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00080"/>
    <a:srgbClr val="D60093"/>
    <a:srgbClr val="FF0000"/>
    <a:srgbClr val="00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AD47F-5643-4615-9A3B-3F27216C3466}" type="datetimeFigureOut">
              <a:rPr lang="en-US" smtClean="0"/>
              <a:t>11/21/2022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F3D0C-2BBE-46FF-94AA-EF1D13B5B3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39776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AD47F-5643-4615-9A3B-3F27216C3466}" type="datetimeFigureOut">
              <a:rPr lang="en-US" smtClean="0"/>
              <a:t>11/21/2022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F3D0C-2BBE-46FF-94AA-EF1D13B5B3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12968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AD47F-5643-4615-9A3B-3F27216C3466}" type="datetimeFigureOut">
              <a:rPr lang="en-US" smtClean="0"/>
              <a:t>11/21/2022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F3D0C-2BBE-46FF-94AA-EF1D13B5B3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59918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AD47F-5643-4615-9A3B-3F27216C3466}" type="datetimeFigureOut">
              <a:rPr lang="en-US" smtClean="0"/>
              <a:t>11/21/2022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F3D0C-2BBE-46FF-94AA-EF1D13B5B3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63381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AD47F-5643-4615-9A3B-3F27216C3466}" type="datetimeFigureOut">
              <a:rPr lang="en-US" smtClean="0"/>
              <a:t>11/21/2022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F3D0C-2BBE-46FF-94AA-EF1D13B5B3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36923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AD47F-5643-4615-9A3B-3F27216C3466}" type="datetimeFigureOut">
              <a:rPr lang="en-US" smtClean="0"/>
              <a:t>11/21/2022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F3D0C-2BBE-46FF-94AA-EF1D13B5B3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60623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AD47F-5643-4615-9A3B-3F27216C3466}" type="datetimeFigureOut">
              <a:rPr lang="en-US" smtClean="0"/>
              <a:t>11/21/2022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F3D0C-2BBE-46FF-94AA-EF1D13B5B3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97175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AD47F-5643-4615-9A3B-3F27216C3466}" type="datetimeFigureOut">
              <a:rPr lang="en-US" smtClean="0"/>
              <a:t>11/21/2022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F3D0C-2BBE-46FF-94AA-EF1D13B5B3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89094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AD47F-5643-4615-9A3B-3F27216C3466}" type="datetimeFigureOut">
              <a:rPr lang="en-US" smtClean="0"/>
              <a:t>11/21/2022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F3D0C-2BBE-46FF-94AA-EF1D13B5B3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66649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AD47F-5643-4615-9A3B-3F27216C3466}" type="datetimeFigureOut">
              <a:rPr lang="en-US" smtClean="0"/>
              <a:t>11/21/2022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F3D0C-2BBE-46FF-94AA-EF1D13B5B3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12837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AD47F-5643-4615-9A3B-3F27216C3466}" type="datetimeFigureOut">
              <a:rPr lang="en-US" smtClean="0"/>
              <a:t>11/21/2022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F3D0C-2BBE-46FF-94AA-EF1D13B5B3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34681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7AD47F-5643-4615-9A3B-3F27216C3466}" type="datetimeFigureOut">
              <a:rPr lang="en-US" smtClean="0"/>
              <a:t>11/21/2022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8F3D0C-2BBE-46FF-94AA-EF1D13B5B3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32655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.wav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20.png"/><Relationship Id="rId7" Type="http://schemas.openxmlformats.org/officeDocument/2006/relationships/image" Target="../media/image1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11" Type="http://schemas.openxmlformats.org/officeDocument/2006/relationships/image" Target="../media/image2.png"/><Relationship Id="rId5" Type="http://schemas.openxmlformats.org/officeDocument/2006/relationships/image" Target="../media/image13.png"/><Relationship Id="rId10" Type="http://schemas.microsoft.com/office/2007/relationships/hdphoto" Target="../media/hdphoto9.wdp"/><Relationship Id="rId4" Type="http://schemas.microsoft.com/office/2007/relationships/hdphoto" Target="../media/hdphoto7.wdp"/><Relationship Id="rId9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.wav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microsoft.com/office/2007/relationships/hdphoto" Target="../media/hdphoto1.wdp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.wav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.wav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.wav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.wav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.wav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33.jpeg"/><Relationship Id="rId7" Type="http://schemas.openxmlformats.org/officeDocument/2006/relationships/image" Target="../media/image3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jpeg"/><Relationship Id="rId5" Type="http://schemas.microsoft.com/office/2007/relationships/hdphoto" Target="../media/hdphoto10.wdp"/><Relationship Id="rId10" Type="http://schemas.openxmlformats.org/officeDocument/2006/relationships/image" Target="../media/image2.png"/><Relationship Id="rId4" Type="http://schemas.openxmlformats.org/officeDocument/2006/relationships/image" Target="../media/image34.png"/><Relationship Id="rId9" Type="http://schemas.openxmlformats.org/officeDocument/2006/relationships/image" Target="../media/image38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3.jpeg"/><Relationship Id="rId7" Type="http://schemas.microsoft.com/office/2007/relationships/hdphoto" Target="../media/hdphoto11.wdp"/><Relationship Id="rId12" Type="http://schemas.openxmlformats.org/officeDocument/2006/relationships/image" Target="../media/image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11" Type="http://schemas.microsoft.com/office/2007/relationships/hdphoto" Target="../media/hdphoto13.wdp"/><Relationship Id="rId5" Type="http://schemas.microsoft.com/office/2007/relationships/hdphoto" Target="../media/hdphoto10.wdp"/><Relationship Id="rId10" Type="http://schemas.openxmlformats.org/officeDocument/2006/relationships/image" Target="../media/image41.png"/><Relationship Id="rId4" Type="http://schemas.openxmlformats.org/officeDocument/2006/relationships/image" Target="../media/image34.png"/><Relationship Id="rId9" Type="http://schemas.microsoft.com/office/2007/relationships/hdphoto" Target="../media/hdphoto12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.wav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microsoft.com/office/2007/relationships/hdphoto" Target="../media/hdphoto1.wdp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microsoft.com/office/2007/relationships/hdphoto" Target="../media/hdphoto6.wdp"/><Relationship Id="rId3" Type="http://schemas.openxmlformats.org/officeDocument/2006/relationships/image" Target="../media/image10.png"/><Relationship Id="rId7" Type="http://schemas.openxmlformats.org/officeDocument/2006/relationships/image" Target="../media/image12.png"/><Relationship Id="rId12" Type="http://schemas.openxmlformats.org/officeDocument/2006/relationships/image" Target="../media/image15.png"/><Relationship Id="rId2" Type="http://schemas.openxmlformats.org/officeDocument/2006/relationships/audio" Target="../media/audio1.wav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11" Type="http://schemas.openxmlformats.org/officeDocument/2006/relationships/image" Target="../media/image14.png"/><Relationship Id="rId5" Type="http://schemas.openxmlformats.org/officeDocument/2006/relationships/image" Target="../media/image11.png"/><Relationship Id="rId15" Type="http://schemas.microsoft.com/office/2007/relationships/hdphoto" Target="../media/hdphoto1.wdp"/><Relationship Id="rId10" Type="http://schemas.microsoft.com/office/2007/relationships/hdphoto" Target="../media/hdphoto5.wdp"/><Relationship Id="rId4" Type="http://schemas.microsoft.com/office/2007/relationships/hdphoto" Target="../media/hdphoto2.wdp"/><Relationship Id="rId9" Type="http://schemas.openxmlformats.org/officeDocument/2006/relationships/image" Target="../media/image13.png"/><Relationship Id="rId1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2.png"/><Relationship Id="rId12" Type="http://schemas.microsoft.com/office/2007/relationships/hdphoto" Target="../media/hdphoto1.wdp"/><Relationship Id="rId17" Type="http://schemas.openxmlformats.org/officeDocument/2006/relationships/image" Target="../media/image2.png"/><Relationship Id="rId2" Type="http://schemas.openxmlformats.org/officeDocument/2006/relationships/audio" Target="../media/audio1.wav"/><Relationship Id="rId16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11" Type="http://schemas.openxmlformats.org/officeDocument/2006/relationships/image" Target="../media/image9.png"/><Relationship Id="rId5" Type="http://schemas.openxmlformats.org/officeDocument/2006/relationships/image" Target="../media/image11.png"/><Relationship Id="rId15" Type="http://schemas.openxmlformats.org/officeDocument/2006/relationships/image" Target="../media/image18.jpeg"/><Relationship Id="rId10" Type="http://schemas.openxmlformats.org/officeDocument/2006/relationships/image" Target="../media/image17.jpeg"/><Relationship Id="rId4" Type="http://schemas.microsoft.com/office/2007/relationships/hdphoto" Target="../media/hdphoto2.wdp"/><Relationship Id="rId9" Type="http://schemas.openxmlformats.org/officeDocument/2006/relationships/image" Target="../media/image16.jpeg"/><Relationship Id="rId14" Type="http://schemas.microsoft.com/office/2007/relationships/hdphoto" Target="../media/hdphoto6.wdp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microsoft.com/office/2007/relationships/hdphoto" Target="../media/hdphoto8.wdp"/><Relationship Id="rId3" Type="http://schemas.openxmlformats.org/officeDocument/2006/relationships/image" Target="../media/image20.png"/><Relationship Id="rId7" Type="http://schemas.openxmlformats.org/officeDocument/2006/relationships/image" Target="../media/image12.png"/><Relationship Id="rId12" Type="http://schemas.openxmlformats.org/officeDocument/2006/relationships/image" Target="../media/image2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11" Type="http://schemas.microsoft.com/office/2007/relationships/hdphoto" Target="../media/hdphoto6.wdp"/><Relationship Id="rId5" Type="http://schemas.openxmlformats.org/officeDocument/2006/relationships/image" Target="../media/image13.png"/><Relationship Id="rId10" Type="http://schemas.openxmlformats.org/officeDocument/2006/relationships/image" Target="../media/image15.png"/><Relationship Id="rId4" Type="http://schemas.microsoft.com/office/2007/relationships/hdphoto" Target="../media/hdphoto7.wdp"/><Relationship Id="rId9" Type="http://schemas.openxmlformats.org/officeDocument/2006/relationships/image" Target="../media/image14.png"/><Relationship Id="rId1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6513"/>
            <a:ext cx="12192000" cy="699901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89909" y="0"/>
            <a:ext cx="854746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/>
            <a:r>
              <a:rPr lang="en-US" sz="2400" b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TUỔI HOA</a:t>
            </a:r>
          </a:p>
          <a:p>
            <a:pPr algn="ctr"/>
            <a:r>
              <a:rPr lang="en-US" sz="2400" b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******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0295" y="1122363"/>
            <a:ext cx="1019946" cy="101994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824948" y="2927623"/>
            <a:ext cx="8930640" cy="1905634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>
                <a:gd name="adj" fmla="val 10800000"/>
              </a:avLst>
            </a:prstTxWarp>
            <a:spAutoFit/>
          </a:bodyPr>
          <a:lstStyle/>
          <a:p>
            <a:pPr algn="ctr"/>
            <a:r>
              <a:rPr lang="en-US" sz="4800" b="1" cap="none" spc="0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LÀM QUEN VĂN HỌC</a:t>
            </a:r>
            <a:endParaRPr lang="en-US" sz="4800" b="1" cap="none" spc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554121" y="3608116"/>
            <a:ext cx="649224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 tài: Thơ “ Em làm thợ xây”</a:t>
            </a:r>
          </a:p>
          <a:p>
            <a:r>
              <a:rPr lang="en-US" sz="2800" b="1" smtClean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 : Mẫu giáo bé C2</a:t>
            </a:r>
          </a:p>
          <a:p>
            <a:r>
              <a:rPr lang="en-US" sz="2800" b="1" smtClean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viên thực hiện: Nguyễn Thị Thanh</a:t>
            </a:r>
            <a:endParaRPr lang="en-US" sz="2800" b="1">
              <a:solidFill>
                <a:srgbClr val="80008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598126" y="6481675"/>
            <a:ext cx="39057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smtClean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 học: </a:t>
            </a:r>
            <a:r>
              <a:rPr lang="en-US" sz="2000" b="1" smtClean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2022- 2023</a:t>
            </a:r>
            <a:endParaRPr lang="en-US" sz="2000" b="1">
              <a:solidFill>
                <a:srgbClr val="80008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9758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  <p:sndAc>
          <p:stSnd>
            <p:snd r:embed="rId2" name="chimes.wav"/>
          </p:stSnd>
        </p:sndAc>
      </p:transition>
    </mc:Choice>
    <mc:Fallback xmlns="">
      <p:transition spd="slow">
        <p:dissolve/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 tmFilter="0,0; .5, 1; 1, 1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9" grpId="0"/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 descr="House and garden Royalty Free Vector Image - VectorStock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1406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638"/>
          <a:stretch/>
        </p:blipFill>
        <p:spPr bwMode="auto">
          <a:xfrm>
            <a:off x="0" y="0"/>
            <a:ext cx="12192000" cy="6982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5,028 Clip Art Of Front View Of House Stock Photos, Pictures &amp;amp; Royalty-Free  Images - iStock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286" l="81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805" y="1513330"/>
            <a:ext cx="4392114" cy="4018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Jungle plant composition isolated Royalty Free Vector Image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692" b="90000" l="2100" r="97300">
                        <a14:backgroundMark x1="29900" y1="66795" x2="29900" y2="66795"/>
                        <a14:backgroundMark x1="31100" y1="67692" x2="31100" y2="67692"/>
                        <a14:backgroundMark x1="19000" y1="74744" x2="19000" y2="74744"/>
                        <a14:backgroundMark x1="46200" y1="39487" x2="46200" y2="39487"/>
                        <a14:backgroundMark x1="43900" y1="37436" x2="43900" y2="37436"/>
                        <a14:backgroundMark x1="51500" y1="34231" x2="51500" y2="34231"/>
                        <a14:backgroundMark x1="48000" y1="42051" x2="48000" y2="42051"/>
                        <a14:backgroundMark x1="49600" y1="45128" x2="49600" y2="45128"/>
                        <a14:backgroundMark x1="50800" y1="48718" x2="50800" y2="487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65" t="10090" b="15409"/>
          <a:stretch/>
        </p:blipFill>
        <p:spPr bwMode="auto">
          <a:xfrm>
            <a:off x="543240" y="6139362"/>
            <a:ext cx="1637805" cy="770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Jungle plant composition isolated Royalty Free Vector Image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692" b="90000" l="2100" r="97300">
                        <a14:backgroundMark x1="29900" y1="66795" x2="29900" y2="66795"/>
                        <a14:backgroundMark x1="31100" y1="67692" x2="31100" y2="67692"/>
                        <a14:backgroundMark x1="19000" y1="74744" x2="19000" y2="74744"/>
                        <a14:backgroundMark x1="46200" y1="39487" x2="46200" y2="39487"/>
                        <a14:backgroundMark x1="43900" y1="37436" x2="43900" y2="37436"/>
                        <a14:backgroundMark x1="51500" y1="34231" x2="51500" y2="34231"/>
                        <a14:backgroundMark x1="48000" y1="42051" x2="48000" y2="42051"/>
                        <a14:backgroundMark x1="49600" y1="45128" x2="49600" y2="45128"/>
                        <a14:backgroundMark x1="50800" y1="48718" x2="50800" y2="487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65" t="10090" b="15409"/>
          <a:stretch/>
        </p:blipFill>
        <p:spPr bwMode="auto">
          <a:xfrm>
            <a:off x="10776736" y="4822621"/>
            <a:ext cx="1509288" cy="709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Cloud 13"/>
          <p:cNvSpPr/>
          <p:nvPr/>
        </p:nvSpPr>
        <p:spPr>
          <a:xfrm>
            <a:off x="4996019" y="0"/>
            <a:ext cx="4208929" cy="1947769"/>
          </a:xfrm>
          <a:prstGeom prst="cloud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915240" y="365125"/>
            <a:ext cx="290942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 làm chú thợ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Xây nhà vui ghê.</a:t>
            </a: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8" name="Picture 2" descr="1,258 Laying Bricks Stock Illustrations, Cliparts and Royalty Free Laying  Bricks Vectors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8444" l="1392" r="98608">
                        <a14:foregroundMark x1="20186" y1="49111" x2="20186" y2="49111"/>
                        <a14:foregroundMark x1="33411" y1="48889" x2="33411" y2="48889"/>
                        <a14:foregroundMark x1="38747" y1="44222" x2="38747" y2="44222"/>
                        <a14:foregroundMark x1="50348" y1="45111" x2="50348" y2="45111"/>
                        <a14:foregroundMark x1="62413" y1="42667" x2="62413" y2="42667"/>
                        <a14:foregroundMark x1="71694" y1="49556" x2="71694" y2="49556"/>
                        <a14:foregroundMark x1="58933" y1="45556" x2="58933" y2="45556"/>
                        <a14:foregroundMark x1="60557" y1="43111" x2="60557" y2="43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570"/>
          <a:stretch/>
        </p:blipFill>
        <p:spPr bwMode="auto">
          <a:xfrm>
            <a:off x="4273580" y="2032817"/>
            <a:ext cx="5308816" cy="5034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302" y="-24494"/>
            <a:ext cx="1003828" cy="1003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6299972"/>
      </p:ext>
    </p:extLst>
  </p:cSld>
  <p:clrMapOvr>
    <a:masterClrMapping/>
  </p:clrMapOvr>
  <p:transition spd="slow">
    <p:cover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750" tmFilter="0,0; .5, 1; 1, 1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 descr="Ván gỗ Vẽ biểu Ngữ nghệ thuật Clip - bảng hiệu png tải về - Miễn phí trong  suốt Máy Tính Nền png Tải về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11444" cy="8001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 rot="21362970">
            <a:off x="2616521" y="1690688"/>
            <a:ext cx="6958957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smtClean="0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Đàm thoại nội dung bài thơ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1" i="0" u="none" strike="noStrike" kern="1200" cap="none" spc="0" normalizeH="0" baseline="0" noProof="0">
              <a:ln w="0"/>
              <a:solidFill>
                <a:srgbClr val="0000FF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302" y="-24494"/>
            <a:ext cx="1003828" cy="1003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6820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Những Trọn Bộ 11 Chủ Đề Hình Nền Powerpoint 2010 Đẹp, 100+ Hình Nền Slide  Đẹp 202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12192001" cy="6848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396635" y="2055814"/>
            <a:ext cx="9398727" cy="230832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smtClean="0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*Cô vừa đọc cho chúng mình nghe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smtClean="0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thơ gì?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smtClean="0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*Do ai sáng tác?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302" y="-24494"/>
            <a:ext cx="1003828" cy="1003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2400656"/>
      </p:ext>
    </p:extLst>
  </p:cSld>
  <p:clrMapOvr>
    <a:masterClrMapping/>
  </p:clrMapOvr>
  <p:transition spd="slow">
    <p:pull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266" name="Picture 2" descr="Đồ Thị Vector Vẽ Minh Họa Cho Quang Cảnh Thành Phố Pieces-vector Cảnh  Quan-miễn Phí Vector Miễn Phí Tải Về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4642"/>
            <a:ext cx="12192001" cy="6867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1423851" y="1588998"/>
            <a:ext cx="9823268" cy="3733074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>
                <a:gd name="adj" fmla="val 10800000"/>
              </a:avLst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smtClean="0">
                <a:ln w="0"/>
                <a:solidFill>
                  <a:srgbClr val="0000C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thơ “ Em làm thợ xây”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0" i="0" u="none" strike="noStrike" kern="1200" cap="none" spc="0" normalizeH="0" baseline="0" noProof="0">
              <a:ln w="0"/>
              <a:solidFill>
                <a:srgbClr val="5B9BD5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672147" y="1494203"/>
            <a:ext cx="36401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Tác giả: Hoàng Dân</a:t>
            </a: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Picture 8" descr="25 Thợ xây ý tưởng | thợ xây, mầm non, ý tưởng lớp học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1574" l="25700" r="72400">
                        <a14:foregroundMark x1="54900" y1="9352" x2="54900" y2="9352"/>
                        <a14:foregroundMark x1="46500" y1="3796" x2="46500" y2="3796"/>
                        <a14:foregroundMark x1="62900" y1="12593" x2="62900" y2="12593"/>
                        <a14:foregroundMark x1="47800" y1="21019" x2="47800" y2="21019"/>
                        <a14:foregroundMark x1="62000" y1="43704" x2="62000" y2="43704"/>
                        <a14:foregroundMark x1="62900" y1="46019" x2="62900" y2="46019"/>
                        <a14:foregroundMark x1="65900" y1="47315" x2="65900" y2="47315"/>
                        <a14:foregroundMark x1="52500" y1="39167" x2="52500" y2="39167"/>
                        <a14:foregroundMark x1="41300" y1="40463" x2="41300" y2="40463"/>
                        <a14:foregroundMark x1="39400" y1="41481" x2="39400" y2="41481"/>
                        <a14:foregroundMark x1="61200" y1="41481" x2="61200" y2="41481"/>
                        <a14:foregroundMark x1="63400" y1="41204" x2="63400" y2="41204"/>
                        <a14:foregroundMark x1="65600" y1="44722" x2="65600" y2="44722"/>
                        <a14:foregroundMark x1="63700" y1="47778" x2="63700" y2="47778"/>
                        <a14:foregroundMark x1="61800" y1="47778" x2="61800" y2="47778"/>
                        <a14:foregroundMark x1="61200" y1="45556" x2="61200" y2="45556"/>
                        <a14:foregroundMark x1="59300" y1="43981" x2="59300" y2="43981"/>
                        <a14:foregroundMark x1="44800" y1="5278" x2="44800" y2="5278"/>
                        <a14:foregroundMark x1="43200" y1="4259" x2="43200" y2="4259"/>
                        <a14:foregroundMark x1="45100" y1="3796" x2="45100" y2="3796"/>
                        <a14:backgroundMark x1="51000" y1="89630" x2="51000" y2="896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335" r="26497"/>
          <a:stretch/>
        </p:blipFill>
        <p:spPr bwMode="auto">
          <a:xfrm>
            <a:off x="5107029" y="2870474"/>
            <a:ext cx="1977941" cy="4344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302" y="-24494"/>
            <a:ext cx="1003828" cy="1003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52559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 descr="Hình ảnh Nền Viền Khung, Viền Khung Vector Nền Và Tập Tin Tải về Miễn Phí |  Pngtre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12192001" cy="6910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508069" y="2055814"/>
            <a:ext cx="8007531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smtClean="0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*Bạn nhỏ trong bài thơ thích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smtClean="0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làm nghề gì?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smtClean="0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*Bạn xây nhà cho những ai?</a:t>
            </a:r>
            <a:endParaRPr kumimoji="0" lang="en-US" sz="4400" b="1" i="0" u="none" strike="noStrike" kern="1200" cap="none" spc="0" normalizeH="0" baseline="0" noProof="0">
              <a:ln w="0"/>
              <a:solidFill>
                <a:srgbClr val="0000FF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302" y="-24494"/>
            <a:ext cx="1003828" cy="1003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37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ll/>
        <p:sndAc>
          <p:stSnd>
            <p:snd r:embed="rId2" name="chimes.wav"/>
          </p:stSnd>
        </p:sndAc>
      </p:transition>
    </mc:Choice>
    <mc:Fallback xmlns="">
      <p:transition spd="slow">
        <p:pull/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1" y="-94129"/>
            <a:ext cx="11486272" cy="6952129"/>
          </a:xfrm>
        </p:spPr>
      </p:pic>
      <p:sp>
        <p:nvSpPr>
          <p:cNvPr id="5" name="Cloud 4"/>
          <p:cNvSpPr/>
          <p:nvPr/>
        </p:nvSpPr>
        <p:spPr>
          <a:xfrm>
            <a:off x="94129" y="365124"/>
            <a:ext cx="4208930" cy="3063875"/>
          </a:xfrm>
          <a:prstGeom prst="cloud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44069" y="948781"/>
            <a:ext cx="355899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 làm thợ xây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Xây những ngôi nhà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Cho bà, cho mẹ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Cho chị, cho cha.</a:t>
            </a: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302" y="-24494"/>
            <a:ext cx="1003828" cy="1003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9057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ll/>
        <p:sndAc>
          <p:stSnd>
            <p:snd r:embed="rId2" name="chimes.wav"/>
          </p:stSnd>
        </p:sndAc>
      </p:transition>
    </mc:Choice>
    <mc:Fallback xmlns="">
      <p:transition spd="slow">
        <p:pull/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Khung ảnh Clip nghệ thuật Đồ họa mạng di động Hình ảnh tre - png tải về -  Miễn phí trong suốt Khung Hình png Tải về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004765" cy="6795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2227149" y="2628430"/>
            <a:ext cx="755046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 nhỏ xây nhà như thế nào?</a:t>
            </a:r>
            <a:endParaRPr kumimoji="0" lang="en-US" sz="4400" b="1" i="0" u="none" strike="noStrike" kern="1200" cap="none" spc="0" normalizeH="0" baseline="0" noProof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302" y="-24494"/>
            <a:ext cx="1003828" cy="1003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2211213"/>
      </p:ext>
    </p:extLst>
  </p:cSld>
  <p:clrMapOvr>
    <a:masterClrMapping/>
  </p:clrMapOvr>
  <p:transition spd="med">
    <p:pull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524"/>
          <a:stretch/>
        </p:blipFill>
        <p:spPr>
          <a:xfrm>
            <a:off x="0" y="5337"/>
            <a:ext cx="7490012" cy="6924843"/>
          </a:xfrm>
        </p:spPr>
      </p:pic>
      <p:sp>
        <p:nvSpPr>
          <p:cNvPr id="14" name="Cloud 13"/>
          <p:cNvSpPr/>
          <p:nvPr/>
        </p:nvSpPr>
        <p:spPr>
          <a:xfrm>
            <a:off x="7367452" y="0"/>
            <a:ext cx="4515771" cy="2834639"/>
          </a:xfrm>
          <a:prstGeom prst="cloud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036460" y="365125"/>
            <a:ext cx="376174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Nhà xây đẹp ghê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</a:t>
            </a: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ay cầm dao gạch</a:t>
            </a:r>
            <a:b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Tay nhanh thoăn thoắt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Như bác thợ nề.</a:t>
            </a: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302" y="-24494"/>
            <a:ext cx="1003828" cy="1003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601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2000" tmFilter="0,0; .5, 1; 1, 1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6" name="Picture 4" descr="Premium Vector | A blank sign wood on white | Flowery wallpaper, Blank  sign, Boarders and fram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104" y="0"/>
            <a:ext cx="12227104" cy="6832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476710" y="2957649"/>
            <a:ext cx="7435049" cy="160043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smtClean="0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 giải thích từ “thoăn thoắt”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0" i="0" u="none" strike="noStrike" kern="1200" cap="none" spc="0" normalizeH="0" baseline="0" noProof="0">
              <a:ln w="0"/>
              <a:solidFill>
                <a:srgbClr val="5B9BD5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301753" y="4693024"/>
            <a:ext cx="941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93585" y="3757868"/>
            <a:ext cx="59697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“Thoăn thoắt” có nghĩa là làm việc rất nhanh nhưng lại rất khéo léo.</a:t>
            </a: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CC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302" y="-24494"/>
            <a:ext cx="1003828" cy="1003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067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/>
        <p:sndAc>
          <p:stSnd>
            <p:snd r:embed="rId2" name="chimes.wav"/>
          </p:stSnd>
        </p:sndAc>
      </p:transition>
    </mc:Choice>
    <mc:Fallback xmlns="">
      <p:transition spd="slow">
        <p:wipe/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 descr="Frontera De Cartel De Madera, Frontera De Cartel De Madera, Borde De  Dibujo, Decoración De La Hierba PNG y PSD para Descargar Gratis | Pngtre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3186623" y="2246968"/>
            <a:ext cx="7334059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smtClean="0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Khi làm thợ xây bạn nhỏ cảm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smtClean="0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thấy như thế nào?</a:t>
            </a:r>
            <a:endParaRPr kumimoji="0" lang="en-US" sz="4400" b="1" i="0" u="none" strike="noStrike" kern="1200" cap="none" spc="0" normalizeH="0" baseline="0" noProof="0">
              <a:ln w="0"/>
              <a:solidFill>
                <a:srgbClr val="0000FF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302" y="-24494"/>
            <a:ext cx="1003828" cy="1003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2191203"/>
      </p:ext>
    </p:extLst>
  </p:cSld>
  <p:clrMapOvr>
    <a:masterClrMapping/>
  </p:clrMapOvr>
  <p:transition spd="med">
    <p:pull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2001" cy="683350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2225" y="-2"/>
            <a:ext cx="11387547" cy="685800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302" y="-24494"/>
            <a:ext cx="1003828" cy="1003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520618"/>
      </p:ext>
    </p:extLst>
  </p:cSld>
  <p:clrMapOvr>
    <a:masterClrMapping/>
  </p:clrMapOvr>
  <p:transition spd="slow">
    <p:randomBar dir="vert"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18" t="119" b="-1"/>
          <a:stretch/>
        </p:blipFill>
        <p:spPr>
          <a:xfrm>
            <a:off x="4068624" y="14097"/>
            <a:ext cx="8162565" cy="6858000"/>
          </a:xfrm>
          <a:prstGeom prst="rect">
            <a:avLst/>
          </a:prstGeom>
        </p:spPr>
      </p:pic>
      <p:sp>
        <p:nvSpPr>
          <p:cNvPr id="17" name="Cloud 16"/>
          <p:cNvSpPr/>
          <p:nvPr/>
        </p:nvSpPr>
        <p:spPr>
          <a:xfrm>
            <a:off x="100780" y="519391"/>
            <a:ext cx="4208929" cy="1947769"/>
          </a:xfrm>
          <a:prstGeom prst="cloud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51647" y="1016221"/>
            <a:ext cx="290942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 làm chú thợ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Xây nhà vui ghê.</a:t>
            </a: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302" y="-24494"/>
            <a:ext cx="1003828" cy="1003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554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dissolve/>
        <p:sndAc>
          <p:stSnd>
            <p:snd r:embed="rId2" name="chimes.wav"/>
          </p:stSnd>
        </p:sndAc>
      </p:transition>
    </mc:Choice>
    <mc:Fallback xmlns="">
      <p:transition spd="slow">
        <p:dissolve/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 tmFilter="0,0; .5, 1; 1, 1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96925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250785" y="2967335"/>
            <a:ext cx="3690434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 thơ lần 3</a:t>
            </a:r>
            <a:endParaRPr kumimoji="0" lang="en-US" sz="4800" b="1" i="0" u="none" strike="noStrike" kern="1200" cap="none" spc="0" normalizeH="0" baseline="0" noProof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302" y="-24494"/>
            <a:ext cx="1003828" cy="1003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230699"/>
      </p:ext>
    </p:extLst>
  </p:cSld>
  <p:clrMapOvr>
    <a:masterClrMapping/>
  </p:clrMapOvr>
  <p:transition spd="slow">
    <p:comb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Sáng Tạo Trường Học Học Tập Bảng đen, Kiến ​​thức, Học Tập, Nền Hình nền  Vector để tải xuống miễn phí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33801" cy="6949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3709851" y="875211"/>
            <a:ext cx="5316583" cy="648061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Plain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smtClean="0">
                <a:ln w="0"/>
                <a:solidFill>
                  <a:srgbClr val="FFFF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thơ “ Em làm thợ xây”</a:t>
            </a:r>
            <a:endParaRPr kumimoji="0" lang="en-US" sz="2800" b="1" i="0" u="none" strike="noStrike" kern="1200" cap="none" spc="0" normalizeH="0" baseline="0" noProof="0">
              <a:ln w="0"/>
              <a:solidFill>
                <a:srgbClr val="FFFF00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635931" y="1523272"/>
            <a:ext cx="2916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Tác giả : Hoàng Dân</a:t>
            </a: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630781" y="2232690"/>
            <a:ext cx="54602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 làm chú thợ </a:t>
            </a: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Picture 4" descr="Hướng dẫn bé vẽ bức tranh ngôi nhà cực kì đơn giản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3123" b="87945" l="33889" r="70889">
                        <a14:foregroundMark x1="40889" y1="59881" x2="40889" y2="59881"/>
                        <a14:foregroundMark x1="41667" y1="58498" x2="41667" y2="58498"/>
                        <a14:foregroundMark x1="42333" y1="62253" x2="42333" y2="62253"/>
                        <a14:foregroundMark x1="60000" y1="58696" x2="60000" y2="58696"/>
                        <a14:foregroundMark x1="60222" y1="61462" x2="60222" y2="61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385" t="24524" r="29434" b="11612"/>
          <a:stretch/>
        </p:blipFill>
        <p:spPr bwMode="auto">
          <a:xfrm>
            <a:off x="8341115" y="3021606"/>
            <a:ext cx="571983" cy="575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1" descr="ba sua 1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7270" y="3715653"/>
            <a:ext cx="527429" cy="571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2" descr="me be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9908" y="3639488"/>
            <a:ext cx="661482" cy="5879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3" descr="chi gai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7208" y="4374174"/>
            <a:ext cx="856495" cy="72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4" descr="bo em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9055" y="4329515"/>
            <a:ext cx="693066" cy="7437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4630781" y="3007767"/>
            <a:ext cx="39572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Xây những ngôi  </a:t>
            </a: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597624" y="3671331"/>
            <a:ext cx="12185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Cho </a:t>
            </a: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539123" y="3666288"/>
            <a:ext cx="9711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</a:t>
            </a:r>
            <a:r>
              <a:rPr kumimoji="0" lang="en-US" sz="4000" b="1" i="0" u="none" strike="noStrike" kern="1200" cap="none" spc="0" normalizeH="0" baseline="0" noProof="0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 </a:t>
            </a: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 flipH="1">
            <a:off x="6350361" y="3693945"/>
            <a:ext cx="4938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</a:t>
            </a:r>
            <a:r>
              <a:rPr kumimoji="0" lang="en-US" sz="4000" b="1" i="0" u="none" strike="noStrike" kern="1200" cap="none" spc="0" normalizeH="0" baseline="0" noProof="0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639476" y="4493844"/>
            <a:ext cx="12185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Cho </a:t>
            </a: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 flipH="1">
            <a:off x="6382032" y="4475872"/>
            <a:ext cx="4938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</a:t>
            </a:r>
            <a:r>
              <a:rPr kumimoji="0" lang="en-US" sz="4000" b="1" i="0" u="none" strike="noStrike" kern="1200" cap="none" spc="0" normalizeH="0" baseline="0" noProof="0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590197" y="4496841"/>
            <a:ext cx="9711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</a:t>
            </a:r>
            <a:r>
              <a:rPr kumimoji="0" lang="en-US" sz="4000" b="1" i="0" u="none" strike="noStrike" kern="1200" cap="none" spc="0" normalizeH="0" baseline="0" noProof="0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 </a:t>
            </a: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 flipH="1">
            <a:off x="8094181" y="4446292"/>
            <a:ext cx="4938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302" y="-24494"/>
            <a:ext cx="1003828" cy="1003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458924"/>
      </p:ext>
    </p:extLst>
  </p:cSld>
  <p:clrMapOvr>
    <a:masterClrMapping/>
  </p:clrMapOvr>
  <p:transition spd="med">
    <p:pull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 tmFilter="0,0; .5, 1; 1, 1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 tmFilter="0,0; .5, 1; 1, 1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 tmFilter="0,0; .5, 1; 1, 1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 tmFilter="0,0; .5, 1; 1, 1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 tmFilter="0,0; .5, 1; 1, 1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Sáng Tạo Trường Học Học Tập Bảng đen, Kiến ​​thức, Học Tập, Nền Hình nền  Vector để tải xuống miễn phí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33801" cy="6949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Hướng dẫn bé vẽ bức tranh ngôi nhà cực kì đơn giản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3123" b="87945" l="33889" r="70889">
                        <a14:foregroundMark x1="40889" y1="59881" x2="40889" y2="59881"/>
                        <a14:foregroundMark x1="41667" y1="58498" x2="41667" y2="58498"/>
                        <a14:foregroundMark x1="42333" y1="62253" x2="42333" y2="62253"/>
                        <a14:foregroundMark x1="60000" y1="58696" x2="60000" y2="58696"/>
                        <a14:foregroundMark x1="60222" y1="61462" x2="60222" y2="61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385" t="24524" r="29434" b="11612"/>
          <a:stretch/>
        </p:blipFill>
        <p:spPr bwMode="auto">
          <a:xfrm>
            <a:off x="4389880" y="777530"/>
            <a:ext cx="634212" cy="637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5216528" y="804692"/>
            <a:ext cx="29496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xây đẹp ghê  </a:t>
            </a: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582318" y="1615042"/>
            <a:ext cx="23284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cầm dao</a:t>
            </a: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2" name="Picture 6" descr="Cách chìa bàn tay nói lên điều gì về con người bạn?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55" b="94214" l="5577" r="90000">
                        <a14:foregroundMark x1="58462" y1="91447" x2="58462" y2="914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97" r="4222" b="3527"/>
          <a:stretch/>
        </p:blipFill>
        <p:spPr bwMode="auto">
          <a:xfrm>
            <a:off x="4389882" y="1504448"/>
            <a:ext cx="404188" cy="666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Gạch thẻ&amp;gt;Cong ty Co Phan Gach Ngoi Kien Giang, Gạch cẩn tường, Gạch đồng  tiền, ngói lợp 22, Gạch 3 lỗ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399" b="92962" l="19531" r="984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205" t="5483" r="2459" b="7553"/>
          <a:stretch/>
        </p:blipFill>
        <p:spPr bwMode="auto">
          <a:xfrm>
            <a:off x="6896537" y="1703595"/>
            <a:ext cx="809897" cy="598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Cách chìa bàn tay nói lên điều gì về con người bạn?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755" b="94214" l="5577" r="90000">
                        <a14:foregroundMark x1="58462" y1="91447" x2="58462" y2="914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97" r="4222" b="3527"/>
          <a:stretch/>
        </p:blipFill>
        <p:spPr bwMode="auto">
          <a:xfrm rot="21435703">
            <a:off x="4406198" y="2267141"/>
            <a:ext cx="420039" cy="693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4809044" y="2388475"/>
            <a:ext cx="44881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nhanh thoăn thoắt</a:t>
            </a: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550074" y="3117581"/>
            <a:ext cx="44881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Như bác thợ nề.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610099" y="4187690"/>
            <a:ext cx="38676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 làm chú thợ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652448" y="4895576"/>
            <a:ext cx="12127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Xây</a:t>
            </a:r>
          </a:p>
        </p:txBody>
      </p:sp>
      <p:pic>
        <p:nvPicPr>
          <p:cNvPr id="19" name="Picture 4" descr="Hướng dẫn bé vẽ bức tranh ngôi nhà cực kì đơn giản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3123" b="87945" l="33889" r="70889">
                        <a14:foregroundMark x1="40889" y1="59881" x2="40889" y2="59881"/>
                        <a14:foregroundMark x1="41667" y1="58498" x2="41667" y2="58498"/>
                        <a14:foregroundMark x1="42333" y1="62253" x2="42333" y2="62253"/>
                        <a14:foregroundMark x1="60000" y1="58696" x2="60000" y2="58696"/>
                        <a14:foregroundMark x1="60222" y1="61462" x2="60222" y2="61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385" t="24524" r="29434" b="11612"/>
          <a:stretch/>
        </p:blipFill>
        <p:spPr bwMode="auto">
          <a:xfrm>
            <a:off x="5804039" y="4906165"/>
            <a:ext cx="571983" cy="575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6543946" y="4906668"/>
            <a:ext cx="21441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vui ghê.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302" y="-24494"/>
            <a:ext cx="1003828" cy="1003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854933"/>
      </p:ext>
    </p:extLst>
  </p:cSld>
  <p:clrMapOvr>
    <a:masterClrMapping/>
  </p:clrMapOvr>
  <p:transition spd="slow">
    <p:pull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750" tmFilter="0,0; .5, 1; 1, 1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750" tmFilter="0,0; .5, 1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750" tmFilter="0,0; .5, 1; 1, 1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 tmFilter="0,0; .5, 1; 1, 1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 tmFilter="0,0; .5, 1; 1, 1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750" tmFilter="0,0; .5, 1; 1, 1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 tmFilter="0,0; .5, 1; 1, 1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5" grpId="0"/>
      <p:bldP spid="16" grpId="0"/>
      <p:bldP spid="17" grpId="0"/>
      <p:bldP spid="1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Những hình nền màu hồng dễ thương, nhẹ nhà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2935525" y="2967335"/>
            <a:ext cx="632096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smtClean="0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Hẹn gặp lại các con !</a:t>
            </a:r>
            <a:endParaRPr kumimoji="0" lang="en-US" sz="5400" b="1" i="0" u="none" strike="noStrike" kern="1200" cap="none" spc="0" normalizeH="0" baseline="0" noProof="0">
              <a:ln w="0"/>
              <a:solidFill>
                <a:srgbClr val="0000FF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302" y="-24494"/>
            <a:ext cx="1003828" cy="1003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4080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  <p:sndAc>
          <p:stSnd>
            <p:snd r:embed="rId2" name="chimes.wav"/>
          </p:stSnd>
        </p:sndAc>
      </p:transition>
    </mc:Choice>
    <mc:Fallback xmlns="">
      <p:transition spd="slow">
        <p:dissolve/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2001" cy="6833507"/>
          </a:xfrm>
          <a:prstGeom prst="rect">
            <a:avLst/>
          </a:prstGeom>
        </p:spPr>
      </p:pic>
      <p:pic>
        <p:nvPicPr>
          <p:cNvPr id="6" name="Picture 2" descr="XÂY TƯỜNG QUẬN TÂN BÌNH - Xây Dựng Sao Việ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389" y="0"/>
            <a:ext cx="1122099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302" y="-24494"/>
            <a:ext cx="1003828" cy="1003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504217"/>
      </p:ext>
    </p:extLst>
  </p:cSld>
  <p:clrMapOvr>
    <a:masterClrMapping/>
  </p:clrMapOvr>
  <p:transition spd="med">
    <p:pull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2001" cy="6833507"/>
          </a:xfrm>
          <a:prstGeom prst="rect">
            <a:avLst/>
          </a:prstGeom>
        </p:spPr>
      </p:pic>
      <p:pic>
        <p:nvPicPr>
          <p:cNvPr id="5" name="Picture 2" descr="Bán nhà ở liền kề đang xây dựng tại Thủ Dầu Mộ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137" y="0"/>
            <a:ext cx="113777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302" y="-24494"/>
            <a:ext cx="1003828" cy="1003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28702"/>
      </p:ext>
    </p:extLst>
  </p:cSld>
  <p:clrMapOvr>
    <a:masterClrMapping/>
  </p:clrMapOvr>
  <p:transition spd="med">
    <p:pull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2001" cy="6833507"/>
          </a:xfrm>
          <a:prstGeom prst="rect">
            <a:avLst/>
          </a:prstGeom>
        </p:spPr>
      </p:pic>
      <p:pic>
        <p:nvPicPr>
          <p:cNvPr id="5" name="Picture 2" descr="HOT] Hình ảnh nhà 2 tầng mái thái mới nhất, đẹp nhất 2021, xem là mê nga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269" y="0"/>
            <a:ext cx="11090365" cy="6833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302" y="-24494"/>
            <a:ext cx="1003828" cy="1003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832794"/>
      </p:ext>
    </p:extLst>
  </p:cSld>
  <p:clrMapOvr>
    <a:masterClrMapping/>
  </p:clrMapOvr>
  <p:transition spd="slow">
    <p:wipe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266" name="Picture 2" descr="Đồ Thị Vector Vẽ Minh Họa Cho Quang Cảnh Thành Phố Pieces-vector Cảnh  Quan-miễn Phí Vector Miễn Phí Tải Về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4642"/>
            <a:ext cx="12192001" cy="6867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1423851" y="1588998"/>
            <a:ext cx="9823268" cy="3733074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>
                <a:gd name="adj" fmla="val 10800000"/>
              </a:avLst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smtClean="0">
                <a:ln w="0"/>
                <a:solidFill>
                  <a:srgbClr val="0000C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thơ “ Em làm thợ xây”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0" i="0" u="none" strike="noStrike" kern="1200" cap="none" spc="0" normalizeH="0" baseline="0" noProof="0">
              <a:ln w="0"/>
              <a:solidFill>
                <a:srgbClr val="5B9BD5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672147" y="1494203"/>
            <a:ext cx="36401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Tác giả: Hoàng Dân</a:t>
            </a: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Picture 8" descr="25 Thợ xây ý tưởng | thợ xây, mầm non, ý tưởng lớp học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1574" l="25700" r="72400">
                        <a14:foregroundMark x1="54900" y1="9352" x2="54900" y2="9352"/>
                        <a14:foregroundMark x1="46500" y1="3796" x2="46500" y2="3796"/>
                        <a14:foregroundMark x1="62900" y1="12593" x2="62900" y2="12593"/>
                        <a14:foregroundMark x1="47800" y1="21019" x2="47800" y2="21019"/>
                        <a14:foregroundMark x1="62000" y1="43704" x2="62000" y2="43704"/>
                        <a14:foregroundMark x1="62900" y1="46019" x2="62900" y2="46019"/>
                        <a14:foregroundMark x1="65900" y1="47315" x2="65900" y2="47315"/>
                        <a14:foregroundMark x1="52500" y1="39167" x2="52500" y2="39167"/>
                        <a14:foregroundMark x1="41300" y1="40463" x2="41300" y2="40463"/>
                        <a14:foregroundMark x1="39400" y1="41481" x2="39400" y2="41481"/>
                        <a14:foregroundMark x1="61200" y1="41481" x2="61200" y2="41481"/>
                        <a14:foregroundMark x1="63400" y1="41204" x2="63400" y2="41204"/>
                        <a14:foregroundMark x1="65600" y1="44722" x2="65600" y2="44722"/>
                        <a14:foregroundMark x1="63700" y1="47778" x2="63700" y2="47778"/>
                        <a14:foregroundMark x1="61800" y1="47778" x2="61800" y2="47778"/>
                        <a14:foregroundMark x1="61200" y1="45556" x2="61200" y2="45556"/>
                        <a14:foregroundMark x1="59300" y1="43981" x2="59300" y2="43981"/>
                        <a14:foregroundMark x1="44800" y1="5278" x2="44800" y2="5278"/>
                        <a14:foregroundMark x1="43200" y1="4259" x2="43200" y2="4259"/>
                        <a14:foregroundMark x1="45100" y1="3796" x2="45100" y2="3796"/>
                        <a14:backgroundMark x1="51000" y1="89630" x2="51000" y2="896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335" r="26497"/>
          <a:stretch/>
        </p:blipFill>
        <p:spPr bwMode="auto">
          <a:xfrm>
            <a:off x="5107029" y="2870474"/>
            <a:ext cx="1977941" cy="4344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302" y="-24494"/>
            <a:ext cx="1003828" cy="1003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7518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Beautiful yard with the tree and bush Royalty Free Vector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0777" l="0" r="99800">
                        <a14:foregroundMark x1="8400" y1="85437" x2="8400" y2="85437"/>
                        <a14:foregroundMark x1="16900" y1="85437" x2="16900" y2="85437"/>
                        <a14:foregroundMark x1="23200" y1="86165" x2="24800" y2="86772"/>
                        <a14:foregroundMark x1="34400" y1="87136" x2="35100" y2="87015"/>
                        <a14:foregroundMark x1="42500" y1="86286" x2="42500" y2="86286"/>
                        <a14:foregroundMark x1="29500" y1="86286" x2="29500" y2="86286"/>
                        <a14:foregroundMark x1="38300" y1="86772" x2="38800" y2="86772"/>
                        <a14:foregroundMark x1="60100" y1="87015" x2="60100" y2="870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615"/>
          <a:stretch/>
        </p:blipFill>
        <p:spPr bwMode="auto">
          <a:xfrm>
            <a:off x="0" y="15111"/>
            <a:ext cx="12192000" cy="6842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0" descr="Free sunshine clipart pictures 2 - Clipartix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018" b="89286" l="4911" r="9642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7305" y="-134610"/>
            <a:ext cx="1359627" cy="1359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loud 3"/>
          <p:cNvSpPr/>
          <p:nvPr/>
        </p:nvSpPr>
        <p:spPr>
          <a:xfrm>
            <a:off x="6831873" y="365125"/>
            <a:ext cx="3596587" cy="1444508"/>
          </a:xfrm>
          <a:prstGeom prst="cloud">
            <a:avLst/>
          </a:prstGeom>
          <a:solidFill>
            <a:srgbClr val="CCECFF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solidFill>
                  <a:srgbClr val="99CCFF"/>
                </a:solidFill>
              </a:ln>
              <a:solidFill>
                <a:srgbClr val="99CC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419637" y="602259"/>
            <a:ext cx="4666129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 làm chú thợ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Xây những ngôi nhà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2" name="Picture 6" descr="Jungle plant composition isolated Royalty Free Vector Image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692" b="90000" l="2100" r="97300">
                        <a14:backgroundMark x1="29900" y1="66795" x2="29900" y2="66795"/>
                        <a14:backgroundMark x1="31100" y1="67692" x2="31100" y2="67692"/>
                        <a14:backgroundMark x1="19000" y1="74744" x2="19000" y2="74744"/>
                        <a14:backgroundMark x1="46200" y1="39487" x2="46200" y2="39487"/>
                        <a14:backgroundMark x1="43900" y1="37436" x2="43900" y2="37436"/>
                        <a14:backgroundMark x1="51500" y1="34231" x2="51500" y2="34231"/>
                        <a14:backgroundMark x1="48000" y1="42051" x2="48000" y2="42051"/>
                        <a14:backgroundMark x1="49600" y1="45128" x2="49600" y2="45128"/>
                        <a14:backgroundMark x1="50800" y1="48718" x2="50800" y2="487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65" t="10090" b="15409"/>
          <a:stretch/>
        </p:blipFill>
        <p:spPr bwMode="auto">
          <a:xfrm>
            <a:off x="297432" y="5986358"/>
            <a:ext cx="1637805" cy="770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Jungle plant composition isolated Royalty Free Vector Image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692" b="90000" l="2100" r="97300">
                        <a14:backgroundMark x1="29900" y1="66795" x2="29900" y2="66795"/>
                        <a14:backgroundMark x1="31100" y1="67692" x2="31100" y2="67692"/>
                        <a14:backgroundMark x1="19000" y1="74744" x2="19000" y2="74744"/>
                        <a14:backgroundMark x1="46200" y1="39487" x2="46200" y2="39487"/>
                        <a14:backgroundMark x1="43900" y1="37436" x2="43900" y2="37436"/>
                        <a14:backgroundMark x1="51500" y1="34231" x2="51500" y2="34231"/>
                        <a14:backgroundMark x1="48000" y1="42051" x2="48000" y2="42051"/>
                        <a14:backgroundMark x1="49600" y1="45128" x2="49600" y2="45128"/>
                        <a14:backgroundMark x1="50800" y1="48718" x2="50800" y2="487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65" t="10090" b="15409"/>
          <a:stretch/>
        </p:blipFill>
        <p:spPr bwMode="auto">
          <a:xfrm>
            <a:off x="10260357" y="6024304"/>
            <a:ext cx="1637805" cy="770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5,028 Clip Art Of Front View Of House Stock Photos, Pictures &amp;amp; Royalty-Free  Images - iStock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9286" l="81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9125" y="1394822"/>
            <a:ext cx="4908386" cy="4491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dung cu"/>
          <p:cNvPicPr>
            <a:picLocks noChangeAspect="1" noChangeArrowheads="1"/>
          </p:cNvPicPr>
          <p:nvPr/>
        </p:nvPicPr>
        <p:blipFill>
          <a:blip r:embed="rId11">
            <a:lum contrast="5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094" y="4335147"/>
            <a:ext cx="2686805" cy="19767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" descr="tranh nen 1"/>
          <p:cNvPicPr>
            <a:picLocks noChangeAspect="1" noChangeArrowheads="1"/>
          </p:cNvPicPr>
          <p:nvPr/>
        </p:nvPicPr>
        <p:blipFill rotWithShape="1">
          <a:blip r:embed="rId12">
            <a:lum bright="6000" contrast="54000"/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80000" b="99583" l="31188" r="741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071" t="80946" r="27357" b="40"/>
          <a:stretch/>
        </p:blipFill>
        <p:spPr bwMode="auto">
          <a:xfrm>
            <a:off x="4570583" y="5545873"/>
            <a:ext cx="4808031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7" descr="25 Thợ xây ý tưởng | thợ xây, mầm non, ý tưởng lớp học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1574" l="25700" r="72400">
                        <a14:foregroundMark x1="54900" y1="9352" x2="54900" y2="9352"/>
                        <a14:foregroundMark x1="46500" y1="3796" x2="46500" y2="3796"/>
                        <a14:foregroundMark x1="62900" y1="12593" x2="62900" y2="12593"/>
                        <a14:foregroundMark x1="47800" y1="21019" x2="47800" y2="21019"/>
                        <a14:foregroundMark x1="62000" y1="43704" x2="62000" y2="43704"/>
                        <a14:foregroundMark x1="62900" y1="46019" x2="62900" y2="46019"/>
                        <a14:foregroundMark x1="65900" y1="47315" x2="65900" y2="47315"/>
                        <a14:foregroundMark x1="52500" y1="39167" x2="52500" y2="39167"/>
                        <a14:foregroundMark x1="41300" y1="40463" x2="41300" y2="40463"/>
                        <a14:foregroundMark x1="39400" y1="41481" x2="39400" y2="41481"/>
                        <a14:foregroundMark x1="61200" y1="41481" x2="61200" y2="41481"/>
                        <a14:foregroundMark x1="63400" y1="41204" x2="63400" y2="41204"/>
                        <a14:foregroundMark x1="65600" y1="44722" x2="65600" y2="44722"/>
                        <a14:foregroundMark x1="63700" y1="47778" x2="63700" y2="47778"/>
                        <a14:foregroundMark x1="61800" y1="47778" x2="61800" y2="47778"/>
                        <a14:foregroundMark x1="61200" y1="45556" x2="61200" y2="45556"/>
                        <a14:foregroundMark x1="59300" y1="43981" x2="59300" y2="43981"/>
                        <a14:foregroundMark x1="44800" y1="5278" x2="44800" y2="5278"/>
                        <a14:foregroundMark x1="43200" y1="4259" x2="43200" y2="4259"/>
                        <a14:foregroundMark x1="45100" y1="3796" x2="45100" y2="3796"/>
                        <a14:backgroundMark x1="51000" y1="89630" x2="51000" y2="896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335" r="26497"/>
          <a:stretch/>
        </p:blipFill>
        <p:spPr bwMode="auto">
          <a:xfrm>
            <a:off x="8706884" y="2117685"/>
            <a:ext cx="2219515" cy="4875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302" y="-24494"/>
            <a:ext cx="1003828" cy="1003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151238"/>
      </p:ext>
    </p:extLst>
  </p:cSld>
  <p:clrMapOvr>
    <a:masterClrMapping/>
  </p:clrMapOvr>
  <p:transition spd="med">
    <p:pull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500" tmFilter="0,0; .5, 1; 1, 1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Beautiful yard with the tree and bush Royalty Free Vector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0777" l="0" r="99800">
                        <a14:foregroundMark x1="8400" y1="85437" x2="8400" y2="85437"/>
                        <a14:foregroundMark x1="16900" y1="85437" x2="16900" y2="85437"/>
                        <a14:foregroundMark x1="23200" y1="86165" x2="24800" y2="86772"/>
                        <a14:foregroundMark x1="34400" y1="87136" x2="35100" y2="87015"/>
                        <a14:foregroundMark x1="42500" y1="86286" x2="42500" y2="86286"/>
                        <a14:foregroundMark x1="29500" y1="86286" x2="29500" y2="86286"/>
                        <a14:foregroundMark x1="38300" y1="86772" x2="38800" y2="86772"/>
                        <a14:foregroundMark x1="60100" y1="87015" x2="60100" y2="870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615"/>
          <a:stretch/>
        </p:blipFill>
        <p:spPr bwMode="auto">
          <a:xfrm>
            <a:off x="0" y="-84059"/>
            <a:ext cx="12192000" cy="6842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0" descr="Free sunshine clipart pictures 2 - Clipartix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018" b="89286" l="4911" r="9642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7305" y="-134610"/>
            <a:ext cx="1359627" cy="1359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loud 3"/>
          <p:cNvSpPr/>
          <p:nvPr/>
        </p:nvSpPr>
        <p:spPr>
          <a:xfrm>
            <a:off x="6269515" y="74784"/>
            <a:ext cx="3596587" cy="1444508"/>
          </a:xfrm>
          <a:prstGeom prst="cloud">
            <a:avLst/>
          </a:prstGeom>
          <a:solidFill>
            <a:srgbClr val="CCECFF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solidFill>
                  <a:srgbClr val="99CCFF"/>
                </a:solidFill>
              </a:ln>
              <a:solidFill>
                <a:srgbClr val="99CC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6" descr="Jungle plant composition isolated Royalty Free Vector Image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692" b="90000" l="2100" r="97300">
                        <a14:backgroundMark x1="29900" y1="66795" x2="29900" y2="66795"/>
                        <a14:backgroundMark x1="31100" y1="67692" x2="31100" y2="67692"/>
                        <a14:backgroundMark x1="19000" y1="74744" x2="19000" y2="74744"/>
                        <a14:backgroundMark x1="46200" y1="39487" x2="46200" y2="39487"/>
                        <a14:backgroundMark x1="43900" y1="37436" x2="43900" y2="37436"/>
                        <a14:backgroundMark x1="51500" y1="34231" x2="51500" y2="34231"/>
                        <a14:backgroundMark x1="48000" y1="42051" x2="48000" y2="42051"/>
                        <a14:backgroundMark x1="49600" y1="45128" x2="49600" y2="45128"/>
                        <a14:backgroundMark x1="50800" y1="48718" x2="50800" y2="487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65" t="10090" b="15409"/>
          <a:stretch/>
        </p:blipFill>
        <p:spPr bwMode="auto">
          <a:xfrm>
            <a:off x="172159" y="5931182"/>
            <a:ext cx="1637805" cy="770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Jungle plant composition isolated Royalty Free Vector Image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692" b="90000" l="2100" r="97300">
                        <a14:backgroundMark x1="29900" y1="66795" x2="29900" y2="66795"/>
                        <a14:backgroundMark x1="31100" y1="67692" x2="31100" y2="67692"/>
                        <a14:backgroundMark x1="19000" y1="74744" x2="19000" y2="74744"/>
                        <a14:backgroundMark x1="46200" y1="39487" x2="46200" y2="39487"/>
                        <a14:backgroundMark x1="43900" y1="37436" x2="43900" y2="37436"/>
                        <a14:backgroundMark x1="51500" y1="34231" x2="51500" y2="34231"/>
                        <a14:backgroundMark x1="48000" y1="42051" x2="48000" y2="42051"/>
                        <a14:backgroundMark x1="49600" y1="45128" x2="49600" y2="45128"/>
                        <a14:backgroundMark x1="50800" y1="48718" x2="50800" y2="487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65" t="10090" b="15409"/>
          <a:stretch/>
        </p:blipFill>
        <p:spPr bwMode="auto">
          <a:xfrm>
            <a:off x="10447961" y="5422891"/>
            <a:ext cx="1637805" cy="770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24-Point Star 13"/>
          <p:cNvSpPr/>
          <p:nvPr/>
        </p:nvSpPr>
        <p:spPr>
          <a:xfrm>
            <a:off x="1863115" y="1186745"/>
            <a:ext cx="3982518" cy="2617495"/>
          </a:xfrm>
          <a:prstGeom prst="star24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1" descr="ba sua 1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2422" y="1728805"/>
            <a:ext cx="1343903" cy="1454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24-Point Star 15"/>
          <p:cNvSpPr/>
          <p:nvPr/>
        </p:nvSpPr>
        <p:spPr>
          <a:xfrm>
            <a:off x="7005615" y="1236711"/>
            <a:ext cx="3982518" cy="2617495"/>
          </a:xfrm>
          <a:prstGeom prst="star24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Picture 12" descr="me be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7535" y="1490541"/>
            <a:ext cx="1943100" cy="172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6739326" y="252420"/>
            <a:ext cx="33248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Cho bà, cho mẹ</a:t>
            </a: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673301" y="677678"/>
            <a:ext cx="33248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Cho chị, cho cha.</a:t>
            </a: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4" name="Picture 23" descr="25 Thợ xây ý tưởng | thợ xây, mầm non, ý tưởng lớp học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1574" l="25700" r="72400">
                        <a14:foregroundMark x1="54900" y1="9352" x2="54900" y2="9352"/>
                        <a14:foregroundMark x1="46500" y1="3796" x2="46500" y2="3796"/>
                        <a14:foregroundMark x1="62900" y1="12593" x2="62900" y2="12593"/>
                        <a14:foregroundMark x1="47800" y1="21019" x2="47800" y2="21019"/>
                        <a14:foregroundMark x1="62000" y1="43704" x2="62000" y2="43704"/>
                        <a14:foregroundMark x1="62900" y1="46019" x2="62900" y2="46019"/>
                        <a14:foregroundMark x1="65900" y1="47315" x2="65900" y2="47315"/>
                        <a14:foregroundMark x1="52500" y1="39167" x2="52500" y2="39167"/>
                        <a14:foregroundMark x1="41300" y1="40463" x2="41300" y2="40463"/>
                        <a14:foregroundMark x1="39400" y1="41481" x2="39400" y2="41481"/>
                        <a14:foregroundMark x1="61200" y1="41481" x2="61200" y2="41481"/>
                        <a14:foregroundMark x1="63400" y1="41204" x2="63400" y2="41204"/>
                        <a14:foregroundMark x1="65600" y1="44722" x2="65600" y2="44722"/>
                        <a14:foregroundMark x1="63700" y1="47778" x2="63700" y2="47778"/>
                        <a14:foregroundMark x1="61800" y1="47778" x2="61800" y2="47778"/>
                        <a14:foregroundMark x1="61200" y1="45556" x2="61200" y2="45556"/>
                        <a14:foregroundMark x1="59300" y1="43981" x2="59300" y2="43981"/>
                        <a14:foregroundMark x1="44800" y1="5278" x2="44800" y2="5278"/>
                        <a14:foregroundMark x1="43200" y1="4259" x2="43200" y2="4259"/>
                        <a14:foregroundMark x1="45100" y1="3796" x2="45100" y2="3796"/>
                        <a14:backgroundMark x1="51000" y1="89630" x2="51000" y2="896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335" r="26497"/>
          <a:stretch/>
        </p:blipFill>
        <p:spPr bwMode="auto">
          <a:xfrm>
            <a:off x="4874437" y="1862260"/>
            <a:ext cx="2146020" cy="4713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tranh nen 1"/>
          <p:cNvPicPr>
            <a:picLocks noChangeAspect="1" noChangeArrowheads="1"/>
          </p:cNvPicPr>
          <p:nvPr/>
        </p:nvPicPr>
        <p:blipFill rotWithShape="1">
          <a:blip r:embed="rId13">
            <a:lum bright="6000" contrast="54000"/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80000" b="99583" l="31188" r="741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071" t="80946" r="27357" b="40"/>
          <a:stretch/>
        </p:blipFill>
        <p:spPr bwMode="auto">
          <a:xfrm>
            <a:off x="3865499" y="5372181"/>
            <a:ext cx="4808031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24-Point Star 25"/>
          <p:cNvSpPr/>
          <p:nvPr/>
        </p:nvSpPr>
        <p:spPr>
          <a:xfrm>
            <a:off x="7209242" y="3598775"/>
            <a:ext cx="3982518" cy="2617495"/>
          </a:xfrm>
          <a:prstGeom prst="star24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7" name="Picture 14" descr="bo em"/>
          <p:cNvPicPr>
            <a:picLocks noChangeAspect="1" noChangeArrowheads="1"/>
          </p:cNvPicPr>
          <p:nvPr/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4445" y="3844489"/>
            <a:ext cx="1716539" cy="18421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24-Point Star 27"/>
          <p:cNvSpPr/>
          <p:nvPr/>
        </p:nvSpPr>
        <p:spPr>
          <a:xfrm>
            <a:off x="934719" y="3858626"/>
            <a:ext cx="3982518" cy="2617495"/>
          </a:xfrm>
          <a:prstGeom prst="star24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9" name="Picture 13" descr="chi gai"/>
          <p:cNvPicPr>
            <a:picLocks noChangeAspect="1" noChangeArrowheads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9501" y="4123263"/>
            <a:ext cx="2030893" cy="1719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302" y="-24494"/>
            <a:ext cx="1003828" cy="1003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501925"/>
      </p:ext>
    </p:extLst>
  </p:cSld>
  <p:clrMapOvr>
    <a:masterClrMapping/>
  </p:clrMapOvr>
  <p:transition spd="med">
    <p:pull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750" tmFilter="0,0; .5, 1; 1, 1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 tmFilter="0,0; .5, 1; 1, 1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 descr="House and garden Royalty Free Vector Image - VectorStock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1406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638"/>
          <a:stretch/>
        </p:blipFill>
        <p:spPr bwMode="auto">
          <a:xfrm>
            <a:off x="0" y="0"/>
            <a:ext cx="12192000" cy="6982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5,028 Clip Art Of Front View Of House Stock Photos, Pictures &amp;amp; Royalty-Free  Images - iStock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286" l="81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789897"/>
            <a:ext cx="4599089" cy="4208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Jungle plant composition isolated Royalty Free Vector Image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692" b="90000" l="2100" r="97300">
                        <a14:backgroundMark x1="29900" y1="66795" x2="29900" y2="66795"/>
                        <a14:backgroundMark x1="31100" y1="67692" x2="31100" y2="67692"/>
                        <a14:backgroundMark x1="19000" y1="74744" x2="19000" y2="74744"/>
                        <a14:backgroundMark x1="46200" y1="39487" x2="46200" y2="39487"/>
                        <a14:backgroundMark x1="43900" y1="37436" x2="43900" y2="37436"/>
                        <a14:backgroundMark x1="51500" y1="34231" x2="51500" y2="34231"/>
                        <a14:backgroundMark x1="48000" y1="42051" x2="48000" y2="42051"/>
                        <a14:backgroundMark x1="49600" y1="45128" x2="49600" y2="45128"/>
                        <a14:backgroundMark x1="50800" y1="48718" x2="50800" y2="487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65" t="10090" b="15409"/>
          <a:stretch/>
        </p:blipFill>
        <p:spPr bwMode="auto">
          <a:xfrm>
            <a:off x="10362284" y="6076555"/>
            <a:ext cx="1637805" cy="770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Jungle plant composition isolated Royalty Free Vector Image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692" b="90000" l="2100" r="97300">
                        <a14:backgroundMark x1="29900" y1="66795" x2="29900" y2="66795"/>
                        <a14:backgroundMark x1="31100" y1="67692" x2="31100" y2="67692"/>
                        <a14:backgroundMark x1="19000" y1="74744" x2="19000" y2="74744"/>
                        <a14:backgroundMark x1="46200" y1="39487" x2="46200" y2="39487"/>
                        <a14:backgroundMark x1="43900" y1="37436" x2="43900" y2="37436"/>
                        <a14:backgroundMark x1="51500" y1="34231" x2="51500" y2="34231"/>
                        <a14:backgroundMark x1="48000" y1="42051" x2="48000" y2="42051"/>
                        <a14:backgroundMark x1="49600" y1="45128" x2="49600" y2="45128"/>
                        <a14:backgroundMark x1="50800" y1="48718" x2="50800" y2="487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65" t="10090" b="15409"/>
          <a:stretch/>
        </p:blipFill>
        <p:spPr bwMode="auto">
          <a:xfrm>
            <a:off x="308776" y="6076555"/>
            <a:ext cx="1637805" cy="770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dung cu"/>
          <p:cNvPicPr>
            <a:picLocks noChangeAspect="1" noChangeArrowheads="1"/>
          </p:cNvPicPr>
          <p:nvPr/>
        </p:nvPicPr>
        <p:blipFill>
          <a:blip r:embed="rId9">
            <a:lum contrast="5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6627" y="4146258"/>
            <a:ext cx="2956699" cy="2315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 descr="tranh nen 1"/>
          <p:cNvPicPr>
            <a:picLocks noChangeAspect="1" noChangeArrowheads="1"/>
          </p:cNvPicPr>
          <p:nvPr/>
        </p:nvPicPr>
        <p:blipFill rotWithShape="1">
          <a:blip r:embed="rId10">
            <a:lum bright="6000" contrast="54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0000" b="99583" l="31188" r="741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071" t="80946" r="27357" b="40"/>
          <a:stretch/>
        </p:blipFill>
        <p:spPr bwMode="auto">
          <a:xfrm>
            <a:off x="3623198" y="5393533"/>
            <a:ext cx="5749702" cy="1555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Cloud 13"/>
          <p:cNvSpPr/>
          <p:nvPr/>
        </p:nvSpPr>
        <p:spPr>
          <a:xfrm>
            <a:off x="5196627" y="-31596"/>
            <a:ext cx="4663992" cy="2259575"/>
          </a:xfrm>
          <a:prstGeom prst="cloud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917833" y="145138"/>
            <a:ext cx="376174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Nhà xây đẹp ghê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</a:t>
            </a: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ay cầm dao gạch</a:t>
            </a:r>
            <a:b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Tay nhanh thoăn thoắt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Như bác thợ nề.</a:t>
            </a: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6" name="Picture 4" descr="Vector Illustration Of A Young Mason With Trowel Royalty Free Cliparts,  Vectors, And Stock Illustration. Image 14513523.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3615" b="96462" l="21692" r="86385">
                        <a14:foregroundMark x1="75923" y1="34615" x2="75923" y2="34615"/>
                        <a14:foregroundMark x1="80154" y1="33923" x2="80154" y2="33923"/>
                        <a14:foregroundMark x1="77308" y1="27692" x2="77308" y2="27692"/>
                        <a14:foregroundMark x1="79000" y1="40846" x2="79000" y2="40846"/>
                        <a14:foregroundMark x1="61846" y1="47769" x2="61846" y2="47769"/>
                        <a14:foregroundMark x1="52538" y1="50154" x2="52538" y2="50154"/>
                        <a14:foregroundMark x1="54692" y1="51154" x2="54692" y2="51154"/>
                        <a14:foregroundMark x1="47000" y1="49462" x2="47000" y2="49462"/>
                        <a14:foregroundMark x1="56308" y1="38000" x2="56308" y2="38000"/>
                        <a14:foregroundMark x1="61846" y1="49692" x2="61846" y2="49692"/>
                        <a14:foregroundMark x1="63692" y1="47769" x2="63692" y2="47769"/>
                        <a14:foregroundMark x1="54385" y1="51385" x2="54385" y2="51385"/>
                        <a14:foregroundMark x1="55385" y1="50154" x2="55385" y2="50154"/>
                        <a14:foregroundMark x1="56538" y1="48000" x2="56538" y2="48000"/>
                        <a14:foregroundMark x1="63000" y1="48231" x2="63000" y2="48231"/>
                        <a14:foregroundMark x1="62769" y1="50846" x2="62769" y2="50846"/>
                        <a14:foregroundMark x1="76615" y1="38231" x2="76615" y2="38231"/>
                        <a14:foregroundMark x1="51538" y1="51615" x2="51538" y2="516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196" t="2896" r="12888" b="3547"/>
          <a:stretch/>
        </p:blipFill>
        <p:spPr bwMode="auto">
          <a:xfrm>
            <a:off x="8046403" y="2491193"/>
            <a:ext cx="3093526" cy="4458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302" y="-24494"/>
            <a:ext cx="1003828" cy="1003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081010"/>
      </p:ext>
    </p:extLst>
  </p:cSld>
  <p:clrMapOvr>
    <a:masterClrMapping/>
  </p:clrMapOvr>
  <p:transition spd="med">
    <p:pull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250" tmFilter="0,0; .5, 1; 1, 1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</TotalTime>
  <Words>291</Words>
  <Application>Microsoft Office PowerPoint</Application>
  <PresentationFormat>Widescreen</PresentationFormat>
  <Paragraphs>62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9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KHANH PRO</dc:creator>
  <cp:lastModifiedBy>KHANH PRO</cp:lastModifiedBy>
  <cp:revision>8</cp:revision>
  <dcterms:created xsi:type="dcterms:W3CDTF">2021-11-22T10:19:58Z</dcterms:created>
  <dcterms:modified xsi:type="dcterms:W3CDTF">2022-11-21T11:26:06Z</dcterms:modified>
</cp:coreProperties>
</file>