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0.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1.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2.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3.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4.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1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16.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81" r:id="rId1"/>
    <p:sldMasterId id="2147483982" r:id="rId2"/>
    <p:sldMasterId id="2147483983" r:id="rId3"/>
    <p:sldMasterId id="2147483984" r:id="rId4"/>
    <p:sldMasterId id="2147483985" r:id="rId5"/>
    <p:sldMasterId id="2147483986" r:id="rId6"/>
    <p:sldMasterId id="2147483987" r:id="rId7"/>
    <p:sldMasterId id="2147483988" r:id="rId8"/>
    <p:sldMasterId id="2147483989" r:id="rId9"/>
    <p:sldMasterId id="2147483990" r:id="rId10"/>
    <p:sldMasterId id="2147483991" r:id="rId11"/>
    <p:sldMasterId id="2147483992" r:id="rId12"/>
    <p:sldMasterId id="2147483993" r:id="rId13"/>
    <p:sldMasterId id="2147483994" r:id="rId14"/>
    <p:sldMasterId id="2147483995" r:id="rId15"/>
    <p:sldMasterId id="2147483996" r:id="rId16"/>
    <p:sldMasterId id="2147483997" r:id="rId17"/>
  </p:sldMasterIdLst>
  <p:notesMasterIdLst>
    <p:notesMasterId r:id="rId38"/>
  </p:notesMasterIdLst>
  <p:sldIdLst>
    <p:sldId id="256"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Lst>
  <p:sldSz cx="12192000" cy="6858000"/>
  <p:notesSz cx="6858000" cy="9144000"/>
  <p:embeddedFontLst>
    <p:embeddedFont>
      <p:font typeface="Archivo"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KoHo SemiBold" panose="020B0604020202020204" charset="-34"/>
      <p:regular r:id="rId47"/>
      <p:bold r:id="rId48"/>
      <p:italic r:id="rId49"/>
      <p:boldItalic r:id="rId50"/>
    </p:embeddedFont>
    <p:embeddedFont>
      <p:font typeface="Oi" panose="020B0604020202020204" charset="0"/>
      <p:regular r:id="rId51"/>
    </p:embeddedFont>
    <p:embeddedFont>
      <p:font typeface="PT Sans" panose="020B0503020203020204" pitchFamily="34" charset="0"/>
      <p:regular r:id="rId52"/>
      <p:bold r:id="rId53"/>
      <p:italic r:id="rId54"/>
      <p:boldItalic r:id="rId55"/>
    </p:embeddedFont>
    <p:embeddedFont>
      <p:font typeface="Roboto" panose="02000000000000000000" pitchFamily="2" charset="0"/>
      <p:regular r:id="rId56"/>
      <p:bold r:id="rId57"/>
      <p:italic r:id="rId58"/>
      <p:boldItalic r:id="rId59"/>
    </p:embeddedFont>
    <p:embeddedFont>
      <p:font typeface="Spinnaker" panose="020B0604020202020204"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46"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font" Target="fonts/font1.fntdata"/><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8"/>
        <p:cNvGrpSpPr/>
        <p:nvPr/>
      </p:nvGrpSpPr>
      <p:grpSpPr>
        <a:xfrm>
          <a:off x="0" y="0"/>
          <a:ext cx="0" cy="0"/>
          <a:chOff x="0" y="0"/>
          <a:chExt cx="0" cy="0"/>
        </a:xfrm>
      </p:grpSpPr>
      <p:sp>
        <p:nvSpPr>
          <p:cNvPr id="4279" name="Google Shape;427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0" name="Google Shape;42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5"/>
        <p:cNvGrpSpPr/>
        <p:nvPr/>
      </p:nvGrpSpPr>
      <p:grpSpPr>
        <a:xfrm>
          <a:off x="0" y="0"/>
          <a:ext cx="0" cy="0"/>
          <a:chOff x="0" y="0"/>
          <a:chExt cx="0" cy="0"/>
        </a:xfrm>
      </p:grpSpPr>
      <p:sp>
        <p:nvSpPr>
          <p:cNvPr id="4376" name="Google Shape;437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7" name="Google Shape;437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0"/>
        <p:cNvGrpSpPr/>
        <p:nvPr/>
      </p:nvGrpSpPr>
      <p:grpSpPr>
        <a:xfrm>
          <a:off x="0" y="0"/>
          <a:ext cx="0" cy="0"/>
          <a:chOff x="0" y="0"/>
          <a:chExt cx="0" cy="0"/>
        </a:xfrm>
      </p:grpSpPr>
      <p:sp>
        <p:nvSpPr>
          <p:cNvPr id="4401" name="Google Shape;440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2" name="Google Shape;440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5"/>
        <p:cNvGrpSpPr/>
        <p:nvPr/>
      </p:nvGrpSpPr>
      <p:grpSpPr>
        <a:xfrm>
          <a:off x="0" y="0"/>
          <a:ext cx="0" cy="0"/>
          <a:chOff x="0" y="0"/>
          <a:chExt cx="0" cy="0"/>
        </a:xfrm>
      </p:grpSpPr>
      <p:sp>
        <p:nvSpPr>
          <p:cNvPr id="4416" name="Google Shape;44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7" name="Google Shape;441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0"/>
        <p:cNvGrpSpPr/>
        <p:nvPr/>
      </p:nvGrpSpPr>
      <p:grpSpPr>
        <a:xfrm>
          <a:off x="0" y="0"/>
          <a:ext cx="0" cy="0"/>
          <a:chOff x="0" y="0"/>
          <a:chExt cx="0" cy="0"/>
        </a:xfrm>
      </p:grpSpPr>
      <p:sp>
        <p:nvSpPr>
          <p:cNvPr id="4431" name="Google Shape;443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2" name="Google Shape;443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0"/>
        <p:cNvGrpSpPr/>
        <p:nvPr/>
      </p:nvGrpSpPr>
      <p:grpSpPr>
        <a:xfrm>
          <a:off x="0" y="0"/>
          <a:ext cx="0" cy="0"/>
          <a:chOff x="0" y="0"/>
          <a:chExt cx="0" cy="0"/>
        </a:xfrm>
      </p:grpSpPr>
      <p:sp>
        <p:nvSpPr>
          <p:cNvPr id="4461" name="Google Shape;446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2" name="Google Shape;446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6"/>
        <p:cNvGrpSpPr/>
        <p:nvPr/>
      </p:nvGrpSpPr>
      <p:grpSpPr>
        <a:xfrm>
          <a:off x="0" y="0"/>
          <a:ext cx="0" cy="0"/>
          <a:chOff x="0" y="0"/>
          <a:chExt cx="0" cy="0"/>
        </a:xfrm>
      </p:grpSpPr>
      <p:sp>
        <p:nvSpPr>
          <p:cNvPr id="4467" name="Google Shape;446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8" name="Google Shape;446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2"/>
        <p:cNvGrpSpPr/>
        <p:nvPr/>
      </p:nvGrpSpPr>
      <p:grpSpPr>
        <a:xfrm>
          <a:off x="0" y="0"/>
          <a:ext cx="0" cy="0"/>
          <a:chOff x="0" y="0"/>
          <a:chExt cx="0" cy="0"/>
        </a:xfrm>
      </p:grpSpPr>
      <p:sp>
        <p:nvSpPr>
          <p:cNvPr id="4473" name="Google Shape;44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4" name="Google Shape;44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8"/>
        <p:cNvGrpSpPr/>
        <p:nvPr/>
      </p:nvGrpSpPr>
      <p:grpSpPr>
        <a:xfrm>
          <a:off x="0" y="0"/>
          <a:ext cx="0" cy="0"/>
          <a:chOff x="0" y="0"/>
          <a:chExt cx="0" cy="0"/>
        </a:xfrm>
      </p:grpSpPr>
      <p:sp>
        <p:nvSpPr>
          <p:cNvPr id="4479" name="Google Shape;44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0" name="Google Shape;448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4"/>
        <p:cNvGrpSpPr/>
        <p:nvPr/>
      </p:nvGrpSpPr>
      <p:grpSpPr>
        <a:xfrm>
          <a:off x="0" y="0"/>
          <a:ext cx="0" cy="0"/>
          <a:chOff x="0" y="0"/>
          <a:chExt cx="0" cy="0"/>
        </a:xfrm>
      </p:grpSpPr>
      <p:sp>
        <p:nvSpPr>
          <p:cNvPr id="4485" name="Google Shape;448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6" name="Google Shape;448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0"/>
        <p:cNvGrpSpPr/>
        <p:nvPr/>
      </p:nvGrpSpPr>
      <p:grpSpPr>
        <a:xfrm>
          <a:off x="0" y="0"/>
          <a:ext cx="0" cy="0"/>
          <a:chOff x="0" y="0"/>
          <a:chExt cx="0" cy="0"/>
        </a:xfrm>
      </p:grpSpPr>
      <p:sp>
        <p:nvSpPr>
          <p:cNvPr id="4491" name="Google Shape;44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2" name="Google Shape;449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3"/>
        <p:cNvGrpSpPr/>
        <p:nvPr/>
      </p:nvGrpSpPr>
      <p:grpSpPr>
        <a:xfrm>
          <a:off x="0" y="0"/>
          <a:ext cx="0" cy="0"/>
          <a:chOff x="0" y="0"/>
          <a:chExt cx="0" cy="0"/>
        </a:xfrm>
      </p:grpSpPr>
      <p:sp>
        <p:nvSpPr>
          <p:cNvPr id="4294" name="Google Shape;42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5" name="Google Shape;42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6"/>
        <p:cNvGrpSpPr/>
        <p:nvPr/>
      </p:nvGrpSpPr>
      <p:grpSpPr>
        <a:xfrm>
          <a:off x="0" y="0"/>
          <a:ext cx="0" cy="0"/>
          <a:chOff x="0" y="0"/>
          <a:chExt cx="0" cy="0"/>
        </a:xfrm>
      </p:grpSpPr>
      <p:sp>
        <p:nvSpPr>
          <p:cNvPr id="4497" name="Google Shape;449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8" name="Google Shape;4498;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0"/>
        <p:cNvGrpSpPr/>
        <p:nvPr/>
      </p:nvGrpSpPr>
      <p:grpSpPr>
        <a:xfrm>
          <a:off x="0" y="0"/>
          <a:ext cx="0" cy="0"/>
          <a:chOff x="0" y="0"/>
          <a:chExt cx="0" cy="0"/>
        </a:xfrm>
      </p:grpSpPr>
      <p:sp>
        <p:nvSpPr>
          <p:cNvPr id="4301" name="Google Shape;43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2" name="Google Shape;430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9"/>
        <p:cNvGrpSpPr/>
        <p:nvPr/>
      </p:nvGrpSpPr>
      <p:grpSpPr>
        <a:xfrm>
          <a:off x="0" y="0"/>
          <a:ext cx="0" cy="0"/>
          <a:chOff x="0" y="0"/>
          <a:chExt cx="0" cy="0"/>
        </a:xfrm>
      </p:grpSpPr>
      <p:sp>
        <p:nvSpPr>
          <p:cNvPr id="4310" name="Google Shape;43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1" name="Google Shape;43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7"/>
        <p:cNvGrpSpPr/>
        <p:nvPr/>
      </p:nvGrpSpPr>
      <p:grpSpPr>
        <a:xfrm>
          <a:off x="0" y="0"/>
          <a:ext cx="0" cy="0"/>
          <a:chOff x="0" y="0"/>
          <a:chExt cx="0" cy="0"/>
        </a:xfrm>
      </p:grpSpPr>
      <p:sp>
        <p:nvSpPr>
          <p:cNvPr id="4318" name="Google Shape;43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9" name="Google Shape;43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8"/>
        <p:cNvGrpSpPr/>
        <p:nvPr/>
      </p:nvGrpSpPr>
      <p:grpSpPr>
        <a:xfrm>
          <a:off x="0" y="0"/>
          <a:ext cx="0" cy="0"/>
          <a:chOff x="0" y="0"/>
          <a:chExt cx="0" cy="0"/>
        </a:xfrm>
      </p:grpSpPr>
      <p:sp>
        <p:nvSpPr>
          <p:cNvPr id="4329" name="Google Shape;43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0" name="Google Shape;43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9"/>
        <p:cNvGrpSpPr/>
        <p:nvPr/>
      </p:nvGrpSpPr>
      <p:grpSpPr>
        <a:xfrm>
          <a:off x="0" y="0"/>
          <a:ext cx="0" cy="0"/>
          <a:chOff x="0" y="0"/>
          <a:chExt cx="0" cy="0"/>
        </a:xfrm>
      </p:grpSpPr>
      <p:sp>
        <p:nvSpPr>
          <p:cNvPr id="4340" name="Google Shape;434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1" name="Google Shape;43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9"/>
        <p:cNvGrpSpPr/>
        <p:nvPr/>
      </p:nvGrpSpPr>
      <p:grpSpPr>
        <a:xfrm>
          <a:off x="0" y="0"/>
          <a:ext cx="0" cy="0"/>
          <a:chOff x="0" y="0"/>
          <a:chExt cx="0" cy="0"/>
        </a:xfrm>
      </p:grpSpPr>
      <p:sp>
        <p:nvSpPr>
          <p:cNvPr id="4350" name="Google Shape;43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1" name="Google Shape;43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2"/>
        <p:cNvGrpSpPr/>
        <p:nvPr/>
      </p:nvGrpSpPr>
      <p:grpSpPr>
        <a:xfrm>
          <a:off x="0" y="0"/>
          <a:ext cx="0" cy="0"/>
          <a:chOff x="0" y="0"/>
          <a:chExt cx="0" cy="0"/>
        </a:xfrm>
      </p:grpSpPr>
      <p:sp>
        <p:nvSpPr>
          <p:cNvPr id="4363" name="Google Shape;436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4" name="Google Shape;43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9.xml"/><Relationship Id="rId4" Type="http://schemas.openxmlformats.org/officeDocument/2006/relationships/hyperlink" Target="http://bit.ly/2TtBDfr" TargetMode="Externa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0.xml"/><Relationship Id="rId4" Type="http://schemas.openxmlformats.org/officeDocument/2006/relationships/hyperlink" Target="http://bit.ly/2TtBDfr" TargetMode="Externa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1.xml"/><Relationship Id="rId4" Type="http://schemas.openxmlformats.org/officeDocument/2006/relationships/hyperlink" Target="http://bit.ly/2TtBDfr" TargetMode="Externa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2.xml"/><Relationship Id="rId4" Type="http://schemas.openxmlformats.org/officeDocument/2006/relationships/hyperlink" Target="http://bit.ly/2TtBDfr" TargetMode="Externa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3.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4.xml"/><Relationship Id="rId4" Type="http://schemas.openxmlformats.org/officeDocument/2006/relationships/hyperlink" Target="http://bit.ly/2TtBDfr" TargetMode="Externa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5.xml"/><Relationship Id="rId4" Type="http://schemas.openxmlformats.org/officeDocument/2006/relationships/hyperlink" Target="http://bit.ly/2TtBDfr" TargetMode="Externa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6.xml"/><Relationship Id="rId4" Type="http://schemas.openxmlformats.org/officeDocument/2006/relationships/hyperlink" Target="http://bit.ly/2TtBDfr" TargetMode="Externa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8.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body" idx="1"/>
          </p:nvPr>
        </p:nvSpPr>
        <p:spPr>
          <a:xfrm>
            <a:off x="0" y="164639"/>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txBox="1">
            <a:spLocks noGrp="1"/>
          </p:cNvSpPr>
          <p:nvPr>
            <p:ph type="body" idx="2"/>
          </p:nvPr>
        </p:nvSpPr>
        <p:spPr>
          <a:xfrm>
            <a:off x="0" y="932724"/>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Oi"/>
                <a:ea typeface="Oi"/>
                <a:cs typeface="Oi"/>
                <a:sym typeface="O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9"/>
        <p:cNvGrpSpPr/>
        <p:nvPr/>
      </p:nvGrpSpPr>
      <p:grpSpPr>
        <a:xfrm>
          <a:off x="0" y="0"/>
          <a:ext cx="0" cy="0"/>
          <a:chOff x="0" y="0"/>
          <a:chExt cx="0" cy="0"/>
        </a:xfrm>
      </p:grpSpPr>
      <p:sp>
        <p:nvSpPr>
          <p:cNvPr id="1080" name="Google Shape;1080;p108"/>
          <p:cNvSpPr/>
          <p:nvPr/>
        </p:nvSpPr>
        <p:spPr>
          <a:xfrm rot="6873750">
            <a:off x="-6426455"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81" name="Google Shape;1081;p108"/>
          <p:cNvSpPr/>
          <p:nvPr/>
        </p:nvSpPr>
        <p:spPr>
          <a:xfrm rot="-4956612">
            <a:off x="6033842"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082" name="Google Shape;1082;p108"/>
          <p:cNvGrpSpPr/>
          <p:nvPr/>
        </p:nvGrpSpPr>
        <p:grpSpPr>
          <a:xfrm>
            <a:off x="502888" y="91481"/>
            <a:ext cx="11198193" cy="6637851"/>
            <a:chOff x="377165" y="68610"/>
            <a:chExt cx="8398645" cy="4978388"/>
          </a:xfrm>
        </p:grpSpPr>
        <p:grpSp>
          <p:nvGrpSpPr>
            <p:cNvPr id="1083" name="Google Shape;1083;p108"/>
            <p:cNvGrpSpPr/>
            <p:nvPr/>
          </p:nvGrpSpPr>
          <p:grpSpPr>
            <a:xfrm rot="10800000" flipH="1">
              <a:off x="2488190" y="68610"/>
              <a:ext cx="6287620" cy="4978388"/>
              <a:chOff x="2488190" y="127535"/>
              <a:chExt cx="6287620" cy="4978388"/>
            </a:xfrm>
          </p:grpSpPr>
          <p:grpSp>
            <p:nvGrpSpPr>
              <p:cNvPr id="1084" name="Google Shape;1084;p108"/>
              <p:cNvGrpSpPr/>
              <p:nvPr/>
            </p:nvGrpSpPr>
            <p:grpSpPr>
              <a:xfrm>
                <a:off x="2488190" y="127535"/>
                <a:ext cx="6287620" cy="4701198"/>
                <a:chOff x="-4898503" y="2747711"/>
                <a:chExt cx="3477473" cy="2600077"/>
              </a:xfrm>
            </p:grpSpPr>
            <p:sp>
              <p:nvSpPr>
                <p:cNvPr id="1085" name="Google Shape;1085;p108"/>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86" name="Google Shape;1086;p108"/>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87" name="Google Shape;1087;p108"/>
                <p:cNvSpPr/>
                <p:nvPr/>
              </p:nvSpPr>
              <p:spPr>
                <a:xfrm>
                  <a:off x="-4898503" y="2747711"/>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88" name="Google Shape;1088;p108"/>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089" name="Google Shape;1089;p108"/>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090" name="Google Shape;1090;p108"/>
            <p:cNvSpPr/>
            <p:nvPr/>
          </p:nvSpPr>
          <p:spPr>
            <a:xfrm rot="10800000" flipH="1">
              <a:off x="377165" y="2872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91"/>
        <p:cNvGrpSpPr/>
        <p:nvPr/>
      </p:nvGrpSpPr>
      <p:grpSpPr>
        <a:xfrm>
          <a:off x="0" y="0"/>
          <a:ext cx="0" cy="0"/>
          <a:chOff x="0" y="0"/>
          <a:chExt cx="0" cy="0"/>
        </a:xfrm>
      </p:grpSpPr>
      <p:sp>
        <p:nvSpPr>
          <p:cNvPr id="1092" name="Google Shape;1092;p109"/>
          <p:cNvSpPr/>
          <p:nvPr/>
        </p:nvSpPr>
        <p:spPr>
          <a:xfrm rot="6873750">
            <a:off x="-6046255"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93" name="Google Shape;1093;p109"/>
          <p:cNvSpPr/>
          <p:nvPr/>
        </p:nvSpPr>
        <p:spPr>
          <a:xfrm rot="-1606648">
            <a:off x="7851745" y="4630315"/>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94" name="Google Shape;1094;p109"/>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95" name="Google Shape;1095;p109"/>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96" name="Google Shape;1096;p109"/>
          <p:cNvSpPr/>
          <p:nvPr/>
        </p:nvSpPr>
        <p:spPr>
          <a:xfrm rot="10800000">
            <a:off x="11645817" y="44964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97" name="Google Shape;1097;p109"/>
          <p:cNvSpPr/>
          <p:nvPr/>
        </p:nvSpPr>
        <p:spPr>
          <a:xfrm rot="10800000">
            <a:off x="4913571" y="303138"/>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98" name="Google Shape;1098;p109"/>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99" name="Google Shape;1099;p109"/>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00" name="Google Shape;1100;p109"/>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01" name="Google Shape;1101;p109"/>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102" name="Google Shape;1102;p109"/>
          <p:cNvGrpSpPr/>
          <p:nvPr/>
        </p:nvGrpSpPr>
        <p:grpSpPr>
          <a:xfrm rot="-9236845">
            <a:off x="-147291" y="4740554"/>
            <a:ext cx="1129706" cy="2783684"/>
            <a:chOff x="6288246" y="-2269485"/>
            <a:chExt cx="847271" cy="2087743"/>
          </a:xfrm>
        </p:grpSpPr>
        <p:sp>
          <p:nvSpPr>
            <p:cNvPr id="1103" name="Google Shape;1103;p109"/>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04" name="Google Shape;1104;p109"/>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05" name="Google Shape;1105;p109"/>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06" name="Google Shape;1106;p109"/>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07" name="Google Shape;1107;p109"/>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08" name="Google Shape;1108;p109"/>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09" name="Google Shape;1109;p109"/>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10"/>
        <p:cNvGrpSpPr/>
        <p:nvPr/>
      </p:nvGrpSpPr>
      <p:grpSpPr>
        <a:xfrm>
          <a:off x="0" y="0"/>
          <a:ext cx="0" cy="0"/>
          <a:chOff x="0" y="0"/>
          <a:chExt cx="0" cy="0"/>
        </a:xfrm>
      </p:grpSpPr>
      <p:sp>
        <p:nvSpPr>
          <p:cNvPr id="1111" name="Google Shape;1111;p110"/>
          <p:cNvSpPr/>
          <p:nvPr/>
        </p:nvSpPr>
        <p:spPr>
          <a:xfrm rot="-6873750" flipH="1">
            <a:off x="5680122"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12" name="Google Shape;1112;p110"/>
          <p:cNvSpPr/>
          <p:nvPr/>
        </p:nvSpPr>
        <p:spPr>
          <a:xfrm rot="9193352">
            <a:off x="-2721481" y="-1999086"/>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13" name="Google Shape;1113;p110"/>
          <p:cNvSpPr/>
          <p:nvPr/>
        </p:nvSpPr>
        <p:spPr>
          <a:xfrm>
            <a:off x="10353256" y="265199"/>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14" name="Google Shape;1114;p110"/>
          <p:cNvSpPr/>
          <p:nvPr/>
        </p:nvSpPr>
        <p:spPr>
          <a:xfrm>
            <a:off x="4935185" y="392281"/>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15" name="Google Shape;1115;p110"/>
          <p:cNvSpPr/>
          <p:nvPr/>
        </p:nvSpPr>
        <p:spPr>
          <a:xfrm>
            <a:off x="390397" y="203396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16" name="Google Shape;1116;p110"/>
          <p:cNvSpPr/>
          <p:nvPr/>
        </p:nvSpPr>
        <p:spPr>
          <a:xfrm>
            <a:off x="7517631" y="6455569"/>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17" name="Google Shape;1117;p110"/>
          <p:cNvSpPr/>
          <p:nvPr/>
        </p:nvSpPr>
        <p:spPr>
          <a:xfrm>
            <a:off x="3411706" y="641859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18" name="Google Shape;1118;p110"/>
          <p:cNvSpPr/>
          <p:nvPr/>
        </p:nvSpPr>
        <p:spPr>
          <a:xfrm>
            <a:off x="9884431" y="641859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19" name="Google Shape;1119;p110"/>
          <p:cNvSpPr/>
          <p:nvPr/>
        </p:nvSpPr>
        <p:spPr>
          <a:xfrm>
            <a:off x="752757" y="561663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20" name="Google Shape;1120;p110"/>
          <p:cNvSpPr/>
          <p:nvPr/>
        </p:nvSpPr>
        <p:spPr>
          <a:xfrm rot="10800000" flipH="1">
            <a:off x="720597" y="6417630"/>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1125"/>
        <p:cNvGrpSpPr/>
        <p:nvPr/>
      </p:nvGrpSpPr>
      <p:grpSpPr>
        <a:xfrm>
          <a:off x="0" y="0"/>
          <a:ext cx="0" cy="0"/>
          <a:chOff x="0" y="0"/>
          <a:chExt cx="0" cy="0"/>
        </a:xfrm>
      </p:grpSpPr>
      <p:sp>
        <p:nvSpPr>
          <p:cNvPr id="1126" name="Google Shape;1126;p112"/>
          <p:cNvSpPr txBox="1">
            <a:spLocks noGrp="1"/>
          </p:cNvSpPr>
          <p:nvPr>
            <p:ph type="body" idx="1"/>
          </p:nvPr>
        </p:nvSpPr>
        <p:spPr>
          <a:xfrm>
            <a:off x="0" y="164639"/>
            <a:ext cx="12192000" cy="76808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4800"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27" name="Google Shape;1127;p112"/>
          <p:cNvSpPr txBox="1">
            <a:spLocks noGrp="1"/>
          </p:cNvSpPr>
          <p:nvPr>
            <p:ph type="body" idx="2"/>
          </p:nvPr>
        </p:nvSpPr>
        <p:spPr>
          <a:xfrm>
            <a:off x="0" y="932724"/>
            <a:ext cx="12192000" cy="38404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67"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28"/>
        <p:cNvGrpSpPr/>
        <p:nvPr/>
      </p:nvGrpSpPr>
      <p:grpSpPr>
        <a:xfrm>
          <a:off x="0" y="0"/>
          <a:ext cx="0" cy="0"/>
          <a:chOff x="0" y="0"/>
          <a:chExt cx="0" cy="0"/>
        </a:xfrm>
      </p:grpSpPr>
      <p:sp>
        <p:nvSpPr>
          <p:cNvPr id="1129" name="Google Shape;1129;p113"/>
          <p:cNvSpPr/>
          <p:nvPr/>
        </p:nvSpPr>
        <p:spPr>
          <a:xfrm rot="5400000" flipH="1">
            <a:off x="8979691" y="3489049"/>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30" name="Google Shape;1130;p113"/>
          <p:cNvSpPr txBox="1">
            <a:spLocks noGrp="1"/>
          </p:cNvSpPr>
          <p:nvPr>
            <p:ph type="body" idx="1"/>
          </p:nvPr>
        </p:nvSpPr>
        <p:spPr>
          <a:xfrm>
            <a:off x="950967" y="1866900"/>
            <a:ext cx="10299200" cy="4224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31" name="Google Shape;1131;p113"/>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32" name="Google Shape;1132;p113"/>
          <p:cNvSpPr/>
          <p:nvPr/>
        </p:nvSpPr>
        <p:spPr>
          <a:xfrm rot="-698476">
            <a:off x="-1544230" y="-587764"/>
            <a:ext cx="4205507" cy="3329059"/>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33" name="Google Shape;1133;p113"/>
          <p:cNvSpPr/>
          <p:nvPr/>
        </p:nvSpPr>
        <p:spPr>
          <a:xfrm rot="10800000" flipH="1">
            <a:off x="4548552"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34" name="Google Shape;1134;p113"/>
          <p:cNvSpPr/>
          <p:nvPr/>
        </p:nvSpPr>
        <p:spPr>
          <a:xfrm rot="10800000" flipH="1">
            <a:off x="11360297" y="23247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35" name="Google Shape;1135;p113"/>
          <p:cNvSpPr/>
          <p:nvPr/>
        </p:nvSpPr>
        <p:spPr>
          <a:xfrm rot="10800000" flipH="1">
            <a:off x="11555399" y="12842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36" name="Google Shape;1136;p113"/>
          <p:cNvSpPr/>
          <p:nvPr/>
        </p:nvSpPr>
        <p:spPr>
          <a:xfrm rot="10800000" flipH="1">
            <a:off x="1104058"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37" name="Google Shape;1137;p113"/>
          <p:cNvSpPr/>
          <p:nvPr/>
        </p:nvSpPr>
        <p:spPr>
          <a:xfrm rot="10800000" flipH="1">
            <a:off x="9497799"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38" name="Google Shape;1138;p113"/>
          <p:cNvSpPr/>
          <p:nvPr/>
        </p:nvSpPr>
        <p:spPr>
          <a:xfrm rot="10800000" flipH="1">
            <a:off x="366123"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39" name="Google Shape;1139;p113"/>
          <p:cNvSpPr/>
          <p:nvPr/>
        </p:nvSpPr>
        <p:spPr>
          <a:xfrm>
            <a:off x="2848564"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140" name="Google Shape;1140;p113"/>
          <p:cNvGrpSpPr/>
          <p:nvPr/>
        </p:nvGrpSpPr>
        <p:grpSpPr>
          <a:xfrm rot="-10655570">
            <a:off x="10881427" y="4921208"/>
            <a:ext cx="1129676" cy="2783608"/>
            <a:chOff x="6288246" y="-2269485"/>
            <a:chExt cx="847271" cy="2087743"/>
          </a:xfrm>
        </p:grpSpPr>
        <p:sp>
          <p:nvSpPr>
            <p:cNvPr id="1141" name="Google Shape;1141;p113"/>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42" name="Google Shape;1142;p113"/>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43" name="Google Shape;1143;p113"/>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44" name="Google Shape;1144;p113"/>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45" name="Google Shape;1145;p113"/>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46" name="Google Shape;1146;p113"/>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47" name="Google Shape;1147;p113"/>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48"/>
        <p:cNvGrpSpPr/>
        <p:nvPr/>
      </p:nvGrpSpPr>
      <p:grpSpPr>
        <a:xfrm>
          <a:off x="0" y="0"/>
          <a:ext cx="0" cy="0"/>
          <a:chOff x="0" y="0"/>
          <a:chExt cx="0" cy="0"/>
        </a:xfrm>
      </p:grpSpPr>
      <p:sp>
        <p:nvSpPr>
          <p:cNvPr id="1149" name="Google Shape;1149;p114"/>
          <p:cNvSpPr txBox="1">
            <a:spLocks noGrp="1"/>
          </p:cNvSpPr>
          <p:nvPr>
            <p:ph type="title"/>
          </p:nvPr>
        </p:nvSpPr>
        <p:spPr>
          <a:xfrm>
            <a:off x="1431400" y="2710433"/>
            <a:ext cx="43416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1150" name="Google Shape;1150;p114"/>
          <p:cNvSpPr txBox="1">
            <a:spLocks noGrp="1"/>
          </p:cNvSpPr>
          <p:nvPr>
            <p:ph type="title" idx="2"/>
          </p:nvPr>
        </p:nvSpPr>
        <p:spPr>
          <a:xfrm>
            <a:off x="6567533" y="2710433"/>
            <a:ext cx="43392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1151" name="Google Shape;1151;p114"/>
          <p:cNvSpPr txBox="1">
            <a:spLocks noGrp="1"/>
          </p:cNvSpPr>
          <p:nvPr>
            <p:ph type="subTitle" idx="1"/>
          </p:nvPr>
        </p:nvSpPr>
        <p:spPr>
          <a:xfrm>
            <a:off x="6567533" y="3775967"/>
            <a:ext cx="43392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1152" name="Google Shape;1152;p114"/>
          <p:cNvSpPr txBox="1">
            <a:spLocks noGrp="1"/>
          </p:cNvSpPr>
          <p:nvPr>
            <p:ph type="subTitle" idx="3"/>
          </p:nvPr>
        </p:nvSpPr>
        <p:spPr>
          <a:xfrm>
            <a:off x="1431400" y="3775967"/>
            <a:ext cx="43416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1153" name="Google Shape;1153;p114"/>
          <p:cNvSpPr/>
          <p:nvPr/>
        </p:nvSpPr>
        <p:spPr>
          <a:xfrm rot="192955" flipH="1">
            <a:off x="-1873784" y="39803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54" name="Google Shape;1154;p114"/>
          <p:cNvSpPr/>
          <p:nvPr/>
        </p:nvSpPr>
        <p:spPr>
          <a:xfrm rot="-10799792" flipH="1">
            <a:off x="2302210" y="-38968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155" name="Google Shape;1155;p114"/>
          <p:cNvGrpSpPr/>
          <p:nvPr/>
        </p:nvGrpSpPr>
        <p:grpSpPr>
          <a:xfrm>
            <a:off x="10033089" y="-899544"/>
            <a:ext cx="2105932" cy="2194343"/>
            <a:chOff x="-3367862" y="7828950"/>
            <a:chExt cx="1322600" cy="1378125"/>
          </a:xfrm>
        </p:grpSpPr>
        <p:sp>
          <p:nvSpPr>
            <p:cNvPr id="1156" name="Google Shape;1156;p114"/>
            <p:cNvSpPr/>
            <p:nvPr/>
          </p:nvSpPr>
          <p:spPr>
            <a:xfrm>
              <a:off x="-2932387" y="7957200"/>
              <a:ext cx="276000" cy="199725"/>
            </a:xfrm>
            <a:custGeom>
              <a:avLst/>
              <a:gdLst/>
              <a:ahLst/>
              <a:cxnLst/>
              <a:rect l="l" t="t" r="r" b="b"/>
              <a:pathLst>
                <a:path w="11040" h="7989" extrusionOk="0">
                  <a:moveTo>
                    <a:pt x="1" y="1"/>
                  </a:moveTo>
                  <a:lnTo>
                    <a:pt x="1" y="7989"/>
                  </a:lnTo>
                  <a:lnTo>
                    <a:pt x="11039" y="7989"/>
                  </a:lnTo>
                  <a:lnTo>
                    <a:pt x="11039" y="1"/>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57" name="Google Shape;1157;p114"/>
            <p:cNvSpPr/>
            <p:nvPr/>
          </p:nvSpPr>
          <p:spPr>
            <a:xfrm>
              <a:off x="-2932387"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58" name="Google Shape;1158;p114"/>
            <p:cNvSpPr/>
            <p:nvPr/>
          </p:nvSpPr>
          <p:spPr>
            <a:xfrm>
              <a:off x="-3236662"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59" name="Google Shape;1159;p114"/>
            <p:cNvSpPr/>
            <p:nvPr/>
          </p:nvSpPr>
          <p:spPr>
            <a:xfrm>
              <a:off x="-3153362" y="9071950"/>
              <a:ext cx="892100" cy="135125"/>
            </a:xfrm>
            <a:custGeom>
              <a:avLst/>
              <a:gdLst/>
              <a:ahLst/>
              <a:cxnLst/>
              <a:rect l="l" t="t" r="r" b="b"/>
              <a:pathLst>
                <a:path w="35684" h="5405" extrusionOk="0">
                  <a:moveTo>
                    <a:pt x="18049" y="1"/>
                  </a:moveTo>
                  <a:cubicBezTo>
                    <a:pt x="8314" y="1"/>
                    <a:pt x="0" y="1"/>
                    <a:pt x="422" y="2917"/>
                  </a:cubicBezTo>
                  <a:cubicBezTo>
                    <a:pt x="652" y="4502"/>
                    <a:pt x="8314" y="5405"/>
                    <a:pt x="18049" y="5405"/>
                  </a:cubicBezTo>
                  <a:cubicBezTo>
                    <a:pt x="27792" y="5405"/>
                    <a:pt x="35684" y="4524"/>
                    <a:pt x="35684" y="2917"/>
                  </a:cubicBezTo>
                  <a:cubicBezTo>
                    <a:pt x="35684" y="1"/>
                    <a:pt x="27792" y="1"/>
                    <a:pt x="18049"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60" name="Google Shape;1160;p114"/>
            <p:cNvSpPr/>
            <p:nvPr/>
          </p:nvSpPr>
          <p:spPr>
            <a:xfrm>
              <a:off x="-3330312" y="7866325"/>
              <a:ext cx="1247475" cy="1247675"/>
            </a:xfrm>
            <a:custGeom>
              <a:avLst/>
              <a:gdLst/>
              <a:ahLst/>
              <a:cxnLst/>
              <a:rect l="l" t="t" r="r" b="b"/>
              <a:pathLst>
                <a:path w="49899" h="49907" extrusionOk="0">
                  <a:moveTo>
                    <a:pt x="24950" y="1"/>
                  </a:moveTo>
                  <a:cubicBezTo>
                    <a:pt x="11172" y="1"/>
                    <a:pt x="1" y="11172"/>
                    <a:pt x="1" y="24957"/>
                  </a:cubicBezTo>
                  <a:cubicBezTo>
                    <a:pt x="1" y="38735"/>
                    <a:pt x="11172" y="49906"/>
                    <a:pt x="24950" y="49906"/>
                  </a:cubicBezTo>
                  <a:cubicBezTo>
                    <a:pt x="38727" y="49906"/>
                    <a:pt x="49899" y="38735"/>
                    <a:pt x="49899" y="24957"/>
                  </a:cubicBezTo>
                  <a:cubicBezTo>
                    <a:pt x="49899" y="11172"/>
                    <a:pt x="38727" y="1"/>
                    <a:pt x="249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61" name="Google Shape;1161;p114"/>
            <p:cNvSpPr/>
            <p:nvPr/>
          </p:nvSpPr>
          <p:spPr>
            <a:xfrm>
              <a:off x="-3174837" y="8312750"/>
              <a:ext cx="1092000" cy="801250"/>
            </a:xfrm>
            <a:custGeom>
              <a:avLst/>
              <a:gdLst/>
              <a:ahLst/>
              <a:cxnLst/>
              <a:rect l="l" t="t" r="r" b="b"/>
              <a:pathLst>
                <a:path w="43680" h="32050" extrusionOk="0">
                  <a:moveTo>
                    <a:pt x="42658" y="0"/>
                  </a:moveTo>
                  <a:cubicBezTo>
                    <a:pt x="42658" y="0"/>
                    <a:pt x="33019" y="12867"/>
                    <a:pt x="21366" y="18457"/>
                  </a:cubicBezTo>
                  <a:cubicBezTo>
                    <a:pt x="13904" y="22040"/>
                    <a:pt x="1" y="23580"/>
                    <a:pt x="1" y="23580"/>
                  </a:cubicBezTo>
                  <a:cubicBezTo>
                    <a:pt x="4726" y="28963"/>
                    <a:pt x="11541" y="32049"/>
                    <a:pt x="18705" y="32049"/>
                  </a:cubicBezTo>
                  <a:cubicBezTo>
                    <a:pt x="18714" y="32049"/>
                    <a:pt x="18722" y="32049"/>
                    <a:pt x="18731" y="32049"/>
                  </a:cubicBezTo>
                  <a:cubicBezTo>
                    <a:pt x="32508" y="32049"/>
                    <a:pt x="43680" y="20878"/>
                    <a:pt x="43680" y="7100"/>
                  </a:cubicBezTo>
                  <a:cubicBezTo>
                    <a:pt x="43680" y="4694"/>
                    <a:pt x="43339" y="2303"/>
                    <a:pt x="42658" y="0"/>
                  </a:cubicBezTo>
                  <a:close/>
                </a:path>
              </a:pathLst>
            </a:custGeom>
            <a:solidFill>
              <a:srgbClr val="2D3962">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62" name="Google Shape;1162;p114"/>
            <p:cNvSpPr/>
            <p:nvPr/>
          </p:nvSpPr>
          <p:spPr>
            <a:xfrm>
              <a:off x="-2738587" y="8113475"/>
              <a:ext cx="278000" cy="384000"/>
            </a:xfrm>
            <a:custGeom>
              <a:avLst/>
              <a:gdLst/>
              <a:ahLst/>
              <a:cxnLst/>
              <a:rect l="l" t="t" r="r" b="b"/>
              <a:pathLst>
                <a:path w="11120" h="15360" extrusionOk="0">
                  <a:moveTo>
                    <a:pt x="6540" y="1"/>
                  </a:moveTo>
                  <a:cubicBezTo>
                    <a:pt x="6275" y="1"/>
                    <a:pt x="6022" y="161"/>
                    <a:pt x="5915" y="420"/>
                  </a:cubicBezTo>
                  <a:lnTo>
                    <a:pt x="178" y="14434"/>
                  </a:lnTo>
                  <a:cubicBezTo>
                    <a:pt x="0" y="14879"/>
                    <a:pt x="326" y="15360"/>
                    <a:pt x="800" y="15360"/>
                  </a:cubicBezTo>
                  <a:lnTo>
                    <a:pt x="10453" y="15360"/>
                  </a:lnTo>
                  <a:cubicBezTo>
                    <a:pt x="10824" y="15360"/>
                    <a:pt x="11120" y="15056"/>
                    <a:pt x="11120" y="14686"/>
                  </a:cubicBezTo>
                  <a:cubicBezTo>
                    <a:pt x="11120" y="14323"/>
                    <a:pt x="10824" y="14020"/>
                    <a:pt x="10453" y="14020"/>
                  </a:cubicBezTo>
                  <a:lnTo>
                    <a:pt x="1792" y="14020"/>
                  </a:lnTo>
                  <a:lnTo>
                    <a:pt x="7152" y="924"/>
                  </a:lnTo>
                  <a:cubicBezTo>
                    <a:pt x="7300" y="583"/>
                    <a:pt x="7129" y="191"/>
                    <a:pt x="6789" y="50"/>
                  </a:cubicBezTo>
                  <a:cubicBezTo>
                    <a:pt x="6707" y="16"/>
                    <a:pt x="6623" y="1"/>
                    <a:pt x="6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63" name="Google Shape;1163;p114"/>
            <p:cNvSpPr/>
            <p:nvPr/>
          </p:nvSpPr>
          <p:spPr>
            <a:xfrm>
              <a:off x="-2723237" y="7935375"/>
              <a:ext cx="33350" cy="82575"/>
            </a:xfrm>
            <a:custGeom>
              <a:avLst/>
              <a:gdLst/>
              <a:ahLst/>
              <a:cxnLst/>
              <a:rect l="l" t="t" r="r" b="b"/>
              <a:pathLst>
                <a:path w="1334" h="3303" extrusionOk="0">
                  <a:moveTo>
                    <a:pt x="667" y="0"/>
                  </a:moveTo>
                  <a:cubicBezTo>
                    <a:pt x="297" y="0"/>
                    <a:pt x="0" y="296"/>
                    <a:pt x="0" y="667"/>
                  </a:cubicBezTo>
                  <a:lnTo>
                    <a:pt x="0" y="2636"/>
                  </a:lnTo>
                  <a:cubicBezTo>
                    <a:pt x="0" y="3006"/>
                    <a:pt x="297" y="3302"/>
                    <a:pt x="667" y="3302"/>
                  </a:cubicBezTo>
                  <a:cubicBezTo>
                    <a:pt x="1037" y="3302"/>
                    <a:pt x="1333" y="3006"/>
                    <a:pt x="1333" y="2636"/>
                  </a:cubicBezTo>
                  <a:lnTo>
                    <a:pt x="1333" y="667"/>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64" name="Google Shape;1164;p114"/>
            <p:cNvSpPr/>
            <p:nvPr/>
          </p:nvSpPr>
          <p:spPr>
            <a:xfrm>
              <a:off x="-2723237" y="8970350"/>
              <a:ext cx="33350" cy="82550"/>
            </a:xfrm>
            <a:custGeom>
              <a:avLst/>
              <a:gdLst/>
              <a:ahLst/>
              <a:cxnLst/>
              <a:rect l="l" t="t" r="r" b="b"/>
              <a:pathLst>
                <a:path w="1334" h="3302" extrusionOk="0">
                  <a:moveTo>
                    <a:pt x="667" y="0"/>
                  </a:moveTo>
                  <a:cubicBezTo>
                    <a:pt x="297" y="0"/>
                    <a:pt x="0" y="296"/>
                    <a:pt x="0" y="666"/>
                  </a:cubicBezTo>
                  <a:lnTo>
                    <a:pt x="0" y="2636"/>
                  </a:lnTo>
                  <a:cubicBezTo>
                    <a:pt x="0" y="3006"/>
                    <a:pt x="297" y="3302"/>
                    <a:pt x="667" y="3302"/>
                  </a:cubicBezTo>
                  <a:cubicBezTo>
                    <a:pt x="1037" y="3302"/>
                    <a:pt x="1333" y="3006"/>
                    <a:pt x="1333" y="2636"/>
                  </a:cubicBezTo>
                  <a:lnTo>
                    <a:pt x="1333" y="666"/>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65" name="Google Shape;1165;p114"/>
            <p:cNvSpPr/>
            <p:nvPr/>
          </p:nvSpPr>
          <p:spPr>
            <a:xfrm>
              <a:off x="-3266812" y="8473575"/>
              <a:ext cx="82575" cy="33350"/>
            </a:xfrm>
            <a:custGeom>
              <a:avLst/>
              <a:gdLst/>
              <a:ahLst/>
              <a:cxnLst/>
              <a:rect l="l" t="t" r="r" b="b"/>
              <a:pathLst>
                <a:path w="3303" h="1334" extrusionOk="0">
                  <a:moveTo>
                    <a:pt x="2641" y="0"/>
                  </a:moveTo>
                  <a:cubicBezTo>
                    <a:pt x="2632" y="0"/>
                    <a:pt x="2623" y="1"/>
                    <a:pt x="2614" y="1"/>
                  </a:cubicBezTo>
                  <a:lnTo>
                    <a:pt x="644" y="1"/>
                  </a:lnTo>
                  <a:cubicBezTo>
                    <a:pt x="289" y="8"/>
                    <a:pt x="0" y="304"/>
                    <a:pt x="0" y="667"/>
                  </a:cubicBezTo>
                  <a:cubicBezTo>
                    <a:pt x="0" y="1023"/>
                    <a:pt x="289" y="1319"/>
                    <a:pt x="644" y="1333"/>
                  </a:cubicBezTo>
                  <a:lnTo>
                    <a:pt x="2614" y="1333"/>
                  </a:lnTo>
                  <a:cubicBezTo>
                    <a:pt x="2622" y="1334"/>
                    <a:pt x="2631" y="1334"/>
                    <a:pt x="2640" y="1334"/>
                  </a:cubicBezTo>
                  <a:cubicBezTo>
                    <a:pt x="3006" y="1334"/>
                    <a:pt x="3302" y="1036"/>
                    <a:pt x="3302" y="667"/>
                  </a:cubicBezTo>
                  <a:cubicBezTo>
                    <a:pt x="3302" y="291"/>
                    <a:pt x="3006" y="0"/>
                    <a:pt x="26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66" name="Google Shape;1166;p114"/>
            <p:cNvSpPr/>
            <p:nvPr/>
          </p:nvSpPr>
          <p:spPr>
            <a:xfrm>
              <a:off x="-2230737" y="8473575"/>
              <a:ext cx="83675" cy="33350"/>
            </a:xfrm>
            <a:custGeom>
              <a:avLst/>
              <a:gdLst/>
              <a:ahLst/>
              <a:cxnLst/>
              <a:rect l="l" t="t" r="r" b="b"/>
              <a:pathLst>
                <a:path w="3347" h="1334" extrusionOk="0">
                  <a:moveTo>
                    <a:pt x="662" y="0"/>
                  </a:moveTo>
                  <a:cubicBezTo>
                    <a:pt x="297" y="0"/>
                    <a:pt x="1" y="291"/>
                    <a:pt x="1" y="667"/>
                  </a:cubicBezTo>
                  <a:cubicBezTo>
                    <a:pt x="1" y="1036"/>
                    <a:pt x="297" y="1334"/>
                    <a:pt x="663" y="1334"/>
                  </a:cubicBezTo>
                  <a:cubicBezTo>
                    <a:pt x="671" y="1334"/>
                    <a:pt x="680" y="1334"/>
                    <a:pt x="689" y="1333"/>
                  </a:cubicBezTo>
                  <a:lnTo>
                    <a:pt x="2658" y="1333"/>
                  </a:lnTo>
                  <a:cubicBezTo>
                    <a:pt x="2667" y="1334"/>
                    <a:pt x="2676" y="1334"/>
                    <a:pt x="2685" y="1334"/>
                  </a:cubicBezTo>
                  <a:cubicBezTo>
                    <a:pt x="3050" y="1334"/>
                    <a:pt x="3347" y="1036"/>
                    <a:pt x="3347" y="667"/>
                  </a:cubicBezTo>
                  <a:cubicBezTo>
                    <a:pt x="3347" y="291"/>
                    <a:pt x="3051" y="0"/>
                    <a:pt x="2685" y="0"/>
                  </a:cubicBezTo>
                  <a:cubicBezTo>
                    <a:pt x="2676" y="0"/>
                    <a:pt x="2667" y="1"/>
                    <a:pt x="2658" y="1"/>
                  </a:cubicBezTo>
                  <a:lnTo>
                    <a:pt x="689" y="1"/>
                  </a:lnTo>
                  <a:cubicBezTo>
                    <a:pt x="680" y="1"/>
                    <a:pt x="671" y="0"/>
                    <a:pt x="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67" name="Google Shape;1167;p114"/>
            <p:cNvSpPr/>
            <p:nvPr/>
          </p:nvSpPr>
          <p:spPr>
            <a:xfrm>
              <a:off x="-3367862" y="7828950"/>
              <a:ext cx="1322600" cy="1322600"/>
            </a:xfrm>
            <a:custGeom>
              <a:avLst/>
              <a:gdLst/>
              <a:ahLst/>
              <a:cxnLst/>
              <a:rect l="l" t="t" r="r" b="b"/>
              <a:pathLst>
                <a:path w="52904" h="52904" extrusionOk="0">
                  <a:moveTo>
                    <a:pt x="26452" y="2999"/>
                  </a:moveTo>
                  <a:cubicBezTo>
                    <a:pt x="39385" y="2999"/>
                    <a:pt x="49898" y="13519"/>
                    <a:pt x="49898" y="26452"/>
                  </a:cubicBezTo>
                  <a:cubicBezTo>
                    <a:pt x="49898" y="39378"/>
                    <a:pt x="39385" y="49898"/>
                    <a:pt x="26452" y="49898"/>
                  </a:cubicBezTo>
                  <a:cubicBezTo>
                    <a:pt x="13526" y="49898"/>
                    <a:pt x="3006" y="39378"/>
                    <a:pt x="3006" y="26452"/>
                  </a:cubicBezTo>
                  <a:cubicBezTo>
                    <a:pt x="3006" y="13519"/>
                    <a:pt x="13526" y="2999"/>
                    <a:pt x="26452" y="2999"/>
                  </a:cubicBezTo>
                  <a:close/>
                  <a:moveTo>
                    <a:pt x="26452" y="0"/>
                  </a:moveTo>
                  <a:cubicBezTo>
                    <a:pt x="11867" y="0"/>
                    <a:pt x="0" y="11868"/>
                    <a:pt x="0" y="26452"/>
                  </a:cubicBezTo>
                  <a:cubicBezTo>
                    <a:pt x="0" y="41037"/>
                    <a:pt x="11867" y="52904"/>
                    <a:pt x="26452" y="52904"/>
                  </a:cubicBezTo>
                  <a:cubicBezTo>
                    <a:pt x="41036" y="52904"/>
                    <a:pt x="52904" y="41037"/>
                    <a:pt x="52904" y="26452"/>
                  </a:cubicBezTo>
                  <a:cubicBezTo>
                    <a:pt x="52904" y="11860"/>
                    <a:pt x="41036" y="0"/>
                    <a:pt x="264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1168" name="Google Shape;1168;p114"/>
          <p:cNvGrpSpPr/>
          <p:nvPr/>
        </p:nvGrpSpPr>
        <p:grpSpPr>
          <a:xfrm>
            <a:off x="218546" y="6013652"/>
            <a:ext cx="2474641" cy="539183"/>
            <a:chOff x="373708" y="2493184"/>
            <a:chExt cx="1855981" cy="404387"/>
          </a:xfrm>
        </p:grpSpPr>
        <p:sp>
          <p:nvSpPr>
            <p:cNvPr id="1169" name="Google Shape;1169;p114"/>
            <p:cNvSpPr/>
            <p:nvPr/>
          </p:nvSpPr>
          <p:spPr>
            <a:xfrm>
              <a:off x="373708" y="2710857"/>
              <a:ext cx="1855981" cy="186714"/>
            </a:xfrm>
            <a:custGeom>
              <a:avLst/>
              <a:gdLst/>
              <a:ahLst/>
              <a:cxnLst/>
              <a:rect l="l" t="t" r="r" b="b"/>
              <a:pathLst>
                <a:path w="62047" h="6242" extrusionOk="0">
                  <a:moveTo>
                    <a:pt x="31390" y="1"/>
                  </a:moveTo>
                  <a:cubicBezTo>
                    <a:pt x="14459" y="1"/>
                    <a:pt x="0" y="1"/>
                    <a:pt x="741" y="3369"/>
                  </a:cubicBezTo>
                  <a:cubicBezTo>
                    <a:pt x="1141" y="5205"/>
                    <a:pt x="14459" y="6242"/>
                    <a:pt x="31390" y="6242"/>
                  </a:cubicBezTo>
                  <a:cubicBezTo>
                    <a:pt x="48321" y="6242"/>
                    <a:pt x="62047" y="5228"/>
                    <a:pt x="62047" y="3369"/>
                  </a:cubicBezTo>
                  <a:cubicBezTo>
                    <a:pt x="62047" y="1"/>
                    <a:pt x="48321" y="1"/>
                    <a:pt x="31390"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0" name="Google Shape;1170;p114"/>
            <p:cNvSpPr/>
            <p:nvPr/>
          </p:nvSpPr>
          <p:spPr>
            <a:xfrm>
              <a:off x="1809358" y="2495188"/>
              <a:ext cx="255363" cy="29077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1" name="Google Shape;1171;p114"/>
            <p:cNvSpPr/>
            <p:nvPr/>
          </p:nvSpPr>
          <p:spPr>
            <a:xfrm>
              <a:off x="2064691" y="2593720"/>
              <a:ext cx="100566" cy="94823"/>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2" name="Google Shape;1172;p114"/>
            <p:cNvSpPr/>
            <p:nvPr/>
          </p:nvSpPr>
          <p:spPr>
            <a:xfrm>
              <a:off x="718061" y="2591506"/>
              <a:ext cx="1159079" cy="98352"/>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3" name="Google Shape;1173;p114"/>
            <p:cNvSpPr/>
            <p:nvPr/>
          </p:nvSpPr>
          <p:spPr>
            <a:xfrm>
              <a:off x="718061" y="2689829"/>
              <a:ext cx="1159079" cy="98352"/>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4" name="Google Shape;1174;p114"/>
            <p:cNvSpPr/>
            <p:nvPr/>
          </p:nvSpPr>
          <p:spPr>
            <a:xfrm>
              <a:off x="718061" y="2493184"/>
              <a:ext cx="1159079" cy="98352"/>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5" name="Google Shape;1175;p114"/>
            <p:cNvSpPr/>
            <p:nvPr/>
          </p:nvSpPr>
          <p:spPr>
            <a:xfrm>
              <a:off x="712527" y="2493184"/>
              <a:ext cx="72209" cy="29499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6" name="Google Shape;1176;p114"/>
            <p:cNvSpPr/>
            <p:nvPr/>
          </p:nvSpPr>
          <p:spPr>
            <a:xfrm>
              <a:off x="531377" y="2493184"/>
              <a:ext cx="181180" cy="29499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1177" name="Google Shape;1177;p114"/>
          <p:cNvGrpSpPr/>
          <p:nvPr/>
        </p:nvGrpSpPr>
        <p:grpSpPr>
          <a:xfrm>
            <a:off x="346919" y="271648"/>
            <a:ext cx="11615917" cy="6106917"/>
            <a:chOff x="-6130737" y="2789854"/>
            <a:chExt cx="4818283" cy="2533150"/>
          </a:xfrm>
        </p:grpSpPr>
        <p:sp>
          <p:nvSpPr>
            <p:cNvPr id="1178" name="Google Shape;1178;p114"/>
            <p:cNvSpPr/>
            <p:nvPr/>
          </p:nvSpPr>
          <p:spPr>
            <a:xfrm>
              <a:off x="-6130737" y="3414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9" name="Google Shape;1179;p114"/>
            <p:cNvSpPr/>
            <p:nvPr/>
          </p:nvSpPr>
          <p:spPr>
            <a:xfrm>
              <a:off x="-1569591" y="5245229"/>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0" name="Google Shape;1180;p114"/>
            <p:cNvSpPr/>
            <p:nvPr/>
          </p:nvSpPr>
          <p:spPr>
            <a:xfrm>
              <a:off x="-1366504" y="4595213"/>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1" name="Google Shape;1181;p114"/>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182" name="Google Shape;1182;p114"/>
          <p:cNvSpPr txBox="1">
            <a:spLocks noGrp="1"/>
          </p:cNvSpPr>
          <p:nvPr>
            <p:ph type="title" idx="4"/>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3"/>
        <p:cNvGrpSpPr/>
        <p:nvPr/>
      </p:nvGrpSpPr>
      <p:grpSpPr>
        <a:xfrm>
          <a:off x="0" y="0"/>
          <a:ext cx="0" cy="0"/>
          <a:chOff x="0" y="0"/>
          <a:chExt cx="0" cy="0"/>
        </a:xfrm>
      </p:grpSpPr>
      <p:sp>
        <p:nvSpPr>
          <p:cNvPr id="1184" name="Google Shape;1184;p115"/>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85" name="Google Shape;1185;p115"/>
          <p:cNvSpPr/>
          <p:nvPr/>
        </p:nvSpPr>
        <p:spPr>
          <a:xfrm rot="10800000" flipH="1">
            <a:off x="-135725"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6" name="Google Shape;1186;p115"/>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7" name="Google Shape;1187;p115"/>
          <p:cNvSpPr/>
          <p:nvPr/>
        </p:nvSpPr>
        <p:spPr>
          <a:xfrm rot="10800000" flipH="1">
            <a:off x="996915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8" name="Google Shape;1188;p115"/>
          <p:cNvSpPr/>
          <p:nvPr/>
        </p:nvSpPr>
        <p:spPr>
          <a:xfrm rot="10800000" flipH="1">
            <a:off x="3277851" y="63029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9" name="Google Shape;1189;p115"/>
          <p:cNvSpPr/>
          <p:nvPr/>
        </p:nvSpPr>
        <p:spPr>
          <a:xfrm rot="10800000" flipH="1">
            <a:off x="11688229"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0" name="Google Shape;1190;p115"/>
          <p:cNvSpPr/>
          <p:nvPr/>
        </p:nvSpPr>
        <p:spPr>
          <a:xfrm rot="10800000" flipH="1">
            <a:off x="1188333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1" name="Google Shape;1191;p115"/>
          <p:cNvSpPr/>
          <p:nvPr/>
        </p:nvSpPr>
        <p:spPr>
          <a:xfrm rot="10800000" flipH="1">
            <a:off x="1563789"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2" name="Google Shape;1192;p115"/>
          <p:cNvSpPr/>
          <p:nvPr/>
        </p:nvSpPr>
        <p:spPr>
          <a:xfrm rot="10800000" flipH="1">
            <a:off x="11849831" y="1959492"/>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3" name="Google Shape;1193;p115"/>
          <p:cNvSpPr/>
          <p:nvPr/>
        </p:nvSpPr>
        <p:spPr>
          <a:xfrm rot="10800000" flipH="1">
            <a:off x="368655"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4" name="Google Shape;1194;p115"/>
          <p:cNvSpPr/>
          <p:nvPr/>
        </p:nvSpPr>
        <p:spPr>
          <a:xfrm>
            <a:off x="336496"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5" name="Google Shape;1195;p115"/>
          <p:cNvSpPr/>
          <p:nvPr/>
        </p:nvSpPr>
        <p:spPr>
          <a:xfrm>
            <a:off x="238364"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96"/>
        <p:cNvGrpSpPr/>
        <p:nvPr/>
      </p:nvGrpSpPr>
      <p:grpSpPr>
        <a:xfrm>
          <a:off x="0" y="0"/>
          <a:ext cx="0" cy="0"/>
          <a:chOff x="0" y="0"/>
          <a:chExt cx="0" cy="0"/>
        </a:xfrm>
      </p:grpSpPr>
      <p:sp>
        <p:nvSpPr>
          <p:cNvPr id="1197" name="Google Shape;1197;p116"/>
          <p:cNvSpPr txBox="1">
            <a:spLocks noGrp="1"/>
          </p:cNvSpPr>
          <p:nvPr>
            <p:ph type="body" idx="1"/>
          </p:nvPr>
        </p:nvSpPr>
        <p:spPr>
          <a:xfrm>
            <a:off x="960000" y="1949667"/>
            <a:ext cx="6087600" cy="3777600"/>
          </a:xfrm>
          <a:prstGeom prst="rect">
            <a:avLst/>
          </a:prstGeom>
          <a:noFill/>
          <a:ln>
            <a:noFill/>
          </a:ln>
        </p:spPr>
        <p:txBody>
          <a:bodyPr spcFirstLastPara="1" wrap="square" lIns="91425" tIns="91425" rIns="91425" bIns="91425" anchor="ctr" anchorCtr="0">
            <a:noAutofit/>
          </a:bodyPr>
          <a:lstStyle>
            <a:lvl1pPr marL="457200" lvl="0" indent="-292100" algn="l">
              <a:lnSpc>
                <a:spcPct val="100000"/>
              </a:lnSpc>
              <a:spcBef>
                <a:spcPts val="0"/>
              </a:spcBef>
              <a:spcAft>
                <a:spcPts val="0"/>
              </a:spcAft>
              <a:buSzPts val="1000"/>
              <a:buAutoNum type="arabicPeriod"/>
              <a:defRPr/>
            </a:lvl1pPr>
            <a:lvl2pPr marL="914400" lvl="1" indent="-317500" algn="l">
              <a:lnSpc>
                <a:spcPct val="115000"/>
              </a:lnSpc>
              <a:spcBef>
                <a:spcPts val="1600"/>
              </a:spcBef>
              <a:spcAft>
                <a:spcPts val="0"/>
              </a:spcAft>
              <a:buSzPts val="1400"/>
              <a:buAutoNum type="alphaLcPeriod"/>
              <a:defRPr/>
            </a:lvl2pPr>
            <a:lvl3pPr marL="1371600" lvl="2" indent="-317500" algn="l">
              <a:lnSpc>
                <a:spcPct val="115000"/>
              </a:lnSpc>
              <a:spcBef>
                <a:spcPts val="2133"/>
              </a:spcBef>
              <a:spcAft>
                <a:spcPts val="0"/>
              </a:spcAft>
              <a:buSzPts val="1400"/>
              <a:buAutoNum type="romanLcPeriod"/>
              <a:defRPr/>
            </a:lvl3pPr>
            <a:lvl4pPr marL="1828800" lvl="3" indent="-317500" algn="l">
              <a:lnSpc>
                <a:spcPct val="115000"/>
              </a:lnSpc>
              <a:spcBef>
                <a:spcPts val="2133"/>
              </a:spcBef>
              <a:spcAft>
                <a:spcPts val="0"/>
              </a:spcAft>
              <a:buSzPts val="1400"/>
              <a:buAutoNum type="arabicPeriod"/>
              <a:defRPr/>
            </a:lvl4pPr>
            <a:lvl5pPr marL="2286000" lvl="4" indent="-317500" algn="l">
              <a:lnSpc>
                <a:spcPct val="115000"/>
              </a:lnSpc>
              <a:spcBef>
                <a:spcPts val="2133"/>
              </a:spcBef>
              <a:spcAft>
                <a:spcPts val="0"/>
              </a:spcAft>
              <a:buSzPts val="1400"/>
              <a:buAutoNum type="alphaLcPeriod"/>
              <a:defRPr/>
            </a:lvl5pPr>
            <a:lvl6pPr marL="2743200" lvl="5" indent="-317500" algn="l">
              <a:lnSpc>
                <a:spcPct val="115000"/>
              </a:lnSpc>
              <a:spcBef>
                <a:spcPts val="2133"/>
              </a:spcBef>
              <a:spcAft>
                <a:spcPts val="0"/>
              </a:spcAft>
              <a:buSzPts val="1400"/>
              <a:buAutoNum type="romanLcPeriod"/>
              <a:defRPr/>
            </a:lvl6pPr>
            <a:lvl7pPr marL="3200400" lvl="6" indent="-317500" algn="l">
              <a:lnSpc>
                <a:spcPct val="115000"/>
              </a:lnSpc>
              <a:spcBef>
                <a:spcPts val="2133"/>
              </a:spcBef>
              <a:spcAft>
                <a:spcPts val="0"/>
              </a:spcAft>
              <a:buSzPts val="1400"/>
              <a:buAutoNum type="arabicPeriod"/>
              <a:defRPr/>
            </a:lvl7pPr>
            <a:lvl8pPr marL="3657600" lvl="7" indent="-317500" algn="l">
              <a:lnSpc>
                <a:spcPct val="115000"/>
              </a:lnSpc>
              <a:spcBef>
                <a:spcPts val="2133"/>
              </a:spcBef>
              <a:spcAft>
                <a:spcPts val="0"/>
              </a:spcAft>
              <a:buSzPts val="1400"/>
              <a:buAutoNum type="alphaLcPeriod"/>
              <a:defRPr/>
            </a:lvl8pPr>
            <a:lvl9pPr marL="4114800" lvl="8" indent="-317500" algn="l">
              <a:lnSpc>
                <a:spcPct val="115000"/>
              </a:lnSpc>
              <a:spcBef>
                <a:spcPts val="2133"/>
              </a:spcBef>
              <a:spcAft>
                <a:spcPts val="2133"/>
              </a:spcAft>
              <a:buSzPts val="1400"/>
              <a:buAutoNum type="romanLcPeriod"/>
              <a:defRPr/>
            </a:lvl9pPr>
          </a:lstStyle>
          <a:p>
            <a:endParaRPr/>
          </a:p>
        </p:txBody>
      </p:sp>
      <p:sp>
        <p:nvSpPr>
          <p:cNvPr id="1198" name="Google Shape;1198;p116"/>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1199" name="Google Shape;1199;p116"/>
          <p:cNvGrpSpPr/>
          <p:nvPr/>
        </p:nvGrpSpPr>
        <p:grpSpPr>
          <a:xfrm flipH="1">
            <a:off x="351243" y="341852"/>
            <a:ext cx="11154393" cy="6273377"/>
            <a:chOff x="-5876397" y="2818975"/>
            <a:chExt cx="4626843" cy="2602197"/>
          </a:xfrm>
        </p:grpSpPr>
        <p:sp>
          <p:nvSpPr>
            <p:cNvPr id="1200" name="Google Shape;1200;p116"/>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1" name="Google Shape;1201;p116"/>
            <p:cNvSpPr/>
            <p:nvPr/>
          </p:nvSpPr>
          <p:spPr>
            <a:xfrm>
              <a:off x="-2567599" y="5374872"/>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2" name="Google Shape;1202;p116"/>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3" name="Google Shape;1203;p116"/>
            <p:cNvSpPr/>
            <p:nvPr/>
          </p:nvSpPr>
          <p:spPr>
            <a:xfrm>
              <a:off x="-1303804" y="352158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204" name="Google Shape;1204;p116"/>
          <p:cNvSpPr/>
          <p:nvPr/>
        </p:nvSpPr>
        <p:spPr>
          <a:xfrm rot="-1890520">
            <a:off x="-1800107" y="-1094683"/>
            <a:ext cx="4205384" cy="3328961"/>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05"/>
        <p:cNvGrpSpPr/>
        <p:nvPr/>
      </p:nvGrpSpPr>
      <p:grpSpPr>
        <a:xfrm>
          <a:off x="0" y="0"/>
          <a:ext cx="0" cy="0"/>
          <a:chOff x="0" y="0"/>
          <a:chExt cx="0" cy="0"/>
        </a:xfrm>
      </p:grpSpPr>
      <p:sp>
        <p:nvSpPr>
          <p:cNvPr id="1206" name="Google Shape;1206;p117"/>
          <p:cNvSpPr/>
          <p:nvPr/>
        </p:nvSpPr>
        <p:spPr>
          <a:xfrm rot="10800000" flipH="1">
            <a:off x="-1530141" y="38960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7" name="Google Shape;1207;p117"/>
          <p:cNvSpPr txBox="1">
            <a:spLocks noGrp="1"/>
          </p:cNvSpPr>
          <p:nvPr>
            <p:ph type="title"/>
          </p:nvPr>
        </p:nvSpPr>
        <p:spPr>
          <a:xfrm>
            <a:off x="1241200" y="1394600"/>
            <a:ext cx="8490400" cy="406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13335"/>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1208" name="Google Shape;1208;p117"/>
          <p:cNvGrpSpPr/>
          <p:nvPr/>
        </p:nvGrpSpPr>
        <p:grpSpPr>
          <a:xfrm rot="10800000">
            <a:off x="321674" y="614366"/>
            <a:ext cx="7448133" cy="6013365"/>
            <a:chOff x="-4266347" y="2789854"/>
            <a:chExt cx="3089486" cy="2494344"/>
          </a:xfrm>
        </p:grpSpPr>
        <p:sp>
          <p:nvSpPr>
            <p:cNvPr id="1209" name="Google Shape;1209;p117"/>
            <p:cNvSpPr/>
            <p:nvPr/>
          </p:nvSpPr>
          <p:spPr>
            <a:xfrm>
              <a:off x="-1257786" y="375284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0" name="Google Shape;1210;p117"/>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1" name="Google Shape;1211;p117"/>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12"/>
        <p:cNvGrpSpPr/>
        <p:nvPr/>
      </p:nvGrpSpPr>
      <p:grpSpPr>
        <a:xfrm>
          <a:off x="0" y="0"/>
          <a:ext cx="0" cy="0"/>
          <a:chOff x="0" y="0"/>
          <a:chExt cx="0" cy="0"/>
        </a:xfrm>
      </p:grpSpPr>
      <p:sp>
        <p:nvSpPr>
          <p:cNvPr id="1213" name="Google Shape;1213;p118"/>
          <p:cNvSpPr txBox="1">
            <a:spLocks noGrp="1"/>
          </p:cNvSpPr>
          <p:nvPr>
            <p:ph type="title"/>
          </p:nvPr>
        </p:nvSpPr>
        <p:spPr>
          <a:xfrm>
            <a:off x="1082383" y="1176145"/>
            <a:ext cx="4998000" cy="295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4" name="Google Shape;1214;p118"/>
          <p:cNvSpPr txBox="1">
            <a:spLocks noGrp="1"/>
          </p:cNvSpPr>
          <p:nvPr>
            <p:ph type="subTitle" idx="1"/>
          </p:nvPr>
        </p:nvSpPr>
        <p:spPr>
          <a:xfrm>
            <a:off x="1082383" y="4129855"/>
            <a:ext cx="4998000" cy="155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15" name="Google Shape;1215;p118"/>
          <p:cNvSpPr/>
          <p:nvPr/>
        </p:nvSpPr>
        <p:spPr>
          <a:xfrm rot="208" flipH="1">
            <a:off x="-1792334" y="3927141"/>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6" name="Google Shape;1216;p118"/>
          <p:cNvSpPr/>
          <p:nvPr/>
        </p:nvSpPr>
        <p:spPr>
          <a:xfrm flipH="1">
            <a:off x="8374459" y="-14636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217" name="Google Shape;1217;p118"/>
          <p:cNvGrpSpPr/>
          <p:nvPr/>
        </p:nvGrpSpPr>
        <p:grpSpPr>
          <a:xfrm>
            <a:off x="317086" y="308492"/>
            <a:ext cx="11544153" cy="5416335"/>
            <a:chOff x="-6143112" y="2805138"/>
            <a:chExt cx="4788515" cy="2246696"/>
          </a:xfrm>
        </p:grpSpPr>
        <p:sp>
          <p:nvSpPr>
            <p:cNvPr id="1218" name="Google Shape;1218;p118"/>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9" name="Google Shape;1219;p118"/>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0" name="Google Shape;1220;p118"/>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8" name="Google Shape;88;p1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21"/>
        <p:cNvGrpSpPr/>
        <p:nvPr/>
      </p:nvGrpSpPr>
      <p:grpSpPr>
        <a:xfrm>
          <a:off x="0" y="0"/>
          <a:ext cx="0" cy="0"/>
          <a:chOff x="0" y="0"/>
          <a:chExt cx="0" cy="0"/>
        </a:xfrm>
      </p:grpSpPr>
      <p:sp>
        <p:nvSpPr>
          <p:cNvPr id="1222" name="Google Shape;1222;p119"/>
          <p:cNvSpPr txBox="1">
            <a:spLocks noGrp="1"/>
          </p:cNvSpPr>
          <p:nvPr>
            <p:ph type="title"/>
          </p:nvPr>
        </p:nvSpPr>
        <p:spPr>
          <a:xfrm>
            <a:off x="919935" y="3863433"/>
            <a:ext cx="5224400" cy="219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grpSp>
        <p:nvGrpSpPr>
          <p:cNvPr id="1223" name="Google Shape;1223;p119"/>
          <p:cNvGrpSpPr/>
          <p:nvPr/>
        </p:nvGrpSpPr>
        <p:grpSpPr>
          <a:xfrm>
            <a:off x="4841588" y="271648"/>
            <a:ext cx="6664047" cy="5124379"/>
            <a:chOff x="-4266347" y="2789854"/>
            <a:chExt cx="2764247" cy="2125593"/>
          </a:xfrm>
        </p:grpSpPr>
        <p:sp>
          <p:nvSpPr>
            <p:cNvPr id="1224" name="Google Shape;1224;p119"/>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5" name="Google Shape;1225;p119"/>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226" name="Google Shape;1226;p119"/>
          <p:cNvSpPr/>
          <p:nvPr/>
        </p:nvSpPr>
        <p:spPr>
          <a:xfrm>
            <a:off x="9054755" y="34185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27"/>
        <p:cNvGrpSpPr/>
        <p:nvPr/>
      </p:nvGrpSpPr>
      <p:grpSpPr>
        <a:xfrm>
          <a:off x="0" y="0"/>
          <a:ext cx="0" cy="0"/>
          <a:chOff x="0" y="0"/>
          <a:chExt cx="0" cy="0"/>
        </a:xfrm>
      </p:grpSpPr>
      <p:sp>
        <p:nvSpPr>
          <p:cNvPr id="1228" name="Google Shape;1228;p120"/>
          <p:cNvSpPr txBox="1">
            <a:spLocks noGrp="1"/>
          </p:cNvSpPr>
          <p:nvPr>
            <p:ph type="title"/>
          </p:nvPr>
        </p:nvSpPr>
        <p:spPr>
          <a:xfrm>
            <a:off x="1102400" y="2050907"/>
            <a:ext cx="8768000" cy="209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0000"/>
              <a:buNone/>
              <a:defRPr sz="13335"/>
            </a:lvl1pPr>
            <a:lvl2pPr lvl="1" algn="ctr">
              <a:lnSpc>
                <a:spcPct val="100000"/>
              </a:lnSpc>
              <a:spcBef>
                <a:spcPts val="0"/>
              </a:spcBef>
              <a:spcAft>
                <a:spcPts val="0"/>
              </a:spcAft>
              <a:buSzPts val="9600"/>
              <a:buNone/>
              <a:defRPr sz="12802"/>
            </a:lvl2pPr>
            <a:lvl3pPr lvl="2" algn="ctr">
              <a:lnSpc>
                <a:spcPct val="100000"/>
              </a:lnSpc>
              <a:spcBef>
                <a:spcPts val="0"/>
              </a:spcBef>
              <a:spcAft>
                <a:spcPts val="0"/>
              </a:spcAft>
              <a:buSzPts val="9600"/>
              <a:buNone/>
              <a:defRPr sz="12802"/>
            </a:lvl3pPr>
            <a:lvl4pPr lvl="3" algn="ctr">
              <a:lnSpc>
                <a:spcPct val="100000"/>
              </a:lnSpc>
              <a:spcBef>
                <a:spcPts val="0"/>
              </a:spcBef>
              <a:spcAft>
                <a:spcPts val="0"/>
              </a:spcAft>
              <a:buSzPts val="9600"/>
              <a:buNone/>
              <a:defRPr sz="12802"/>
            </a:lvl4pPr>
            <a:lvl5pPr lvl="4" algn="ctr">
              <a:lnSpc>
                <a:spcPct val="100000"/>
              </a:lnSpc>
              <a:spcBef>
                <a:spcPts val="0"/>
              </a:spcBef>
              <a:spcAft>
                <a:spcPts val="0"/>
              </a:spcAft>
              <a:buSzPts val="9600"/>
              <a:buNone/>
              <a:defRPr sz="12802"/>
            </a:lvl5pPr>
            <a:lvl6pPr lvl="5" algn="ctr">
              <a:lnSpc>
                <a:spcPct val="100000"/>
              </a:lnSpc>
              <a:spcBef>
                <a:spcPts val="0"/>
              </a:spcBef>
              <a:spcAft>
                <a:spcPts val="0"/>
              </a:spcAft>
              <a:buSzPts val="9600"/>
              <a:buNone/>
              <a:defRPr sz="12802"/>
            </a:lvl6pPr>
            <a:lvl7pPr lvl="6" algn="ctr">
              <a:lnSpc>
                <a:spcPct val="100000"/>
              </a:lnSpc>
              <a:spcBef>
                <a:spcPts val="0"/>
              </a:spcBef>
              <a:spcAft>
                <a:spcPts val="0"/>
              </a:spcAft>
              <a:buSzPts val="9600"/>
              <a:buNone/>
              <a:defRPr sz="12802"/>
            </a:lvl7pPr>
            <a:lvl8pPr lvl="7" algn="ctr">
              <a:lnSpc>
                <a:spcPct val="100000"/>
              </a:lnSpc>
              <a:spcBef>
                <a:spcPts val="0"/>
              </a:spcBef>
              <a:spcAft>
                <a:spcPts val="0"/>
              </a:spcAft>
              <a:buSzPts val="9600"/>
              <a:buNone/>
              <a:defRPr sz="12802"/>
            </a:lvl8pPr>
            <a:lvl9pPr lvl="8" algn="ctr">
              <a:lnSpc>
                <a:spcPct val="100000"/>
              </a:lnSpc>
              <a:spcBef>
                <a:spcPts val="0"/>
              </a:spcBef>
              <a:spcAft>
                <a:spcPts val="0"/>
              </a:spcAft>
              <a:buSzPts val="9600"/>
              <a:buNone/>
              <a:defRPr sz="12802"/>
            </a:lvl9pPr>
          </a:lstStyle>
          <a:p>
            <a:endParaRPr/>
          </a:p>
        </p:txBody>
      </p:sp>
      <p:sp>
        <p:nvSpPr>
          <p:cNvPr id="1229" name="Google Shape;1229;p120"/>
          <p:cNvSpPr txBox="1">
            <a:spLocks noGrp="1"/>
          </p:cNvSpPr>
          <p:nvPr>
            <p:ph type="subTitle" idx="1"/>
          </p:nvPr>
        </p:nvSpPr>
        <p:spPr>
          <a:xfrm>
            <a:off x="1102400" y="4144293"/>
            <a:ext cx="8768000" cy="6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None/>
              <a:defRPr sz="2267"/>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1230" name="Google Shape;1230;p120"/>
          <p:cNvGrpSpPr/>
          <p:nvPr/>
        </p:nvGrpSpPr>
        <p:grpSpPr>
          <a:xfrm>
            <a:off x="248881" y="271648"/>
            <a:ext cx="11439731" cy="2797403"/>
            <a:chOff x="-6171402" y="2789854"/>
            <a:chExt cx="4745201" cy="1160363"/>
          </a:xfrm>
        </p:grpSpPr>
        <p:sp>
          <p:nvSpPr>
            <p:cNvPr id="1231" name="Google Shape;1231;p120"/>
            <p:cNvSpPr/>
            <p:nvPr/>
          </p:nvSpPr>
          <p:spPr>
            <a:xfrm>
              <a:off x="-1507276" y="3872567"/>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2" name="Google Shape;1232;p120"/>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3" name="Google Shape;1233;p120"/>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234" name="Google Shape;1234;p120"/>
          <p:cNvSpPr/>
          <p:nvPr/>
        </p:nvSpPr>
        <p:spPr>
          <a:xfrm rot="-10799792" flipH="1">
            <a:off x="804144" y="-4111220"/>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5"/>
        <p:cNvGrpSpPr/>
        <p:nvPr/>
      </p:nvGrpSpPr>
      <p:grpSpPr>
        <a:xfrm>
          <a:off x="0" y="0"/>
          <a:ext cx="0" cy="0"/>
          <a:chOff x="0" y="0"/>
          <a:chExt cx="0" cy="0"/>
        </a:xfrm>
      </p:grpSpPr>
      <p:sp>
        <p:nvSpPr>
          <p:cNvPr id="1236" name="Google Shape;1236;p12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37"/>
        <p:cNvGrpSpPr/>
        <p:nvPr/>
      </p:nvGrpSpPr>
      <p:grpSpPr>
        <a:xfrm>
          <a:off x="0" y="0"/>
          <a:ext cx="0" cy="0"/>
          <a:chOff x="0" y="0"/>
          <a:chExt cx="0" cy="0"/>
        </a:xfrm>
      </p:grpSpPr>
      <p:grpSp>
        <p:nvGrpSpPr>
          <p:cNvPr id="1238" name="Google Shape;1238;p122"/>
          <p:cNvGrpSpPr/>
          <p:nvPr/>
        </p:nvGrpSpPr>
        <p:grpSpPr>
          <a:xfrm>
            <a:off x="3541372" y="1955800"/>
            <a:ext cx="2480656" cy="4152800"/>
            <a:chOff x="2647950" y="1466850"/>
            <a:chExt cx="1860492" cy="3114600"/>
          </a:xfrm>
        </p:grpSpPr>
        <p:sp>
          <p:nvSpPr>
            <p:cNvPr id="1239" name="Google Shape;1239;p122"/>
            <p:cNvSpPr/>
            <p:nvPr/>
          </p:nvSpPr>
          <p:spPr>
            <a:xfrm rot="5400000">
              <a:off x="2027292"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1240" name="Google Shape;1240;p122"/>
            <p:cNvCxnSpPr/>
            <p:nvPr/>
          </p:nvCxnSpPr>
          <p:spPr>
            <a:xfrm>
              <a:off x="2647950"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1241" name="Google Shape;1241;p122"/>
          <p:cNvGrpSpPr/>
          <p:nvPr/>
        </p:nvGrpSpPr>
        <p:grpSpPr>
          <a:xfrm>
            <a:off x="6171119" y="1955800"/>
            <a:ext cx="2474877" cy="4152800"/>
            <a:chOff x="4619625" y="1466850"/>
            <a:chExt cx="1856158" cy="3114600"/>
          </a:xfrm>
        </p:grpSpPr>
        <p:sp>
          <p:nvSpPr>
            <p:cNvPr id="1242" name="Google Shape;1242;p122"/>
            <p:cNvSpPr/>
            <p:nvPr/>
          </p:nvSpPr>
          <p:spPr>
            <a:xfrm rot="5400000">
              <a:off x="3994633"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1243" name="Google Shape;1243;p122"/>
            <p:cNvCxnSpPr/>
            <p:nvPr/>
          </p:nvCxnSpPr>
          <p:spPr>
            <a:xfrm>
              <a:off x="46196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1244" name="Google Shape;1244;p122"/>
          <p:cNvGrpSpPr/>
          <p:nvPr/>
        </p:nvGrpSpPr>
        <p:grpSpPr>
          <a:xfrm>
            <a:off x="8795084" y="1955800"/>
            <a:ext cx="2471200" cy="4152800"/>
            <a:chOff x="6595425" y="1466850"/>
            <a:chExt cx="1853400" cy="3114600"/>
          </a:xfrm>
        </p:grpSpPr>
        <p:sp>
          <p:nvSpPr>
            <p:cNvPr id="1245" name="Google Shape;1245;p122"/>
            <p:cNvSpPr/>
            <p:nvPr/>
          </p:nvSpPr>
          <p:spPr>
            <a:xfrm rot="5400000">
              <a:off x="5961975"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1246" name="Google Shape;1246;p122"/>
            <p:cNvCxnSpPr/>
            <p:nvPr/>
          </p:nvCxnSpPr>
          <p:spPr>
            <a:xfrm>
              <a:off x="66008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1247" name="Google Shape;1247;p122"/>
          <p:cNvGrpSpPr/>
          <p:nvPr/>
        </p:nvGrpSpPr>
        <p:grpSpPr>
          <a:xfrm>
            <a:off x="925719" y="1955800"/>
            <a:ext cx="2466567" cy="4152800"/>
            <a:chOff x="693400" y="1466850"/>
            <a:chExt cx="1849925" cy="3114600"/>
          </a:xfrm>
        </p:grpSpPr>
        <p:sp>
          <p:nvSpPr>
            <p:cNvPr id="1248" name="Google Shape;1248;p122"/>
            <p:cNvSpPr/>
            <p:nvPr/>
          </p:nvSpPr>
          <p:spPr>
            <a:xfrm rot="5400000">
              <a:off x="59950"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1249" name="Google Shape;1249;p122"/>
            <p:cNvCxnSpPr/>
            <p:nvPr/>
          </p:nvCxnSpPr>
          <p:spPr>
            <a:xfrm>
              <a:off x="695325" y="2552700"/>
              <a:ext cx="1848000" cy="0"/>
            </a:xfrm>
            <a:prstGeom prst="straightConnector1">
              <a:avLst/>
            </a:prstGeom>
            <a:noFill/>
            <a:ln w="28575" cap="flat" cmpd="sng">
              <a:solidFill>
                <a:schemeClr val="dk1"/>
              </a:solidFill>
              <a:prstDash val="solid"/>
              <a:round/>
              <a:headEnd type="none" w="sm" len="sm"/>
              <a:tailEnd type="none" w="sm" len="sm"/>
            </a:ln>
          </p:spPr>
        </p:cxnSp>
      </p:grpSp>
      <p:sp>
        <p:nvSpPr>
          <p:cNvPr id="1250" name="Google Shape;1250;p122"/>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51" name="Google Shape;1251;p122"/>
          <p:cNvSpPr/>
          <p:nvPr/>
        </p:nvSpPr>
        <p:spPr>
          <a:xfrm>
            <a:off x="-1022141"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252" name="Google Shape;1252;p122"/>
          <p:cNvGrpSpPr/>
          <p:nvPr/>
        </p:nvGrpSpPr>
        <p:grpSpPr>
          <a:xfrm>
            <a:off x="312382" y="221057"/>
            <a:ext cx="11634443" cy="6285360"/>
            <a:chOff x="-6145063" y="2768870"/>
            <a:chExt cx="4825968" cy="2607168"/>
          </a:xfrm>
        </p:grpSpPr>
        <p:sp>
          <p:nvSpPr>
            <p:cNvPr id="1253" name="Google Shape;1253;p122"/>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54" name="Google Shape;1254;p122"/>
            <p:cNvSpPr/>
            <p:nvPr/>
          </p:nvSpPr>
          <p:spPr>
            <a:xfrm>
              <a:off x="-5934232" y="5320337"/>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55" name="Google Shape;1255;p122"/>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56" name="Google Shape;1256;p122"/>
            <p:cNvSpPr/>
            <p:nvPr/>
          </p:nvSpPr>
          <p:spPr>
            <a:xfrm>
              <a:off x="-2699063" y="525275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57" name="Google Shape;1257;p122"/>
            <p:cNvSpPr/>
            <p:nvPr/>
          </p:nvSpPr>
          <p:spPr>
            <a:xfrm>
              <a:off x="-1608156" y="5299063"/>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58" name="Google Shape;1258;p122"/>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59" name="Google Shape;1259;p122"/>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260" name="Google Shape;1260;p122"/>
          <p:cNvSpPr txBox="1">
            <a:spLocks noGrp="1"/>
          </p:cNvSpPr>
          <p:nvPr>
            <p:ph type="title"/>
          </p:nvPr>
        </p:nvSpPr>
        <p:spPr>
          <a:xfrm flipH="1">
            <a:off x="938945"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1261" name="Google Shape;1261;p122"/>
          <p:cNvSpPr txBox="1">
            <a:spLocks noGrp="1"/>
          </p:cNvSpPr>
          <p:nvPr>
            <p:ph type="subTitle" idx="1"/>
          </p:nvPr>
        </p:nvSpPr>
        <p:spPr>
          <a:xfrm>
            <a:off x="938945"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1262" name="Google Shape;1262;p122"/>
          <p:cNvSpPr txBox="1">
            <a:spLocks noGrp="1"/>
          </p:cNvSpPr>
          <p:nvPr>
            <p:ph type="subTitle" idx="2"/>
          </p:nvPr>
        </p:nvSpPr>
        <p:spPr>
          <a:xfrm>
            <a:off x="938945"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1263" name="Google Shape;1263;p122"/>
          <p:cNvSpPr txBox="1">
            <a:spLocks noGrp="1"/>
          </p:cNvSpPr>
          <p:nvPr>
            <p:ph type="title" idx="3"/>
          </p:nvPr>
        </p:nvSpPr>
        <p:spPr>
          <a:xfrm flipH="1">
            <a:off x="3562068"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1264" name="Google Shape;1264;p122"/>
          <p:cNvSpPr txBox="1">
            <a:spLocks noGrp="1"/>
          </p:cNvSpPr>
          <p:nvPr>
            <p:ph type="subTitle" idx="4"/>
          </p:nvPr>
        </p:nvSpPr>
        <p:spPr>
          <a:xfrm>
            <a:off x="3562068"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1265" name="Google Shape;1265;p122"/>
          <p:cNvSpPr txBox="1">
            <a:spLocks noGrp="1"/>
          </p:cNvSpPr>
          <p:nvPr>
            <p:ph type="subTitle" idx="5"/>
          </p:nvPr>
        </p:nvSpPr>
        <p:spPr>
          <a:xfrm>
            <a:off x="3562068"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1266" name="Google Shape;1266;p122"/>
          <p:cNvSpPr txBox="1">
            <a:spLocks noGrp="1"/>
          </p:cNvSpPr>
          <p:nvPr>
            <p:ph type="title" idx="6"/>
          </p:nvPr>
        </p:nvSpPr>
        <p:spPr>
          <a:xfrm flipH="1">
            <a:off x="6185191"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1267" name="Google Shape;1267;p122"/>
          <p:cNvSpPr txBox="1">
            <a:spLocks noGrp="1"/>
          </p:cNvSpPr>
          <p:nvPr>
            <p:ph type="subTitle" idx="7"/>
          </p:nvPr>
        </p:nvSpPr>
        <p:spPr>
          <a:xfrm>
            <a:off x="6185191"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1268" name="Google Shape;1268;p122"/>
          <p:cNvSpPr txBox="1">
            <a:spLocks noGrp="1"/>
          </p:cNvSpPr>
          <p:nvPr>
            <p:ph type="subTitle" idx="8"/>
          </p:nvPr>
        </p:nvSpPr>
        <p:spPr>
          <a:xfrm>
            <a:off x="6185191"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1269" name="Google Shape;1269;p122"/>
          <p:cNvSpPr txBox="1">
            <a:spLocks noGrp="1"/>
          </p:cNvSpPr>
          <p:nvPr>
            <p:ph type="title" idx="9"/>
          </p:nvPr>
        </p:nvSpPr>
        <p:spPr>
          <a:xfrm flipH="1">
            <a:off x="8808312"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1270" name="Google Shape;1270;p122"/>
          <p:cNvSpPr txBox="1">
            <a:spLocks noGrp="1"/>
          </p:cNvSpPr>
          <p:nvPr>
            <p:ph type="subTitle" idx="13"/>
          </p:nvPr>
        </p:nvSpPr>
        <p:spPr>
          <a:xfrm>
            <a:off x="8808312"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1271" name="Google Shape;1271;p122"/>
          <p:cNvSpPr txBox="1">
            <a:spLocks noGrp="1"/>
          </p:cNvSpPr>
          <p:nvPr>
            <p:ph type="subTitle" idx="14"/>
          </p:nvPr>
        </p:nvSpPr>
        <p:spPr>
          <a:xfrm>
            <a:off x="8808312"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1272" name="Google Shape;1272;p122"/>
          <p:cNvSpPr txBox="1">
            <a:spLocks noGrp="1"/>
          </p:cNvSpPr>
          <p:nvPr>
            <p:ph type="title" idx="15"/>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73"/>
        <p:cNvGrpSpPr/>
        <p:nvPr/>
      </p:nvGrpSpPr>
      <p:grpSpPr>
        <a:xfrm>
          <a:off x="0" y="0"/>
          <a:ext cx="0" cy="0"/>
          <a:chOff x="0" y="0"/>
          <a:chExt cx="0" cy="0"/>
        </a:xfrm>
      </p:grpSpPr>
      <p:sp>
        <p:nvSpPr>
          <p:cNvPr id="1274" name="Google Shape;1274;p123"/>
          <p:cNvSpPr txBox="1">
            <a:spLocks noGrp="1"/>
          </p:cNvSpPr>
          <p:nvPr>
            <p:ph type="title"/>
          </p:nvPr>
        </p:nvSpPr>
        <p:spPr>
          <a:xfrm>
            <a:off x="2964800" y="911180"/>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275" name="Google Shape;1275;p123"/>
          <p:cNvSpPr txBox="1">
            <a:spLocks noGrp="1"/>
          </p:cNvSpPr>
          <p:nvPr>
            <p:ph type="subTitle" idx="1"/>
          </p:nvPr>
        </p:nvSpPr>
        <p:spPr>
          <a:xfrm>
            <a:off x="2964800" y="193638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1276" name="Google Shape;1276;p123"/>
          <p:cNvSpPr txBox="1">
            <a:spLocks noGrp="1"/>
          </p:cNvSpPr>
          <p:nvPr>
            <p:ph type="title" idx="2"/>
          </p:nvPr>
        </p:nvSpPr>
        <p:spPr>
          <a:xfrm>
            <a:off x="2964800" y="2641455"/>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277" name="Google Shape;1277;p123"/>
          <p:cNvSpPr txBox="1">
            <a:spLocks noGrp="1"/>
          </p:cNvSpPr>
          <p:nvPr>
            <p:ph type="subTitle" idx="3"/>
          </p:nvPr>
        </p:nvSpPr>
        <p:spPr>
          <a:xfrm>
            <a:off x="2964800" y="366600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1278" name="Google Shape;1278;p123"/>
          <p:cNvSpPr txBox="1">
            <a:spLocks noGrp="1"/>
          </p:cNvSpPr>
          <p:nvPr>
            <p:ph type="title" idx="4"/>
          </p:nvPr>
        </p:nvSpPr>
        <p:spPr>
          <a:xfrm>
            <a:off x="2964800" y="4371729"/>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279" name="Google Shape;1279;p123"/>
          <p:cNvSpPr txBox="1">
            <a:spLocks noGrp="1"/>
          </p:cNvSpPr>
          <p:nvPr>
            <p:ph type="subTitle" idx="5"/>
          </p:nvPr>
        </p:nvSpPr>
        <p:spPr>
          <a:xfrm>
            <a:off x="2964800" y="539562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1280" name="Google Shape;1280;p123"/>
          <p:cNvGrpSpPr/>
          <p:nvPr/>
        </p:nvGrpSpPr>
        <p:grpSpPr>
          <a:xfrm rot="10800000">
            <a:off x="2634896" y="309569"/>
            <a:ext cx="7065311" cy="222163"/>
            <a:chOff x="-4266347" y="5318476"/>
            <a:chExt cx="2930692" cy="92153"/>
          </a:xfrm>
        </p:grpSpPr>
        <p:sp>
          <p:nvSpPr>
            <p:cNvPr id="1281" name="Google Shape;1281;p123"/>
            <p:cNvSpPr/>
            <p:nvPr/>
          </p:nvSpPr>
          <p:spPr>
            <a:xfrm>
              <a:off x="-1389705" y="5364329"/>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82" name="Google Shape;1282;p123"/>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283" name="Google Shape;1283;p123"/>
          <p:cNvSpPr/>
          <p:nvPr/>
        </p:nvSpPr>
        <p:spPr>
          <a:xfrm rot="-6873750" flipH="1">
            <a:off x="4887758"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84" name="Google Shape;1284;p123"/>
          <p:cNvSpPr/>
          <p:nvPr/>
        </p:nvSpPr>
        <p:spPr>
          <a:xfrm rot="4956612" flipH="1">
            <a:off x="-5845306"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285"/>
        <p:cNvGrpSpPr/>
        <p:nvPr/>
      </p:nvGrpSpPr>
      <p:grpSpPr>
        <a:xfrm>
          <a:off x="0" y="0"/>
          <a:ext cx="0" cy="0"/>
          <a:chOff x="0" y="0"/>
          <a:chExt cx="0" cy="0"/>
        </a:xfrm>
      </p:grpSpPr>
      <p:sp>
        <p:nvSpPr>
          <p:cNvPr id="1286" name="Google Shape;1286;p124"/>
          <p:cNvSpPr txBox="1">
            <a:spLocks noGrp="1"/>
          </p:cNvSpPr>
          <p:nvPr>
            <p:ph type="title"/>
          </p:nvPr>
        </p:nvSpPr>
        <p:spPr>
          <a:xfrm flipH="1">
            <a:off x="9208357" y="1812753"/>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000"/>
              <a:buNone/>
              <a:defRPr sz="5334" b="1">
                <a:solidFill>
                  <a:schemeClr val="dk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1287" name="Google Shape;1287;p124"/>
          <p:cNvSpPr txBox="1">
            <a:spLocks noGrp="1"/>
          </p:cNvSpPr>
          <p:nvPr>
            <p:ph type="title" idx="2"/>
          </p:nvPr>
        </p:nvSpPr>
        <p:spPr>
          <a:xfrm flipH="1">
            <a:off x="9208357" y="3343268"/>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5334" b="1">
                <a:solidFill>
                  <a:schemeClr val="accent1"/>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1288" name="Google Shape;1288;p124"/>
          <p:cNvSpPr txBox="1">
            <a:spLocks noGrp="1"/>
          </p:cNvSpPr>
          <p:nvPr>
            <p:ph type="title" idx="3"/>
          </p:nvPr>
        </p:nvSpPr>
        <p:spPr>
          <a:xfrm flipH="1">
            <a:off x="5852257" y="1812800"/>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1289" name="Google Shape;1289;p124"/>
          <p:cNvSpPr txBox="1">
            <a:spLocks noGrp="1"/>
          </p:cNvSpPr>
          <p:nvPr>
            <p:ph type="subTitle" idx="1"/>
          </p:nvPr>
        </p:nvSpPr>
        <p:spPr>
          <a:xfrm flipH="1">
            <a:off x="5852257" y="2395153"/>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1290" name="Google Shape;1290;p124"/>
          <p:cNvSpPr txBox="1">
            <a:spLocks noGrp="1"/>
          </p:cNvSpPr>
          <p:nvPr>
            <p:ph type="title" idx="4"/>
          </p:nvPr>
        </p:nvSpPr>
        <p:spPr>
          <a:xfrm flipH="1">
            <a:off x="5852257" y="3343656"/>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1291" name="Google Shape;1291;p124"/>
          <p:cNvSpPr txBox="1">
            <a:spLocks noGrp="1"/>
          </p:cNvSpPr>
          <p:nvPr>
            <p:ph type="subTitle" idx="5"/>
          </p:nvPr>
        </p:nvSpPr>
        <p:spPr>
          <a:xfrm flipH="1">
            <a:off x="5852257" y="3925668"/>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1292" name="Google Shape;1292;p124"/>
          <p:cNvSpPr txBox="1">
            <a:spLocks noGrp="1"/>
          </p:cNvSpPr>
          <p:nvPr>
            <p:ph type="title" idx="6"/>
          </p:nvPr>
        </p:nvSpPr>
        <p:spPr>
          <a:xfrm flipH="1">
            <a:off x="9208357" y="4874500"/>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3000"/>
              <a:buNone/>
              <a:defRPr sz="5334" b="1">
                <a:solidFill>
                  <a:schemeClr val="lt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1293" name="Google Shape;1293;p124"/>
          <p:cNvSpPr txBox="1">
            <a:spLocks noGrp="1"/>
          </p:cNvSpPr>
          <p:nvPr>
            <p:ph type="title" idx="7"/>
          </p:nvPr>
        </p:nvSpPr>
        <p:spPr>
          <a:xfrm flipH="1">
            <a:off x="5852257" y="4874513"/>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1294" name="Google Shape;1294;p124"/>
          <p:cNvSpPr txBox="1">
            <a:spLocks noGrp="1"/>
          </p:cNvSpPr>
          <p:nvPr>
            <p:ph type="subTitle" idx="8"/>
          </p:nvPr>
        </p:nvSpPr>
        <p:spPr>
          <a:xfrm flipH="1">
            <a:off x="5852257" y="5456900"/>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1295" name="Google Shape;1295;p124"/>
          <p:cNvSpPr txBox="1">
            <a:spLocks noGrp="1"/>
          </p:cNvSpPr>
          <p:nvPr>
            <p:ph type="title" idx="9"/>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96" name="Google Shape;1296;p124"/>
          <p:cNvSpPr/>
          <p:nvPr/>
        </p:nvSpPr>
        <p:spPr>
          <a:xfrm rot="5400000">
            <a:off x="9961393" y="99016"/>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97" name="Google Shape;1297;p124"/>
          <p:cNvSpPr/>
          <p:nvPr/>
        </p:nvSpPr>
        <p:spPr>
          <a:xfrm rot="10800000" flipH="1">
            <a:off x="-254958" y="5402100"/>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298" name="Google Shape;1298;p124"/>
          <p:cNvGrpSpPr/>
          <p:nvPr/>
        </p:nvGrpSpPr>
        <p:grpSpPr>
          <a:xfrm>
            <a:off x="320388" y="461064"/>
            <a:ext cx="11591647" cy="6166667"/>
            <a:chOff x="240290" y="345797"/>
            <a:chExt cx="8693735" cy="4625000"/>
          </a:xfrm>
        </p:grpSpPr>
        <p:grpSp>
          <p:nvGrpSpPr>
            <p:cNvPr id="1299" name="Google Shape;1299;p124"/>
            <p:cNvGrpSpPr/>
            <p:nvPr/>
          </p:nvGrpSpPr>
          <p:grpSpPr>
            <a:xfrm rot="10800000" flipH="1">
              <a:off x="240290" y="345797"/>
              <a:ext cx="8693735" cy="4625000"/>
              <a:chOff x="240290" y="203735"/>
              <a:chExt cx="8693735" cy="4625000"/>
            </a:xfrm>
          </p:grpSpPr>
          <p:grpSp>
            <p:nvGrpSpPr>
              <p:cNvPr id="1300" name="Google Shape;1300;p124"/>
              <p:cNvGrpSpPr/>
              <p:nvPr/>
            </p:nvGrpSpPr>
            <p:grpSpPr>
              <a:xfrm>
                <a:off x="3631190" y="203735"/>
                <a:ext cx="5302835" cy="4625000"/>
                <a:chOff x="-4266347" y="2789854"/>
                <a:chExt cx="2932822" cy="2557934"/>
              </a:xfrm>
            </p:grpSpPr>
            <p:sp>
              <p:nvSpPr>
                <p:cNvPr id="1301" name="Google Shape;1301;p124"/>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02" name="Google Shape;1302;p124"/>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03" name="Google Shape;1303;p124"/>
                <p:cNvSpPr/>
                <p:nvPr/>
              </p:nvSpPr>
              <p:spPr>
                <a:xfrm>
                  <a:off x="-1387575" y="373126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04" name="Google Shape;1304;p124"/>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05" name="Google Shape;1305;p124"/>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306" name="Google Shape;1306;p124"/>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307" name="Google Shape;1307;p124"/>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08"/>
        <p:cNvGrpSpPr/>
        <p:nvPr/>
      </p:nvGrpSpPr>
      <p:grpSpPr>
        <a:xfrm>
          <a:off x="0" y="0"/>
          <a:ext cx="0" cy="0"/>
          <a:chOff x="0" y="0"/>
          <a:chExt cx="0" cy="0"/>
        </a:xfrm>
      </p:grpSpPr>
      <p:sp>
        <p:nvSpPr>
          <p:cNvPr id="1309" name="Google Shape;1309;p125"/>
          <p:cNvSpPr txBox="1">
            <a:spLocks noGrp="1"/>
          </p:cNvSpPr>
          <p:nvPr>
            <p:ph type="title"/>
          </p:nvPr>
        </p:nvSpPr>
        <p:spPr>
          <a:xfrm>
            <a:off x="5454400" y="4540117"/>
            <a:ext cx="5813600" cy="70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1310" name="Google Shape;1310;p125"/>
          <p:cNvSpPr txBox="1">
            <a:spLocks noGrp="1"/>
          </p:cNvSpPr>
          <p:nvPr>
            <p:ph type="subTitle" idx="1"/>
          </p:nvPr>
        </p:nvSpPr>
        <p:spPr>
          <a:xfrm>
            <a:off x="4089400" y="1608700"/>
            <a:ext cx="7178400" cy="282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734"/>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1311" name="Google Shape;1311;p125"/>
          <p:cNvGrpSpPr/>
          <p:nvPr/>
        </p:nvGrpSpPr>
        <p:grpSpPr>
          <a:xfrm rot="10800000">
            <a:off x="372470" y="346160"/>
            <a:ext cx="11587207" cy="6041527"/>
            <a:chOff x="1936588" y="383768"/>
            <a:chExt cx="8690406" cy="4531145"/>
          </a:xfrm>
        </p:grpSpPr>
        <p:grpSp>
          <p:nvGrpSpPr>
            <p:cNvPr id="1312" name="Google Shape;1312;p125"/>
            <p:cNvGrpSpPr/>
            <p:nvPr/>
          </p:nvGrpSpPr>
          <p:grpSpPr>
            <a:xfrm>
              <a:off x="1936588" y="383768"/>
              <a:ext cx="8690406" cy="4531145"/>
              <a:chOff x="-5203576" y="2889425"/>
              <a:chExt cx="4806374" cy="2506026"/>
            </a:xfrm>
          </p:grpSpPr>
          <p:sp>
            <p:nvSpPr>
              <p:cNvPr id="1313" name="Google Shape;1313;p125"/>
              <p:cNvSpPr/>
              <p:nvPr/>
            </p:nvSpPr>
            <p:spPr>
              <a:xfrm>
                <a:off x="-5154752" y="5015563"/>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14" name="Google Shape;1314;p125"/>
              <p:cNvSpPr/>
              <p:nvPr/>
            </p:nvSpPr>
            <p:spPr>
              <a:xfrm>
                <a:off x="-5203576" y="396255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15" name="Google Shape;1315;p125"/>
              <p:cNvSpPr/>
              <p:nvPr/>
            </p:nvSpPr>
            <p:spPr>
              <a:xfrm>
                <a:off x="-478127" y="433462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16" name="Google Shape;1316;p125"/>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17" name="Google Shape;1317;p125"/>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18" name="Google Shape;1318;p125"/>
              <p:cNvSpPr/>
              <p:nvPr/>
            </p:nvSpPr>
            <p:spPr>
              <a:xfrm>
                <a:off x="-3537419"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319" name="Google Shape;1319;p125"/>
            <p:cNvSpPr/>
            <p:nvPr/>
          </p:nvSpPr>
          <p:spPr>
            <a:xfrm>
              <a:off x="2107190" y="1041935"/>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320" name="Google Shape;1320;p125"/>
          <p:cNvSpPr/>
          <p:nvPr/>
        </p:nvSpPr>
        <p:spPr>
          <a:xfrm rot="8335191" flipH="1">
            <a:off x="-6174841" y="-3311914"/>
            <a:ext cx="12927404" cy="7375767"/>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21"/>
        <p:cNvGrpSpPr/>
        <p:nvPr/>
      </p:nvGrpSpPr>
      <p:grpSpPr>
        <a:xfrm>
          <a:off x="0" y="0"/>
          <a:ext cx="0" cy="0"/>
          <a:chOff x="0" y="0"/>
          <a:chExt cx="0" cy="0"/>
        </a:xfrm>
      </p:grpSpPr>
      <p:sp>
        <p:nvSpPr>
          <p:cNvPr id="1322" name="Google Shape;1322;p126"/>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23" name="Google Shape;1323;p126"/>
          <p:cNvSpPr/>
          <p:nvPr/>
        </p:nvSpPr>
        <p:spPr>
          <a:xfrm rot="10800000">
            <a:off x="8107759"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24" name="Google Shape;1324;p126"/>
          <p:cNvSpPr/>
          <p:nvPr/>
        </p:nvSpPr>
        <p:spPr>
          <a:xfrm>
            <a:off x="-453225"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25" name="Google Shape;1325;p126"/>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26" name="Google Shape;1326;p126"/>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27" name="Google Shape;1327;p126"/>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28" name="Google Shape;1328;p126"/>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29" name="Google Shape;1329;p126"/>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30" name="Google Shape;1330;p126"/>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31" name="Google Shape;1331;p126"/>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32" name="Google Shape;1332;p126"/>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33"/>
        <p:cNvGrpSpPr/>
        <p:nvPr/>
      </p:nvGrpSpPr>
      <p:grpSpPr>
        <a:xfrm>
          <a:off x="0" y="0"/>
          <a:ext cx="0" cy="0"/>
          <a:chOff x="0" y="0"/>
          <a:chExt cx="0" cy="0"/>
        </a:xfrm>
      </p:grpSpPr>
      <p:sp>
        <p:nvSpPr>
          <p:cNvPr id="1334" name="Google Shape;1334;p127"/>
          <p:cNvSpPr/>
          <p:nvPr/>
        </p:nvSpPr>
        <p:spPr>
          <a:xfrm rot="2462307" flipH="1">
            <a:off x="9773087" y="-572464"/>
            <a:ext cx="4205392" cy="3328968"/>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35" name="Google Shape;1335;p127"/>
          <p:cNvSpPr/>
          <p:nvPr/>
        </p:nvSpPr>
        <p:spPr>
          <a:xfrm rot="-2363539">
            <a:off x="-1801111" y="-587710"/>
            <a:ext cx="4205436" cy="3329003"/>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36" name="Google Shape;1336;p127"/>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37" name="Google Shape;1337;p127"/>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38" name="Google Shape;1338;p127"/>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39" name="Google Shape;1339;p127"/>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40" name="Google Shape;1340;p127"/>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41" name="Google Shape;1341;p127"/>
          <p:cNvSpPr/>
          <p:nvPr/>
        </p:nvSpPr>
        <p:spPr>
          <a:xfrm rot="10800000">
            <a:off x="10875786"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42" name="Google Shape;1342;p127"/>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43" name="Google Shape;1343;p127"/>
          <p:cNvSpPr/>
          <p:nvPr/>
        </p:nvSpPr>
        <p:spPr>
          <a:xfrm rot="10800000">
            <a:off x="11677967"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44" name="Google Shape;1344;p127"/>
          <p:cNvSpPr/>
          <p:nvPr/>
        </p:nvSpPr>
        <p:spPr>
          <a:xfrm flipH="1">
            <a:off x="91312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45"/>
        <p:cNvGrpSpPr/>
        <p:nvPr/>
      </p:nvGrpSpPr>
      <p:grpSpPr>
        <a:xfrm>
          <a:off x="0" y="0"/>
          <a:ext cx="0" cy="0"/>
          <a:chOff x="0" y="0"/>
          <a:chExt cx="0" cy="0"/>
        </a:xfrm>
      </p:grpSpPr>
      <p:sp>
        <p:nvSpPr>
          <p:cNvPr id="1346" name="Google Shape;1346;p128"/>
          <p:cNvSpPr txBox="1">
            <a:spLocks noGrp="1"/>
          </p:cNvSpPr>
          <p:nvPr>
            <p:ph type="title"/>
          </p:nvPr>
        </p:nvSpPr>
        <p:spPr>
          <a:xfrm>
            <a:off x="3266000" y="1585467"/>
            <a:ext cx="6497200" cy="2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13335"/>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347" name="Google Shape;1347;p128"/>
          <p:cNvSpPr txBox="1">
            <a:spLocks noGrp="1"/>
          </p:cNvSpPr>
          <p:nvPr>
            <p:ph type="subTitle" idx="1"/>
          </p:nvPr>
        </p:nvSpPr>
        <p:spPr>
          <a:xfrm>
            <a:off x="3266000" y="4103067"/>
            <a:ext cx="6497200" cy="106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2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348" name="Google Shape;1348;p128"/>
          <p:cNvGrpSpPr/>
          <p:nvPr/>
        </p:nvGrpSpPr>
        <p:grpSpPr>
          <a:xfrm>
            <a:off x="960082" y="271648"/>
            <a:ext cx="10545555" cy="5124379"/>
            <a:chOff x="-5876397" y="2789854"/>
            <a:chExt cx="4374297" cy="2125593"/>
          </a:xfrm>
        </p:grpSpPr>
        <p:sp>
          <p:nvSpPr>
            <p:cNvPr id="1349" name="Google Shape;1349;p128"/>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50" name="Google Shape;1350;p128"/>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51" name="Google Shape;1351;p128"/>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52" name="Google Shape;1352;p128"/>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4"/>
          <p:cNvSpPr>
            <a:spLocks noGrp="1"/>
          </p:cNvSpPr>
          <p:nvPr>
            <p:ph type="pic" idx="2"/>
          </p:nvPr>
        </p:nvSpPr>
        <p:spPr>
          <a:xfrm>
            <a:off x="5183188" y="987426"/>
            <a:ext cx="6172200" cy="4873625"/>
          </a:xfrm>
          <a:prstGeom prst="rect">
            <a:avLst/>
          </a:prstGeom>
          <a:noFill/>
          <a:ln>
            <a:noFill/>
          </a:ln>
        </p:spPr>
      </p:sp>
      <p:sp>
        <p:nvSpPr>
          <p:cNvPr id="94" name="Google Shape;94;p14"/>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1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53"/>
        <p:cNvGrpSpPr/>
        <p:nvPr/>
      </p:nvGrpSpPr>
      <p:grpSpPr>
        <a:xfrm>
          <a:off x="0" y="0"/>
          <a:ext cx="0" cy="0"/>
          <a:chOff x="0" y="0"/>
          <a:chExt cx="0" cy="0"/>
        </a:xfrm>
      </p:grpSpPr>
      <p:sp>
        <p:nvSpPr>
          <p:cNvPr id="1354" name="Google Shape;1354;p129"/>
          <p:cNvSpPr txBox="1">
            <a:spLocks noGrp="1"/>
          </p:cNvSpPr>
          <p:nvPr>
            <p:ph type="title"/>
          </p:nvPr>
        </p:nvSpPr>
        <p:spPr>
          <a:xfrm>
            <a:off x="960000" y="1814716"/>
            <a:ext cx="4703200" cy="159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55" name="Google Shape;1355;p129"/>
          <p:cNvSpPr txBox="1">
            <a:spLocks noGrp="1"/>
          </p:cNvSpPr>
          <p:nvPr>
            <p:ph type="subTitle" idx="1"/>
          </p:nvPr>
        </p:nvSpPr>
        <p:spPr>
          <a:xfrm>
            <a:off x="960000" y="3594316"/>
            <a:ext cx="4703200" cy="152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356" name="Google Shape;1356;p129"/>
          <p:cNvGrpSpPr/>
          <p:nvPr/>
        </p:nvGrpSpPr>
        <p:grpSpPr>
          <a:xfrm flipH="1">
            <a:off x="300360" y="271648"/>
            <a:ext cx="11630741" cy="5456369"/>
            <a:chOff x="-6171402" y="2789854"/>
            <a:chExt cx="4824432" cy="2263302"/>
          </a:xfrm>
        </p:grpSpPr>
        <p:sp>
          <p:nvSpPr>
            <p:cNvPr id="1357" name="Google Shape;1357;p129"/>
            <p:cNvSpPr/>
            <p:nvPr/>
          </p:nvSpPr>
          <p:spPr>
            <a:xfrm>
              <a:off x="-2013001"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58" name="Google Shape;1358;p129"/>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59" name="Google Shape;1359;p129"/>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60" name="Google Shape;1360;p129"/>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361" name="Google Shape;1361;p129"/>
          <p:cNvSpPr/>
          <p:nvPr/>
        </p:nvSpPr>
        <p:spPr>
          <a:xfrm rot="-5400000" flipH="1">
            <a:off x="-1838307" y="-3381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362"/>
        <p:cNvGrpSpPr/>
        <p:nvPr/>
      </p:nvGrpSpPr>
      <p:grpSpPr>
        <a:xfrm>
          <a:off x="0" y="0"/>
          <a:ext cx="0" cy="0"/>
          <a:chOff x="0" y="0"/>
          <a:chExt cx="0" cy="0"/>
        </a:xfrm>
      </p:grpSpPr>
      <p:sp>
        <p:nvSpPr>
          <p:cNvPr id="1363" name="Google Shape;1363;p130"/>
          <p:cNvSpPr txBox="1">
            <a:spLocks noGrp="1"/>
          </p:cNvSpPr>
          <p:nvPr>
            <p:ph type="title"/>
          </p:nvPr>
        </p:nvSpPr>
        <p:spPr>
          <a:xfrm>
            <a:off x="7595032" y="17639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64" name="Google Shape;1364;p130"/>
          <p:cNvSpPr txBox="1">
            <a:spLocks noGrp="1"/>
          </p:cNvSpPr>
          <p:nvPr>
            <p:ph type="subTitle" idx="1"/>
          </p:nvPr>
        </p:nvSpPr>
        <p:spPr>
          <a:xfrm>
            <a:off x="7595032" y="35435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365" name="Google Shape;1365;p130"/>
          <p:cNvGrpSpPr/>
          <p:nvPr/>
        </p:nvGrpSpPr>
        <p:grpSpPr>
          <a:xfrm>
            <a:off x="8550666" y="576448"/>
            <a:ext cx="3380435" cy="5354767"/>
            <a:chOff x="-2749175" y="2831998"/>
            <a:chExt cx="1402205" cy="2221158"/>
          </a:xfrm>
        </p:grpSpPr>
        <p:sp>
          <p:nvSpPr>
            <p:cNvPr id="1366" name="Google Shape;1366;p130"/>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67" name="Google Shape;1367;p130"/>
            <p:cNvSpPr/>
            <p:nvPr/>
          </p:nvSpPr>
          <p:spPr>
            <a:xfrm>
              <a:off x="-2749175" y="2831998"/>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368" name="Google Shape;1368;p130"/>
          <p:cNvSpPr/>
          <p:nvPr/>
        </p:nvSpPr>
        <p:spPr>
          <a:xfrm flipH="1">
            <a:off x="8406293" y="-805684"/>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369"/>
        <p:cNvGrpSpPr/>
        <p:nvPr/>
      </p:nvGrpSpPr>
      <p:grpSpPr>
        <a:xfrm>
          <a:off x="0" y="0"/>
          <a:ext cx="0" cy="0"/>
          <a:chOff x="0" y="0"/>
          <a:chExt cx="0" cy="0"/>
        </a:xfrm>
      </p:grpSpPr>
      <p:sp>
        <p:nvSpPr>
          <p:cNvPr id="1370" name="Google Shape;1370;p131"/>
          <p:cNvSpPr txBox="1">
            <a:spLocks noGrp="1"/>
          </p:cNvSpPr>
          <p:nvPr>
            <p:ph type="title"/>
          </p:nvPr>
        </p:nvSpPr>
        <p:spPr>
          <a:xfrm>
            <a:off x="960000" y="1763948"/>
            <a:ext cx="4310800" cy="172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71" name="Google Shape;1371;p131"/>
          <p:cNvSpPr txBox="1">
            <a:spLocks noGrp="1"/>
          </p:cNvSpPr>
          <p:nvPr>
            <p:ph type="subTitle" idx="1"/>
          </p:nvPr>
        </p:nvSpPr>
        <p:spPr>
          <a:xfrm>
            <a:off x="960000" y="3645148"/>
            <a:ext cx="4310800" cy="150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372" name="Google Shape;1372;p131"/>
          <p:cNvGrpSpPr/>
          <p:nvPr/>
        </p:nvGrpSpPr>
        <p:grpSpPr>
          <a:xfrm flipH="1">
            <a:off x="300360" y="271648"/>
            <a:ext cx="11630741" cy="2408367"/>
            <a:chOff x="-6171402" y="2789854"/>
            <a:chExt cx="4824432" cy="998991"/>
          </a:xfrm>
        </p:grpSpPr>
        <p:sp>
          <p:nvSpPr>
            <p:cNvPr id="1373" name="Google Shape;1373;p131"/>
            <p:cNvSpPr/>
            <p:nvPr/>
          </p:nvSpPr>
          <p:spPr>
            <a:xfrm>
              <a:off x="-1427895" y="3711070"/>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74" name="Google Shape;1374;p131"/>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75" name="Google Shape;1375;p131"/>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376" name="Google Shape;1376;p131"/>
          <p:cNvSpPr/>
          <p:nvPr/>
        </p:nvSpPr>
        <p:spPr>
          <a:xfrm rot="-3230979" flipH="1">
            <a:off x="-565924" y="-1034221"/>
            <a:ext cx="4205271" cy="332887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77"/>
        <p:cNvGrpSpPr/>
        <p:nvPr/>
      </p:nvGrpSpPr>
      <p:grpSpPr>
        <a:xfrm>
          <a:off x="0" y="0"/>
          <a:ext cx="0" cy="0"/>
          <a:chOff x="0" y="0"/>
          <a:chExt cx="0" cy="0"/>
        </a:xfrm>
      </p:grpSpPr>
      <p:sp>
        <p:nvSpPr>
          <p:cNvPr id="1378" name="Google Shape;1378;p132"/>
          <p:cNvSpPr txBox="1">
            <a:spLocks noGrp="1"/>
          </p:cNvSpPr>
          <p:nvPr>
            <p:ph type="title"/>
          </p:nvPr>
        </p:nvSpPr>
        <p:spPr>
          <a:xfrm>
            <a:off x="1250168"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379" name="Google Shape;1379;p132"/>
          <p:cNvSpPr txBox="1">
            <a:spLocks noGrp="1"/>
          </p:cNvSpPr>
          <p:nvPr>
            <p:ph type="subTitle" idx="1"/>
          </p:nvPr>
        </p:nvSpPr>
        <p:spPr>
          <a:xfrm>
            <a:off x="1250168"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80" name="Google Shape;1380;p132"/>
          <p:cNvSpPr txBox="1">
            <a:spLocks noGrp="1"/>
          </p:cNvSpPr>
          <p:nvPr>
            <p:ph type="title" idx="2"/>
          </p:nvPr>
        </p:nvSpPr>
        <p:spPr>
          <a:xfrm>
            <a:off x="4645795"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381" name="Google Shape;1381;p132"/>
          <p:cNvSpPr txBox="1">
            <a:spLocks noGrp="1"/>
          </p:cNvSpPr>
          <p:nvPr>
            <p:ph type="subTitle" idx="3"/>
          </p:nvPr>
        </p:nvSpPr>
        <p:spPr>
          <a:xfrm>
            <a:off x="4645795"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82" name="Google Shape;1382;p132"/>
          <p:cNvSpPr txBox="1">
            <a:spLocks noGrp="1"/>
          </p:cNvSpPr>
          <p:nvPr>
            <p:ph type="title" idx="4"/>
          </p:nvPr>
        </p:nvSpPr>
        <p:spPr>
          <a:xfrm>
            <a:off x="8041431"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383" name="Google Shape;1383;p132"/>
          <p:cNvSpPr txBox="1">
            <a:spLocks noGrp="1"/>
          </p:cNvSpPr>
          <p:nvPr>
            <p:ph type="subTitle" idx="5"/>
          </p:nvPr>
        </p:nvSpPr>
        <p:spPr>
          <a:xfrm>
            <a:off x="8041431"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84" name="Google Shape;1384;p132"/>
          <p:cNvSpPr txBox="1">
            <a:spLocks noGrp="1"/>
          </p:cNvSpPr>
          <p:nvPr>
            <p:ph type="title" idx="6"/>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85" name="Google Shape;1385;p132"/>
          <p:cNvSpPr/>
          <p:nvPr/>
        </p:nvSpPr>
        <p:spPr>
          <a:xfrm rot="10800000">
            <a:off x="8425259" y="49046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86" name="Google Shape;1386;p132"/>
          <p:cNvSpPr/>
          <p:nvPr/>
        </p:nvSpPr>
        <p:spPr>
          <a:xfrm rot="10800000" flipH="1">
            <a:off x="-1022141" y="47067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387" name="Google Shape;1387;p132"/>
          <p:cNvGrpSpPr/>
          <p:nvPr/>
        </p:nvGrpSpPr>
        <p:grpSpPr>
          <a:xfrm rot="10800000" flipH="1">
            <a:off x="312382" y="345015"/>
            <a:ext cx="11634443" cy="6082162"/>
            <a:chOff x="-6145063" y="2768870"/>
            <a:chExt cx="4825968" cy="2522881"/>
          </a:xfrm>
        </p:grpSpPr>
        <p:sp>
          <p:nvSpPr>
            <p:cNvPr id="1388" name="Google Shape;1388;p132"/>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89" name="Google Shape;1389;p132"/>
            <p:cNvSpPr/>
            <p:nvPr/>
          </p:nvSpPr>
          <p:spPr>
            <a:xfrm>
              <a:off x="-6102807" y="498318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90" name="Google Shape;1390;p132"/>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91" name="Google Shape;1391;p132"/>
            <p:cNvSpPr/>
            <p:nvPr/>
          </p:nvSpPr>
          <p:spPr>
            <a:xfrm>
              <a:off x="-1481725" y="52147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92" name="Google Shape;1392;p132"/>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93" name="Google Shape;1393;p132"/>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394"/>
        <p:cNvGrpSpPr/>
        <p:nvPr/>
      </p:nvGrpSpPr>
      <p:grpSpPr>
        <a:xfrm>
          <a:off x="0" y="0"/>
          <a:ext cx="0" cy="0"/>
          <a:chOff x="0" y="0"/>
          <a:chExt cx="0" cy="0"/>
        </a:xfrm>
      </p:grpSpPr>
      <p:sp>
        <p:nvSpPr>
          <p:cNvPr id="1395" name="Google Shape;1395;p133"/>
          <p:cNvSpPr/>
          <p:nvPr/>
        </p:nvSpPr>
        <p:spPr>
          <a:xfrm rot="-10607045" flipH="1">
            <a:off x="2486331" y="-4010799"/>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96" name="Google Shape;1396;p133"/>
          <p:cNvSpPr/>
          <p:nvPr/>
        </p:nvSpPr>
        <p:spPr>
          <a:xfrm rot="-10468380" flipH="1">
            <a:off x="-2065894" y="4103364"/>
            <a:ext cx="4205180" cy="3328800"/>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397" name="Google Shape;1397;p133"/>
          <p:cNvSpPr txBox="1">
            <a:spLocks noGrp="1"/>
          </p:cNvSpPr>
          <p:nvPr>
            <p:ph type="title"/>
          </p:nvPr>
        </p:nvSpPr>
        <p:spPr>
          <a:xfrm>
            <a:off x="950967" y="694967"/>
            <a:ext cx="1029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98" name="Google Shape;1398;p133"/>
          <p:cNvSpPr txBox="1">
            <a:spLocks noGrp="1"/>
          </p:cNvSpPr>
          <p:nvPr>
            <p:ph type="title" idx="2"/>
          </p:nvPr>
        </p:nvSpPr>
        <p:spPr>
          <a:xfrm>
            <a:off x="6674939" y="1895333"/>
            <a:ext cx="42256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399" name="Google Shape;1399;p133"/>
          <p:cNvSpPr txBox="1">
            <a:spLocks noGrp="1"/>
          </p:cNvSpPr>
          <p:nvPr>
            <p:ph type="subTitle" idx="1"/>
          </p:nvPr>
        </p:nvSpPr>
        <p:spPr>
          <a:xfrm>
            <a:off x="6674939" y="2460037"/>
            <a:ext cx="42256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00" name="Google Shape;1400;p133"/>
          <p:cNvSpPr txBox="1">
            <a:spLocks noGrp="1"/>
          </p:cNvSpPr>
          <p:nvPr>
            <p:ph type="title" idx="3"/>
          </p:nvPr>
        </p:nvSpPr>
        <p:spPr>
          <a:xfrm>
            <a:off x="6671765" y="3373373"/>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401" name="Google Shape;1401;p133"/>
          <p:cNvSpPr txBox="1">
            <a:spLocks noGrp="1"/>
          </p:cNvSpPr>
          <p:nvPr>
            <p:ph type="subTitle" idx="4"/>
          </p:nvPr>
        </p:nvSpPr>
        <p:spPr>
          <a:xfrm>
            <a:off x="6671764" y="3938003"/>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02" name="Google Shape;1402;p133"/>
          <p:cNvSpPr txBox="1">
            <a:spLocks noGrp="1"/>
          </p:cNvSpPr>
          <p:nvPr>
            <p:ph type="title" idx="5"/>
          </p:nvPr>
        </p:nvSpPr>
        <p:spPr>
          <a:xfrm>
            <a:off x="6676456" y="4851415"/>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403" name="Google Shape;1403;p133"/>
          <p:cNvSpPr txBox="1">
            <a:spLocks noGrp="1"/>
          </p:cNvSpPr>
          <p:nvPr>
            <p:ph type="subTitle" idx="6"/>
          </p:nvPr>
        </p:nvSpPr>
        <p:spPr>
          <a:xfrm>
            <a:off x="6676456" y="5415967"/>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404" name="Google Shape;1404;p133"/>
          <p:cNvGrpSpPr/>
          <p:nvPr/>
        </p:nvGrpSpPr>
        <p:grpSpPr>
          <a:xfrm>
            <a:off x="317086" y="308493"/>
            <a:ext cx="11544153" cy="6302287"/>
            <a:chOff x="-6143112" y="2805138"/>
            <a:chExt cx="4788515" cy="2614189"/>
          </a:xfrm>
        </p:grpSpPr>
        <p:sp>
          <p:nvSpPr>
            <p:cNvPr id="1405" name="Google Shape;1405;p133"/>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06" name="Google Shape;1406;p133"/>
            <p:cNvSpPr/>
            <p:nvPr/>
          </p:nvSpPr>
          <p:spPr>
            <a:xfrm>
              <a:off x="-2892015" y="5341552"/>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07" name="Google Shape;1407;p133"/>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08" name="Google Shape;1408;p133"/>
            <p:cNvSpPr/>
            <p:nvPr/>
          </p:nvSpPr>
          <p:spPr>
            <a:xfrm>
              <a:off x="-1489544" y="36949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09" name="Google Shape;1409;p133"/>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10"/>
        <p:cNvGrpSpPr/>
        <p:nvPr/>
      </p:nvGrpSpPr>
      <p:grpSpPr>
        <a:xfrm>
          <a:off x="0" y="0"/>
          <a:ext cx="0" cy="0"/>
          <a:chOff x="0" y="0"/>
          <a:chExt cx="0" cy="0"/>
        </a:xfrm>
      </p:grpSpPr>
      <p:sp>
        <p:nvSpPr>
          <p:cNvPr id="1411" name="Google Shape;1411;p134"/>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12" name="Google Shape;1412;p134"/>
          <p:cNvSpPr txBox="1">
            <a:spLocks noGrp="1"/>
          </p:cNvSpPr>
          <p:nvPr>
            <p:ph type="title" idx="2"/>
          </p:nvPr>
        </p:nvSpPr>
        <p:spPr>
          <a:xfrm>
            <a:off x="941884" y="23456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413" name="Google Shape;1413;p134"/>
          <p:cNvSpPr txBox="1">
            <a:spLocks noGrp="1"/>
          </p:cNvSpPr>
          <p:nvPr>
            <p:ph type="subTitle" idx="1"/>
          </p:nvPr>
        </p:nvSpPr>
        <p:spPr>
          <a:xfrm>
            <a:off x="941884" y="28254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414" name="Google Shape;1414;p134"/>
          <p:cNvSpPr txBox="1">
            <a:spLocks noGrp="1"/>
          </p:cNvSpPr>
          <p:nvPr>
            <p:ph type="title" idx="3"/>
          </p:nvPr>
        </p:nvSpPr>
        <p:spPr>
          <a:xfrm>
            <a:off x="7827316" y="23456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415" name="Google Shape;1415;p134"/>
          <p:cNvSpPr txBox="1">
            <a:spLocks noGrp="1"/>
          </p:cNvSpPr>
          <p:nvPr>
            <p:ph type="subTitle" idx="4"/>
          </p:nvPr>
        </p:nvSpPr>
        <p:spPr>
          <a:xfrm>
            <a:off x="7827316" y="28254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416" name="Google Shape;1416;p134"/>
          <p:cNvSpPr txBox="1">
            <a:spLocks noGrp="1"/>
          </p:cNvSpPr>
          <p:nvPr>
            <p:ph type="title" idx="5"/>
          </p:nvPr>
        </p:nvSpPr>
        <p:spPr>
          <a:xfrm>
            <a:off x="941884" y="41553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417" name="Google Shape;1417;p134"/>
          <p:cNvSpPr txBox="1">
            <a:spLocks noGrp="1"/>
          </p:cNvSpPr>
          <p:nvPr>
            <p:ph type="subTitle" idx="6"/>
          </p:nvPr>
        </p:nvSpPr>
        <p:spPr>
          <a:xfrm>
            <a:off x="941884" y="46350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418" name="Google Shape;1418;p134"/>
          <p:cNvSpPr txBox="1">
            <a:spLocks noGrp="1"/>
          </p:cNvSpPr>
          <p:nvPr>
            <p:ph type="title" idx="7"/>
          </p:nvPr>
        </p:nvSpPr>
        <p:spPr>
          <a:xfrm>
            <a:off x="7827316" y="41553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419" name="Google Shape;1419;p134"/>
          <p:cNvSpPr txBox="1">
            <a:spLocks noGrp="1"/>
          </p:cNvSpPr>
          <p:nvPr>
            <p:ph type="subTitle" idx="8"/>
          </p:nvPr>
        </p:nvSpPr>
        <p:spPr>
          <a:xfrm>
            <a:off x="7827316" y="46350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420" name="Google Shape;1420;p134"/>
          <p:cNvSpPr/>
          <p:nvPr/>
        </p:nvSpPr>
        <p:spPr>
          <a:xfrm rot="-192955">
            <a:off x="2664431" y="41431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21" name="Google Shape;1421;p134"/>
          <p:cNvSpPr/>
          <p:nvPr/>
        </p:nvSpPr>
        <p:spPr>
          <a:xfrm rot="10799792">
            <a:off x="-1677001" y="-49684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422" name="Google Shape;1422;p134"/>
          <p:cNvGrpSpPr/>
          <p:nvPr/>
        </p:nvGrpSpPr>
        <p:grpSpPr>
          <a:xfrm>
            <a:off x="248882" y="279697"/>
            <a:ext cx="11587193" cy="6348023"/>
            <a:chOff x="-6171402" y="2793194"/>
            <a:chExt cx="4806368" cy="2633161"/>
          </a:xfrm>
        </p:grpSpPr>
        <p:sp>
          <p:nvSpPr>
            <p:cNvPr id="1423" name="Google Shape;1423;p134"/>
            <p:cNvSpPr/>
            <p:nvPr/>
          </p:nvSpPr>
          <p:spPr>
            <a:xfrm>
              <a:off x="-5414294" y="5306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24" name="Google Shape;1424;p134"/>
            <p:cNvSpPr/>
            <p:nvPr/>
          </p:nvSpPr>
          <p:spPr>
            <a:xfrm>
              <a:off x="-1500112" y="3546547"/>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25" name="Google Shape;1425;p134"/>
            <p:cNvSpPr/>
            <p:nvPr/>
          </p:nvSpPr>
          <p:spPr>
            <a:xfrm>
              <a:off x="-1419183" y="2808531"/>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26" name="Google Shape;1426;p134"/>
            <p:cNvSpPr/>
            <p:nvPr/>
          </p:nvSpPr>
          <p:spPr>
            <a:xfrm>
              <a:off x="-2138091" y="279319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27" name="Google Shape;1427;p134"/>
            <p:cNvSpPr/>
            <p:nvPr/>
          </p:nvSpPr>
          <p:spPr>
            <a:xfrm>
              <a:off x="-6171402" y="534938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28" name="Google Shape;1428;p134"/>
            <p:cNvSpPr/>
            <p:nvPr/>
          </p:nvSpPr>
          <p:spPr>
            <a:xfrm>
              <a:off x="-1419284" y="477111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29"/>
        <p:cNvGrpSpPr/>
        <p:nvPr/>
      </p:nvGrpSpPr>
      <p:grpSpPr>
        <a:xfrm>
          <a:off x="0" y="0"/>
          <a:ext cx="0" cy="0"/>
          <a:chOff x="0" y="0"/>
          <a:chExt cx="0" cy="0"/>
        </a:xfrm>
      </p:grpSpPr>
      <p:sp>
        <p:nvSpPr>
          <p:cNvPr id="1430" name="Google Shape;1430;p135"/>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31" name="Google Shape;1431;p135"/>
          <p:cNvSpPr txBox="1">
            <a:spLocks noGrp="1"/>
          </p:cNvSpPr>
          <p:nvPr>
            <p:ph type="title" idx="2"/>
          </p:nvPr>
        </p:nvSpPr>
        <p:spPr>
          <a:xfrm>
            <a:off x="13065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432" name="Google Shape;1432;p135"/>
          <p:cNvSpPr txBox="1">
            <a:spLocks noGrp="1"/>
          </p:cNvSpPr>
          <p:nvPr>
            <p:ph type="subTitle" idx="1"/>
          </p:nvPr>
        </p:nvSpPr>
        <p:spPr>
          <a:xfrm>
            <a:off x="13065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433" name="Google Shape;1433;p135"/>
          <p:cNvSpPr txBox="1">
            <a:spLocks noGrp="1"/>
          </p:cNvSpPr>
          <p:nvPr>
            <p:ph type="title" idx="3"/>
          </p:nvPr>
        </p:nvSpPr>
        <p:spPr>
          <a:xfrm>
            <a:off x="46104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434" name="Google Shape;1434;p135"/>
          <p:cNvSpPr txBox="1">
            <a:spLocks noGrp="1"/>
          </p:cNvSpPr>
          <p:nvPr>
            <p:ph type="subTitle" idx="4"/>
          </p:nvPr>
        </p:nvSpPr>
        <p:spPr>
          <a:xfrm>
            <a:off x="46104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435" name="Google Shape;1435;p135"/>
          <p:cNvSpPr txBox="1">
            <a:spLocks noGrp="1"/>
          </p:cNvSpPr>
          <p:nvPr>
            <p:ph type="title" idx="5"/>
          </p:nvPr>
        </p:nvSpPr>
        <p:spPr>
          <a:xfrm>
            <a:off x="13065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436" name="Google Shape;1436;p135"/>
          <p:cNvSpPr txBox="1">
            <a:spLocks noGrp="1"/>
          </p:cNvSpPr>
          <p:nvPr>
            <p:ph type="subTitle" idx="6"/>
          </p:nvPr>
        </p:nvSpPr>
        <p:spPr>
          <a:xfrm>
            <a:off x="13065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437" name="Google Shape;1437;p135"/>
          <p:cNvSpPr txBox="1">
            <a:spLocks noGrp="1"/>
          </p:cNvSpPr>
          <p:nvPr>
            <p:ph type="title" idx="7"/>
          </p:nvPr>
        </p:nvSpPr>
        <p:spPr>
          <a:xfrm>
            <a:off x="46104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438" name="Google Shape;1438;p135"/>
          <p:cNvSpPr txBox="1">
            <a:spLocks noGrp="1"/>
          </p:cNvSpPr>
          <p:nvPr>
            <p:ph type="subTitle" idx="8"/>
          </p:nvPr>
        </p:nvSpPr>
        <p:spPr>
          <a:xfrm>
            <a:off x="46104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439" name="Google Shape;1439;p135"/>
          <p:cNvSpPr txBox="1">
            <a:spLocks noGrp="1"/>
          </p:cNvSpPr>
          <p:nvPr>
            <p:ph type="title" idx="9"/>
          </p:nvPr>
        </p:nvSpPr>
        <p:spPr>
          <a:xfrm>
            <a:off x="7913900" y="25232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440" name="Google Shape;1440;p135"/>
          <p:cNvSpPr txBox="1">
            <a:spLocks noGrp="1"/>
          </p:cNvSpPr>
          <p:nvPr>
            <p:ph type="subTitle" idx="13"/>
          </p:nvPr>
        </p:nvSpPr>
        <p:spPr>
          <a:xfrm>
            <a:off x="7913900" y="32036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441" name="Google Shape;1441;p135"/>
          <p:cNvSpPr txBox="1">
            <a:spLocks noGrp="1"/>
          </p:cNvSpPr>
          <p:nvPr>
            <p:ph type="title" idx="14"/>
          </p:nvPr>
        </p:nvSpPr>
        <p:spPr>
          <a:xfrm>
            <a:off x="7913900" y="47646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442" name="Google Shape;1442;p135"/>
          <p:cNvSpPr txBox="1">
            <a:spLocks noGrp="1"/>
          </p:cNvSpPr>
          <p:nvPr>
            <p:ph type="subTitle" idx="15"/>
          </p:nvPr>
        </p:nvSpPr>
        <p:spPr>
          <a:xfrm>
            <a:off x="7913900" y="54450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443" name="Google Shape;1443;p135"/>
          <p:cNvSpPr/>
          <p:nvPr/>
        </p:nvSpPr>
        <p:spPr>
          <a:xfrm>
            <a:off x="-742741"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44" name="Google Shape;1444;p135"/>
          <p:cNvSpPr/>
          <p:nvPr/>
        </p:nvSpPr>
        <p:spPr>
          <a:xfrm flipH="1">
            <a:off x="8704659"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445" name="Google Shape;1445;p135"/>
          <p:cNvGrpSpPr/>
          <p:nvPr/>
        </p:nvGrpSpPr>
        <p:grpSpPr>
          <a:xfrm>
            <a:off x="320388" y="91481"/>
            <a:ext cx="11380691" cy="6536251"/>
            <a:chOff x="240290" y="68610"/>
            <a:chExt cx="8535518" cy="4902188"/>
          </a:xfrm>
        </p:grpSpPr>
        <p:grpSp>
          <p:nvGrpSpPr>
            <p:cNvPr id="1446" name="Google Shape;1446;p135"/>
            <p:cNvGrpSpPr/>
            <p:nvPr/>
          </p:nvGrpSpPr>
          <p:grpSpPr>
            <a:xfrm rot="10800000" flipH="1">
              <a:off x="240290" y="68610"/>
              <a:ext cx="8535518" cy="4902188"/>
              <a:chOff x="240290" y="203735"/>
              <a:chExt cx="8535518" cy="4902188"/>
            </a:xfrm>
          </p:grpSpPr>
          <p:grpSp>
            <p:nvGrpSpPr>
              <p:cNvPr id="1447" name="Google Shape;1447;p135"/>
              <p:cNvGrpSpPr/>
              <p:nvPr/>
            </p:nvGrpSpPr>
            <p:grpSpPr>
              <a:xfrm>
                <a:off x="3631190" y="203735"/>
                <a:ext cx="5144618" cy="4625000"/>
                <a:chOff x="-4266347" y="2789854"/>
                <a:chExt cx="2845317" cy="2557934"/>
              </a:xfrm>
            </p:grpSpPr>
            <p:sp>
              <p:nvSpPr>
                <p:cNvPr id="1448" name="Google Shape;1448;p135"/>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49" name="Google Shape;1449;p135"/>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50" name="Google Shape;1450;p135"/>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51" name="Google Shape;1451;p135"/>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52" name="Google Shape;1452;p135"/>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453" name="Google Shape;1453;p135"/>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54" name="Google Shape;1454;p135"/>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455" name="Google Shape;1455;p135"/>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456"/>
        <p:cNvGrpSpPr/>
        <p:nvPr/>
      </p:nvGrpSpPr>
      <p:grpSpPr>
        <a:xfrm>
          <a:off x="0" y="0"/>
          <a:ext cx="0" cy="0"/>
          <a:chOff x="0" y="0"/>
          <a:chExt cx="0" cy="0"/>
        </a:xfrm>
      </p:grpSpPr>
      <p:sp>
        <p:nvSpPr>
          <p:cNvPr id="1457" name="Google Shape;1457;p136"/>
          <p:cNvSpPr/>
          <p:nvPr/>
        </p:nvSpPr>
        <p:spPr>
          <a:xfrm rot="5400000">
            <a:off x="9956802" y="10819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58" name="Google Shape;1458;p136"/>
          <p:cNvSpPr/>
          <p:nvPr/>
        </p:nvSpPr>
        <p:spPr>
          <a:xfrm flipH="1">
            <a:off x="10706877" y="633863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59" name="Google Shape;1459;p136"/>
          <p:cNvSpPr/>
          <p:nvPr/>
        </p:nvSpPr>
        <p:spPr>
          <a:xfrm flipH="1">
            <a:off x="11705531"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60" name="Google Shape;1460;p136"/>
          <p:cNvSpPr txBox="1">
            <a:spLocks noGrp="1"/>
          </p:cNvSpPr>
          <p:nvPr>
            <p:ph type="ctrTitle"/>
          </p:nvPr>
        </p:nvSpPr>
        <p:spPr>
          <a:xfrm>
            <a:off x="5898300" y="1028700"/>
            <a:ext cx="5145200" cy="982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34" b="1">
                <a:latin typeface="Spinnaker"/>
                <a:ea typeface="Spinnaker"/>
                <a:cs typeface="Spinnaker"/>
                <a:sym typeface="Spinnaker"/>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461" name="Google Shape;1461;p136"/>
          <p:cNvSpPr txBox="1">
            <a:spLocks noGrp="1"/>
          </p:cNvSpPr>
          <p:nvPr>
            <p:ph type="subTitle" idx="1"/>
          </p:nvPr>
        </p:nvSpPr>
        <p:spPr>
          <a:xfrm>
            <a:off x="5898300" y="2141733"/>
            <a:ext cx="5145200" cy="1871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dk1"/>
                </a:solidFill>
                <a:latin typeface="Archivo"/>
                <a:ea typeface="Archivo"/>
                <a:cs typeface="Archivo"/>
                <a:sym typeface="Archivo"/>
              </a:defRPr>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1462" name="Google Shape;1462;p136"/>
          <p:cNvSpPr txBox="1"/>
          <p:nvPr/>
        </p:nvSpPr>
        <p:spPr>
          <a:xfrm>
            <a:off x="5898100" y="4180800"/>
            <a:ext cx="5145200" cy="8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2D3962"/>
                </a:solidFill>
                <a:latin typeface="Archivo"/>
                <a:ea typeface="Archivo"/>
                <a:cs typeface="Archivo"/>
                <a:sym typeface="Archivo"/>
              </a:rPr>
              <a:t>CRÉDITS: Ce modèle de présentation a été créé par </a:t>
            </a:r>
            <a:r>
              <a:rPr lang="en-US" sz="1600" b="1" i="0" u="none" strike="noStrike" cap="none">
                <a:solidFill>
                  <a:schemeClr val="hlink"/>
                </a:solidFill>
                <a:uFill>
                  <a:noFill/>
                </a:uFill>
                <a:latin typeface="Archivo"/>
                <a:ea typeface="Archivo"/>
                <a:cs typeface="Archivo"/>
                <a:sym typeface="Archivo"/>
                <a:hlinkClick r:id="rId2"/>
              </a:rPr>
              <a:t>Slidesgo</a:t>
            </a:r>
            <a:r>
              <a:rPr lang="en-US" sz="1600" b="0" i="0" u="none" strike="noStrike" cap="none">
                <a:solidFill>
                  <a:srgbClr val="2D3962"/>
                </a:solidFill>
                <a:latin typeface="Archivo"/>
                <a:ea typeface="Archivo"/>
                <a:cs typeface="Archivo"/>
                <a:sym typeface="Archivo"/>
              </a:rPr>
              <a:t>, comprenant des icônes de </a:t>
            </a:r>
            <a:r>
              <a:rPr lang="en-US" sz="1600" b="1" i="0" u="none" strike="noStrike" cap="none">
                <a:solidFill>
                  <a:schemeClr val="hlink"/>
                </a:solidFill>
                <a:uFill>
                  <a:noFill/>
                </a:uFill>
                <a:latin typeface="Archivo"/>
                <a:ea typeface="Archivo"/>
                <a:cs typeface="Archivo"/>
                <a:sym typeface="Archivo"/>
                <a:hlinkClick r:id="rId3"/>
              </a:rPr>
              <a:t>Flaticon</a:t>
            </a:r>
            <a:r>
              <a:rPr lang="en-US" sz="1600" b="0" i="0" u="none" strike="noStrike" cap="none">
                <a:solidFill>
                  <a:srgbClr val="2D3962"/>
                </a:solidFill>
                <a:latin typeface="Archivo"/>
                <a:ea typeface="Archivo"/>
                <a:cs typeface="Archivo"/>
                <a:sym typeface="Archivo"/>
              </a:rPr>
              <a:t>, des infographies et des images de </a:t>
            </a:r>
            <a:r>
              <a:rPr lang="en-US" sz="1600" b="1" i="0" u="none" strike="noStrike" cap="none">
                <a:solidFill>
                  <a:schemeClr val="hlink"/>
                </a:solidFill>
                <a:uFill>
                  <a:noFill/>
                </a:uFill>
                <a:latin typeface="Archivo"/>
                <a:ea typeface="Archivo"/>
                <a:cs typeface="Archivo"/>
                <a:sym typeface="Archivo"/>
                <a:hlinkClick r:id="rId4"/>
              </a:rPr>
              <a:t>Freepik</a:t>
            </a:r>
            <a:r>
              <a:rPr lang="en-US" sz="1600" b="0" i="0" u="none" strike="noStrike" cap="none">
                <a:solidFill>
                  <a:srgbClr val="2D3962"/>
                </a:solidFill>
                <a:latin typeface="Archivo"/>
                <a:ea typeface="Archivo"/>
                <a:cs typeface="Archivo"/>
                <a:sym typeface="Archivo"/>
              </a:rPr>
              <a:t> </a:t>
            </a:r>
            <a:endParaRPr sz="1600" b="1" i="0" u="none" strike="noStrike" cap="none">
              <a:solidFill>
                <a:srgbClr val="2D3962"/>
              </a:solidFill>
              <a:latin typeface="Archivo"/>
              <a:ea typeface="Archivo"/>
              <a:cs typeface="Archivo"/>
              <a:sym typeface="Archivo"/>
            </a:endParaRPr>
          </a:p>
        </p:txBody>
      </p:sp>
      <p:grpSp>
        <p:nvGrpSpPr>
          <p:cNvPr id="1463" name="Google Shape;1463;p136"/>
          <p:cNvGrpSpPr/>
          <p:nvPr/>
        </p:nvGrpSpPr>
        <p:grpSpPr>
          <a:xfrm flipH="1">
            <a:off x="644765" y="138652"/>
            <a:ext cx="8869147" cy="1498175"/>
            <a:chOff x="-5349598" y="2818975"/>
            <a:chExt cx="3678923" cy="621443"/>
          </a:xfrm>
        </p:grpSpPr>
        <p:sp>
          <p:nvSpPr>
            <p:cNvPr id="1464" name="Google Shape;1464;p136"/>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65" name="Google Shape;1465;p136"/>
            <p:cNvSpPr/>
            <p:nvPr/>
          </p:nvSpPr>
          <p:spPr>
            <a:xfrm>
              <a:off x="-1724725" y="339411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66" name="Google Shape;1466;p136"/>
            <p:cNvSpPr/>
            <p:nvPr/>
          </p:nvSpPr>
          <p:spPr>
            <a:xfrm>
              <a:off x="-5349598" y="2931569"/>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7"/>
        <p:cNvGrpSpPr/>
        <p:nvPr/>
      </p:nvGrpSpPr>
      <p:grpSpPr>
        <a:xfrm>
          <a:off x="0" y="0"/>
          <a:ext cx="0" cy="0"/>
          <a:chOff x="0" y="0"/>
          <a:chExt cx="0" cy="0"/>
        </a:xfrm>
      </p:grpSpPr>
      <p:sp>
        <p:nvSpPr>
          <p:cNvPr id="1468" name="Google Shape;1468;p137"/>
          <p:cNvSpPr/>
          <p:nvPr/>
        </p:nvSpPr>
        <p:spPr>
          <a:xfrm rot="6873750">
            <a:off x="-6426455"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69" name="Google Shape;1469;p137"/>
          <p:cNvSpPr/>
          <p:nvPr/>
        </p:nvSpPr>
        <p:spPr>
          <a:xfrm rot="-4956612">
            <a:off x="6033842"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470" name="Google Shape;1470;p137"/>
          <p:cNvGrpSpPr/>
          <p:nvPr/>
        </p:nvGrpSpPr>
        <p:grpSpPr>
          <a:xfrm>
            <a:off x="502888" y="91481"/>
            <a:ext cx="11198193" cy="6637851"/>
            <a:chOff x="377165" y="68610"/>
            <a:chExt cx="8398645" cy="4978388"/>
          </a:xfrm>
        </p:grpSpPr>
        <p:grpSp>
          <p:nvGrpSpPr>
            <p:cNvPr id="1471" name="Google Shape;1471;p137"/>
            <p:cNvGrpSpPr/>
            <p:nvPr/>
          </p:nvGrpSpPr>
          <p:grpSpPr>
            <a:xfrm rot="10800000" flipH="1">
              <a:off x="2488190" y="68610"/>
              <a:ext cx="6287620" cy="4978388"/>
              <a:chOff x="2488190" y="127535"/>
              <a:chExt cx="6287620" cy="4978388"/>
            </a:xfrm>
          </p:grpSpPr>
          <p:grpSp>
            <p:nvGrpSpPr>
              <p:cNvPr id="1472" name="Google Shape;1472;p137"/>
              <p:cNvGrpSpPr/>
              <p:nvPr/>
            </p:nvGrpSpPr>
            <p:grpSpPr>
              <a:xfrm>
                <a:off x="2488190" y="127535"/>
                <a:ext cx="6287620" cy="4701198"/>
                <a:chOff x="-4898503" y="2747711"/>
                <a:chExt cx="3477473" cy="2600077"/>
              </a:xfrm>
            </p:grpSpPr>
            <p:sp>
              <p:nvSpPr>
                <p:cNvPr id="1473" name="Google Shape;1473;p137"/>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74" name="Google Shape;1474;p137"/>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75" name="Google Shape;1475;p137"/>
                <p:cNvSpPr/>
                <p:nvPr/>
              </p:nvSpPr>
              <p:spPr>
                <a:xfrm>
                  <a:off x="-4898503" y="2747711"/>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76" name="Google Shape;1476;p137"/>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477" name="Google Shape;1477;p137"/>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478" name="Google Shape;1478;p137"/>
            <p:cNvSpPr/>
            <p:nvPr/>
          </p:nvSpPr>
          <p:spPr>
            <a:xfrm rot="10800000" flipH="1">
              <a:off x="377165" y="2872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479"/>
        <p:cNvGrpSpPr/>
        <p:nvPr/>
      </p:nvGrpSpPr>
      <p:grpSpPr>
        <a:xfrm>
          <a:off x="0" y="0"/>
          <a:ext cx="0" cy="0"/>
          <a:chOff x="0" y="0"/>
          <a:chExt cx="0" cy="0"/>
        </a:xfrm>
      </p:grpSpPr>
      <p:sp>
        <p:nvSpPr>
          <p:cNvPr id="1480" name="Google Shape;1480;p138"/>
          <p:cNvSpPr/>
          <p:nvPr/>
        </p:nvSpPr>
        <p:spPr>
          <a:xfrm rot="6873750">
            <a:off x="-6046255"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81" name="Google Shape;1481;p138"/>
          <p:cNvSpPr/>
          <p:nvPr/>
        </p:nvSpPr>
        <p:spPr>
          <a:xfrm rot="-1606648">
            <a:off x="7851745" y="4630315"/>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82" name="Google Shape;1482;p138"/>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83" name="Google Shape;1483;p138"/>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84" name="Google Shape;1484;p138"/>
          <p:cNvSpPr/>
          <p:nvPr/>
        </p:nvSpPr>
        <p:spPr>
          <a:xfrm rot="10800000">
            <a:off x="11645817" y="44964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85" name="Google Shape;1485;p138"/>
          <p:cNvSpPr/>
          <p:nvPr/>
        </p:nvSpPr>
        <p:spPr>
          <a:xfrm rot="10800000">
            <a:off x="4913571" y="303138"/>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86" name="Google Shape;1486;p138"/>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87" name="Google Shape;1487;p138"/>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88" name="Google Shape;1488;p138"/>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89" name="Google Shape;1489;p138"/>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490" name="Google Shape;1490;p138"/>
          <p:cNvGrpSpPr/>
          <p:nvPr/>
        </p:nvGrpSpPr>
        <p:grpSpPr>
          <a:xfrm rot="-9236845">
            <a:off x="-147291" y="4740554"/>
            <a:ext cx="1129706" cy="2783684"/>
            <a:chOff x="6288246" y="-2269485"/>
            <a:chExt cx="847271" cy="2087743"/>
          </a:xfrm>
        </p:grpSpPr>
        <p:sp>
          <p:nvSpPr>
            <p:cNvPr id="1491" name="Google Shape;1491;p138"/>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92" name="Google Shape;1492;p138"/>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93" name="Google Shape;1493;p138"/>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94" name="Google Shape;1494;p138"/>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95" name="Google Shape;1495;p138"/>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96" name="Google Shape;1496;p138"/>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97" name="Google Shape;1497;p138"/>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498"/>
        <p:cNvGrpSpPr/>
        <p:nvPr/>
      </p:nvGrpSpPr>
      <p:grpSpPr>
        <a:xfrm>
          <a:off x="0" y="0"/>
          <a:ext cx="0" cy="0"/>
          <a:chOff x="0" y="0"/>
          <a:chExt cx="0" cy="0"/>
        </a:xfrm>
      </p:grpSpPr>
      <p:sp>
        <p:nvSpPr>
          <p:cNvPr id="1499" name="Google Shape;1499;p139"/>
          <p:cNvSpPr/>
          <p:nvPr/>
        </p:nvSpPr>
        <p:spPr>
          <a:xfrm rot="-6873750" flipH="1">
            <a:off x="5680122"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00" name="Google Shape;1500;p139"/>
          <p:cNvSpPr/>
          <p:nvPr/>
        </p:nvSpPr>
        <p:spPr>
          <a:xfrm rot="9193352">
            <a:off x="-2721481" y="-1999086"/>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01" name="Google Shape;1501;p139"/>
          <p:cNvSpPr/>
          <p:nvPr/>
        </p:nvSpPr>
        <p:spPr>
          <a:xfrm>
            <a:off x="10353256" y="265199"/>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02" name="Google Shape;1502;p139"/>
          <p:cNvSpPr/>
          <p:nvPr/>
        </p:nvSpPr>
        <p:spPr>
          <a:xfrm>
            <a:off x="4935185" y="392281"/>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03" name="Google Shape;1503;p139"/>
          <p:cNvSpPr/>
          <p:nvPr/>
        </p:nvSpPr>
        <p:spPr>
          <a:xfrm>
            <a:off x="390397" y="203396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04" name="Google Shape;1504;p139"/>
          <p:cNvSpPr/>
          <p:nvPr/>
        </p:nvSpPr>
        <p:spPr>
          <a:xfrm>
            <a:off x="7517631" y="6455569"/>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05" name="Google Shape;1505;p139"/>
          <p:cNvSpPr/>
          <p:nvPr/>
        </p:nvSpPr>
        <p:spPr>
          <a:xfrm>
            <a:off x="3411706" y="641859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06" name="Google Shape;1506;p139"/>
          <p:cNvSpPr/>
          <p:nvPr/>
        </p:nvSpPr>
        <p:spPr>
          <a:xfrm>
            <a:off x="9884431" y="641859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07" name="Google Shape;1507;p139"/>
          <p:cNvSpPr/>
          <p:nvPr/>
        </p:nvSpPr>
        <p:spPr>
          <a:xfrm>
            <a:off x="752757" y="561663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08" name="Google Shape;1508;p139"/>
          <p:cNvSpPr/>
          <p:nvPr/>
        </p:nvSpPr>
        <p:spPr>
          <a:xfrm rot="10800000" flipH="1">
            <a:off x="720597" y="6417630"/>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1513"/>
        <p:cNvGrpSpPr/>
        <p:nvPr/>
      </p:nvGrpSpPr>
      <p:grpSpPr>
        <a:xfrm>
          <a:off x="0" y="0"/>
          <a:ext cx="0" cy="0"/>
          <a:chOff x="0" y="0"/>
          <a:chExt cx="0" cy="0"/>
        </a:xfrm>
      </p:grpSpPr>
      <p:sp>
        <p:nvSpPr>
          <p:cNvPr id="1514" name="Google Shape;1514;p141"/>
          <p:cNvSpPr txBox="1">
            <a:spLocks noGrp="1"/>
          </p:cNvSpPr>
          <p:nvPr>
            <p:ph type="body" idx="1"/>
          </p:nvPr>
        </p:nvSpPr>
        <p:spPr>
          <a:xfrm>
            <a:off x="0" y="164639"/>
            <a:ext cx="12192000" cy="76808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4800"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515" name="Google Shape;1515;p141"/>
          <p:cNvSpPr txBox="1">
            <a:spLocks noGrp="1"/>
          </p:cNvSpPr>
          <p:nvPr>
            <p:ph type="body" idx="2"/>
          </p:nvPr>
        </p:nvSpPr>
        <p:spPr>
          <a:xfrm>
            <a:off x="0" y="932724"/>
            <a:ext cx="12192000" cy="38404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67"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16"/>
        <p:cNvGrpSpPr/>
        <p:nvPr/>
      </p:nvGrpSpPr>
      <p:grpSpPr>
        <a:xfrm>
          <a:off x="0" y="0"/>
          <a:ext cx="0" cy="0"/>
          <a:chOff x="0" y="0"/>
          <a:chExt cx="0" cy="0"/>
        </a:xfrm>
      </p:grpSpPr>
      <p:sp>
        <p:nvSpPr>
          <p:cNvPr id="1517" name="Google Shape;1517;p142"/>
          <p:cNvSpPr/>
          <p:nvPr/>
        </p:nvSpPr>
        <p:spPr>
          <a:xfrm rot="5400000" flipH="1">
            <a:off x="8979691" y="3489049"/>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18" name="Google Shape;1518;p142"/>
          <p:cNvSpPr txBox="1">
            <a:spLocks noGrp="1"/>
          </p:cNvSpPr>
          <p:nvPr>
            <p:ph type="body" idx="1"/>
          </p:nvPr>
        </p:nvSpPr>
        <p:spPr>
          <a:xfrm>
            <a:off x="950967" y="1866900"/>
            <a:ext cx="10299200" cy="4224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519" name="Google Shape;1519;p142"/>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20" name="Google Shape;1520;p142"/>
          <p:cNvSpPr/>
          <p:nvPr/>
        </p:nvSpPr>
        <p:spPr>
          <a:xfrm rot="-698476">
            <a:off x="-1544230" y="-587764"/>
            <a:ext cx="4205507" cy="3329059"/>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21" name="Google Shape;1521;p142"/>
          <p:cNvSpPr/>
          <p:nvPr/>
        </p:nvSpPr>
        <p:spPr>
          <a:xfrm rot="10800000" flipH="1">
            <a:off x="4548552"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22" name="Google Shape;1522;p142"/>
          <p:cNvSpPr/>
          <p:nvPr/>
        </p:nvSpPr>
        <p:spPr>
          <a:xfrm rot="10800000" flipH="1">
            <a:off x="11360297" y="23247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23" name="Google Shape;1523;p142"/>
          <p:cNvSpPr/>
          <p:nvPr/>
        </p:nvSpPr>
        <p:spPr>
          <a:xfrm rot="10800000" flipH="1">
            <a:off x="11555399" y="12842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24" name="Google Shape;1524;p142"/>
          <p:cNvSpPr/>
          <p:nvPr/>
        </p:nvSpPr>
        <p:spPr>
          <a:xfrm rot="10800000" flipH="1">
            <a:off x="1104058"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25" name="Google Shape;1525;p142"/>
          <p:cNvSpPr/>
          <p:nvPr/>
        </p:nvSpPr>
        <p:spPr>
          <a:xfrm rot="10800000" flipH="1">
            <a:off x="9497799"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26" name="Google Shape;1526;p142"/>
          <p:cNvSpPr/>
          <p:nvPr/>
        </p:nvSpPr>
        <p:spPr>
          <a:xfrm rot="10800000" flipH="1">
            <a:off x="366123"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27" name="Google Shape;1527;p142"/>
          <p:cNvSpPr/>
          <p:nvPr/>
        </p:nvSpPr>
        <p:spPr>
          <a:xfrm>
            <a:off x="2848564"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528" name="Google Shape;1528;p142"/>
          <p:cNvGrpSpPr/>
          <p:nvPr/>
        </p:nvGrpSpPr>
        <p:grpSpPr>
          <a:xfrm rot="-10655570">
            <a:off x="10881427" y="4921208"/>
            <a:ext cx="1129676" cy="2783608"/>
            <a:chOff x="6288246" y="-2269485"/>
            <a:chExt cx="847271" cy="2087743"/>
          </a:xfrm>
        </p:grpSpPr>
        <p:sp>
          <p:nvSpPr>
            <p:cNvPr id="1529" name="Google Shape;1529;p142"/>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30" name="Google Shape;1530;p142"/>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31" name="Google Shape;1531;p142"/>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32" name="Google Shape;1532;p142"/>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33" name="Google Shape;1533;p142"/>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34" name="Google Shape;1534;p142"/>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35" name="Google Shape;1535;p142"/>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36"/>
        <p:cNvGrpSpPr/>
        <p:nvPr/>
      </p:nvGrpSpPr>
      <p:grpSpPr>
        <a:xfrm>
          <a:off x="0" y="0"/>
          <a:ext cx="0" cy="0"/>
          <a:chOff x="0" y="0"/>
          <a:chExt cx="0" cy="0"/>
        </a:xfrm>
      </p:grpSpPr>
      <p:sp>
        <p:nvSpPr>
          <p:cNvPr id="1537" name="Google Shape;1537;p143"/>
          <p:cNvSpPr txBox="1">
            <a:spLocks noGrp="1"/>
          </p:cNvSpPr>
          <p:nvPr>
            <p:ph type="title"/>
          </p:nvPr>
        </p:nvSpPr>
        <p:spPr>
          <a:xfrm>
            <a:off x="1431400" y="2710433"/>
            <a:ext cx="43416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1538" name="Google Shape;1538;p143"/>
          <p:cNvSpPr txBox="1">
            <a:spLocks noGrp="1"/>
          </p:cNvSpPr>
          <p:nvPr>
            <p:ph type="title" idx="2"/>
          </p:nvPr>
        </p:nvSpPr>
        <p:spPr>
          <a:xfrm>
            <a:off x="6567533" y="2710433"/>
            <a:ext cx="43392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1539" name="Google Shape;1539;p143"/>
          <p:cNvSpPr txBox="1">
            <a:spLocks noGrp="1"/>
          </p:cNvSpPr>
          <p:nvPr>
            <p:ph type="subTitle" idx="1"/>
          </p:nvPr>
        </p:nvSpPr>
        <p:spPr>
          <a:xfrm>
            <a:off x="6567533" y="3775967"/>
            <a:ext cx="43392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1540" name="Google Shape;1540;p143"/>
          <p:cNvSpPr txBox="1">
            <a:spLocks noGrp="1"/>
          </p:cNvSpPr>
          <p:nvPr>
            <p:ph type="subTitle" idx="3"/>
          </p:nvPr>
        </p:nvSpPr>
        <p:spPr>
          <a:xfrm>
            <a:off x="1431400" y="3775967"/>
            <a:ext cx="43416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1541" name="Google Shape;1541;p143"/>
          <p:cNvSpPr/>
          <p:nvPr/>
        </p:nvSpPr>
        <p:spPr>
          <a:xfrm rot="192955" flipH="1">
            <a:off x="-1873784" y="39803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42" name="Google Shape;1542;p143"/>
          <p:cNvSpPr/>
          <p:nvPr/>
        </p:nvSpPr>
        <p:spPr>
          <a:xfrm rot="-10799792" flipH="1">
            <a:off x="2302210" y="-38968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543" name="Google Shape;1543;p143"/>
          <p:cNvGrpSpPr/>
          <p:nvPr/>
        </p:nvGrpSpPr>
        <p:grpSpPr>
          <a:xfrm>
            <a:off x="10033089" y="-899544"/>
            <a:ext cx="2105932" cy="2194343"/>
            <a:chOff x="-3367862" y="7828950"/>
            <a:chExt cx="1322600" cy="1378125"/>
          </a:xfrm>
        </p:grpSpPr>
        <p:sp>
          <p:nvSpPr>
            <p:cNvPr id="1544" name="Google Shape;1544;p143"/>
            <p:cNvSpPr/>
            <p:nvPr/>
          </p:nvSpPr>
          <p:spPr>
            <a:xfrm>
              <a:off x="-2932387" y="7957200"/>
              <a:ext cx="276000" cy="199725"/>
            </a:xfrm>
            <a:custGeom>
              <a:avLst/>
              <a:gdLst/>
              <a:ahLst/>
              <a:cxnLst/>
              <a:rect l="l" t="t" r="r" b="b"/>
              <a:pathLst>
                <a:path w="11040" h="7989" extrusionOk="0">
                  <a:moveTo>
                    <a:pt x="1" y="1"/>
                  </a:moveTo>
                  <a:lnTo>
                    <a:pt x="1" y="7989"/>
                  </a:lnTo>
                  <a:lnTo>
                    <a:pt x="11039" y="7989"/>
                  </a:lnTo>
                  <a:lnTo>
                    <a:pt x="11039" y="1"/>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45" name="Google Shape;1545;p143"/>
            <p:cNvSpPr/>
            <p:nvPr/>
          </p:nvSpPr>
          <p:spPr>
            <a:xfrm>
              <a:off x="-2932387"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46" name="Google Shape;1546;p143"/>
            <p:cNvSpPr/>
            <p:nvPr/>
          </p:nvSpPr>
          <p:spPr>
            <a:xfrm>
              <a:off x="-3236662"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47" name="Google Shape;1547;p143"/>
            <p:cNvSpPr/>
            <p:nvPr/>
          </p:nvSpPr>
          <p:spPr>
            <a:xfrm>
              <a:off x="-3153362" y="9071950"/>
              <a:ext cx="892100" cy="135125"/>
            </a:xfrm>
            <a:custGeom>
              <a:avLst/>
              <a:gdLst/>
              <a:ahLst/>
              <a:cxnLst/>
              <a:rect l="l" t="t" r="r" b="b"/>
              <a:pathLst>
                <a:path w="35684" h="5405" extrusionOk="0">
                  <a:moveTo>
                    <a:pt x="18049" y="1"/>
                  </a:moveTo>
                  <a:cubicBezTo>
                    <a:pt x="8314" y="1"/>
                    <a:pt x="0" y="1"/>
                    <a:pt x="422" y="2917"/>
                  </a:cubicBezTo>
                  <a:cubicBezTo>
                    <a:pt x="652" y="4502"/>
                    <a:pt x="8314" y="5405"/>
                    <a:pt x="18049" y="5405"/>
                  </a:cubicBezTo>
                  <a:cubicBezTo>
                    <a:pt x="27792" y="5405"/>
                    <a:pt x="35684" y="4524"/>
                    <a:pt x="35684" y="2917"/>
                  </a:cubicBezTo>
                  <a:cubicBezTo>
                    <a:pt x="35684" y="1"/>
                    <a:pt x="27792" y="1"/>
                    <a:pt x="18049"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48" name="Google Shape;1548;p143"/>
            <p:cNvSpPr/>
            <p:nvPr/>
          </p:nvSpPr>
          <p:spPr>
            <a:xfrm>
              <a:off x="-3330312" y="7866325"/>
              <a:ext cx="1247475" cy="1247675"/>
            </a:xfrm>
            <a:custGeom>
              <a:avLst/>
              <a:gdLst/>
              <a:ahLst/>
              <a:cxnLst/>
              <a:rect l="l" t="t" r="r" b="b"/>
              <a:pathLst>
                <a:path w="49899" h="49907" extrusionOk="0">
                  <a:moveTo>
                    <a:pt x="24950" y="1"/>
                  </a:moveTo>
                  <a:cubicBezTo>
                    <a:pt x="11172" y="1"/>
                    <a:pt x="1" y="11172"/>
                    <a:pt x="1" y="24957"/>
                  </a:cubicBezTo>
                  <a:cubicBezTo>
                    <a:pt x="1" y="38735"/>
                    <a:pt x="11172" y="49906"/>
                    <a:pt x="24950" y="49906"/>
                  </a:cubicBezTo>
                  <a:cubicBezTo>
                    <a:pt x="38727" y="49906"/>
                    <a:pt x="49899" y="38735"/>
                    <a:pt x="49899" y="24957"/>
                  </a:cubicBezTo>
                  <a:cubicBezTo>
                    <a:pt x="49899" y="11172"/>
                    <a:pt x="38727" y="1"/>
                    <a:pt x="249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49" name="Google Shape;1549;p143"/>
            <p:cNvSpPr/>
            <p:nvPr/>
          </p:nvSpPr>
          <p:spPr>
            <a:xfrm>
              <a:off x="-3174837" y="8312750"/>
              <a:ext cx="1092000" cy="801250"/>
            </a:xfrm>
            <a:custGeom>
              <a:avLst/>
              <a:gdLst/>
              <a:ahLst/>
              <a:cxnLst/>
              <a:rect l="l" t="t" r="r" b="b"/>
              <a:pathLst>
                <a:path w="43680" h="32050" extrusionOk="0">
                  <a:moveTo>
                    <a:pt x="42658" y="0"/>
                  </a:moveTo>
                  <a:cubicBezTo>
                    <a:pt x="42658" y="0"/>
                    <a:pt x="33019" y="12867"/>
                    <a:pt x="21366" y="18457"/>
                  </a:cubicBezTo>
                  <a:cubicBezTo>
                    <a:pt x="13904" y="22040"/>
                    <a:pt x="1" y="23580"/>
                    <a:pt x="1" y="23580"/>
                  </a:cubicBezTo>
                  <a:cubicBezTo>
                    <a:pt x="4726" y="28963"/>
                    <a:pt x="11541" y="32049"/>
                    <a:pt x="18705" y="32049"/>
                  </a:cubicBezTo>
                  <a:cubicBezTo>
                    <a:pt x="18714" y="32049"/>
                    <a:pt x="18722" y="32049"/>
                    <a:pt x="18731" y="32049"/>
                  </a:cubicBezTo>
                  <a:cubicBezTo>
                    <a:pt x="32508" y="32049"/>
                    <a:pt x="43680" y="20878"/>
                    <a:pt x="43680" y="7100"/>
                  </a:cubicBezTo>
                  <a:cubicBezTo>
                    <a:pt x="43680" y="4694"/>
                    <a:pt x="43339" y="2303"/>
                    <a:pt x="42658" y="0"/>
                  </a:cubicBezTo>
                  <a:close/>
                </a:path>
              </a:pathLst>
            </a:custGeom>
            <a:solidFill>
              <a:srgbClr val="2D3962">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50" name="Google Shape;1550;p143"/>
            <p:cNvSpPr/>
            <p:nvPr/>
          </p:nvSpPr>
          <p:spPr>
            <a:xfrm>
              <a:off x="-2738587" y="8113475"/>
              <a:ext cx="278000" cy="384000"/>
            </a:xfrm>
            <a:custGeom>
              <a:avLst/>
              <a:gdLst/>
              <a:ahLst/>
              <a:cxnLst/>
              <a:rect l="l" t="t" r="r" b="b"/>
              <a:pathLst>
                <a:path w="11120" h="15360" extrusionOk="0">
                  <a:moveTo>
                    <a:pt x="6540" y="1"/>
                  </a:moveTo>
                  <a:cubicBezTo>
                    <a:pt x="6275" y="1"/>
                    <a:pt x="6022" y="161"/>
                    <a:pt x="5915" y="420"/>
                  </a:cubicBezTo>
                  <a:lnTo>
                    <a:pt x="178" y="14434"/>
                  </a:lnTo>
                  <a:cubicBezTo>
                    <a:pt x="0" y="14879"/>
                    <a:pt x="326" y="15360"/>
                    <a:pt x="800" y="15360"/>
                  </a:cubicBezTo>
                  <a:lnTo>
                    <a:pt x="10453" y="15360"/>
                  </a:lnTo>
                  <a:cubicBezTo>
                    <a:pt x="10824" y="15360"/>
                    <a:pt x="11120" y="15056"/>
                    <a:pt x="11120" y="14686"/>
                  </a:cubicBezTo>
                  <a:cubicBezTo>
                    <a:pt x="11120" y="14323"/>
                    <a:pt x="10824" y="14020"/>
                    <a:pt x="10453" y="14020"/>
                  </a:cubicBezTo>
                  <a:lnTo>
                    <a:pt x="1792" y="14020"/>
                  </a:lnTo>
                  <a:lnTo>
                    <a:pt x="7152" y="924"/>
                  </a:lnTo>
                  <a:cubicBezTo>
                    <a:pt x="7300" y="583"/>
                    <a:pt x="7129" y="191"/>
                    <a:pt x="6789" y="50"/>
                  </a:cubicBezTo>
                  <a:cubicBezTo>
                    <a:pt x="6707" y="16"/>
                    <a:pt x="6623" y="1"/>
                    <a:pt x="6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51" name="Google Shape;1551;p143"/>
            <p:cNvSpPr/>
            <p:nvPr/>
          </p:nvSpPr>
          <p:spPr>
            <a:xfrm>
              <a:off x="-2723237" y="7935375"/>
              <a:ext cx="33350" cy="82575"/>
            </a:xfrm>
            <a:custGeom>
              <a:avLst/>
              <a:gdLst/>
              <a:ahLst/>
              <a:cxnLst/>
              <a:rect l="l" t="t" r="r" b="b"/>
              <a:pathLst>
                <a:path w="1334" h="3303" extrusionOk="0">
                  <a:moveTo>
                    <a:pt x="667" y="0"/>
                  </a:moveTo>
                  <a:cubicBezTo>
                    <a:pt x="297" y="0"/>
                    <a:pt x="0" y="296"/>
                    <a:pt x="0" y="667"/>
                  </a:cubicBezTo>
                  <a:lnTo>
                    <a:pt x="0" y="2636"/>
                  </a:lnTo>
                  <a:cubicBezTo>
                    <a:pt x="0" y="3006"/>
                    <a:pt x="297" y="3302"/>
                    <a:pt x="667" y="3302"/>
                  </a:cubicBezTo>
                  <a:cubicBezTo>
                    <a:pt x="1037" y="3302"/>
                    <a:pt x="1333" y="3006"/>
                    <a:pt x="1333" y="2636"/>
                  </a:cubicBezTo>
                  <a:lnTo>
                    <a:pt x="1333" y="667"/>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52" name="Google Shape;1552;p143"/>
            <p:cNvSpPr/>
            <p:nvPr/>
          </p:nvSpPr>
          <p:spPr>
            <a:xfrm>
              <a:off x="-2723237" y="8970350"/>
              <a:ext cx="33350" cy="82550"/>
            </a:xfrm>
            <a:custGeom>
              <a:avLst/>
              <a:gdLst/>
              <a:ahLst/>
              <a:cxnLst/>
              <a:rect l="l" t="t" r="r" b="b"/>
              <a:pathLst>
                <a:path w="1334" h="3302" extrusionOk="0">
                  <a:moveTo>
                    <a:pt x="667" y="0"/>
                  </a:moveTo>
                  <a:cubicBezTo>
                    <a:pt x="297" y="0"/>
                    <a:pt x="0" y="296"/>
                    <a:pt x="0" y="666"/>
                  </a:cubicBezTo>
                  <a:lnTo>
                    <a:pt x="0" y="2636"/>
                  </a:lnTo>
                  <a:cubicBezTo>
                    <a:pt x="0" y="3006"/>
                    <a:pt x="297" y="3302"/>
                    <a:pt x="667" y="3302"/>
                  </a:cubicBezTo>
                  <a:cubicBezTo>
                    <a:pt x="1037" y="3302"/>
                    <a:pt x="1333" y="3006"/>
                    <a:pt x="1333" y="2636"/>
                  </a:cubicBezTo>
                  <a:lnTo>
                    <a:pt x="1333" y="666"/>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53" name="Google Shape;1553;p143"/>
            <p:cNvSpPr/>
            <p:nvPr/>
          </p:nvSpPr>
          <p:spPr>
            <a:xfrm>
              <a:off x="-3266812" y="8473575"/>
              <a:ext cx="82575" cy="33350"/>
            </a:xfrm>
            <a:custGeom>
              <a:avLst/>
              <a:gdLst/>
              <a:ahLst/>
              <a:cxnLst/>
              <a:rect l="l" t="t" r="r" b="b"/>
              <a:pathLst>
                <a:path w="3303" h="1334" extrusionOk="0">
                  <a:moveTo>
                    <a:pt x="2641" y="0"/>
                  </a:moveTo>
                  <a:cubicBezTo>
                    <a:pt x="2632" y="0"/>
                    <a:pt x="2623" y="1"/>
                    <a:pt x="2614" y="1"/>
                  </a:cubicBezTo>
                  <a:lnTo>
                    <a:pt x="644" y="1"/>
                  </a:lnTo>
                  <a:cubicBezTo>
                    <a:pt x="289" y="8"/>
                    <a:pt x="0" y="304"/>
                    <a:pt x="0" y="667"/>
                  </a:cubicBezTo>
                  <a:cubicBezTo>
                    <a:pt x="0" y="1023"/>
                    <a:pt x="289" y="1319"/>
                    <a:pt x="644" y="1333"/>
                  </a:cubicBezTo>
                  <a:lnTo>
                    <a:pt x="2614" y="1333"/>
                  </a:lnTo>
                  <a:cubicBezTo>
                    <a:pt x="2622" y="1334"/>
                    <a:pt x="2631" y="1334"/>
                    <a:pt x="2640" y="1334"/>
                  </a:cubicBezTo>
                  <a:cubicBezTo>
                    <a:pt x="3006" y="1334"/>
                    <a:pt x="3302" y="1036"/>
                    <a:pt x="3302" y="667"/>
                  </a:cubicBezTo>
                  <a:cubicBezTo>
                    <a:pt x="3302" y="291"/>
                    <a:pt x="3006" y="0"/>
                    <a:pt x="26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54" name="Google Shape;1554;p143"/>
            <p:cNvSpPr/>
            <p:nvPr/>
          </p:nvSpPr>
          <p:spPr>
            <a:xfrm>
              <a:off x="-2230737" y="8473575"/>
              <a:ext cx="83675" cy="33350"/>
            </a:xfrm>
            <a:custGeom>
              <a:avLst/>
              <a:gdLst/>
              <a:ahLst/>
              <a:cxnLst/>
              <a:rect l="l" t="t" r="r" b="b"/>
              <a:pathLst>
                <a:path w="3347" h="1334" extrusionOk="0">
                  <a:moveTo>
                    <a:pt x="662" y="0"/>
                  </a:moveTo>
                  <a:cubicBezTo>
                    <a:pt x="297" y="0"/>
                    <a:pt x="1" y="291"/>
                    <a:pt x="1" y="667"/>
                  </a:cubicBezTo>
                  <a:cubicBezTo>
                    <a:pt x="1" y="1036"/>
                    <a:pt x="297" y="1334"/>
                    <a:pt x="663" y="1334"/>
                  </a:cubicBezTo>
                  <a:cubicBezTo>
                    <a:pt x="671" y="1334"/>
                    <a:pt x="680" y="1334"/>
                    <a:pt x="689" y="1333"/>
                  </a:cubicBezTo>
                  <a:lnTo>
                    <a:pt x="2658" y="1333"/>
                  </a:lnTo>
                  <a:cubicBezTo>
                    <a:pt x="2667" y="1334"/>
                    <a:pt x="2676" y="1334"/>
                    <a:pt x="2685" y="1334"/>
                  </a:cubicBezTo>
                  <a:cubicBezTo>
                    <a:pt x="3050" y="1334"/>
                    <a:pt x="3347" y="1036"/>
                    <a:pt x="3347" y="667"/>
                  </a:cubicBezTo>
                  <a:cubicBezTo>
                    <a:pt x="3347" y="291"/>
                    <a:pt x="3051" y="0"/>
                    <a:pt x="2685" y="0"/>
                  </a:cubicBezTo>
                  <a:cubicBezTo>
                    <a:pt x="2676" y="0"/>
                    <a:pt x="2667" y="1"/>
                    <a:pt x="2658" y="1"/>
                  </a:cubicBezTo>
                  <a:lnTo>
                    <a:pt x="689" y="1"/>
                  </a:lnTo>
                  <a:cubicBezTo>
                    <a:pt x="680" y="1"/>
                    <a:pt x="671" y="0"/>
                    <a:pt x="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55" name="Google Shape;1555;p143"/>
            <p:cNvSpPr/>
            <p:nvPr/>
          </p:nvSpPr>
          <p:spPr>
            <a:xfrm>
              <a:off x="-3367862" y="7828950"/>
              <a:ext cx="1322600" cy="1322600"/>
            </a:xfrm>
            <a:custGeom>
              <a:avLst/>
              <a:gdLst/>
              <a:ahLst/>
              <a:cxnLst/>
              <a:rect l="l" t="t" r="r" b="b"/>
              <a:pathLst>
                <a:path w="52904" h="52904" extrusionOk="0">
                  <a:moveTo>
                    <a:pt x="26452" y="2999"/>
                  </a:moveTo>
                  <a:cubicBezTo>
                    <a:pt x="39385" y="2999"/>
                    <a:pt x="49898" y="13519"/>
                    <a:pt x="49898" y="26452"/>
                  </a:cubicBezTo>
                  <a:cubicBezTo>
                    <a:pt x="49898" y="39378"/>
                    <a:pt x="39385" y="49898"/>
                    <a:pt x="26452" y="49898"/>
                  </a:cubicBezTo>
                  <a:cubicBezTo>
                    <a:pt x="13526" y="49898"/>
                    <a:pt x="3006" y="39378"/>
                    <a:pt x="3006" y="26452"/>
                  </a:cubicBezTo>
                  <a:cubicBezTo>
                    <a:pt x="3006" y="13519"/>
                    <a:pt x="13526" y="2999"/>
                    <a:pt x="26452" y="2999"/>
                  </a:cubicBezTo>
                  <a:close/>
                  <a:moveTo>
                    <a:pt x="26452" y="0"/>
                  </a:moveTo>
                  <a:cubicBezTo>
                    <a:pt x="11867" y="0"/>
                    <a:pt x="0" y="11868"/>
                    <a:pt x="0" y="26452"/>
                  </a:cubicBezTo>
                  <a:cubicBezTo>
                    <a:pt x="0" y="41037"/>
                    <a:pt x="11867" y="52904"/>
                    <a:pt x="26452" y="52904"/>
                  </a:cubicBezTo>
                  <a:cubicBezTo>
                    <a:pt x="41036" y="52904"/>
                    <a:pt x="52904" y="41037"/>
                    <a:pt x="52904" y="26452"/>
                  </a:cubicBezTo>
                  <a:cubicBezTo>
                    <a:pt x="52904" y="11860"/>
                    <a:pt x="41036" y="0"/>
                    <a:pt x="264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1556" name="Google Shape;1556;p143"/>
          <p:cNvGrpSpPr/>
          <p:nvPr/>
        </p:nvGrpSpPr>
        <p:grpSpPr>
          <a:xfrm>
            <a:off x="218546" y="6013652"/>
            <a:ext cx="2474641" cy="539183"/>
            <a:chOff x="373708" y="2493184"/>
            <a:chExt cx="1855981" cy="404387"/>
          </a:xfrm>
        </p:grpSpPr>
        <p:sp>
          <p:nvSpPr>
            <p:cNvPr id="1557" name="Google Shape;1557;p143"/>
            <p:cNvSpPr/>
            <p:nvPr/>
          </p:nvSpPr>
          <p:spPr>
            <a:xfrm>
              <a:off x="373708" y="2710857"/>
              <a:ext cx="1855981" cy="186714"/>
            </a:xfrm>
            <a:custGeom>
              <a:avLst/>
              <a:gdLst/>
              <a:ahLst/>
              <a:cxnLst/>
              <a:rect l="l" t="t" r="r" b="b"/>
              <a:pathLst>
                <a:path w="62047" h="6242" extrusionOk="0">
                  <a:moveTo>
                    <a:pt x="31390" y="1"/>
                  </a:moveTo>
                  <a:cubicBezTo>
                    <a:pt x="14459" y="1"/>
                    <a:pt x="0" y="1"/>
                    <a:pt x="741" y="3369"/>
                  </a:cubicBezTo>
                  <a:cubicBezTo>
                    <a:pt x="1141" y="5205"/>
                    <a:pt x="14459" y="6242"/>
                    <a:pt x="31390" y="6242"/>
                  </a:cubicBezTo>
                  <a:cubicBezTo>
                    <a:pt x="48321" y="6242"/>
                    <a:pt x="62047" y="5228"/>
                    <a:pt x="62047" y="3369"/>
                  </a:cubicBezTo>
                  <a:cubicBezTo>
                    <a:pt x="62047" y="1"/>
                    <a:pt x="48321" y="1"/>
                    <a:pt x="31390"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58" name="Google Shape;1558;p143"/>
            <p:cNvSpPr/>
            <p:nvPr/>
          </p:nvSpPr>
          <p:spPr>
            <a:xfrm>
              <a:off x="1809358" y="2495188"/>
              <a:ext cx="255363" cy="29077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59" name="Google Shape;1559;p143"/>
            <p:cNvSpPr/>
            <p:nvPr/>
          </p:nvSpPr>
          <p:spPr>
            <a:xfrm>
              <a:off x="2064691" y="2593720"/>
              <a:ext cx="100566" cy="94823"/>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60" name="Google Shape;1560;p143"/>
            <p:cNvSpPr/>
            <p:nvPr/>
          </p:nvSpPr>
          <p:spPr>
            <a:xfrm>
              <a:off x="718061" y="2591506"/>
              <a:ext cx="1159079" cy="98352"/>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61" name="Google Shape;1561;p143"/>
            <p:cNvSpPr/>
            <p:nvPr/>
          </p:nvSpPr>
          <p:spPr>
            <a:xfrm>
              <a:off x="718061" y="2689829"/>
              <a:ext cx="1159079" cy="98352"/>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62" name="Google Shape;1562;p143"/>
            <p:cNvSpPr/>
            <p:nvPr/>
          </p:nvSpPr>
          <p:spPr>
            <a:xfrm>
              <a:off x="718061" y="2493184"/>
              <a:ext cx="1159079" cy="98352"/>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63" name="Google Shape;1563;p143"/>
            <p:cNvSpPr/>
            <p:nvPr/>
          </p:nvSpPr>
          <p:spPr>
            <a:xfrm>
              <a:off x="712527" y="2493184"/>
              <a:ext cx="72209" cy="29499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64" name="Google Shape;1564;p143"/>
            <p:cNvSpPr/>
            <p:nvPr/>
          </p:nvSpPr>
          <p:spPr>
            <a:xfrm>
              <a:off x="531377" y="2493184"/>
              <a:ext cx="181180" cy="29499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1565" name="Google Shape;1565;p143"/>
          <p:cNvGrpSpPr/>
          <p:nvPr/>
        </p:nvGrpSpPr>
        <p:grpSpPr>
          <a:xfrm>
            <a:off x="346919" y="271648"/>
            <a:ext cx="11615917" cy="6106917"/>
            <a:chOff x="-6130737" y="2789854"/>
            <a:chExt cx="4818283" cy="2533150"/>
          </a:xfrm>
        </p:grpSpPr>
        <p:sp>
          <p:nvSpPr>
            <p:cNvPr id="1566" name="Google Shape;1566;p143"/>
            <p:cNvSpPr/>
            <p:nvPr/>
          </p:nvSpPr>
          <p:spPr>
            <a:xfrm>
              <a:off x="-6130737" y="3414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67" name="Google Shape;1567;p143"/>
            <p:cNvSpPr/>
            <p:nvPr/>
          </p:nvSpPr>
          <p:spPr>
            <a:xfrm>
              <a:off x="-1569591" y="5245229"/>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68" name="Google Shape;1568;p143"/>
            <p:cNvSpPr/>
            <p:nvPr/>
          </p:nvSpPr>
          <p:spPr>
            <a:xfrm>
              <a:off x="-1366504" y="4595213"/>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69" name="Google Shape;1569;p143"/>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570" name="Google Shape;1570;p143"/>
          <p:cNvSpPr txBox="1">
            <a:spLocks noGrp="1"/>
          </p:cNvSpPr>
          <p:nvPr>
            <p:ph type="title" idx="4"/>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1"/>
        <p:cNvGrpSpPr/>
        <p:nvPr/>
      </p:nvGrpSpPr>
      <p:grpSpPr>
        <a:xfrm>
          <a:off x="0" y="0"/>
          <a:ext cx="0" cy="0"/>
          <a:chOff x="0" y="0"/>
          <a:chExt cx="0" cy="0"/>
        </a:xfrm>
      </p:grpSpPr>
      <p:sp>
        <p:nvSpPr>
          <p:cNvPr id="1572" name="Google Shape;1572;p144"/>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73" name="Google Shape;1573;p144"/>
          <p:cNvSpPr/>
          <p:nvPr/>
        </p:nvSpPr>
        <p:spPr>
          <a:xfrm rot="10800000" flipH="1">
            <a:off x="-135725"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74" name="Google Shape;1574;p144"/>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75" name="Google Shape;1575;p144"/>
          <p:cNvSpPr/>
          <p:nvPr/>
        </p:nvSpPr>
        <p:spPr>
          <a:xfrm rot="10800000" flipH="1">
            <a:off x="996915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76" name="Google Shape;1576;p144"/>
          <p:cNvSpPr/>
          <p:nvPr/>
        </p:nvSpPr>
        <p:spPr>
          <a:xfrm rot="10800000" flipH="1">
            <a:off x="3277851" y="63029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77" name="Google Shape;1577;p144"/>
          <p:cNvSpPr/>
          <p:nvPr/>
        </p:nvSpPr>
        <p:spPr>
          <a:xfrm rot="10800000" flipH="1">
            <a:off x="11688229"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78" name="Google Shape;1578;p144"/>
          <p:cNvSpPr/>
          <p:nvPr/>
        </p:nvSpPr>
        <p:spPr>
          <a:xfrm rot="10800000" flipH="1">
            <a:off x="1188333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79" name="Google Shape;1579;p144"/>
          <p:cNvSpPr/>
          <p:nvPr/>
        </p:nvSpPr>
        <p:spPr>
          <a:xfrm rot="10800000" flipH="1">
            <a:off x="1563789"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80" name="Google Shape;1580;p144"/>
          <p:cNvSpPr/>
          <p:nvPr/>
        </p:nvSpPr>
        <p:spPr>
          <a:xfrm rot="10800000" flipH="1">
            <a:off x="11849831" y="1959492"/>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81" name="Google Shape;1581;p144"/>
          <p:cNvSpPr/>
          <p:nvPr/>
        </p:nvSpPr>
        <p:spPr>
          <a:xfrm rot="10800000" flipH="1">
            <a:off x="368655"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82" name="Google Shape;1582;p144"/>
          <p:cNvSpPr/>
          <p:nvPr/>
        </p:nvSpPr>
        <p:spPr>
          <a:xfrm>
            <a:off x="336496"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83" name="Google Shape;1583;p144"/>
          <p:cNvSpPr/>
          <p:nvPr/>
        </p:nvSpPr>
        <p:spPr>
          <a:xfrm>
            <a:off x="238364"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84"/>
        <p:cNvGrpSpPr/>
        <p:nvPr/>
      </p:nvGrpSpPr>
      <p:grpSpPr>
        <a:xfrm>
          <a:off x="0" y="0"/>
          <a:ext cx="0" cy="0"/>
          <a:chOff x="0" y="0"/>
          <a:chExt cx="0" cy="0"/>
        </a:xfrm>
      </p:grpSpPr>
      <p:sp>
        <p:nvSpPr>
          <p:cNvPr id="1585" name="Google Shape;1585;p145"/>
          <p:cNvSpPr txBox="1">
            <a:spLocks noGrp="1"/>
          </p:cNvSpPr>
          <p:nvPr>
            <p:ph type="body" idx="1"/>
          </p:nvPr>
        </p:nvSpPr>
        <p:spPr>
          <a:xfrm>
            <a:off x="960000" y="1949667"/>
            <a:ext cx="6087600" cy="3777600"/>
          </a:xfrm>
          <a:prstGeom prst="rect">
            <a:avLst/>
          </a:prstGeom>
          <a:noFill/>
          <a:ln>
            <a:noFill/>
          </a:ln>
        </p:spPr>
        <p:txBody>
          <a:bodyPr spcFirstLastPara="1" wrap="square" lIns="91425" tIns="91425" rIns="91425" bIns="91425" anchor="ctr" anchorCtr="0">
            <a:noAutofit/>
          </a:bodyPr>
          <a:lstStyle>
            <a:lvl1pPr marL="457200" lvl="0" indent="-292100" algn="l">
              <a:lnSpc>
                <a:spcPct val="100000"/>
              </a:lnSpc>
              <a:spcBef>
                <a:spcPts val="0"/>
              </a:spcBef>
              <a:spcAft>
                <a:spcPts val="0"/>
              </a:spcAft>
              <a:buSzPts val="1000"/>
              <a:buAutoNum type="arabicPeriod"/>
              <a:defRPr/>
            </a:lvl1pPr>
            <a:lvl2pPr marL="914400" lvl="1" indent="-317500" algn="l">
              <a:lnSpc>
                <a:spcPct val="115000"/>
              </a:lnSpc>
              <a:spcBef>
                <a:spcPts val="1600"/>
              </a:spcBef>
              <a:spcAft>
                <a:spcPts val="0"/>
              </a:spcAft>
              <a:buSzPts val="1400"/>
              <a:buAutoNum type="alphaLcPeriod"/>
              <a:defRPr/>
            </a:lvl2pPr>
            <a:lvl3pPr marL="1371600" lvl="2" indent="-317500" algn="l">
              <a:lnSpc>
                <a:spcPct val="115000"/>
              </a:lnSpc>
              <a:spcBef>
                <a:spcPts val="2133"/>
              </a:spcBef>
              <a:spcAft>
                <a:spcPts val="0"/>
              </a:spcAft>
              <a:buSzPts val="1400"/>
              <a:buAutoNum type="romanLcPeriod"/>
              <a:defRPr/>
            </a:lvl3pPr>
            <a:lvl4pPr marL="1828800" lvl="3" indent="-317500" algn="l">
              <a:lnSpc>
                <a:spcPct val="115000"/>
              </a:lnSpc>
              <a:spcBef>
                <a:spcPts val="2133"/>
              </a:spcBef>
              <a:spcAft>
                <a:spcPts val="0"/>
              </a:spcAft>
              <a:buSzPts val="1400"/>
              <a:buAutoNum type="arabicPeriod"/>
              <a:defRPr/>
            </a:lvl4pPr>
            <a:lvl5pPr marL="2286000" lvl="4" indent="-317500" algn="l">
              <a:lnSpc>
                <a:spcPct val="115000"/>
              </a:lnSpc>
              <a:spcBef>
                <a:spcPts val="2133"/>
              </a:spcBef>
              <a:spcAft>
                <a:spcPts val="0"/>
              </a:spcAft>
              <a:buSzPts val="1400"/>
              <a:buAutoNum type="alphaLcPeriod"/>
              <a:defRPr/>
            </a:lvl5pPr>
            <a:lvl6pPr marL="2743200" lvl="5" indent="-317500" algn="l">
              <a:lnSpc>
                <a:spcPct val="115000"/>
              </a:lnSpc>
              <a:spcBef>
                <a:spcPts val="2133"/>
              </a:spcBef>
              <a:spcAft>
                <a:spcPts val="0"/>
              </a:spcAft>
              <a:buSzPts val="1400"/>
              <a:buAutoNum type="romanLcPeriod"/>
              <a:defRPr/>
            </a:lvl6pPr>
            <a:lvl7pPr marL="3200400" lvl="6" indent="-317500" algn="l">
              <a:lnSpc>
                <a:spcPct val="115000"/>
              </a:lnSpc>
              <a:spcBef>
                <a:spcPts val="2133"/>
              </a:spcBef>
              <a:spcAft>
                <a:spcPts val="0"/>
              </a:spcAft>
              <a:buSzPts val="1400"/>
              <a:buAutoNum type="arabicPeriod"/>
              <a:defRPr/>
            </a:lvl7pPr>
            <a:lvl8pPr marL="3657600" lvl="7" indent="-317500" algn="l">
              <a:lnSpc>
                <a:spcPct val="115000"/>
              </a:lnSpc>
              <a:spcBef>
                <a:spcPts val="2133"/>
              </a:spcBef>
              <a:spcAft>
                <a:spcPts val="0"/>
              </a:spcAft>
              <a:buSzPts val="1400"/>
              <a:buAutoNum type="alphaLcPeriod"/>
              <a:defRPr/>
            </a:lvl8pPr>
            <a:lvl9pPr marL="4114800" lvl="8" indent="-317500" algn="l">
              <a:lnSpc>
                <a:spcPct val="115000"/>
              </a:lnSpc>
              <a:spcBef>
                <a:spcPts val="2133"/>
              </a:spcBef>
              <a:spcAft>
                <a:spcPts val="2133"/>
              </a:spcAft>
              <a:buSzPts val="1400"/>
              <a:buAutoNum type="romanLcPeriod"/>
              <a:defRPr/>
            </a:lvl9pPr>
          </a:lstStyle>
          <a:p>
            <a:endParaRPr/>
          </a:p>
        </p:txBody>
      </p:sp>
      <p:sp>
        <p:nvSpPr>
          <p:cNvPr id="1586" name="Google Shape;1586;p145"/>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1587" name="Google Shape;1587;p145"/>
          <p:cNvGrpSpPr/>
          <p:nvPr/>
        </p:nvGrpSpPr>
        <p:grpSpPr>
          <a:xfrm flipH="1">
            <a:off x="351243" y="341852"/>
            <a:ext cx="11154393" cy="6273377"/>
            <a:chOff x="-5876397" y="2818975"/>
            <a:chExt cx="4626843" cy="2602197"/>
          </a:xfrm>
        </p:grpSpPr>
        <p:sp>
          <p:nvSpPr>
            <p:cNvPr id="1588" name="Google Shape;1588;p145"/>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89" name="Google Shape;1589;p145"/>
            <p:cNvSpPr/>
            <p:nvPr/>
          </p:nvSpPr>
          <p:spPr>
            <a:xfrm>
              <a:off x="-2567599" y="5374872"/>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90" name="Google Shape;1590;p145"/>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91" name="Google Shape;1591;p145"/>
            <p:cNvSpPr/>
            <p:nvPr/>
          </p:nvSpPr>
          <p:spPr>
            <a:xfrm>
              <a:off x="-1303804" y="352158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592" name="Google Shape;1592;p145"/>
          <p:cNvSpPr/>
          <p:nvPr/>
        </p:nvSpPr>
        <p:spPr>
          <a:xfrm rot="-1890520">
            <a:off x="-1800107" y="-1094683"/>
            <a:ext cx="4205384" cy="3328961"/>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93"/>
        <p:cNvGrpSpPr/>
        <p:nvPr/>
      </p:nvGrpSpPr>
      <p:grpSpPr>
        <a:xfrm>
          <a:off x="0" y="0"/>
          <a:ext cx="0" cy="0"/>
          <a:chOff x="0" y="0"/>
          <a:chExt cx="0" cy="0"/>
        </a:xfrm>
      </p:grpSpPr>
      <p:sp>
        <p:nvSpPr>
          <p:cNvPr id="1594" name="Google Shape;1594;p146"/>
          <p:cNvSpPr/>
          <p:nvPr/>
        </p:nvSpPr>
        <p:spPr>
          <a:xfrm rot="10800000" flipH="1">
            <a:off x="-1530141" y="38960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95" name="Google Shape;1595;p146"/>
          <p:cNvSpPr txBox="1">
            <a:spLocks noGrp="1"/>
          </p:cNvSpPr>
          <p:nvPr>
            <p:ph type="title"/>
          </p:nvPr>
        </p:nvSpPr>
        <p:spPr>
          <a:xfrm>
            <a:off x="1241200" y="1394600"/>
            <a:ext cx="8490400" cy="406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13335"/>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1596" name="Google Shape;1596;p146"/>
          <p:cNvGrpSpPr/>
          <p:nvPr/>
        </p:nvGrpSpPr>
        <p:grpSpPr>
          <a:xfrm rot="10800000">
            <a:off x="321674" y="614366"/>
            <a:ext cx="7448133" cy="6013365"/>
            <a:chOff x="-4266347" y="2789854"/>
            <a:chExt cx="3089486" cy="2494344"/>
          </a:xfrm>
        </p:grpSpPr>
        <p:sp>
          <p:nvSpPr>
            <p:cNvPr id="1597" name="Google Shape;1597;p146"/>
            <p:cNvSpPr/>
            <p:nvPr/>
          </p:nvSpPr>
          <p:spPr>
            <a:xfrm>
              <a:off x="-1257786" y="375284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98" name="Google Shape;1598;p146"/>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99" name="Google Shape;1599;p146"/>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0"/>
        <p:cNvGrpSpPr/>
        <p:nvPr/>
      </p:nvGrpSpPr>
      <p:grpSpPr>
        <a:xfrm>
          <a:off x="0" y="0"/>
          <a:ext cx="0" cy="0"/>
          <a:chOff x="0" y="0"/>
          <a:chExt cx="0" cy="0"/>
        </a:xfrm>
      </p:grpSpPr>
      <p:sp>
        <p:nvSpPr>
          <p:cNvPr id="1601" name="Google Shape;1601;p147"/>
          <p:cNvSpPr txBox="1">
            <a:spLocks noGrp="1"/>
          </p:cNvSpPr>
          <p:nvPr>
            <p:ph type="title"/>
          </p:nvPr>
        </p:nvSpPr>
        <p:spPr>
          <a:xfrm>
            <a:off x="1082383" y="1176145"/>
            <a:ext cx="4998000" cy="295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02" name="Google Shape;1602;p147"/>
          <p:cNvSpPr txBox="1">
            <a:spLocks noGrp="1"/>
          </p:cNvSpPr>
          <p:nvPr>
            <p:ph type="subTitle" idx="1"/>
          </p:nvPr>
        </p:nvSpPr>
        <p:spPr>
          <a:xfrm>
            <a:off x="1082383" y="4129855"/>
            <a:ext cx="4998000" cy="155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03" name="Google Shape;1603;p147"/>
          <p:cNvSpPr/>
          <p:nvPr/>
        </p:nvSpPr>
        <p:spPr>
          <a:xfrm rot="208" flipH="1">
            <a:off x="-1792334" y="3927141"/>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04" name="Google Shape;1604;p147"/>
          <p:cNvSpPr/>
          <p:nvPr/>
        </p:nvSpPr>
        <p:spPr>
          <a:xfrm flipH="1">
            <a:off x="8374459" y="-14636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605" name="Google Shape;1605;p147"/>
          <p:cNvGrpSpPr/>
          <p:nvPr/>
        </p:nvGrpSpPr>
        <p:grpSpPr>
          <a:xfrm>
            <a:off x="317086" y="308492"/>
            <a:ext cx="11544153" cy="5416335"/>
            <a:chOff x="-6143112" y="2805138"/>
            <a:chExt cx="4788515" cy="2246696"/>
          </a:xfrm>
        </p:grpSpPr>
        <p:sp>
          <p:nvSpPr>
            <p:cNvPr id="1606" name="Google Shape;1606;p147"/>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07" name="Google Shape;1607;p147"/>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08" name="Google Shape;1608;p147"/>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09"/>
        <p:cNvGrpSpPr/>
        <p:nvPr/>
      </p:nvGrpSpPr>
      <p:grpSpPr>
        <a:xfrm>
          <a:off x="0" y="0"/>
          <a:ext cx="0" cy="0"/>
          <a:chOff x="0" y="0"/>
          <a:chExt cx="0" cy="0"/>
        </a:xfrm>
      </p:grpSpPr>
      <p:sp>
        <p:nvSpPr>
          <p:cNvPr id="1610" name="Google Shape;1610;p148"/>
          <p:cNvSpPr txBox="1">
            <a:spLocks noGrp="1"/>
          </p:cNvSpPr>
          <p:nvPr>
            <p:ph type="title"/>
          </p:nvPr>
        </p:nvSpPr>
        <p:spPr>
          <a:xfrm>
            <a:off x="919935" y="3863433"/>
            <a:ext cx="5224400" cy="219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grpSp>
        <p:nvGrpSpPr>
          <p:cNvPr id="1611" name="Google Shape;1611;p148"/>
          <p:cNvGrpSpPr/>
          <p:nvPr/>
        </p:nvGrpSpPr>
        <p:grpSpPr>
          <a:xfrm>
            <a:off x="4841588" y="271648"/>
            <a:ext cx="6664047" cy="5124379"/>
            <a:chOff x="-4266347" y="2789854"/>
            <a:chExt cx="2764247" cy="2125593"/>
          </a:xfrm>
        </p:grpSpPr>
        <p:sp>
          <p:nvSpPr>
            <p:cNvPr id="1612" name="Google Shape;1612;p148"/>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13" name="Google Shape;1613;p148"/>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614" name="Google Shape;1614;p148"/>
          <p:cNvSpPr/>
          <p:nvPr/>
        </p:nvSpPr>
        <p:spPr>
          <a:xfrm>
            <a:off x="9054755" y="34185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15"/>
        <p:cNvGrpSpPr/>
        <p:nvPr/>
      </p:nvGrpSpPr>
      <p:grpSpPr>
        <a:xfrm>
          <a:off x="0" y="0"/>
          <a:ext cx="0" cy="0"/>
          <a:chOff x="0" y="0"/>
          <a:chExt cx="0" cy="0"/>
        </a:xfrm>
      </p:grpSpPr>
      <p:sp>
        <p:nvSpPr>
          <p:cNvPr id="1616" name="Google Shape;1616;p149"/>
          <p:cNvSpPr txBox="1">
            <a:spLocks noGrp="1"/>
          </p:cNvSpPr>
          <p:nvPr>
            <p:ph type="title"/>
          </p:nvPr>
        </p:nvSpPr>
        <p:spPr>
          <a:xfrm>
            <a:off x="1102400" y="2050907"/>
            <a:ext cx="8768000" cy="209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0000"/>
              <a:buNone/>
              <a:defRPr sz="13335"/>
            </a:lvl1pPr>
            <a:lvl2pPr lvl="1" algn="ctr">
              <a:lnSpc>
                <a:spcPct val="100000"/>
              </a:lnSpc>
              <a:spcBef>
                <a:spcPts val="0"/>
              </a:spcBef>
              <a:spcAft>
                <a:spcPts val="0"/>
              </a:spcAft>
              <a:buSzPts val="9600"/>
              <a:buNone/>
              <a:defRPr sz="12802"/>
            </a:lvl2pPr>
            <a:lvl3pPr lvl="2" algn="ctr">
              <a:lnSpc>
                <a:spcPct val="100000"/>
              </a:lnSpc>
              <a:spcBef>
                <a:spcPts val="0"/>
              </a:spcBef>
              <a:spcAft>
                <a:spcPts val="0"/>
              </a:spcAft>
              <a:buSzPts val="9600"/>
              <a:buNone/>
              <a:defRPr sz="12802"/>
            </a:lvl3pPr>
            <a:lvl4pPr lvl="3" algn="ctr">
              <a:lnSpc>
                <a:spcPct val="100000"/>
              </a:lnSpc>
              <a:spcBef>
                <a:spcPts val="0"/>
              </a:spcBef>
              <a:spcAft>
                <a:spcPts val="0"/>
              </a:spcAft>
              <a:buSzPts val="9600"/>
              <a:buNone/>
              <a:defRPr sz="12802"/>
            </a:lvl4pPr>
            <a:lvl5pPr lvl="4" algn="ctr">
              <a:lnSpc>
                <a:spcPct val="100000"/>
              </a:lnSpc>
              <a:spcBef>
                <a:spcPts val="0"/>
              </a:spcBef>
              <a:spcAft>
                <a:spcPts val="0"/>
              </a:spcAft>
              <a:buSzPts val="9600"/>
              <a:buNone/>
              <a:defRPr sz="12802"/>
            </a:lvl5pPr>
            <a:lvl6pPr lvl="5" algn="ctr">
              <a:lnSpc>
                <a:spcPct val="100000"/>
              </a:lnSpc>
              <a:spcBef>
                <a:spcPts val="0"/>
              </a:spcBef>
              <a:spcAft>
                <a:spcPts val="0"/>
              </a:spcAft>
              <a:buSzPts val="9600"/>
              <a:buNone/>
              <a:defRPr sz="12802"/>
            </a:lvl6pPr>
            <a:lvl7pPr lvl="6" algn="ctr">
              <a:lnSpc>
                <a:spcPct val="100000"/>
              </a:lnSpc>
              <a:spcBef>
                <a:spcPts val="0"/>
              </a:spcBef>
              <a:spcAft>
                <a:spcPts val="0"/>
              </a:spcAft>
              <a:buSzPts val="9600"/>
              <a:buNone/>
              <a:defRPr sz="12802"/>
            </a:lvl7pPr>
            <a:lvl8pPr lvl="7" algn="ctr">
              <a:lnSpc>
                <a:spcPct val="100000"/>
              </a:lnSpc>
              <a:spcBef>
                <a:spcPts val="0"/>
              </a:spcBef>
              <a:spcAft>
                <a:spcPts val="0"/>
              </a:spcAft>
              <a:buSzPts val="9600"/>
              <a:buNone/>
              <a:defRPr sz="12802"/>
            </a:lvl8pPr>
            <a:lvl9pPr lvl="8" algn="ctr">
              <a:lnSpc>
                <a:spcPct val="100000"/>
              </a:lnSpc>
              <a:spcBef>
                <a:spcPts val="0"/>
              </a:spcBef>
              <a:spcAft>
                <a:spcPts val="0"/>
              </a:spcAft>
              <a:buSzPts val="9600"/>
              <a:buNone/>
              <a:defRPr sz="12802"/>
            </a:lvl9pPr>
          </a:lstStyle>
          <a:p>
            <a:endParaRPr/>
          </a:p>
        </p:txBody>
      </p:sp>
      <p:sp>
        <p:nvSpPr>
          <p:cNvPr id="1617" name="Google Shape;1617;p149"/>
          <p:cNvSpPr txBox="1">
            <a:spLocks noGrp="1"/>
          </p:cNvSpPr>
          <p:nvPr>
            <p:ph type="subTitle" idx="1"/>
          </p:nvPr>
        </p:nvSpPr>
        <p:spPr>
          <a:xfrm>
            <a:off x="1102400" y="4144293"/>
            <a:ext cx="8768000" cy="6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None/>
              <a:defRPr sz="2267"/>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1618" name="Google Shape;1618;p149"/>
          <p:cNvGrpSpPr/>
          <p:nvPr/>
        </p:nvGrpSpPr>
        <p:grpSpPr>
          <a:xfrm>
            <a:off x="248881" y="271648"/>
            <a:ext cx="11439731" cy="2797403"/>
            <a:chOff x="-6171402" y="2789854"/>
            <a:chExt cx="4745201" cy="1160363"/>
          </a:xfrm>
        </p:grpSpPr>
        <p:sp>
          <p:nvSpPr>
            <p:cNvPr id="1619" name="Google Shape;1619;p149"/>
            <p:cNvSpPr/>
            <p:nvPr/>
          </p:nvSpPr>
          <p:spPr>
            <a:xfrm>
              <a:off x="-1507276" y="3872567"/>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20" name="Google Shape;1620;p149"/>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21" name="Google Shape;1621;p149"/>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622" name="Google Shape;1622;p149"/>
          <p:cNvSpPr/>
          <p:nvPr/>
        </p:nvSpPr>
        <p:spPr>
          <a:xfrm rot="-10799792" flipH="1">
            <a:off x="804144" y="-4111220"/>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838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6"/>
          <p:cNvSpPr txBox="1">
            <a:spLocks noGrp="1"/>
          </p:cNvSpPr>
          <p:nvPr>
            <p:ph type="body" idx="2"/>
          </p:nvPr>
        </p:nvSpPr>
        <p:spPr>
          <a:xfrm>
            <a:off x="6172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3"/>
        <p:cNvGrpSpPr/>
        <p:nvPr/>
      </p:nvGrpSpPr>
      <p:grpSpPr>
        <a:xfrm>
          <a:off x="0" y="0"/>
          <a:ext cx="0" cy="0"/>
          <a:chOff x="0" y="0"/>
          <a:chExt cx="0" cy="0"/>
        </a:xfrm>
      </p:grpSpPr>
      <p:sp>
        <p:nvSpPr>
          <p:cNvPr id="1624" name="Google Shape;1624;p15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25"/>
        <p:cNvGrpSpPr/>
        <p:nvPr/>
      </p:nvGrpSpPr>
      <p:grpSpPr>
        <a:xfrm>
          <a:off x="0" y="0"/>
          <a:ext cx="0" cy="0"/>
          <a:chOff x="0" y="0"/>
          <a:chExt cx="0" cy="0"/>
        </a:xfrm>
      </p:grpSpPr>
      <p:grpSp>
        <p:nvGrpSpPr>
          <p:cNvPr id="1626" name="Google Shape;1626;p151"/>
          <p:cNvGrpSpPr/>
          <p:nvPr/>
        </p:nvGrpSpPr>
        <p:grpSpPr>
          <a:xfrm>
            <a:off x="3541372" y="1955800"/>
            <a:ext cx="2480656" cy="4152800"/>
            <a:chOff x="2647950" y="1466850"/>
            <a:chExt cx="1860492" cy="3114600"/>
          </a:xfrm>
        </p:grpSpPr>
        <p:sp>
          <p:nvSpPr>
            <p:cNvPr id="1627" name="Google Shape;1627;p151"/>
            <p:cNvSpPr/>
            <p:nvPr/>
          </p:nvSpPr>
          <p:spPr>
            <a:xfrm rot="5400000">
              <a:off x="2027292"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1628" name="Google Shape;1628;p151"/>
            <p:cNvCxnSpPr/>
            <p:nvPr/>
          </p:nvCxnSpPr>
          <p:spPr>
            <a:xfrm>
              <a:off x="2647950"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1629" name="Google Shape;1629;p151"/>
          <p:cNvGrpSpPr/>
          <p:nvPr/>
        </p:nvGrpSpPr>
        <p:grpSpPr>
          <a:xfrm>
            <a:off x="6171119" y="1955800"/>
            <a:ext cx="2474877" cy="4152800"/>
            <a:chOff x="4619625" y="1466850"/>
            <a:chExt cx="1856158" cy="3114600"/>
          </a:xfrm>
        </p:grpSpPr>
        <p:sp>
          <p:nvSpPr>
            <p:cNvPr id="1630" name="Google Shape;1630;p151"/>
            <p:cNvSpPr/>
            <p:nvPr/>
          </p:nvSpPr>
          <p:spPr>
            <a:xfrm rot="5400000">
              <a:off x="3994633"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1631" name="Google Shape;1631;p151"/>
            <p:cNvCxnSpPr/>
            <p:nvPr/>
          </p:nvCxnSpPr>
          <p:spPr>
            <a:xfrm>
              <a:off x="46196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1632" name="Google Shape;1632;p151"/>
          <p:cNvGrpSpPr/>
          <p:nvPr/>
        </p:nvGrpSpPr>
        <p:grpSpPr>
          <a:xfrm>
            <a:off x="8795084" y="1955800"/>
            <a:ext cx="2471200" cy="4152800"/>
            <a:chOff x="6595425" y="1466850"/>
            <a:chExt cx="1853400" cy="3114600"/>
          </a:xfrm>
        </p:grpSpPr>
        <p:sp>
          <p:nvSpPr>
            <p:cNvPr id="1633" name="Google Shape;1633;p151"/>
            <p:cNvSpPr/>
            <p:nvPr/>
          </p:nvSpPr>
          <p:spPr>
            <a:xfrm rot="5400000">
              <a:off x="5961975"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1634" name="Google Shape;1634;p151"/>
            <p:cNvCxnSpPr/>
            <p:nvPr/>
          </p:nvCxnSpPr>
          <p:spPr>
            <a:xfrm>
              <a:off x="66008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1635" name="Google Shape;1635;p151"/>
          <p:cNvGrpSpPr/>
          <p:nvPr/>
        </p:nvGrpSpPr>
        <p:grpSpPr>
          <a:xfrm>
            <a:off x="925719" y="1955800"/>
            <a:ext cx="2466567" cy="4152800"/>
            <a:chOff x="693400" y="1466850"/>
            <a:chExt cx="1849925" cy="3114600"/>
          </a:xfrm>
        </p:grpSpPr>
        <p:sp>
          <p:nvSpPr>
            <p:cNvPr id="1636" name="Google Shape;1636;p151"/>
            <p:cNvSpPr/>
            <p:nvPr/>
          </p:nvSpPr>
          <p:spPr>
            <a:xfrm rot="5400000">
              <a:off x="59950"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1637" name="Google Shape;1637;p151"/>
            <p:cNvCxnSpPr/>
            <p:nvPr/>
          </p:nvCxnSpPr>
          <p:spPr>
            <a:xfrm>
              <a:off x="695325" y="2552700"/>
              <a:ext cx="1848000" cy="0"/>
            </a:xfrm>
            <a:prstGeom prst="straightConnector1">
              <a:avLst/>
            </a:prstGeom>
            <a:noFill/>
            <a:ln w="28575" cap="flat" cmpd="sng">
              <a:solidFill>
                <a:schemeClr val="dk1"/>
              </a:solidFill>
              <a:prstDash val="solid"/>
              <a:round/>
              <a:headEnd type="none" w="sm" len="sm"/>
              <a:tailEnd type="none" w="sm" len="sm"/>
            </a:ln>
          </p:spPr>
        </p:cxnSp>
      </p:grpSp>
      <p:sp>
        <p:nvSpPr>
          <p:cNvPr id="1638" name="Google Shape;1638;p151"/>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39" name="Google Shape;1639;p151"/>
          <p:cNvSpPr/>
          <p:nvPr/>
        </p:nvSpPr>
        <p:spPr>
          <a:xfrm>
            <a:off x="-1022141"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640" name="Google Shape;1640;p151"/>
          <p:cNvGrpSpPr/>
          <p:nvPr/>
        </p:nvGrpSpPr>
        <p:grpSpPr>
          <a:xfrm>
            <a:off x="312382" y="221057"/>
            <a:ext cx="11634443" cy="6285360"/>
            <a:chOff x="-6145063" y="2768870"/>
            <a:chExt cx="4825968" cy="2607168"/>
          </a:xfrm>
        </p:grpSpPr>
        <p:sp>
          <p:nvSpPr>
            <p:cNvPr id="1641" name="Google Shape;1641;p151"/>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42" name="Google Shape;1642;p151"/>
            <p:cNvSpPr/>
            <p:nvPr/>
          </p:nvSpPr>
          <p:spPr>
            <a:xfrm>
              <a:off x="-5934232" y="5320337"/>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43" name="Google Shape;1643;p151"/>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44" name="Google Shape;1644;p151"/>
            <p:cNvSpPr/>
            <p:nvPr/>
          </p:nvSpPr>
          <p:spPr>
            <a:xfrm>
              <a:off x="-2699063" y="525275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45" name="Google Shape;1645;p151"/>
            <p:cNvSpPr/>
            <p:nvPr/>
          </p:nvSpPr>
          <p:spPr>
            <a:xfrm>
              <a:off x="-1608156" y="5299063"/>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46" name="Google Shape;1646;p151"/>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47" name="Google Shape;1647;p151"/>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648" name="Google Shape;1648;p151"/>
          <p:cNvSpPr txBox="1">
            <a:spLocks noGrp="1"/>
          </p:cNvSpPr>
          <p:nvPr>
            <p:ph type="title"/>
          </p:nvPr>
        </p:nvSpPr>
        <p:spPr>
          <a:xfrm flipH="1">
            <a:off x="938945"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1649" name="Google Shape;1649;p151"/>
          <p:cNvSpPr txBox="1">
            <a:spLocks noGrp="1"/>
          </p:cNvSpPr>
          <p:nvPr>
            <p:ph type="subTitle" idx="1"/>
          </p:nvPr>
        </p:nvSpPr>
        <p:spPr>
          <a:xfrm>
            <a:off x="938945"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1650" name="Google Shape;1650;p151"/>
          <p:cNvSpPr txBox="1">
            <a:spLocks noGrp="1"/>
          </p:cNvSpPr>
          <p:nvPr>
            <p:ph type="subTitle" idx="2"/>
          </p:nvPr>
        </p:nvSpPr>
        <p:spPr>
          <a:xfrm>
            <a:off x="938945"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1651" name="Google Shape;1651;p151"/>
          <p:cNvSpPr txBox="1">
            <a:spLocks noGrp="1"/>
          </p:cNvSpPr>
          <p:nvPr>
            <p:ph type="title" idx="3"/>
          </p:nvPr>
        </p:nvSpPr>
        <p:spPr>
          <a:xfrm flipH="1">
            <a:off x="3562068"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1652" name="Google Shape;1652;p151"/>
          <p:cNvSpPr txBox="1">
            <a:spLocks noGrp="1"/>
          </p:cNvSpPr>
          <p:nvPr>
            <p:ph type="subTitle" idx="4"/>
          </p:nvPr>
        </p:nvSpPr>
        <p:spPr>
          <a:xfrm>
            <a:off x="3562068"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1653" name="Google Shape;1653;p151"/>
          <p:cNvSpPr txBox="1">
            <a:spLocks noGrp="1"/>
          </p:cNvSpPr>
          <p:nvPr>
            <p:ph type="subTitle" idx="5"/>
          </p:nvPr>
        </p:nvSpPr>
        <p:spPr>
          <a:xfrm>
            <a:off x="3562068"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1654" name="Google Shape;1654;p151"/>
          <p:cNvSpPr txBox="1">
            <a:spLocks noGrp="1"/>
          </p:cNvSpPr>
          <p:nvPr>
            <p:ph type="title" idx="6"/>
          </p:nvPr>
        </p:nvSpPr>
        <p:spPr>
          <a:xfrm flipH="1">
            <a:off x="6185191"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1655" name="Google Shape;1655;p151"/>
          <p:cNvSpPr txBox="1">
            <a:spLocks noGrp="1"/>
          </p:cNvSpPr>
          <p:nvPr>
            <p:ph type="subTitle" idx="7"/>
          </p:nvPr>
        </p:nvSpPr>
        <p:spPr>
          <a:xfrm>
            <a:off x="6185191"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1656" name="Google Shape;1656;p151"/>
          <p:cNvSpPr txBox="1">
            <a:spLocks noGrp="1"/>
          </p:cNvSpPr>
          <p:nvPr>
            <p:ph type="subTitle" idx="8"/>
          </p:nvPr>
        </p:nvSpPr>
        <p:spPr>
          <a:xfrm>
            <a:off x="6185191"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1657" name="Google Shape;1657;p151"/>
          <p:cNvSpPr txBox="1">
            <a:spLocks noGrp="1"/>
          </p:cNvSpPr>
          <p:nvPr>
            <p:ph type="title" idx="9"/>
          </p:nvPr>
        </p:nvSpPr>
        <p:spPr>
          <a:xfrm flipH="1">
            <a:off x="8808312"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1658" name="Google Shape;1658;p151"/>
          <p:cNvSpPr txBox="1">
            <a:spLocks noGrp="1"/>
          </p:cNvSpPr>
          <p:nvPr>
            <p:ph type="subTitle" idx="13"/>
          </p:nvPr>
        </p:nvSpPr>
        <p:spPr>
          <a:xfrm>
            <a:off x="8808312"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1659" name="Google Shape;1659;p151"/>
          <p:cNvSpPr txBox="1">
            <a:spLocks noGrp="1"/>
          </p:cNvSpPr>
          <p:nvPr>
            <p:ph type="subTitle" idx="14"/>
          </p:nvPr>
        </p:nvSpPr>
        <p:spPr>
          <a:xfrm>
            <a:off x="8808312"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1660" name="Google Shape;1660;p151"/>
          <p:cNvSpPr txBox="1">
            <a:spLocks noGrp="1"/>
          </p:cNvSpPr>
          <p:nvPr>
            <p:ph type="title" idx="15"/>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661"/>
        <p:cNvGrpSpPr/>
        <p:nvPr/>
      </p:nvGrpSpPr>
      <p:grpSpPr>
        <a:xfrm>
          <a:off x="0" y="0"/>
          <a:ext cx="0" cy="0"/>
          <a:chOff x="0" y="0"/>
          <a:chExt cx="0" cy="0"/>
        </a:xfrm>
      </p:grpSpPr>
      <p:sp>
        <p:nvSpPr>
          <p:cNvPr id="1662" name="Google Shape;1662;p152"/>
          <p:cNvSpPr txBox="1">
            <a:spLocks noGrp="1"/>
          </p:cNvSpPr>
          <p:nvPr>
            <p:ph type="title"/>
          </p:nvPr>
        </p:nvSpPr>
        <p:spPr>
          <a:xfrm>
            <a:off x="2964800" y="911180"/>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663" name="Google Shape;1663;p152"/>
          <p:cNvSpPr txBox="1">
            <a:spLocks noGrp="1"/>
          </p:cNvSpPr>
          <p:nvPr>
            <p:ph type="subTitle" idx="1"/>
          </p:nvPr>
        </p:nvSpPr>
        <p:spPr>
          <a:xfrm>
            <a:off x="2964800" y="193638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1664" name="Google Shape;1664;p152"/>
          <p:cNvSpPr txBox="1">
            <a:spLocks noGrp="1"/>
          </p:cNvSpPr>
          <p:nvPr>
            <p:ph type="title" idx="2"/>
          </p:nvPr>
        </p:nvSpPr>
        <p:spPr>
          <a:xfrm>
            <a:off x="2964800" y="2641455"/>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665" name="Google Shape;1665;p152"/>
          <p:cNvSpPr txBox="1">
            <a:spLocks noGrp="1"/>
          </p:cNvSpPr>
          <p:nvPr>
            <p:ph type="subTitle" idx="3"/>
          </p:nvPr>
        </p:nvSpPr>
        <p:spPr>
          <a:xfrm>
            <a:off x="2964800" y="366600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1666" name="Google Shape;1666;p152"/>
          <p:cNvSpPr txBox="1">
            <a:spLocks noGrp="1"/>
          </p:cNvSpPr>
          <p:nvPr>
            <p:ph type="title" idx="4"/>
          </p:nvPr>
        </p:nvSpPr>
        <p:spPr>
          <a:xfrm>
            <a:off x="2964800" y="4371729"/>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667" name="Google Shape;1667;p152"/>
          <p:cNvSpPr txBox="1">
            <a:spLocks noGrp="1"/>
          </p:cNvSpPr>
          <p:nvPr>
            <p:ph type="subTitle" idx="5"/>
          </p:nvPr>
        </p:nvSpPr>
        <p:spPr>
          <a:xfrm>
            <a:off x="2964800" y="539562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1668" name="Google Shape;1668;p152"/>
          <p:cNvGrpSpPr/>
          <p:nvPr/>
        </p:nvGrpSpPr>
        <p:grpSpPr>
          <a:xfrm rot="10800000">
            <a:off x="2634896" y="309569"/>
            <a:ext cx="7065311" cy="222163"/>
            <a:chOff x="-4266347" y="5318476"/>
            <a:chExt cx="2930692" cy="92153"/>
          </a:xfrm>
        </p:grpSpPr>
        <p:sp>
          <p:nvSpPr>
            <p:cNvPr id="1669" name="Google Shape;1669;p152"/>
            <p:cNvSpPr/>
            <p:nvPr/>
          </p:nvSpPr>
          <p:spPr>
            <a:xfrm>
              <a:off x="-1389705" y="5364329"/>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70" name="Google Shape;1670;p152"/>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671" name="Google Shape;1671;p152"/>
          <p:cNvSpPr/>
          <p:nvPr/>
        </p:nvSpPr>
        <p:spPr>
          <a:xfrm rot="-6873750" flipH="1">
            <a:off x="4887758"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72" name="Google Shape;1672;p152"/>
          <p:cNvSpPr/>
          <p:nvPr/>
        </p:nvSpPr>
        <p:spPr>
          <a:xfrm rot="4956612" flipH="1">
            <a:off x="-5845306"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673"/>
        <p:cNvGrpSpPr/>
        <p:nvPr/>
      </p:nvGrpSpPr>
      <p:grpSpPr>
        <a:xfrm>
          <a:off x="0" y="0"/>
          <a:ext cx="0" cy="0"/>
          <a:chOff x="0" y="0"/>
          <a:chExt cx="0" cy="0"/>
        </a:xfrm>
      </p:grpSpPr>
      <p:sp>
        <p:nvSpPr>
          <p:cNvPr id="1674" name="Google Shape;1674;p153"/>
          <p:cNvSpPr txBox="1">
            <a:spLocks noGrp="1"/>
          </p:cNvSpPr>
          <p:nvPr>
            <p:ph type="title"/>
          </p:nvPr>
        </p:nvSpPr>
        <p:spPr>
          <a:xfrm flipH="1">
            <a:off x="9208357" y="1812753"/>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000"/>
              <a:buNone/>
              <a:defRPr sz="5334" b="1">
                <a:solidFill>
                  <a:schemeClr val="dk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1675" name="Google Shape;1675;p153"/>
          <p:cNvSpPr txBox="1">
            <a:spLocks noGrp="1"/>
          </p:cNvSpPr>
          <p:nvPr>
            <p:ph type="title" idx="2"/>
          </p:nvPr>
        </p:nvSpPr>
        <p:spPr>
          <a:xfrm flipH="1">
            <a:off x="9208357" y="3343268"/>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5334" b="1">
                <a:solidFill>
                  <a:schemeClr val="accent1"/>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1676" name="Google Shape;1676;p153"/>
          <p:cNvSpPr txBox="1">
            <a:spLocks noGrp="1"/>
          </p:cNvSpPr>
          <p:nvPr>
            <p:ph type="title" idx="3"/>
          </p:nvPr>
        </p:nvSpPr>
        <p:spPr>
          <a:xfrm flipH="1">
            <a:off x="5852257" y="1812800"/>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1677" name="Google Shape;1677;p153"/>
          <p:cNvSpPr txBox="1">
            <a:spLocks noGrp="1"/>
          </p:cNvSpPr>
          <p:nvPr>
            <p:ph type="subTitle" idx="1"/>
          </p:nvPr>
        </p:nvSpPr>
        <p:spPr>
          <a:xfrm flipH="1">
            <a:off x="5852257" y="2395153"/>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1678" name="Google Shape;1678;p153"/>
          <p:cNvSpPr txBox="1">
            <a:spLocks noGrp="1"/>
          </p:cNvSpPr>
          <p:nvPr>
            <p:ph type="title" idx="4"/>
          </p:nvPr>
        </p:nvSpPr>
        <p:spPr>
          <a:xfrm flipH="1">
            <a:off x="5852257" y="3343656"/>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1679" name="Google Shape;1679;p153"/>
          <p:cNvSpPr txBox="1">
            <a:spLocks noGrp="1"/>
          </p:cNvSpPr>
          <p:nvPr>
            <p:ph type="subTitle" idx="5"/>
          </p:nvPr>
        </p:nvSpPr>
        <p:spPr>
          <a:xfrm flipH="1">
            <a:off x="5852257" y="3925668"/>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1680" name="Google Shape;1680;p153"/>
          <p:cNvSpPr txBox="1">
            <a:spLocks noGrp="1"/>
          </p:cNvSpPr>
          <p:nvPr>
            <p:ph type="title" idx="6"/>
          </p:nvPr>
        </p:nvSpPr>
        <p:spPr>
          <a:xfrm flipH="1">
            <a:off x="9208357" y="4874500"/>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3000"/>
              <a:buNone/>
              <a:defRPr sz="5334" b="1">
                <a:solidFill>
                  <a:schemeClr val="lt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1681" name="Google Shape;1681;p153"/>
          <p:cNvSpPr txBox="1">
            <a:spLocks noGrp="1"/>
          </p:cNvSpPr>
          <p:nvPr>
            <p:ph type="title" idx="7"/>
          </p:nvPr>
        </p:nvSpPr>
        <p:spPr>
          <a:xfrm flipH="1">
            <a:off x="5852257" y="4874513"/>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1682" name="Google Shape;1682;p153"/>
          <p:cNvSpPr txBox="1">
            <a:spLocks noGrp="1"/>
          </p:cNvSpPr>
          <p:nvPr>
            <p:ph type="subTitle" idx="8"/>
          </p:nvPr>
        </p:nvSpPr>
        <p:spPr>
          <a:xfrm flipH="1">
            <a:off x="5852257" y="5456900"/>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1683" name="Google Shape;1683;p153"/>
          <p:cNvSpPr txBox="1">
            <a:spLocks noGrp="1"/>
          </p:cNvSpPr>
          <p:nvPr>
            <p:ph type="title" idx="9"/>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84" name="Google Shape;1684;p153"/>
          <p:cNvSpPr/>
          <p:nvPr/>
        </p:nvSpPr>
        <p:spPr>
          <a:xfrm rot="5400000">
            <a:off x="9961393" y="99016"/>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85" name="Google Shape;1685;p153"/>
          <p:cNvSpPr/>
          <p:nvPr/>
        </p:nvSpPr>
        <p:spPr>
          <a:xfrm rot="10800000" flipH="1">
            <a:off x="-254958" y="5402100"/>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686" name="Google Shape;1686;p153"/>
          <p:cNvGrpSpPr/>
          <p:nvPr/>
        </p:nvGrpSpPr>
        <p:grpSpPr>
          <a:xfrm>
            <a:off x="320388" y="461064"/>
            <a:ext cx="11591647" cy="6166667"/>
            <a:chOff x="240290" y="345797"/>
            <a:chExt cx="8693735" cy="4625000"/>
          </a:xfrm>
        </p:grpSpPr>
        <p:grpSp>
          <p:nvGrpSpPr>
            <p:cNvPr id="1687" name="Google Shape;1687;p153"/>
            <p:cNvGrpSpPr/>
            <p:nvPr/>
          </p:nvGrpSpPr>
          <p:grpSpPr>
            <a:xfrm rot="10800000" flipH="1">
              <a:off x="240290" y="345797"/>
              <a:ext cx="8693735" cy="4625000"/>
              <a:chOff x="240290" y="203735"/>
              <a:chExt cx="8693735" cy="4625000"/>
            </a:xfrm>
          </p:grpSpPr>
          <p:grpSp>
            <p:nvGrpSpPr>
              <p:cNvPr id="1688" name="Google Shape;1688;p153"/>
              <p:cNvGrpSpPr/>
              <p:nvPr/>
            </p:nvGrpSpPr>
            <p:grpSpPr>
              <a:xfrm>
                <a:off x="3631190" y="203735"/>
                <a:ext cx="5302835" cy="4625000"/>
                <a:chOff x="-4266347" y="2789854"/>
                <a:chExt cx="2932822" cy="2557934"/>
              </a:xfrm>
            </p:grpSpPr>
            <p:sp>
              <p:nvSpPr>
                <p:cNvPr id="1689" name="Google Shape;1689;p153"/>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90" name="Google Shape;1690;p153"/>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91" name="Google Shape;1691;p153"/>
                <p:cNvSpPr/>
                <p:nvPr/>
              </p:nvSpPr>
              <p:spPr>
                <a:xfrm>
                  <a:off x="-1387575" y="373126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92" name="Google Shape;1692;p153"/>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693" name="Google Shape;1693;p153"/>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694" name="Google Shape;1694;p153"/>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695" name="Google Shape;1695;p153"/>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96"/>
        <p:cNvGrpSpPr/>
        <p:nvPr/>
      </p:nvGrpSpPr>
      <p:grpSpPr>
        <a:xfrm>
          <a:off x="0" y="0"/>
          <a:ext cx="0" cy="0"/>
          <a:chOff x="0" y="0"/>
          <a:chExt cx="0" cy="0"/>
        </a:xfrm>
      </p:grpSpPr>
      <p:sp>
        <p:nvSpPr>
          <p:cNvPr id="1697" name="Google Shape;1697;p154"/>
          <p:cNvSpPr txBox="1">
            <a:spLocks noGrp="1"/>
          </p:cNvSpPr>
          <p:nvPr>
            <p:ph type="title"/>
          </p:nvPr>
        </p:nvSpPr>
        <p:spPr>
          <a:xfrm>
            <a:off x="5454400" y="4540117"/>
            <a:ext cx="5813600" cy="70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1698" name="Google Shape;1698;p154"/>
          <p:cNvSpPr txBox="1">
            <a:spLocks noGrp="1"/>
          </p:cNvSpPr>
          <p:nvPr>
            <p:ph type="subTitle" idx="1"/>
          </p:nvPr>
        </p:nvSpPr>
        <p:spPr>
          <a:xfrm>
            <a:off x="4089400" y="1608700"/>
            <a:ext cx="7178400" cy="282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734"/>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1699" name="Google Shape;1699;p154"/>
          <p:cNvGrpSpPr/>
          <p:nvPr/>
        </p:nvGrpSpPr>
        <p:grpSpPr>
          <a:xfrm rot="10800000">
            <a:off x="372470" y="346160"/>
            <a:ext cx="11587207" cy="6041527"/>
            <a:chOff x="1936588" y="383768"/>
            <a:chExt cx="8690406" cy="4531145"/>
          </a:xfrm>
        </p:grpSpPr>
        <p:grpSp>
          <p:nvGrpSpPr>
            <p:cNvPr id="1700" name="Google Shape;1700;p154"/>
            <p:cNvGrpSpPr/>
            <p:nvPr/>
          </p:nvGrpSpPr>
          <p:grpSpPr>
            <a:xfrm>
              <a:off x="1936588" y="383768"/>
              <a:ext cx="8690406" cy="4531145"/>
              <a:chOff x="-5203576" y="2889425"/>
              <a:chExt cx="4806374" cy="2506026"/>
            </a:xfrm>
          </p:grpSpPr>
          <p:sp>
            <p:nvSpPr>
              <p:cNvPr id="1701" name="Google Shape;1701;p154"/>
              <p:cNvSpPr/>
              <p:nvPr/>
            </p:nvSpPr>
            <p:spPr>
              <a:xfrm>
                <a:off x="-5154752" y="5015563"/>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02" name="Google Shape;1702;p154"/>
              <p:cNvSpPr/>
              <p:nvPr/>
            </p:nvSpPr>
            <p:spPr>
              <a:xfrm>
                <a:off x="-5203576" y="396255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03" name="Google Shape;1703;p154"/>
              <p:cNvSpPr/>
              <p:nvPr/>
            </p:nvSpPr>
            <p:spPr>
              <a:xfrm>
                <a:off x="-478127" y="433462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04" name="Google Shape;1704;p154"/>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05" name="Google Shape;1705;p154"/>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06" name="Google Shape;1706;p154"/>
              <p:cNvSpPr/>
              <p:nvPr/>
            </p:nvSpPr>
            <p:spPr>
              <a:xfrm>
                <a:off x="-3537419"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707" name="Google Shape;1707;p154"/>
            <p:cNvSpPr/>
            <p:nvPr/>
          </p:nvSpPr>
          <p:spPr>
            <a:xfrm>
              <a:off x="2107190" y="1041935"/>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708" name="Google Shape;1708;p154"/>
          <p:cNvSpPr/>
          <p:nvPr/>
        </p:nvSpPr>
        <p:spPr>
          <a:xfrm rot="8335191" flipH="1">
            <a:off x="-6174841" y="-3311914"/>
            <a:ext cx="12927404" cy="7375767"/>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09"/>
        <p:cNvGrpSpPr/>
        <p:nvPr/>
      </p:nvGrpSpPr>
      <p:grpSpPr>
        <a:xfrm>
          <a:off x="0" y="0"/>
          <a:ext cx="0" cy="0"/>
          <a:chOff x="0" y="0"/>
          <a:chExt cx="0" cy="0"/>
        </a:xfrm>
      </p:grpSpPr>
      <p:sp>
        <p:nvSpPr>
          <p:cNvPr id="1710" name="Google Shape;1710;p155"/>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11" name="Google Shape;1711;p155"/>
          <p:cNvSpPr/>
          <p:nvPr/>
        </p:nvSpPr>
        <p:spPr>
          <a:xfrm rot="10800000">
            <a:off x="8107759"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12" name="Google Shape;1712;p155"/>
          <p:cNvSpPr/>
          <p:nvPr/>
        </p:nvSpPr>
        <p:spPr>
          <a:xfrm>
            <a:off x="-453225"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13" name="Google Shape;1713;p155"/>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14" name="Google Shape;1714;p155"/>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15" name="Google Shape;1715;p155"/>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16" name="Google Shape;1716;p155"/>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17" name="Google Shape;1717;p155"/>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18" name="Google Shape;1718;p155"/>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19" name="Google Shape;1719;p155"/>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20" name="Google Shape;1720;p155"/>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721"/>
        <p:cNvGrpSpPr/>
        <p:nvPr/>
      </p:nvGrpSpPr>
      <p:grpSpPr>
        <a:xfrm>
          <a:off x="0" y="0"/>
          <a:ext cx="0" cy="0"/>
          <a:chOff x="0" y="0"/>
          <a:chExt cx="0" cy="0"/>
        </a:xfrm>
      </p:grpSpPr>
      <p:sp>
        <p:nvSpPr>
          <p:cNvPr id="1722" name="Google Shape;1722;p156"/>
          <p:cNvSpPr/>
          <p:nvPr/>
        </p:nvSpPr>
        <p:spPr>
          <a:xfrm rot="2462307" flipH="1">
            <a:off x="9773087" y="-572464"/>
            <a:ext cx="4205392" cy="3328968"/>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23" name="Google Shape;1723;p156"/>
          <p:cNvSpPr/>
          <p:nvPr/>
        </p:nvSpPr>
        <p:spPr>
          <a:xfrm rot="-2363539">
            <a:off x="-1801111" y="-587710"/>
            <a:ext cx="4205436" cy="3329003"/>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24" name="Google Shape;1724;p156"/>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25" name="Google Shape;1725;p156"/>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26" name="Google Shape;1726;p156"/>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27" name="Google Shape;1727;p156"/>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28" name="Google Shape;1728;p156"/>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29" name="Google Shape;1729;p156"/>
          <p:cNvSpPr/>
          <p:nvPr/>
        </p:nvSpPr>
        <p:spPr>
          <a:xfrm rot="10800000">
            <a:off x="10875786"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30" name="Google Shape;1730;p156"/>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31" name="Google Shape;1731;p156"/>
          <p:cNvSpPr/>
          <p:nvPr/>
        </p:nvSpPr>
        <p:spPr>
          <a:xfrm rot="10800000">
            <a:off x="11677967"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32" name="Google Shape;1732;p156"/>
          <p:cNvSpPr/>
          <p:nvPr/>
        </p:nvSpPr>
        <p:spPr>
          <a:xfrm flipH="1">
            <a:off x="91312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733"/>
        <p:cNvGrpSpPr/>
        <p:nvPr/>
      </p:nvGrpSpPr>
      <p:grpSpPr>
        <a:xfrm>
          <a:off x="0" y="0"/>
          <a:ext cx="0" cy="0"/>
          <a:chOff x="0" y="0"/>
          <a:chExt cx="0" cy="0"/>
        </a:xfrm>
      </p:grpSpPr>
      <p:sp>
        <p:nvSpPr>
          <p:cNvPr id="1734" name="Google Shape;1734;p157"/>
          <p:cNvSpPr txBox="1">
            <a:spLocks noGrp="1"/>
          </p:cNvSpPr>
          <p:nvPr>
            <p:ph type="title"/>
          </p:nvPr>
        </p:nvSpPr>
        <p:spPr>
          <a:xfrm>
            <a:off x="3266000" y="1585467"/>
            <a:ext cx="6497200" cy="2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13335"/>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735" name="Google Shape;1735;p157"/>
          <p:cNvSpPr txBox="1">
            <a:spLocks noGrp="1"/>
          </p:cNvSpPr>
          <p:nvPr>
            <p:ph type="subTitle" idx="1"/>
          </p:nvPr>
        </p:nvSpPr>
        <p:spPr>
          <a:xfrm>
            <a:off x="3266000" y="4103067"/>
            <a:ext cx="6497200" cy="106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2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736" name="Google Shape;1736;p157"/>
          <p:cNvGrpSpPr/>
          <p:nvPr/>
        </p:nvGrpSpPr>
        <p:grpSpPr>
          <a:xfrm>
            <a:off x="960082" y="271648"/>
            <a:ext cx="10545555" cy="5124379"/>
            <a:chOff x="-5876397" y="2789854"/>
            <a:chExt cx="4374297" cy="2125593"/>
          </a:xfrm>
        </p:grpSpPr>
        <p:sp>
          <p:nvSpPr>
            <p:cNvPr id="1737" name="Google Shape;1737;p157"/>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38" name="Google Shape;1738;p157"/>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39" name="Google Shape;1739;p157"/>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40" name="Google Shape;1740;p157"/>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41"/>
        <p:cNvGrpSpPr/>
        <p:nvPr/>
      </p:nvGrpSpPr>
      <p:grpSpPr>
        <a:xfrm>
          <a:off x="0" y="0"/>
          <a:ext cx="0" cy="0"/>
          <a:chOff x="0" y="0"/>
          <a:chExt cx="0" cy="0"/>
        </a:xfrm>
      </p:grpSpPr>
      <p:sp>
        <p:nvSpPr>
          <p:cNvPr id="1742" name="Google Shape;1742;p158"/>
          <p:cNvSpPr txBox="1">
            <a:spLocks noGrp="1"/>
          </p:cNvSpPr>
          <p:nvPr>
            <p:ph type="title"/>
          </p:nvPr>
        </p:nvSpPr>
        <p:spPr>
          <a:xfrm>
            <a:off x="960000" y="1814716"/>
            <a:ext cx="4703200" cy="159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43" name="Google Shape;1743;p158"/>
          <p:cNvSpPr txBox="1">
            <a:spLocks noGrp="1"/>
          </p:cNvSpPr>
          <p:nvPr>
            <p:ph type="subTitle" idx="1"/>
          </p:nvPr>
        </p:nvSpPr>
        <p:spPr>
          <a:xfrm>
            <a:off x="960000" y="3594316"/>
            <a:ext cx="4703200" cy="152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744" name="Google Shape;1744;p158"/>
          <p:cNvGrpSpPr/>
          <p:nvPr/>
        </p:nvGrpSpPr>
        <p:grpSpPr>
          <a:xfrm flipH="1">
            <a:off x="300360" y="271648"/>
            <a:ext cx="11630741" cy="5456369"/>
            <a:chOff x="-6171402" y="2789854"/>
            <a:chExt cx="4824432" cy="2263302"/>
          </a:xfrm>
        </p:grpSpPr>
        <p:sp>
          <p:nvSpPr>
            <p:cNvPr id="1745" name="Google Shape;1745;p158"/>
            <p:cNvSpPr/>
            <p:nvPr/>
          </p:nvSpPr>
          <p:spPr>
            <a:xfrm>
              <a:off x="-2013001"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46" name="Google Shape;1746;p158"/>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47" name="Google Shape;1747;p158"/>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48" name="Google Shape;1748;p158"/>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749" name="Google Shape;1749;p158"/>
          <p:cNvSpPr/>
          <p:nvPr/>
        </p:nvSpPr>
        <p:spPr>
          <a:xfrm rot="-5400000" flipH="1">
            <a:off x="-1838307" y="-3381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50"/>
        <p:cNvGrpSpPr/>
        <p:nvPr/>
      </p:nvGrpSpPr>
      <p:grpSpPr>
        <a:xfrm>
          <a:off x="0" y="0"/>
          <a:ext cx="0" cy="0"/>
          <a:chOff x="0" y="0"/>
          <a:chExt cx="0" cy="0"/>
        </a:xfrm>
      </p:grpSpPr>
      <p:sp>
        <p:nvSpPr>
          <p:cNvPr id="1751" name="Google Shape;1751;p159"/>
          <p:cNvSpPr txBox="1">
            <a:spLocks noGrp="1"/>
          </p:cNvSpPr>
          <p:nvPr>
            <p:ph type="title"/>
          </p:nvPr>
        </p:nvSpPr>
        <p:spPr>
          <a:xfrm>
            <a:off x="7595032" y="17639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52" name="Google Shape;1752;p159"/>
          <p:cNvSpPr txBox="1">
            <a:spLocks noGrp="1"/>
          </p:cNvSpPr>
          <p:nvPr>
            <p:ph type="subTitle" idx="1"/>
          </p:nvPr>
        </p:nvSpPr>
        <p:spPr>
          <a:xfrm>
            <a:off x="7595032" y="35435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753" name="Google Shape;1753;p159"/>
          <p:cNvGrpSpPr/>
          <p:nvPr/>
        </p:nvGrpSpPr>
        <p:grpSpPr>
          <a:xfrm>
            <a:off x="8550666" y="576448"/>
            <a:ext cx="3380435" cy="5354767"/>
            <a:chOff x="-2749175" y="2831998"/>
            <a:chExt cx="1402205" cy="2221158"/>
          </a:xfrm>
        </p:grpSpPr>
        <p:sp>
          <p:nvSpPr>
            <p:cNvPr id="1754" name="Google Shape;1754;p159"/>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55" name="Google Shape;1755;p159"/>
            <p:cNvSpPr/>
            <p:nvPr/>
          </p:nvSpPr>
          <p:spPr>
            <a:xfrm>
              <a:off x="-2749175" y="2831998"/>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756" name="Google Shape;1756;p159"/>
          <p:cNvSpPr/>
          <p:nvPr/>
        </p:nvSpPr>
        <p:spPr>
          <a:xfrm flipH="1">
            <a:off x="8406293" y="-805684"/>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1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757"/>
        <p:cNvGrpSpPr/>
        <p:nvPr/>
      </p:nvGrpSpPr>
      <p:grpSpPr>
        <a:xfrm>
          <a:off x="0" y="0"/>
          <a:ext cx="0" cy="0"/>
          <a:chOff x="0" y="0"/>
          <a:chExt cx="0" cy="0"/>
        </a:xfrm>
      </p:grpSpPr>
      <p:sp>
        <p:nvSpPr>
          <p:cNvPr id="1758" name="Google Shape;1758;p160"/>
          <p:cNvSpPr txBox="1">
            <a:spLocks noGrp="1"/>
          </p:cNvSpPr>
          <p:nvPr>
            <p:ph type="title"/>
          </p:nvPr>
        </p:nvSpPr>
        <p:spPr>
          <a:xfrm>
            <a:off x="960000" y="1763948"/>
            <a:ext cx="4310800" cy="172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59" name="Google Shape;1759;p160"/>
          <p:cNvSpPr txBox="1">
            <a:spLocks noGrp="1"/>
          </p:cNvSpPr>
          <p:nvPr>
            <p:ph type="subTitle" idx="1"/>
          </p:nvPr>
        </p:nvSpPr>
        <p:spPr>
          <a:xfrm>
            <a:off x="960000" y="3645148"/>
            <a:ext cx="4310800" cy="150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760" name="Google Shape;1760;p160"/>
          <p:cNvGrpSpPr/>
          <p:nvPr/>
        </p:nvGrpSpPr>
        <p:grpSpPr>
          <a:xfrm flipH="1">
            <a:off x="300360" y="271648"/>
            <a:ext cx="11630741" cy="2408367"/>
            <a:chOff x="-6171402" y="2789854"/>
            <a:chExt cx="4824432" cy="998991"/>
          </a:xfrm>
        </p:grpSpPr>
        <p:sp>
          <p:nvSpPr>
            <p:cNvPr id="1761" name="Google Shape;1761;p160"/>
            <p:cNvSpPr/>
            <p:nvPr/>
          </p:nvSpPr>
          <p:spPr>
            <a:xfrm>
              <a:off x="-1427895" y="3711070"/>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62" name="Google Shape;1762;p160"/>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63" name="Google Shape;1763;p160"/>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764" name="Google Shape;1764;p160"/>
          <p:cNvSpPr/>
          <p:nvPr/>
        </p:nvSpPr>
        <p:spPr>
          <a:xfrm rot="-3230979" flipH="1">
            <a:off x="-565924" y="-1034221"/>
            <a:ext cx="4205271" cy="332887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765"/>
        <p:cNvGrpSpPr/>
        <p:nvPr/>
      </p:nvGrpSpPr>
      <p:grpSpPr>
        <a:xfrm>
          <a:off x="0" y="0"/>
          <a:ext cx="0" cy="0"/>
          <a:chOff x="0" y="0"/>
          <a:chExt cx="0" cy="0"/>
        </a:xfrm>
      </p:grpSpPr>
      <p:sp>
        <p:nvSpPr>
          <p:cNvPr id="1766" name="Google Shape;1766;p161"/>
          <p:cNvSpPr txBox="1">
            <a:spLocks noGrp="1"/>
          </p:cNvSpPr>
          <p:nvPr>
            <p:ph type="title"/>
          </p:nvPr>
        </p:nvSpPr>
        <p:spPr>
          <a:xfrm>
            <a:off x="1250168"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767" name="Google Shape;1767;p161"/>
          <p:cNvSpPr txBox="1">
            <a:spLocks noGrp="1"/>
          </p:cNvSpPr>
          <p:nvPr>
            <p:ph type="subTitle" idx="1"/>
          </p:nvPr>
        </p:nvSpPr>
        <p:spPr>
          <a:xfrm>
            <a:off x="1250168"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68" name="Google Shape;1768;p161"/>
          <p:cNvSpPr txBox="1">
            <a:spLocks noGrp="1"/>
          </p:cNvSpPr>
          <p:nvPr>
            <p:ph type="title" idx="2"/>
          </p:nvPr>
        </p:nvSpPr>
        <p:spPr>
          <a:xfrm>
            <a:off x="4645795"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769" name="Google Shape;1769;p161"/>
          <p:cNvSpPr txBox="1">
            <a:spLocks noGrp="1"/>
          </p:cNvSpPr>
          <p:nvPr>
            <p:ph type="subTitle" idx="3"/>
          </p:nvPr>
        </p:nvSpPr>
        <p:spPr>
          <a:xfrm>
            <a:off x="4645795"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70" name="Google Shape;1770;p161"/>
          <p:cNvSpPr txBox="1">
            <a:spLocks noGrp="1"/>
          </p:cNvSpPr>
          <p:nvPr>
            <p:ph type="title" idx="4"/>
          </p:nvPr>
        </p:nvSpPr>
        <p:spPr>
          <a:xfrm>
            <a:off x="8041431"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771" name="Google Shape;1771;p161"/>
          <p:cNvSpPr txBox="1">
            <a:spLocks noGrp="1"/>
          </p:cNvSpPr>
          <p:nvPr>
            <p:ph type="subTitle" idx="5"/>
          </p:nvPr>
        </p:nvSpPr>
        <p:spPr>
          <a:xfrm>
            <a:off x="8041431"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72" name="Google Shape;1772;p161"/>
          <p:cNvSpPr txBox="1">
            <a:spLocks noGrp="1"/>
          </p:cNvSpPr>
          <p:nvPr>
            <p:ph type="title" idx="6"/>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73" name="Google Shape;1773;p161"/>
          <p:cNvSpPr/>
          <p:nvPr/>
        </p:nvSpPr>
        <p:spPr>
          <a:xfrm rot="10800000">
            <a:off x="8425259" y="49046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74" name="Google Shape;1774;p161"/>
          <p:cNvSpPr/>
          <p:nvPr/>
        </p:nvSpPr>
        <p:spPr>
          <a:xfrm rot="10800000" flipH="1">
            <a:off x="-1022141" y="47067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775" name="Google Shape;1775;p161"/>
          <p:cNvGrpSpPr/>
          <p:nvPr/>
        </p:nvGrpSpPr>
        <p:grpSpPr>
          <a:xfrm rot="10800000" flipH="1">
            <a:off x="312382" y="345015"/>
            <a:ext cx="11634443" cy="6082162"/>
            <a:chOff x="-6145063" y="2768870"/>
            <a:chExt cx="4825968" cy="2522881"/>
          </a:xfrm>
        </p:grpSpPr>
        <p:sp>
          <p:nvSpPr>
            <p:cNvPr id="1776" name="Google Shape;1776;p161"/>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77" name="Google Shape;1777;p161"/>
            <p:cNvSpPr/>
            <p:nvPr/>
          </p:nvSpPr>
          <p:spPr>
            <a:xfrm>
              <a:off x="-6102807" y="498318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78" name="Google Shape;1778;p161"/>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79" name="Google Shape;1779;p161"/>
            <p:cNvSpPr/>
            <p:nvPr/>
          </p:nvSpPr>
          <p:spPr>
            <a:xfrm>
              <a:off x="-1481725" y="52147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80" name="Google Shape;1780;p161"/>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81" name="Google Shape;1781;p161"/>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782"/>
        <p:cNvGrpSpPr/>
        <p:nvPr/>
      </p:nvGrpSpPr>
      <p:grpSpPr>
        <a:xfrm>
          <a:off x="0" y="0"/>
          <a:ext cx="0" cy="0"/>
          <a:chOff x="0" y="0"/>
          <a:chExt cx="0" cy="0"/>
        </a:xfrm>
      </p:grpSpPr>
      <p:sp>
        <p:nvSpPr>
          <p:cNvPr id="1783" name="Google Shape;1783;p162"/>
          <p:cNvSpPr/>
          <p:nvPr/>
        </p:nvSpPr>
        <p:spPr>
          <a:xfrm rot="-10607045" flipH="1">
            <a:off x="2486331" y="-4010799"/>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84" name="Google Shape;1784;p162"/>
          <p:cNvSpPr/>
          <p:nvPr/>
        </p:nvSpPr>
        <p:spPr>
          <a:xfrm rot="-10468380" flipH="1">
            <a:off x="-2065894" y="4103364"/>
            <a:ext cx="4205180" cy="3328800"/>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85" name="Google Shape;1785;p162"/>
          <p:cNvSpPr txBox="1">
            <a:spLocks noGrp="1"/>
          </p:cNvSpPr>
          <p:nvPr>
            <p:ph type="title"/>
          </p:nvPr>
        </p:nvSpPr>
        <p:spPr>
          <a:xfrm>
            <a:off x="950967" y="694967"/>
            <a:ext cx="1029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86" name="Google Shape;1786;p162"/>
          <p:cNvSpPr txBox="1">
            <a:spLocks noGrp="1"/>
          </p:cNvSpPr>
          <p:nvPr>
            <p:ph type="title" idx="2"/>
          </p:nvPr>
        </p:nvSpPr>
        <p:spPr>
          <a:xfrm>
            <a:off x="6674939" y="1895333"/>
            <a:ext cx="42256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787" name="Google Shape;1787;p162"/>
          <p:cNvSpPr txBox="1">
            <a:spLocks noGrp="1"/>
          </p:cNvSpPr>
          <p:nvPr>
            <p:ph type="subTitle" idx="1"/>
          </p:nvPr>
        </p:nvSpPr>
        <p:spPr>
          <a:xfrm>
            <a:off x="6674939" y="2460037"/>
            <a:ext cx="42256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88" name="Google Shape;1788;p162"/>
          <p:cNvSpPr txBox="1">
            <a:spLocks noGrp="1"/>
          </p:cNvSpPr>
          <p:nvPr>
            <p:ph type="title" idx="3"/>
          </p:nvPr>
        </p:nvSpPr>
        <p:spPr>
          <a:xfrm>
            <a:off x="6671765" y="3373373"/>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789" name="Google Shape;1789;p162"/>
          <p:cNvSpPr txBox="1">
            <a:spLocks noGrp="1"/>
          </p:cNvSpPr>
          <p:nvPr>
            <p:ph type="subTitle" idx="4"/>
          </p:nvPr>
        </p:nvSpPr>
        <p:spPr>
          <a:xfrm>
            <a:off x="6671764" y="3938003"/>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90" name="Google Shape;1790;p162"/>
          <p:cNvSpPr txBox="1">
            <a:spLocks noGrp="1"/>
          </p:cNvSpPr>
          <p:nvPr>
            <p:ph type="title" idx="5"/>
          </p:nvPr>
        </p:nvSpPr>
        <p:spPr>
          <a:xfrm>
            <a:off x="6676456" y="4851415"/>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791" name="Google Shape;1791;p162"/>
          <p:cNvSpPr txBox="1">
            <a:spLocks noGrp="1"/>
          </p:cNvSpPr>
          <p:nvPr>
            <p:ph type="subTitle" idx="6"/>
          </p:nvPr>
        </p:nvSpPr>
        <p:spPr>
          <a:xfrm>
            <a:off x="6676456" y="5415967"/>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792" name="Google Shape;1792;p162"/>
          <p:cNvGrpSpPr/>
          <p:nvPr/>
        </p:nvGrpSpPr>
        <p:grpSpPr>
          <a:xfrm>
            <a:off x="317086" y="308493"/>
            <a:ext cx="11544153" cy="6302287"/>
            <a:chOff x="-6143112" y="2805138"/>
            <a:chExt cx="4788515" cy="2614189"/>
          </a:xfrm>
        </p:grpSpPr>
        <p:sp>
          <p:nvSpPr>
            <p:cNvPr id="1793" name="Google Shape;1793;p162"/>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94" name="Google Shape;1794;p162"/>
            <p:cNvSpPr/>
            <p:nvPr/>
          </p:nvSpPr>
          <p:spPr>
            <a:xfrm>
              <a:off x="-2892015" y="5341552"/>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95" name="Google Shape;1795;p162"/>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96" name="Google Shape;1796;p162"/>
            <p:cNvSpPr/>
            <p:nvPr/>
          </p:nvSpPr>
          <p:spPr>
            <a:xfrm>
              <a:off x="-1489544" y="36949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97" name="Google Shape;1797;p162"/>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98"/>
        <p:cNvGrpSpPr/>
        <p:nvPr/>
      </p:nvGrpSpPr>
      <p:grpSpPr>
        <a:xfrm>
          <a:off x="0" y="0"/>
          <a:ext cx="0" cy="0"/>
          <a:chOff x="0" y="0"/>
          <a:chExt cx="0" cy="0"/>
        </a:xfrm>
      </p:grpSpPr>
      <p:sp>
        <p:nvSpPr>
          <p:cNvPr id="1799" name="Google Shape;1799;p163"/>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00" name="Google Shape;1800;p163"/>
          <p:cNvSpPr txBox="1">
            <a:spLocks noGrp="1"/>
          </p:cNvSpPr>
          <p:nvPr>
            <p:ph type="title" idx="2"/>
          </p:nvPr>
        </p:nvSpPr>
        <p:spPr>
          <a:xfrm>
            <a:off x="941884" y="23456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801" name="Google Shape;1801;p163"/>
          <p:cNvSpPr txBox="1">
            <a:spLocks noGrp="1"/>
          </p:cNvSpPr>
          <p:nvPr>
            <p:ph type="subTitle" idx="1"/>
          </p:nvPr>
        </p:nvSpPr>
        <p:spPr>
          <a:xfrm>
            <a:off x="941884" y="28254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802" name="Google Shape;1802;p163"/>
          <p:cNvSpPr txBox="1">
            <a:spLocks noGrp="1"/>
          </p:cNvSpPr>
          <p:nvPr>
            <p:ph type="title" idx="3"/>
          </p:nvPr>
        </p:nvSpPr>
        <p:spPr>
          <a:xfrm>
            <a:off x="7827316" y="23456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803" name="Google Shape;1803;p163"/>
          <p:cNvSpPr txBox="1">
            <a:spLocks noGrp="1"/>
          </p:cNvSpPr>
          <p:nvPr>
            <p:ph type="subTitle" idx="4"/>
          </p:nvPr>
        </p:nvSpPr>
        <p:spPr>
          <a:xfrm>
            <a:off x="7827316" y="28254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804" name="Google Shape;1804;p163"/>
          <p:cNvSpPr txBox="1">
            <a:spLocks noGrp="1"/>
          </p:cNvSpPr>
          <p:nvPr>
            <p:ph type="title" idx="5"/>
          </p:nvPr>
        </p:nvSpPr>
        <p:spPr>
          <a:xfrm>
            <a:off x="941884" y="41553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805" name="Google Shape;1805;p163"/>
          <p:cNvSpPr txBox="1">
            <a:spLocks noGrp="1"/>
          </p:cNvSpPr>
          <p:nvPr>
            <p:ph type="subTitle" idx="6"/>
          </p:nvPr>
        </p:nvSpPr>
        <p:spPr>
          <a:xfrm>
            <a:off x="941884" y="46350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806" name="Google Shape;1806;p163"/>
          <p:cNvSpPr txBox="1">
            <a:spLocks noGrp="1"/>
          </p:cNvSpPr>
          <p:nvPr>
            <p:ph type="title" idx="7"/>
          </p:nvPr>
        </p:nvSpPr>
        <p:spPr>
          <a:xfrm>
            <a:off x="7827316" y="41553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807" name="Google Shape;1807;p163"/>
          <p:cNvSpPr txBox="1">
            <a:spLocks noGrp="1"/>
          </p:cNvSpPr>
          <p:nvPr>
            <p:ph type="subTitle" idx="8"/>
          </p:nvPr>
        </p:nvSpPr>
        <p:spPr>
          <a:xfrm>
            <a:off x="7827316" y="46350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808" name="Google Shape;1808;p163"/>
          <p:cNvSpPr/>
          <p:nvPr/>
        </p:nvSpPr>
        <p:spPr>
          <a:xfrm rot="-192955">
            <a:off x="2664431" y="41431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09" name="Google Shape;1809;p163"/>
          <p:cNvSpPr/>
          <p:nvPr/>
        </p:nvSpPr>
        <p:spPr>
          <a:xfrm rot="10799792">
            <a:off x="-1677001" y="-49684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810" name="Google Shape;1810;p163"/>
          <p:cNvGrpSpPr/>
          <p:nvPr/>
        </p:nvGrpSpPr>
        <p:grpSpPr>
          <a:xfrm>
            <a:off x="248882" y="279697"/>
            <a:ext cx="11587193" cy="6348023"/>
            <a:chOff x="-6171402" y="2793194"/>
            <a:chExt cx="4806368" cy="2633161"/>
          </a:xfrm>
        </p:grpSpPr>
        <p:sp>
          <p:nvSpPr>
            <p:cNvPr id="1811" name="Google Shape;1811;p163"/>
            <p:cNvSpPr/>
            <p:nvPr/>
          </p:nvSpPr>
          <p:spPr>
            <a:xfrm>
              <a:off x="-5414294" y="5306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12" name="Google Shape;1812;p163"/>
            <p:cNvSpPr/>
            <p:nvPr/>
          </p:nvSpPr>
          <p:spPr>
            <a:xfrm>
              <a:off x="-1500112" y="3546547"/>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13" name="Google Shape;1813;p163"/>
            <p:cNvSpPr/>
            <p:nvPr/>
          </p:nvSpPr>
          <p:spPr>
            <a:xfrm>
              <a:off x="-1419183" y="2808531"/>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14" name="Google Shape;1814;p163"/>
            <p:cNvSpPr/>
            <p:nvPr/>
          </p:nvSpPr>
          <p:spPr>
            <a:xfrm>
              <a:off x="-2138091" y="279319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15" name="Google Shape;1815;p163"/>
            <p:cNvSpPr/>
            <p:nvPr/>
          </p:nvSpPr>
          <p:spPr>
            <a:xfrm>
              <a:off x="-6171402" y="534938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16" name="Google Shape;1816;p163"/>
            <p:cNvSpPr/>
            <p:nvPr/>
          </p:nvSpPr>
          <p:spPr>
            <a:xfrm>
              <a:off x="-1419284" y="477111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817"/>
        <p:cNvGrpSpPr/>
        <p:nvPr/>
      </p:nvGrpSpPr>
      <p:grpSpPr>
        <a:xfrm>
          <a:off x="0" y="0"/>
          <a:ext cx="0" cy="0"/>
          <a:chOff x="0" y="0"/>
          <a:chExt cx="0" cy="0"/>
        </a:xfrm>
      </p:grpSpPr>
      <p:sp>
        <p:nvSpPr>
          <p:cNvPr id="1818" name="Google Shape;1818;p164"/>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19" name="Google Shape;1819;p164"/>
          <p:cNvSpPr txBox="1">
            <a:spLocks noGrp="1"/>
          </p:cNvSpPr>
          <p:nvPr>
            <p:ph type="title" idx="2"/>
          </p:nvPr>
        </p:nvSpPr>
        <p:spPr>
          <a:xfrm>
            <a:off x="13065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820" name="Google Shape;1820;p164"/>
          <p:cNvSpPr txBox="1">
            <a:spLocks noGrp="1"/>
          </p:cNvSpPr>
          <p:nvPr>
            <p:ph type="subTitle" idx="1"/>
          </p:nvPr>
        </p:nvSpPr>
        <p:spPr>
          <a:xfrm>
            <a:off x="13065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821" name="Google Shape;1821;p164"/>
          <p:cNvSpPr txBox="1">
            <a:spLocks noGrp="1"/>
          </p:cNvSpPr>
          <p:nvPr>
            <p:ph type="title" idx="3"/>
          </p:nvPr>
        </p:nvSpPr>
        <p:spPr>
          <a:xfrm>
            <a:off x="46104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822" name="Google Shape;1822;p164"/>
          <p:cNvSpPr txBox="1">
            <a:spLocks noGrp="1"/>
          </p:cNvSpPr>
          <p:nvPr>
            <p:ph type="subTitle" idx="4"/>
          </p:nvPr>
        </p:nvSpPr>
        <p:spPr>
          <a:xfrm>
            <a:off x="46104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823" name="Google Shape;1823;p164"/>
          <p:cNvSpPr txBox="1">
            <a:spLocks noGrp="1"/>
          </p:cNvSpPr>
          <p:nvPr>
            <p:ph type="title" idx="5"/>
          </p:nvPr>
        </p:nvSpPr>
        <p:spPr>
          <a:xfrm>
            <a:off x="13065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824" name="Google Shape;1824;p164"/>
          <p:cNvSpPr txBox="1">
            <a:spLocks noGrp="1"/>
          </p:cNvSpPr>
          <p:nvPr>
            <p:ph type="subTitle" idx="6"/>
          </p:nvPr>
        </p:nvSpPr>
        <p:spPr>
          <a:xfrm>
            <a:off x="13065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825" name="Google Shape;1825;p164"/>
          <p:cNvSpPr txBox="1">
            <a:spLocks noGrp="1"/>
          </p:cNvSpPr>
          <p:nvPr>
            <p:ph type="title" idx="7"/>
          </p:nvPr>
        </p:nvSpPr>
        <p:spPr>
          <a:xfrm>
            <a:off x="46104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826" name="Google Shape;1826;p164"/>
          <p:cNvSpPr txBox="1">
            <a:spLocks noGrp="1"/>
          </p:cNvSpPr>
          <p:nvPr>
            <p:ph type="subTitle" idx="8"/>
          </p:nvPr>
        </p:nvSpPr>
        <p:spPr>
          <a:xfrm>
            <a:off x="46104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827" name="Google Shape;1827;p164"/>
          <p:cNvSpPr txBox="1">
            <a:spLocks noGrp="1"/>
          </p:cNvSpPr>
          <p:nvPr>
            <p:ph type="title" idx="9"/>
          </p:nvPr>
        </p:nvSpPr>
        <p:spPr>
          <a:xfrm>
            <a:off x="7913900" y="25232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828" name="Google Shape;1828;p164"/>
          <p:cNvSpPr txBox="1">
            <a:spLocks noGrp="1"/>
          </p:cNvSpPr>
          <p:nvPr>
            <p:ph type="subTitle" idx="13"/>
          </p:nvPr>
        </p:nvSpPr>
        <p:spPr>
          <a:xfrm>
            <a:off x="7913900" y="32036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829" name="Google Shape;1829;p164"/>
          <p:cNvSpPr txBox="1">
            <a:spLocks noGrp="1"/>
          </p:cNvSpPr>
          <p:nvPr>
            <p:ph type="title" idx="14"/>
          </p:nvPr>
        </p:nvSpPr>
        <p:spPr>
          <a:xfrm>
            <a:off x="7913900" y="47646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830" name="Google Shape;1830;p164"/>
          <p:cNvSpPr txBox="1">
            <a:spLocks noGrp="1"/>
          </p:cNvSpPr>
          <p:nvPr>
            <p:ph type="subTitle" idx="15"/>
          </p:nvPr>
        </p:nvSpPr>
        <p:spPr>
          <a:xfrm>
            <a:off x="7913900" y="54450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831" name="Google Shape;1831;p164"/>
          <p:cNvSpPr/>
          <p:nvPr/>
        </p:nvSpPr>
        <p:spPr>
          <a:xfrm>
            <a:off x="-742741"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32" name="Google Shape;1832;p164"/>
          <p:cNvSpPr/>
          <p:nvPr/>
        </p:nvSpPr>
        <p:spPr>
          <a:xfrm flipH="1">
            <a:off x="8704659"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833" name="Google Shape;1833;p164"/>
          <p:cNvGrpSpPr/>
          <p:nvPr/>
        </p:nvGrpSpPr>
        <p:grpSpPr>
          <a:xfrm>
            <a:off x="320388" y="91481"/>
            <a:ext cx="11380691" cy="6536251"/>
            <a:chOff x="240290" y="68610"/>
            <a:chExt cx="8535518" cy="4902188"/>
          </a:xfrm>
        </p:grpSpPr>
        <p:grpSp>
          <p:nvGrpSpPr>
            <p:cNvPr id="1834" name="Google Shape;1834;p164"/>
            <p:cNvGrpSpPr/>
            <p:nvPr/>
          </p:nvGrpSpPr>
          <p:grpSpPr>
            <a:xfrm rot="10800000" flipH="1">
              <a:off x="240290" y="68610"/>
              <a:ext cx="8535518" cy="4902188"/>
              <a:chOff x="240290" y="203735"/>
              <a:chExt cx="8535518" cy="4902188"/>
            </a:xfrm>
          </p:grpSpPr>
          <p:grpSp>
            <p:nvGrpSpPr>
              <p:cNvPr id="1835" name="Google Shape;1835;p164"/>
              <p:cNvGrpSpPr/>
              <p:nvPr/>
            </p:nvGrpSpPr>
            <p:grpSpPr>
              <a:xfrm>
                <a:off x="3631190" y="203735"/>
                <a:ext cx="5144618" cy="4625000"/>
                <a:chOff x="-4266347" y="2789854"/>
                <a:chExt cx="2845317" cy="2557934"/>
              </a:xfrm>
            </p:grpSpPr>
            <p:sp>
              <p:nvSpPr>
                <p:cNvPr id="1836" name="Google Shape;1836;p164"/>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37" name="Google Shape;1837;p164"/>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38" name="Google Shape;1838;p164"/>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39" name="Google Shape;1839;p164"/>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40" name="Google Shape;1840;p164"/>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841" name="Google Shape;1841;p164"/>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42" name="Google Shape;1842;p164"/>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843" name="Google Shape;1843;p164"/>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844"/>
        <p:cNvGrpSpPr/>
        <p:nvPr/>
      </p:nvGrpSpPr>
      <p:grpSpPr>
        <a:xfrm>
          <a:off x="0" y="0"/>
          <a:ext cx="0" cy="0"/>
          <a:chOff x="0" y="0"/>
          <a:chExt cx="0" cy="0"/>
        </a:xfrm>
      </p:grpSpPr>
      <p:sp>
        <p:nvSpPr>
          <p:cNvPr id="1845" name="Google Shape;1845;p165"/>
          <p:cNvSpPr/>
          <p:nvPr/>
        </p:nvSpPr>
        <p:spPr>
          <a:xfrm rot="5400000">
            <a:off x="9956802" y="10819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46" name="Google Shape;1846;p165"/>
          <p:cNvSpPr/>
          <p:nvPr/>
        </p:nvSpPr>
        <p:spPr>
          <a:xfrm flipH="1">
            <a:off x="10706877" y="633863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47" name="Google Shape;1847;p165"/>
          <p:cNvSpPr/>
          <p:nvPr/>
        </p:nvSpPr>
        <p:spPr>
          <a:xfrm flipH="1">
            <a:off x="11705531"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48" name="Google Shape;1848;p165"/>
          <p:cNvSpPr txBox="1">
            <a:spLocks noGrp="1"/>
          </p:cNvSpPr>
          <p:nvPr>
            <p:ph type="ctrTitle"/>
          </p:nvPr>
        </p:nvSpPr>
        <p:spPr>
          <a:xfrm>
            <a:off x="5898300" y="1028700"/>
            <a:ext cx="5145200" cy="982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34" b="1">
                <a:latin typeface="Spinnaker"/>
                <a:ea typeface="Spinnaker"/>
                <a:cs typeface="Spinnaker"/>
                <a:sym typeface="Spinnaker"/>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849" name="Google Shape;1849;p165"/>
          <p:cNvSpPr txBox="1">
            <a:spLocks noGrp="1"/>
          </p:cNvSpPr>
          <p:nvPr>
            <p:ph type="subTitle" idx="1"/>
          </p:nvPr>
        </p:nvSpPr>
        <p:spPr>
          <a:xfrm>
            <a:off x="5898300" y="2141733"/>
            <a:ext cx="5145200" cy="1871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dk1"/>
                </a:solidFill>
                <a:latin typeface="Archivo"/>
                <a:ea typeface="Archivo"/>
                <a:cs typeface="Archivo"/>
                <a:sym typeface="Archivo"/>
              </a:defRPr>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1850" name="Google Shape;1850;p165"/>
          <p:cNvSpPr txBox="1"/>
          <p:nvPr/>
        </p:nvSpPr>
        <p:spPr>
          <a:xfrm>
            <a:off x="5898100" y="4180800"/>
            <a:ext cx="5145200" cy="8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2D3962"/>
                </a:solidFill>
                <a:latin typeface="Archivo"/>
                <a:ea typeface="Archivo"/>
                <a:cs typeface="Archivo"/>
                <a:sym typeface="Archivo"/>
              </a:rPr>
              <a:t>CRÉDITS: Ce modèle de présentation a été créé par </a:t>
            </a:r>
            <a:r>
              <a:rPr lang="en-US" sz="1600" b="1" i="0" u="none" strike="noStrike" cap="none">
                <a:solidFill>
                  <a:schemeClr val="hlink"/>
                </a:solidFill>
                <a:uFill>
                  <a:noFill/>
                </a:uFill>
                <a:latin typeface="Archivo"/>
                <a:ea typeface="Archivo"/>
                <a:cs typeface="Archivo"/>
                <a:sym typeface="Archivo"/>
                <a:hlinkClick r:id="rId2"/>
              </a:rPr>
              <a:t>Slidesgo</a:t>
            </a:r>
            <a:r>
              <a:rPr lang="en-US" sz="1600" b="0" i="0" u="none" strike="noStrike" cap="none">
                <a:solidFill>
                  <a:srgbClr val="2D3962"/>
                </a:solidFill>
                <a:latin typeface="Archivo"/>
                <a:ea typeface="Archivo"/>
                <a:cs typeface="Archivo"/>
                <a:sym typeface="Archivo"/>
              </a:rPr>
              <a:t>, comprenant des icônes de </a:t>
            </a:r>
            <a:r>
              <a:rPr lang="en-US" sz="1600" b="1" i="0" u="none" strike="noStrike" cap="none">
                <a:solidFill>
                  <a:schemeClr val="hlink"/>
                </a:solidFill>
                <a:uFill>
                  <a:noFill/>
                </a:uFill>
                <a:latin typeface="Archivo"/>
                <a:ea typeface="Archivo"/>
                <a:cs typeface="Archivo"/>
                <a:sym typeface="Archivo"/>
                <a:hlinkClick r:id="rId3"/>
              </a:rPr>
              <a:t>Flaticon</a:t>
            </a:r>
            <a:r>
              <a:rPr lang="en-US" sz="1600" b="0" i="0" u="none" strike="noStrike" cap="none">
                <a:solidFill>
                  <a:srgbClr val="2D3962"/>
                </a:solidFill>
                <a:latin typeface="Archivo"/>
                <a:ea typeface="Archivo"/>
                <a:cs typeface="Archivo"/>
                <a:sym typeface="Archivo"/>
              </a:rPr>
              <a:t>, des infographies et des images de </a:t>
            </a:r>
            <a:r>
              <a:rPr lang="en-US" sz="1600" b="1" i="0" u="none" strike="noStrike" cap="none">
                <a:solidFill>
                  <a:schemeClr val="hlink"/>
                </a:solidFill>
                <a:uFill>
                  <a:noFill/>
                </a:uFill>
                <a:latin typeface="Archivo"/>
                <a:ea typeface="Archivo"/>
                <a:cs typeface="Archivo"/>
                <a:sym typeface="Archivo"/>
                <a:hlinkClick r:id="rId4"/>
              </a:rPr>
              <a:t>Freepik</a:t>
            </a:r>
            <a:r>
              <a:rPr lang="en-US" sz="1600" b="0" i="0" u="none" strike="noStrike" cap="none">
                <a:solidFill>
                  <a:srgbClr val="2D3962"/>
                </a:solidFill>
                <a:latin typeface="Archivo"/>
                <a:ea typeface="Archivo"/>
                <a:cs typeface="Archivo"/>
                <a:sym typeface="Archivo"/>
              </a:rPr>
              <a:t> </a:t>
            </a:r>
            <a:endParaRPr sz="1600" b="1" i="0" u="none" strike="noStrike" cap="none">
              <a:solidFill>
                <a:srgbClr val="2D3962"/>
              </a:solidFill>
              <a:latin typeface="Archivo"/>
              <a:ea typeface="Archivo"/>
              <a:cs typeface="Archivo"/>
              <a:sym typeface="Archivo"/>
            </a:endParaRPr>
          </a:p>
        </p:txBody>
      </p:sp>
      <p:grpSp>
        <p:nvGrpSpPr>
          <p:cNvPr id="1851" name="Google Shape;1851;p165"/>
          <p:cNvGrpSpPr/>
          <p:nvPr/>
        </p:nvGrpSpPr>
        <p:grpSpPr>
          <a:xfrm flipH="1">
            <a:off x="644765" y="138652"/>
            <a:ext cx="8869147" cy="1498175"/>
            <a:chOff x="-5349598" y="2818975"/>
            <a:chExt cx="3678923" cy="621443"/>
          </a:xfrm>
        </p:grpSpPr>
        <p:sp>
          <p:nvSpPr>
            <p:cNvPr id="1852" name="Google Shape;1852;p165"/>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53" name="Google Shape;1853;p165"/>
            <p:cNvSpPr/>
            <p:nvPr/>
          </p:nvSpPr>
          <p:spPr>
            <a:xfrm>
              <a:off x="-1724725" y="339411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54" name="Google Shape;1854;p165"/>
            <p:cNvSpPr/>
            <p:nvPr/>
          </p:nvSpPr>
          <p:spPr>
            <a:xfrm>
              <a:off x="-5349598" y="2931569"/>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55"/>
        <p:cNvGrpSpPr/>
        <p:nvPr/>
      </p:nvGrpSpPr>
      <p:grpSpPr>
        <a:xfrm>
          <a:off x="0" y="0"/>
          <a:ext cx="0" cy="0"/>
          <a:chOff x="0" y="0"/>
          <a:chExt cx="0" cy="0"/>
        </a:xfrm>
      </p:grpSpPr>
      <p:sp>
        <p:nvSpPr>
          <p:cNvPr id="1856" name="Google Shape;1856;p166"/>
          <p:cNvSpPr/>
          <p:nvPr/>
        </p:nvSpPr>
        <p:spPr>
          <a:xfrm rot="6873750">
            <a:off x="-6426455"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57" name="Google Shape;1857;p166"/>
          <p:cNvSpPr/>
          <p:nvPr/>
        </p:nvSpPr>
        <p:spPr>
          <a:xfrm rot="-4956612">
            <a:off x="6033842"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858" name="Google Shape;1858;p166"/>
          <p:cNvGrpSpPr/>
          <p:nvPr/>
        </p:nvGrpSpPr>
        <p:grpSpPr>
          <a:xfrm>
            <a:off x="502888" y="91481"/>
            <a:ext cx="11198193" cy="6637851"/>
            <a:chOff x="377165" y="68610"/>
            <a:chExt cx="8398645" cy="4978388"/>
          </a:xfrm>
        </p:grpSpPr>
        <p:grpSp>
          <p:nvGrpSpPr>
            <p:cNvPr id="1859" name="Google Shape;1859;p166"/>
            <p:cNvGrpSpPr/>
            <p:nvPr/>
          </p:nvGrpSpPr>
          <p:grpSpPr>
            <a:xfrm rot="10800000" flipH="1">
              <a:off x="2488190" y="68610"/>
              <a:ext cx="6287620" cy="4978388"/>
              <a:chOff x="2488190" y="127535"/>
              <a:chExt cx="6287620" cy="4978388"/>
            </a:xfrm>
          </p:grpSpPr>
          <p:grpSp>
            <p:nvGrpSpPr>
              <p:cNvPr id="1860" name="Google Shape;1860;p166"/>
              <p:cNvGrpSpPr/>
              <p:nvPr/>
            </p:nvGrpSpPr>
            <p:grpSpPr>
              <a:xfrm>
                <a:off x="2488190" y="127535"/>
                <a:ext cx="6287620" cy="4701198"/>
                <a:chOff x="-4898503" y="2747711"/>
                <a:chExt cx="3477473" cy="2600077"/>
              </a:xfrm>
            </p:grpSpPr>
            <p:sp>
              <p:nvSpPr>
                <p:cNvPr id="1861" name="Google Shape;1861;p166"/>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62" name="Google Shape;1862;p166"/>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63" name="Google Shape;1863;p166"/>
                <p:cNvSpPr/>
                <p:nvPr/>
              </p:nvSpPr>
              <p:spPr>
                <a:xfrm>
                  <a:off x="-4898503" y="2747711"/>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64" name="Google Shape;1864;p166"/>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865" name="Google Shape;1865;p166"/>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866" name="Google Shape;1866;p166"/>
            <p:cNvSpPr/>
            <p:nvPr/>
          </p:nvSpPr>
          <p:spPr>
            <a:xfrm rot="10800000" flipH="1">
              <a:off x="377165" y="2872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67"/>
        <p:cNvGrpSpPr/>
        <p:nvPr/>
      </p:nvGrpSpPr>
      <p:grpSpPr>
        <a:xfrm>
          <a:off x="0" y="0"/>
          <a:ext cx="0" cy="0"/>
          <a:chOff x="0" y="0"/>
          <a:chExt cx="0" cy="0"/>
        </a:xfrm>
      </p:grpSpPr>
      <p:sp>
        <p:nvSpPr>
          <p:cNvPr id="1868" name="Google Shape;1868;p167"/>
          <p:cNvSpPr/>
          <p:nvPr/>
        </p:nvSpPr>
        <p:spPr>
          <a:xfrm rot="6873750">
            <a:off x="-6046255"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69" name="Google Shape;1869;p167"/>
          <p:cNvSpPr/>
          <p:nvPr/>
        </p:nvSpPr>
        <p:spPr>
          <a:xfrm rot="-1606648">
            <a:off x="7851745" y="4630315"/>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70" name="Google Shape;1870;p167"/>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71" name="Google Shape;1871;p167"/>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72" name="Google Shape;1872;p167"/>
          <p:cNvSpPr/>
          <p:nvPr/>
        </p:nvSpPr>
        <p:spPr>
          <a:xfrm rot="10800000">
            <a:off x="11645817" y="44964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73" name="Google Shape;1873;p167"/>
          <p:cNvSpPr/>
          <p:nvPr/>
        </p:nvSpPr>
        <p:spPr>
          <a:xfrm rot="10800000">
            <a:off x="4913571" y="303138"/>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74" name="Google Shape;1874;p167"/>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75" name="Google Shape;1875;p167"/>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76" name="Google Shape;1876;p167"/>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77" name="Google Shape;1877;p167"/>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878" name="Google Shape;1878;p167"/>
          <p:cNvGrpSpPr/>
          <p:nvPr/>
        </p:nvGrpSpPr>
        <p:grpSpPr>
          <a:xfrm rot="-9236845">
            <a:off x="-147291" y="4740554"/>
            <a:ext cx="1129706" cy="2783684"/>
            <a:chOff x="6288246" y="-2269485"/>
            <a:chExt cx="847271" cy="2087743"/>
          </a:xfrm>
        </p:grpSpPr>
        <p:sp>
          <p:nvSpPr>
            <p:cNvPr id="1879" name="Google Shape;1879;p167"/>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80" name="Google Shape;1880;p167"/>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81" name="Google Shape;1881;p167"/>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82" name="Google Shape;1882;p167"/>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83" name="Google Shape;1883;p167"/>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84" name="Google Shape;1884;p167"/>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85" name="Google Shape;1885;p167"/>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86"/>
        <p:cNvGrpSpPr/>
        <p:nvPr/>
      </p:nvGrpSpPr>
      <p:grpSpPr>
        <a:xfrm>
          <a:off x="0" y="0"/>
          <a:ext cx="0" cy="0"/>
          <a:chOff x="0" y="0"/>
          <a:chExt cx="0" cy="0"/>
        </a:xfrm>
      </p:grpSpPr>
      <p:sp>
        <p:nvSpPr>
          <p:cNvPr id="1887" name="Google Shape;1887;p168"/>
          <p:cNvSpPr/>
          <p:nvPr/>
        </p:nvSpPr>
        <p:spPr>
          <a:xfrm rot="-6873750" flipH="1">
            <a:off x="5680122"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88" name="Google Shape;1888;p168"/>
          <p:cNvSpPr/>
          <p:nvPr/>
        </p:nvSpPr>
        <p:spPr>
          <a:xfrm rot="9193352">
            <a:off x="-2721481" y="-1999086"/>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89" name="Google Shape;1889;p168"/>
          <p:cNvSpPr/>
          <p:nvPr/>
        </p:nvSpPr>
        <p:spPr>
          <a:xfrm>
            <a:off x="10353256" y="265199"/>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90" name="Google Shape;1890;p168"/>
          <p:cNvSpPr/>
          <p:nvPr/>
        </p:nvSpPr>
        <p:spPr>
          <a:xfrm>
            <a:off x="4935185" y="392281"/>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91" name="Google Shape;1891;p168"/>
          <p:cNvSpPr/>
          <p:nvPr/>
        </p:nvSpPr>
        <p:spPr>
          <a:xfrm>
            <a:off x="390397" y="203396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92" name="Google Shape;1892;p168"/>
          <p:cNvSpPr/>
          <p:nvPr/>
        </p:nvSpPr>
        <p:spPr>
          <a:xfrm>
            <a:off x="7517631" y="6455569"/>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93" name="Google Shape;1893;p168"/>
          <p:cNvSpPr/>
          <p:nvPr/>
        </p:nvSpPr>
        <p:spPr>
          <a:xfrm>
            <a:off x="3411706" y="641859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94" name="Google Shape;1894;p168"/>
          <p:cNvSpPr/>
          <p:nvPr/>
        </p:nvSpPr>
        <p:spPr>
          <a:xfrm>
            <a:off x="9884431" y="641859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95" name="Google Shape;1895;p168"/>
          <p:cNvSpPr/>
          <p:nvPr/>
        </p:nvSpPr>
        <p:spPr>
          <a:xfrm>
            <a:off x="752757" y="561663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96" name="Google Shape;1896;p168"/>
          <p:cNvSpPr/>
          <p:nvPr/>
        </p:nvSpPr>
        <p:spPr>
          <a:xfrm rot="10800000" flipH="1">
            <a:off x="720597" y="6417630"/>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1901"/>
        <p:cNvGrpSpPr/>
        <p:nvPr/>
      </p:nvGrpSpPr>
      <p:grpSpPr>
        <a:xfrm>
          <a:off x="0" y="0"/>
          <a:ext cx="0" cy="0"/>
          <a:chOff x="0" y="0"/>
          <a:chExt cx="0" cy="0"/>
        </a:xfrm>
      </p:grpSpPr>
      <p:sp>
        <p:nvSpPr>
          <p:cNvPr id="1902" name="Google Shape;1902;p170"/>
          <p:cNvSpPr txBox="1">
            <a:spLocks noGrp="1"/>
          </p:cNvSpPr>
          <p:nvPr>
            <p:ph type="body" idx="1"/>
          </p:nvPr>
        </p:nvSpPr>
        <p:spPr>
          <a:xfrm>
            <a:off x="0" y="164639"/>
            <a:ext cx="12192000" cy="76808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4800"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03" name="Google Shape;1903;p170"/>
          <p:cNvSpPr txBox="1">
            <a:spLocks noGrp="1"/>
          </p:cNvSpPr>
          <p:nvPr>
            <p:ph type="body" idx="2"/>
          </p:nvPr>
        </p:nvSpPr>
        <p:spPr>
          <a:xfrm>
            <a:off x="0" y="932724"/>
            <a:ext cx="12192000" cy="38404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67"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1"/>
        <p:cNvGrpSpPr/>
        <p:nvPr/>
      </p:nvGrpSpPr>
      <p:grpSpPr>
        <a:xfrm>
          <a:off x="0" y="0"/>
          <a:ext cx="0" cy="0"/>
          <a:chOff x="0" y="0"/>
          <a:chExt cx="0" cy="0"/>
        </a:xfrm>
      </p:grpSpPr>
      <p:sp>
        <p:nvSpPr>
          <p:cNvPr id="122" name="Google Shape;122;p19"/>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9"/>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24" name="Google Shape;124;p1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4"/>
        <p:cNvGrpSpPr/>
        <p:nvPr/>
      </p:nvGrpSpPr>
      <p:grpSpPr>
        <a:xfrm>
          <a:off x="0" y="0"/>
          <a:ext cx="0" cy="0"/>
          <a:chOff x="0" y="0"/>
          <a:chExt cx="0" cy="0"/>
        </a:xfrm>
      </p:grpSpPr>
      <p:sp>
        <p:nvSpPr>
          <p:cNvPr id="1905" name="Google Shape;1905;p171"/>
          <p:cNvSpPr/>
          <p:nvPr/>
        </p:nvSpPr>
        <p:spPr>
          <a:xfrm rot="5400000" flipH="1">
            <a:off x="8979691" y="3489049"/>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06" name="Google Shape;1906;p171"/>
          <p:cNvSpPr txBox="1">
            <a:spLocks noGrp="1"/>
          </p:cNvSpPr>
          <p:nvPr>
            <p:ph type="body" idx="1"/>
          </p:nvPr>
        </p:nvSpPr>
        <p:spPr>
          <a:xfrm>
            <a:off x="950967" y="1866900"/>
            <a:ext cx="10299200" cy="4224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07" name="Google Shape;1907;p171"/>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08" name="Google Shape;1908;p171"/>
          <p:cNvSpPr/>
          <p:nvPr/>
        </p:nvSpPr>
        <p:spPr>
          <a:xfrm rot="-698476">
            <a:off x="-1544230" y="-587764"/>
            <a:ext cx="4205507" cy="3329059"/>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09" name="Google Shape;1909;p171"/>
          <p:cNvSpPr/>
          <p:nvPr/>
        </p:nvSpPr>
        <p:spPr>
          <a:xfrm rot="10800000" flipH="1">
            <a:off x="4548552"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10" name="Google Shape;1910;p171"/>
          <p:cNvSpPr/>
          <p:nvPr/>
        </p:nvSpPr>
        <p:spPr>
          <a:xfrm rot="10800000" flipH="1">
            <a:off x="11360297" y="23247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11" name="Google Shape;1911;p171"/>
          <p:cNvSpPr/>
          <p:nvPr/>
        </p:nvSpPr>
        <p:spPr>
          <a:xfrm rot="10800000" flipH="1">
            <a:off x="11555399" y="12842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12" name="Google Shape;1912;p171"/>
          <p:cNvSpPr/>
          <p:nvPr/>
        </p:nvSpPr>
        <p:spPr>
          <a:xfrm rot="10800000" flipH="1">
            <a:off x="1104058"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13" name="Google Shape;1913;p171"/>
          <p:cNvSpPr/>
          <p:nvPr/>
        </p:nvSpPr>
        <p:spPr>
          <a:xfrm rot="10800000" flipH="1">
            <a:off x="9497799"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14" name="Google Shape;1914;p171"/>
          <p:cNvSpPr/>
          <p:nvPr/>
        </p:nvSpPr>
        <p:spPr>
          <a:xfrm rot="10800000" flipH="1">
            <a:off x="366123"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15" name="Google Shape;1915;p171"/>
          <p:cNvSpPr/>
          <p:nvPr/>
        </p:nvSpPr>
        <p:spPr>
          <a:xfrm>
            <a:off x="2848564"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916" name="Google Shape;1916;p171"/>
          <p:cNvGrpSpPr/>
          <p:nvPr/>
        </p:nvGrpSpPr>
        <p:grpSpPr>
          <a:xfrm rot="-10655570">
            <a:off x="10881427" y="4921208"/>
            <a:ext cx="1129676" cy="2783608"/>
            <a:chOff x="6288246" y="-2269485"/>
            <a:chExt cx="847271" cy="2087743"/>
          </a:xfrm>
        </p:grpSpPr>
        <p:sp>
          <p:nvSpPr>
            <p:cNvPr id="1917" name="Google Shape;1917;p171"/>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18" name="Google Shape;1918;p171"/>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19" name="Google Shape;1919;p171"/>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20" name="Google Shape;1920;p171"/>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21" name="Google Shape;1921;p171"/>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22" name="Google Shape;1922;p171"/>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23" name="Google Shape;1923;p171"/>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24"/>
        <p:cNvGrpSpPr/>
        <p:nvPr/>
      </p:nvGrpSpPr>
      <p:grpSpPr>
        <a:xfrm>
          <a:off x="0" y="0"/>
          <a:ext cx="0" cy="0"/>
          <a:chOff x="0" y="0"/>
          <a:chExt cx="0" cy="0"/>
        </a:xfrm>
      </p:grpSpPr>
      <p:sp>
        <p:nvSpPr>
          <p:cNvPr id="1925" name="Google Shape;1925;p172"/>
          <p:cNvSpPr txBox="1">
            <a:spLocks noGrp="1"/>
          </p:cNvSpPr>
          <p:nvPr>
            <p:ph type="title"/>
          </p:nvPr>
        </p:nvSpPr>
        <p:spPr>
          <a:xfrm>
            <a:off x="1431400" y="2710433"/>
            <a:ext cx="43416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1926" name="Google Shape;1926;p172"/>
          <p:cNvSpPr txBox="1">
            <a:spLocks noGrp="1"/>
          </p:cNvSpPr>
          <p:nvPr>
            <p:ph type="title" idx="2"/>
          </p:nvPr>
        </p:nvSpPr>
        <p:spPr>
          <a:xfrm>
            <a:off x="6567533" y="2710433"/>
            <a:ext cx="43392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1927" name="Google Shape;1927;p172"/>
          <p:cNvSpPr txBox="1">
            <a:spLocks noGrp="1"/>
          </p:cNvSpPr>
          <p:nvPr>
            <p:ph type="subTitle" idx="1"/>
          </p:nvPr>
        </p:nvSpPr>
        <p:spPr>
          <a:xfrm>
            <a:off x="6567533" y="3775967"/>
            <a:ext cx="43392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1928" name="Google Shape;1928;p172"/>
          <p:cNvSpPr txBox="1">
            <a:spLocks noGrp="1"/>
          </p:cNvSpPr>
          <p:nvPr>
            <p:ph type="subTitle" idx="3"/>
          </p:nvPr>
        </p:nvSpPr>
        <p:spPr>
          <a:xfrm>
            <a:off x="1431400" y="3775967"/>
            <a:ext cx="43416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1929" name="Google Shape;1929;p172"/>
          <p:cNvSpPr/>
          <p:nvPr/>
        </p:nvSpPr>
        <p:spPr>
          <a:xfrm rot="192955" flipH="1">
            <a:off x="-1873784" y="39803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30" name="Google Shape;1930;p172"/>
          <p:cNvSpPr/>
          <p:nvPr/>
        </p:nvSpPr>
        <p:spPr>
          <a:xfrm rot="-10799792" flipH="1">
            <a:off x="2302210" y="-38968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931" name="Google Shape;1931;p172"/>
          <p:cNvGrpSpPr/>
          <p:nvPr/>
        </p:nvGrpSpPr>
        <p:grpSpPr>
          <a:xfrm>
            <a:off x="10033089" y="-899544"/>
            <a:ext cx="2105932" cy="2194343"/>
            <a:chOff x="-3367862" y="7828950"/>
            <a:chExt cx="1322600" cy="1378125"/>
          </a:xfrm>
        </p:grpSpPr>
        <p:sp>
          <p:nvSpPr>
            <p:cNvPr id="1932" name="Google Shape;1932;p172"/>
            <p:cNvSpPr/>
            <p:nvPr/>
          </p:nvSpPr>
          <p:spPr>
            <a:xfrm>
              <a:off x="-2932387" y="7957200"/>
              <a:ext cx="276000" cy="199725"/>
            </a:xfrm>
            <a:custGeom>
              <a:avLst/>
              <a:gdLst/>
              <a:ahLst/>
              <a:cxnLst/>
              <a:rect l="l" t="t" r="r" b="b"/>
              <a:pathLst>
                <a:path w="11040" h="7989" extrusionOk="0">
                  <a:moveTo>
                    <a:pt x="1" y="1"/>
                  </a:moveTo>
                  <a:lnTo>
                    <a:pt x="1" y="7989"/>
                  </a:lnTo>
                  <a:lnTo>
                    <a:pt x="11039" y="7989"/>
                  </a:lnTo>
                  <a:lnTo>
                    <a:pt x="11039" y="1"/>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33" name="Google Shape;1933;p172"/>
            <p:cNvSpPr/>
            <p:nvPr/>
          </p:nvSpPr>
          <p:spPr>
            <a:xfrm>
              <a:off x="-2932387"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34" name="Google Shape;1934;p172"/>
            <p:cNvSpPr/>
            <p:nvPr/>
          </p:nvSpPr>
          <p:spPr>
            <a:xfrm>
              <a:off x="-3236662"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35" name="Google Shape;1935;p172"/>
            <p:cNvSpPr/>
            <p:nvPr/>
          </p:nvSpPr>
          <p:spPr>
            <a:xfrm>
              <a:off x="-3153362" y="9071950"/>
              <a:ext cx="892100" cy="135125"/>
            </a:xfrm>
            <a:custGeom>
              <a:avLst/>
              <a:gdLst/>
              <a:ahLst/>
              <a:cxnLst/>
              <a:rect l="l" t="t" r="r" b="b"/>
              <a:pathLst>
                <a:path w="35684" h="5405" extrusionOk="0">
                  <a:moveTo>
                    <a:pt x="18049" y="1"/>
                  </a:moveTo>
                  <a:cubicBezTo>
                    <a:pt x="8314" y="1"/>
                    <a:pt x="0" y="1"/>
                    <a:pt x="422" y="2917"/>
                  </a:cubicBezTo>
                  <a:cubicBezTo>
                    <a:pt x="652" y="4502"/>
                    <a:pt x="8314" y="5405"/>
                    <a:pt x="18049" y="5405"/>
                  </a:cubicBezTo>
                  <a:cubicBezTo>
                    <a:pt x="27792" y="5405"/>
                    <a:pt x="35684" y="4524"/>
                    <a:pt x="35684" y="2917"/>
                  </a:cubicBezTo>
                  <a:cubicBezTo>
                    <a:pt x="35684" y="1"/>
                    <a:pt x="27792" y="1"/>
                    <a:pt x="18049"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36" name="Google Shape;1936;p172"/>
            <p:cNvSpPr/>
            <p:nvPr/>
          </p:nvSpPr>
          <p:spPr>
            <a:xfrm>
              <a:off x="-3330312" y="7866325"/>
              <a:ext cx="1247475" cy="1247675"/>
            </a:xfrm>
            <a:custGeom>
              <a:avLst/>
              <a:gdLst/>
              <a:ahLst/>
              <a:cxnLst/>
              <a:rect l="l" t="t" r="r" b="b"/>
              <a:pathLst>
                <a:path w="49899" h="49907" extrusionOk="0">
                  <a:moveTo>
                    <a:pt x="24950" y="1"/>
                  </a:moveTo>
                  <a:cubicBezTo>
                    <a:pt x="11172" y="1"/>
                    <a:pt x="1" y="11172"/>
                    <a:pt x="1" y="24957"/>
                  </a:cubicBezTo>
                  <a:cubicBezTo>
                    <a:pt x="1" y="38735"/>
                    <a:pt x="11172" y="49906"/>
                    <a:pt x="24950" y="49906"/>
                  </a:cubicBezTo>
                  <a:cubicBezTo>
                    <a:pt x="38727" y="49906"/>
                    <a:pt x="49899" y="38735"/>
                    <a:pt x="49899" y="24957"/>
                  </a:cubicBezTo>
                  <a:cubicBezTo>
                    <a:pt x="49899" y="11172"/>
                    <a:pt x="38727" y="1"/>
                    <a:pt x="249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37" name="Google Shape;1937;p172"/>
            <p:cNvSpPr/>
            <p:nvPr/>
          </p:nvSpPr>
          <p:spPr>
            <a:xfrm>
              <a:off x="-3174837" y="8312750"/>
              <a:ext cx="1092000" cy="801250"/>
            </a:xfrm>
            <a:custGeom>
              <a:avLst/>
              <a:gdLst/>
              <a:ahLst/>
              <a:cxnLst/>
              <a:rect l="l" t="t" r="r" b="b"/>
              <a:pathLst>
                <a:path w="43680" h="32050" extrusionOk="0">
                  <a:moveTo>
                    <a:pt x="42658" y="0"/>
                  </a:moveTo>
                  <a:cubicBezTo>
                    <a:pt x="42658" y="0"/>
                    <a:pt x="33019" y="12867"/>
                    <a:pt x="21366" y="18457"/>
                  </a:cubicBezTo>
                  <a:cubicBezTo>
                    <a:pt x="13904" y="22040"/>
                    <a:pt x="1" y="23580"/>
                    <a:pt x="1" y="23580"/>
                  </a:cubicBezTo>
                  <a:cubicBezTo>
                    <a:pt x="4726" y="28963"/>
                    <a:pt x="11541" y="32049"/>
                    <a:pt x="18705" y="32049"/>
                  </a:cubicBezTo>
                  <a:cubicBezTo>
                    <a:pt x="18714" y="32049"/>
                    <a:pt x="18722" y="32049"/>
                    <a:pt x="18731" y="32049"/>
                  </a:cubicBezTo>
                  <a:cubicBezTo>
                    <a:pt x="32508" y="32049"/>
                    <a:pt x="43680" y="20878"/>
                    <a:pt x="43680" y="7100"/>
                  </a:cubicBezTo>
                  <a:cubicBezTo>
                    <a:pt x="43680" y="4694"/>
                    <a:pt x="43339" y="2303"/>
                    <a:pt x="42658" y="0"/>
                  </a:cubicBezTo>
                  <a:close/>
                </a:path>
              </a:pathLst>
            </a:custGeom>
            <a:solidFill>
              <a:srgbClr val="2D3962">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38" name="Google Shape;1938;p172"/>
            <p:cNvSpPr/>
            <p:nvPr/>
          </p:nvSpPr>
          <p:spPr>
            <a:xfrm>
              <a:off x="-2738587" y="8113475"/>
              <a:ext cx="278000" cy="384000"/>
            </a:xfrm>
            <a:custGeom>
              <a:avLst/>
              <a:gdLst/>
              <a:ahLst/>
              <a:cxnLst/>
              <a:rect l="l" t="t" r="r" b="b"/>
              <a:pathLst>
                <a:path w="11120" h="15360" extrusionOk="0">
                  <a:moveTo>
                    <a:pt x="6540" y="1"/>
                  </a:moveTo>
                  <a:cubicBezTo>
                    <a:pt x="6275" y="1"/>
                    <a:pt x="6022" y="161"/>
                    <a:pt x="5915" y="420"/>
                  </a:cubicBezTo>
                  <a:lnTo>
                    <a:pt x="178" y="14434"/>
                  </a:lnTo>
                  <a:cubicBezTo>
                    <a:pt x="0" y="14879"/>
                    <a:pt x="326" y="15360"/>
                    <a:pt x="800" y="15360"/>
                  </a:cubicBezTo>
                  <a:lnTo>
                    <a:pt x="10453" y="15360"/>
                  </a:lnTo>
                  <a:cubicBezTo>
                    <a:pt x="10824" y="15360"/>
                    <a:pt x="11120" y="15056"/>
                    <a:pt x="11120" y="14686"/>
                  </a:cubicBezTo>
                  <a:cubicBezTo>
                    <a:pt x="11120" y="14323"/>
                    <a:pt x="10824" y="14020"/>
                    <a:pt x="10453" y="14020"/>
                  </a:cubicBezTo>
                  <a:lnTo>
                    <a:pt x="1792" y="14020"/>
                  </a:lnTo>
                  <a:lnTo>
                    <a:pt x="7152" y="924"/>
                  </a:lnTo>
                  <a:cubicBezTo>
                    <a:pt x="7300" y="583"/>
                    <a:pt x="7129" y="191"/>
                    <a:pt x="6789" y="50"/>
                  </a:cubicBezTo>
                  <a:cubicBezTo>
                    <a:pt x="6707" y="16"/>
                    <a:pt x="6623" y="1"/>
                    <a:pt x="6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39" name="Google Shape;1939;p172"/>
            <p:cNvSpPr/>
            <p:nvPr/>
          </p:nvSpPr>
          <p:spPr>
            <a:xfrm>
              <a:off x="-2723237" y="7935375"/>
              <a:ext cx="33350" cy="82575"/>
            </a:xfrm>
            <a:custGeom>
              <a:avLst/>
              <a:gdLst/>
              <a:ahLst/>
              <a:cxnLst/>
              <a:rect l="l" t="t" r="r" b="b"/>
              <a:pathLst>
                <a:path w="1334" h="3303" extrusionOk="0">
                  <a:moveTo>
                    <a:pt x="667" y="0"/>
                  </a:moveTo>
                  <a:cubicBezTo>
                    <a:pt x="297" y="0"/>
                    <a:pt x="0" y="296"/>
                    <a:pt x="0" y="667"/>
                  </a:cubicBezTo>
                  <a:lnTo>
                    <a:pt x="0" y="2636"/>
                  </a:lnTo>
                  <a:cubicBezTo>
                    <a:pt x="0" y="3006"/>
                    <a:pt x="297" y="3302"/>
                    <a:pt x="667" y="3302"/>
                  </a:cubicBezTo>
                  <a:cubicBezTo>
                    <a:pt x="1037" y="3302"/>
                    <a:pt x="1333" y="3006"/>
                    <a:pt x="1333" y="2636"/>
                  </a:cubicBezTo>
                  <a:lnTo>
                    <a:pt x="1333" y="667"/>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40" name="Google Shape;1940;p172"/>
            <p:cNvSpPr/>
            <p:nvPr/>
          </p:nvSpPr>
          <p:spPr>
            <a:xfrm>
              <a:off x="-2723237" y="8970350"/>
              <a:ext cx="33350" cy="82550"/>
            </a:xfrm>
            <a:custGeom>
              <a:avLst/>
              <a:gdLst/>
              <a:ahLst/>
              <a:cxnLst/>
              <a:rect l="l" t="t" r="r" b="b"/>
              <a:pathLst>
                <a:path w="1334" h="3302" extrusionOk="0">
                  <a:moveTo>
                    <a:pt x="667" y="0"/>
                  </a:moveTo>
                  <a:cubicBezTo>
                    <a:pt x="297" y="0"/>
                    <a:pt x="0" y="296"/>
                    <a:pt x="0" y="666"/>
                  </a:cubicBezTo>
                  <a:lnTo>
                    <a:pt x="0" y="2636"/>
                  </a:lnTo>
                  <a:cubicBezTo>
                    <a:pt x="0" y="3006"/>
                    <a:pt x="297" y="3302"/>
                    <a:pt x="667" y="3302"/>
                  </a:cubicBezTo>
                  <a:cubicBezTo>
                    <a:pt x="1037" y="3302"/>
                    <a:pt x="1333" y="3006"/>
                    <a:pt x="1333" y="2636"/>
                  </a:cubicBezTo>
                  <a:lnTo>
                    <a:pt x="1333" y="666"/>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41" name="Google Shape;1941;p172"/>
            <p:cNvSpPr/>
            <p:nvPr/>
          </p:nvSpPr>
          <p:spPr>
            <a:xfrm>
              <a:off x="-3266812" y="8473575"/>
              <a:ext cx="82575" cy="33350"/>
            </a:xfrm>
            <a:custGeom>
              <a:avLst/>
              <a:gdLst/>
              <a:ahLst/>
              <a:cxnLst/>
              <a:rect l="l" t="t" r="r" b="b"/>
              <a:pathLst>
                <a:path w="3303" h="1334" extrusionOk="0">
                  <a:moveTo>
                    <a:pt x="2641" y="0"/>
                  </a:moveTo>
                  <a:cubicBezTo>
                    <a:pt x="2632" y="0"/>
                    <a:pt x="2623" y="1"/>
                    <a:pt x="2614" y="1"/>
                  </a:cubicBezTo>
                  <a:lnTo>
                    <a:pt x="644" y="1"/>
                  </a:lnTo>
                  <a:cubicBezTo>
                    <a:pt x="289" y="8"/>
                    <a:pt x="0" y="304"/>
                    <a:pt x="0" y="667"/>
                  </a:cubicBezTo>
                  <a:cubicBezTo>
                    <a:pt x="0" y="1023"/>
                    <a:pt x="289" y="1319"/>
                    <a:pt x="644" y="1333"/>
                  </a:cubicBezTo>
                  <a:lnTo>
                    <a:pt x="2614" y="1333"/>
                  </a:lnTo>
                  <a:cubicBezTo>
                    <a:pt x="2622" y="1334"/>
                    <a:pt x="2631" y="1334"/>
                    <a:pt x="2640" y="1334"/>
                  </a:cubicBezTo>
                  <a:cubicBezTo>
                    <a:pt x="3006" y="1334"/>
                    <a:pt x="3302" y="1036"/>
                    <a:pt x="3302" y="667"/>
                  </a:cubicBezTo>
                  <a:cubicBezTo>
                    <a:pt x="3302" y="291"/>
                    <a:pt x="3006" y="0"/>
                    <a:pt x="26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42" name="Google Shape;1942;p172"/>
            <p:cNvSpPr/>
            <p:nvPr/>
          </p:nvSpPr>
          <p:spPr>
            <a:xfrm>
              <a:off x="-2230737" y="8473575"/>
              <a:ext cx="83675" cy="33350"/>
            </a:xfrm>
            <a:custGeom>
              <a:avLst/>
              <a:gdLst/>
              <a:ahLst/>
              <a:cxnLst/>
              <a:rect l="l" t="t" r="r" b="b"/>
              <a:pathLst>
                <a:path w="3347" h="1334" extrusionOk="0">
                  <a:moveTo>
                    <a:pt x="662" y="0"/>
                  </a:moveTo>
                  <a:cubicBezTo>
                    <a:pt x="297" y="0"/>
                    <a:pt x="1" y="291"/>
                    <a:pt x="1" y="667"/>
                  </a:cubicBezTo>
                  <a:cubicBezTo>
                    <a:pt x="1" y="1036"/>
                    <a:pt x="297" y="1334"/>
                    <a:pt x="663" y="1334"/>
                  </a:cubicBezTo>
                  <a:cubicBezTo>
                    <a:pt x="671" y="1334"/>
                    <a:pt x="680" y="1334"/>
                    <a:pt x="689" y="1333"/>
                  </a:cubicBezTo>
                  <a:lnTo>
                    <a:pt x="2658" y="1333"/>
                  </a:lnTo>
                  <a:cubicBezTo>
                    <a:pt x="2667" y="1334"/>
                    <a:pt x="2676" y="1334"/>
                    <a:pt x="2685" y="1334"/>
                  </a:cubicBezTo>
                  <a:cubicBezTo>
                    <a:pt x="3050" y="1334"/>
                    <a:pt x="3347" y="1036"/>
                    <a:pt x="3347" y="667"/>
                  </a:cubicBezTo>
                  <a:cubicBezTo>
                    <a:pt x="3347" y="291"/>
                    <a:pt x="3051" y="0"/>
                    <a:pt x="2685" y="0"/>
                  </a:cubicBezTo>
                  <a:cubicBezTo>
                    <a:pt x="2676" y="0"/>
                    <a:pt x="2667" y="1"/>
                    <a:pt x="2658" y="1"/>
                  </a:cubicBezTo>
                  <a:lnTo>
                    <a:pt x="689" y="1"/>
                  </a:lnTo>
                  <a:cubicBezTo>
                    <a:pt x="680" y="1"/>
                    <a:pt x="671" y="0"/>
                    <a:pt x="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43" name="Google Shape;1943;p172"/>
            <p:cNvSpPr/>
            <p:nvPr/>
          </p:nvSpPr>
          <p:spPr>
            <a:xfrm>
              <a:off x="-3367862" y="7828950"/>
              <a:ext cx="1322600" cy="1322600"/>
            </a:xfrm>
            <a:custGeom>
              <a:avLst/>
              <a:gdLst/>
              <a:ahLst/>
              <a:cxnLst/>
              <a:rect l="l" t="t" r="r" b="b"/>
              <a:pathLst>
                <a:path w="52904" h="52904" extrusionOk="0">
                  <a:moveTo>
                    <a:pt x="26452" y="2999"/>
                  </a:moveTo>
                  <a:cubicBezTo>
                    <a:pt x="39385" y="2999"/>
                    <a:pt x="49898" y="13519"/>
                    <a:pt x="49898" y="26452"/>
                  </a:cubicBezTo>
                  <a:cubicBezTo>
                    <a:pt x="49898" y="39378"/>
                    <a:pt x="39385" y="49898"/>
                    <a:pt x="26452" y="49898"/>
                  </a:cubicBezTo>
                  <a:cubicBezTo>
                    <a:pt x="13526" y="49898"/>
                    <a:pt x="3006" y="39378"/>
                    <a:pt x="3006" y="26452"/>
                  </a:cubicBezTo>
                  <a:cubicBezTo>
                    <a:pt x="3006" y="13519"/>
                    <a:pt x="13526" y="2999"/>
                    <a:pt x="26452" y="2999"/>
                  </a:cubicBezTo>
                  <a:close/>
                  <a:moveTo>
                    <a:pt x="26452" y="0"/>
                  </a:moveTo>
                  <a:cubicBezTo>
                    <a:pt x="11867" y="0"/>
                    <a:pt x="0" y="11868"/>
                    <a:pt x="0" y="26452"/>
                  </a:cubicBezTo>
                  <a:cubicBezTo>
                    <a:pt x="0" y="41037"/>
                    <a:pt x="11867" y="52904"/>
                    <a:pt x="26452" y="52904"/>
                  </a:cubicBezTo>
                  <a:cubicBezTo>
                    <a:pt x="41036" y="52904"/>
                    <a:pt x="52904" y="41037"/>
                    <a:pt x="52904" y="26452"/>
                  </a:cubicBezTo>
                  <a:cubicBezTo>
                    <a:pt x="52904" y="11860"/>
                    <a:pt x="41036" y="0"/>
                    <a:pt x="264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1944" name="Google Shape;1944;p172"/>
          <p:cNvGrpSpPr/>
          <p:nvPr/>
        </p:nvGrpSpPr>
        <p:grpSpPr>
          <a:xfrm>
            <a:off x="218546" y="6013652"/>
            <a:ext cx="2474641" cy="539183"/>
            <a:chOff x="373708" y="2493184"/>
            <a:chExt cx="1855981" cy="404387"/>
          </a:xfrm>
        </p:grpSpPr>
        <p:sp>
          <p:nvSpPr>
            <p:cNvPr id="1945" name="Google Shape;1945;p172"/>
            <p:cNvSpPr/>
            <p:nvPr/>
          </p:nvSpPr>
          <p:spPr>
            <a:xfrm>
              <a:off x="373708" y="2710857"/>
              <a:ext cx="1855981" cy="186714"/>
            </a:xfrm>
            <a:custGeom>
              <a:avLst/>
              <a:gdLst/>
              <a:ahLst/>
              <a:cxnLst/>
              <a:rect l="l" t="t" r="r" b="b"/>
              <a:pathLst>
                <a:path w="62047" h="6242" extrusionOk="0">
                  <a:moveTo>
                    <a:pt x="31390" y="1"/>
                  </a:moveTo>
                  <a:cubicBezTo>
                    <a:pt x="14459" y="1"/>
                    <a:pt x="0" y="1"/>
                    <a:pt x="741" y="3369"/>
                  </a:cubicBezTo>
                  <a:cubicBezTo>
                    <a:pt x="1141" y="5205"/>
                    <a:pt x="14459" y="6242"/>
                    <a:pt x="31390" y="6242"/>
                  </a:cubicBezTo>
                  <a:cubicBezTo>
                    <a:pt x="48321" y="6242"/>
                    <a:pt x="62047" y="5228"/>
                    <a:pt x="62047" y="3369"/>
                  </a:cubicBezTo>
                  <a:cubicBezTo>
                    <a:pt x="62047" y="1"/>
                    <a:pt x="48321" y="1"/>
                    <a:pt x="31390"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46" name="Google Shape;1946;p172"/>
            <p:cNvSpPr/>
            <p:nvPr/>
          </p:nvSpPr>
          <p:spPr>
            <a:xfrm>
              <a:off x="1809358" y="2495188"/>
              <a:ext cx="255363" cy="29077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47" name="Google Shape;1947;p172"/>
            <p:cNvSpPr/>
            <p:nvPr/>
          </p:nvSpPr>
          <p:spPr>
            <a:xfrm>
              <a:off x="2064691" y="2593720"/>
              <a:ext cx="100566" cy="94823"/>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48" name="Google Shape;1948;p172"/>
            <p:cNvSpPr/>
            <p:nvPr/>
          </p:nvSpPr>
          <p:spPr>
            <a:xfrm>
              <a:off x="718061" y="2591506"/>
              <a:ext cx="1159079" cy="98352"/>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49" name="Google Shape;1949;p172"/>
            <p:cNvSpPr/>
            <p:nvPr/>
          </p:nvSpPr>
          <p:spPr>
            <a:xfrm>
              <a:off x="718061" y="2689829"/>
              <a:ext cx="1159079" cy="98352"/>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50" name="Google Shape;1950;p172"/>
            <p:cNvSpPr/>
            <p:nvPr/>
          </p:nvSpPr>
          <p:spPr>
            <a:xfrm>
              <a:off x="718061" y="2493184"/>
              <a:ext cx="1159079" cy="98352"/>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51" name="Google Shape;1951;p172"/>
            <p:cNvSpPr/>
            <p:nvPr/>
          </p:nvSpPr>
          <p:spPr>
            <a:xfrm>
              <a:off x="712527" y="2493184"/>
              <a:ext cx="72209" cy="29499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52" name="Google Shape;1952;p172"/>
            <p:cNvSpPr/>
            <p:nvPr/>
          </p:nvSpPr>
          <p:spPr>
            <a:xfrm>
              <a:off x="531377" y="2493184"/>
              <a:ext cx="181180" cy="29499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1953" name="Google Shape;1953;p172"/>
          <p:cNvGrpSpPr/>
          <p:nvPr/>
        </p:nvGrpSpPr>
        <p:grpSpPr>
          <a:xfrm>
            <a:off x="346919" y="271648"/>
            <a:ext cx="11615917" cy="6106917"/>
            <a:chOff x="-6130737" y="2789854"/>
            <a:chExt cx="4818283" cy="2533150"/>
          </a:xfrm>
        </p:grpSpPr>
        <p:sp>
          <p:nvSpPr>
            <p:cNvPr id="1954" name="Google Shape;1954;p172"/>
            <p:cNvSpPr/>
            <p:nvPr/>
          </p:nvSpPr>
          <p:spPr>
            <a:xfrm>
              <a:off x="-6130737" y="3414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55" name="Google Shape;1955;p172"/>
            <p:cNvSpPr/>
            <p:nvPr/>
          </p:nvSpPr>
          <p:spPr>
            <a:xfrm>
              <a:off x="-1569591" y="5245229"/>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56" name="Google Shape;1956;p172"/>
            <p:cNvSpPr/>
            <p:nvPr/>
          </p:nvSpPr>
          <p:spPr>
            <a:xfrm>
              <a:off x="-1366504" y="4595213"/>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57" name="Google Shape;1957;p172"/>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958" name="Google Shape;1958;p172"/>
          <p:cNvSpPr txBox="1">
            <a:spLocks noGrp="1"/>
          </p:cNvSpPr>
          <p:nvPr>
            <p:ph type="title" idx="4"/>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9"/>
        <p:cNvGrpSpPr/>
        <p:nvPr/>
      </p:nvGrpSpPr>
      <p:grpSpPr>
        <a:xfrm>
          <a:off x="0" y="0"/>
          <a:ext cx="0" cy="0"/>
          <a:chOff x="0" y="0"/>
          <a:chExt cx="0" cy="0"/>
        </a:xfrm>
      </p:grpSpPr>
      <p:sp>
        <p:nvSpPr>
          <p:cNvPr id="1960" name="Google Shape;1960;p173"/>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61" name="Google Shape;1961;p173"/>
          <p:cNvSpPr/>
          <p:nvPr/>
        </p:nvSpPr>
        <p:spPr>
          <a:xfrm rot="10800000" flipH="1">
            <a:off x="-135725"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62" name="Google Shape;1962;p173"/>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63" name="Google Shape;1963;p173"/>
          <p:cNvSpPr/>
          <p:nvPr/>
        </p:nvSpPr>
        <p:spPr>
          <a:xfrm rot="10800000" flipH="1">
            <a:off x="996915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64" name="Google Shape;1964;p173"/>
          <p:cNvSpPr/>
          <p:nvPr/>
        </p:nvSpPr>
        <p:spPr>
          <a:xfrm rot="10800000" flipH="1">
            <a:off x="3277851" y="63029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65" name="Google Shape;1965;p173"/>
          <p:cNvSpPr/>
          <p:nvPr/>
        </p:nvSpPr>
        <p:spPr>
          <a:xfrm rot="10800000" flipH="1">
            <a:off x="11688229"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66" name="Google Shape;1966;p173"/>
          <p:cNvSpPr/>
          <p:nvPr/>
        </p:nvSpPr>
        <p:spPr>
          <a:xfrm rot="10800000" flipH="1">
            <a:off x="1188333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67" name="Google Shape;1967;p173"/>
          <p:cNvSpPr/>
          <p:nvPr/>
        </p:nvSpPr>
        <p:spPr>
          <a:xfrm rot="10800000" flipH="1">
            <a:off x="1563789"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68" name="Google Shape;1968;p173"/>
          <p:cNvSpPr/>
          <p:nvPr/>
        </p:nvSpPr>
        <p:spPr>
          <a:xfrm rot="10800000" flipH="1">
            <a:off x="11849831" y="1959492"/>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69" name="Google Shape;1969;p173"/>
          <p:cNvSpPr/>
          <p:nvPr/>
        </p:nvSpPr>
        <p:spPr>
          <a:xfrm rot="10800000" flipH="1">
            <a:off x="368655"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70" name="Google Shape;1970;p173"/>
          <p:cNvSpPr/>
          <p:nvPr/>
        </p:nvSpPr>
        <p:spPr>
          <a:xfrm>
            <a:off x="336496"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71" name="Google Shape;1971;p173"/>
          <p:cNvSpPr/>
          <p:nvPr/>
        </p:nvSpPr>
        <p:spPr>
          <a:xfrm>
            <a:off x="238364"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72"/>
        <p:cNvGrpSpPr/>
        <p:nvPr/>
      </p:nvGrpSpPr>
      <p:grpSpPr>
        <a:xfrm>
          <a:off x="0" y="0"/>
          <a:ext cx="0" cy="0"/>
          <a:chOff x="0" y="0"/>
          <a:chExt cx="0" cy="0"/>
        </a:xfrm>
      </p:grpSpPr>
      <p:sp>
        <p:nvSpPr>
          <p:cNvPr id="1973" name="Google Shape;1973;p174"/>
          <p:cNvSpPr txBox="1">
            <a:spLocks noGrp="1"/>
          </p:cNvSpPr>
          <p:nvPr>
            <p:ph type="body" idx="1"/>
          </p:nvPr>
        </p:nvSpPr>
        <p:spPr>
          <a:xfrm>
            <a:off x="960000" y="1949667"/>
            <a:ext cx="6087600" cy="3777600"/>
          </a:xfrm>
          <a:prstGeom prst="rect">
            <a:avLst/>
          </a:prstGeom>
          <a:noFill/>
          <a:ln>
            <a:noFill/>
          </a:ln>
        </p:spPr>
        <p:txBody>
          <a:bodyPr spcFirstLastPara="1" wrap="square" lIns="91425" tIns="91425" rIns="91425" bIns="91425" anchor="ctr" anchorCtr="0">
            <a:noAutofit/>
          </a:bodyPr>
          <a:lstStyle>
            <a:lvl1pPr marL="457200" lvl="0" indent="-292100" algn="l">
              <a:lnSpc>
                <a:spcPct val="100000"/>
              </a:lnSpc>
              <a:spcBef>
                <a:spcPts val="0"/>
              </a:spcBef>
              <a:spcAft>
                <a:spcPts val="0"/>
              </a:spcAft>
              <a:buSzPts val="1000"/>
              <a:buAutoNum type="arabicPeriod"/>
              <a:defRPr/>
            </a:lvl1pPr>
            <a:lvl2pPr marL="914400" lvl="1" indent="-317500" algn="l">
              <a:lnSpc>
                <a:spcPct val="115000"/>
              </a:lnSpc>
              <a:spcBef>
                <a:spcPts val="1600"/>
              </a:spcBef>
              <a:spcAft>
                <a:spcPts val="0"/>
              </a:spcAft>
              <a:buSzPts val="1400"/>
              <a:buAutoNum type="alphaLcPeriod"/>
              <a:defRPr/>
            </a:lvl2pPr>
            <a:lvl3pPr marL="1371600" lvl="2" indent="-317500" algn="l">
              <a:lnSpc>
                <a:spcPct val="115000"/>
              </a:lnSpc>
              <a:spcBef>
                <a:spcPts val="2133"/>
              </a:spcBef>
              <a:spcAft>
                <a:spcPts val="0"/>
              </a:spcAft>
              <a:buSzPts val="1400"/>
              <a:buAutoNum type="romanLcPeriod"/>
              <a:defRPr/>
            </a:lvl3pPr>
            <a:lvl4pPr marL="1828800" lvl="3" indent="-317500" algn="l">
              <a:lnSpc>
                <a:spcPct val="115000"/>
              </a:lnSpc>
              <a:spcBef>
                <a:spcPts val="2133"/>
              </a:spcBef>
              <a:spcAft>
                <a:spcPts val="0"/>
              </a:spcAft>
              <a:buSzPts val="1400"/>
              <a:buAutoNum type="arabicPeriod"/>
              <a:defRPr/>
            </a:lvl4pPr>
            <a:lvl5pPr marL="2286000" lvl="4" indent="-317500" algn="l">
              <a:lnSpc>
                <a:spcPct val="115000"/>
              </a:lnSpc>
              <a:spcBef>
                <a:spcPts val="2133"/>
              </a:spcBef>
              <a:spcAft>
                <a:spcPts val="0"/>
              </a:spcAft>
              <a:buSzPts val="1400"/>
              <a:buAutoNum type="alphaLcPeriod"/>
              <a:defRPr/>
            </a:lvl5pPr>
            <a:lvl6pPr marL="2743200" lvl="5" indent="-317500" algn="l">
              <a:lnSpc>
                <a:spcPct val="115000"/>
              </a:lnSpc>
              <a:spcBef>
                <a:spcPts val="2133"/>
              </a:spcBef>
              <a:spcAft>
                <a:spcPts val="0"/>
              </a:spcAft>
              <a:buSzPts val="1400"/>
              <a:buAutoNum type="romanLcPeriod"/>
              <a:defRPr/>
            </a:lvl6pPr>
            <a:lvl7pPr marL="3200400" lvl="6" indent="-317500" algn="l">
              <a:lnSpc>
                <a:spcPct val="115000"/>
              </a:lnSpc>
              <a:spcBef>
                <a:spcPts val="2133"/>
              </a:spcBef>
              <a:spcAft>
                <a:spcPts val="0"/>
              </a:spcAft>
              <a:buSzPts val="1400"/>
              <a:buAutoNum type="arabicPeriod"/>
              <a:defRPr/>
            </a:lvl7pPr>
            <a:lvl8pPr marL="3657600" lvl="7" indent="-317500" algn="l">
              <a:lnSpc>
                <a:spcPct val="115000"/>
              </a:lnSpc>
              <a:spcBef>
                <a:spcPts val="2133"/>
              </a:spcBef>
              <a:spcAft>
                <a:spcPts val="0"/>
              </a:spcAft>
              <a:buSzPts val="1400"/>
              <a:buAutoNum type="alphaLcPeriod"/>
              <a:defRPr/>
            </a:lvl8pPr>
            <a:lvl9pPr marL="4114800" lvl="8" indent="-317500" algn="l">
              <a:lnSpc>
                <a:spcPct val="115000"/>
              </a:lnSpc>
              <a:spcBef>
                <a:spcPts val="2133"/>
              </a:spcBef>
              <a:spcAft>
                <a:spcPts val="2133"/>
              </a:spcAft>
              <a:buSzPts val="1400"/>
              <a:buAutoNum type="romanLcPeriod"/>
              <a:defRPr/>
            </a:lvl9pPr>
          </a:lstStyle>
          <a:p>
            <a:endParaRPr/>
          </a:p>
        </p:txBody>
      </p:sp>
      <p:sp>
        <p:nvSpPr>
          <p:cNvPr id="1974" name="Google Shape;1974;p174"/>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1975" name="Google Shape;1975;p174"/>
          <p:cNvGrpSpPr/>
          <p:nvPr/>
        </p:nvGrpSpPr>
        <p:grpSpPr>
          <a:xfrm flipH="1">
            <a:off x="351243" y="341852"/>
            <a:ext cx="11154393" cy="6273377"/>
            <a:chOff x="-5876397" y="2818975"/>
            <a:chExt cx="4626843" cy="2602197"/>
          </a:xfrm>
        </p:grpSpPr>
        <p:sp>
          <p:nvSpPr>
            <p:cNvPr id="1976" name="Google Shape;1976;p174"/>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77" name="Google Shape;1977;p174"/>
            <p:cNvSpPr/>
            <p:nvPr/>
          </p:nvSpPr>
          <p:spPr>
            <a:xfrm>
              <a:off x="-2567599" y="5374872"/>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78" name="Google Shape;1978;p174"/>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79" name="Google Shape;1979;p174"/>
            <p:cNvSpPr/>
            <p:nvPr/>
          </p:nvSpPr>
          <p:spPr>
            <a:xfrm>
              <a:off x="-1303804" y="352158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980" name="Google Shape;1980;p174"/>
          <p:cNvSpPr/>
          <p:nvPr/>
        </p:nvSpPr>
        <p:spPr>
          <a:xfrm rot="-1890520">
            <a:off x="-1800107" y="-1094683"/>
            <a:ext cx="4205384" cy="3328961"/>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81"/>
        <p:cNvGrpSpPr/>
        <p:nvPr/>
      </p:nvGrpSpPr>
      <p:grpSpPr>
        <a:xfrm>
          <a:off x="0" y="0"/>
          <a:ext cx="0" cy="0"/>
          <a:chOff x="0" y="0"/>
          <a:chExt cx="0" cy="0"/>
        </a:xfrm>
      </p:grpSpPr>
      <p:sp>
        <p:nvSpPr>
          <p:cNvPr id="1982" name="Google Shape;1982;p175"/>
          <p:cNvSpPr/>
          <p:nvPr/>
        </p:nvSpPr>
        <p:spPr>
          <a:xfrm rot="10800000" flipH="1">
            <a:off x="-1530141" y="38960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83" name="Google Shape;1983;p175"/>
          <p:cNvSpPr txBox="1">
            <a:spLocks noGrp="1"/>
          </p:cNvSpPr>
          <p:nvPr>
            <p:ph type="title"/>
          </p:nvPr>
        </p:nvSpPr>
        <p:spPr>
          <a:xfrm>
            <a:off x="1241200" y="1394600"/>
            <a:ext cx="8490400" cy="406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13335"/>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1984" name="Google Shape;1984;p175"/>
          <p:cNvGrpSpPr/>
          <p:nvPr/>
        </p:nvGrpSpPr>
        <p:grpSpPr>
          <a:xfrm rot="10800000">
            <a:off x="321674" y="614366"/>
            <a:ext cx="7448133" cy="6013365"/>
            <a:chOff x="-4266347" y="2789854"/>
            <a:chExt cx="3089486" cy="2494344"/>
          </a:xfrm>
        </p:grpSpPr>
        <p:sp>
          <p:nvSpPr>
            <p:cNvPr id="1985" name="Google Shape;1985;p175"/>
            <p:cNvSpPr/>
            <p:nvPr/>
          </p:nvSpPr>
          <p:spPr>
            <a:xfrm>
              <a:off x="-1257786" y="375284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86" name="Google Shape;1986;p175"/>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87" name="Google Shape;1987;p175"/>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88"/>
        <p:cNvGrpSpPr/>
        <p:nvPr/>
      </p:nvGrpSpPr>
      <p:grpSpPr>
        <a:xfrm>
          <a:off x="0" y="0"/>
          <a:ext cx="0" cy="0"/>
          <a:chOff x="0" y="0"/>
          <a:chExt cx="0" cy="0"/>
        </a:xfrm>
      </p:grpSpPr>
      <p:sp>
        <p:nvSpPr>
          <p:cNvPr id="1989" name="Google Shape;1989;p176"/>
          <p:cNvSpPr txBox="1">
            <a:spLocks noGrp="1"/>
          </p:cNvSpPr>
          <p:nvPr>
            <p:ph type="title"/>
          </p:nvPr>
        </p:nvSpPr>
        <p:spPr>
          <a:xfrm>
            <a:off x="1082383" y="1176145"/>
            <a:ext cx="4998000" cy="295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90" name="Google Shape;1990;p176"/>
          <p:cNvSpPr txBox="1">
            <a:spLocks noGrp="1"/>
          </p:cNvSpPr>
          <p:nvPr>
            <p:ph type="subTitle" idx="1"/>
          </p:nvPr>
        </p:nvSpPr>
        <p:spPr>
          <a:xfrm>
            <a:off x="1082383" y="4129855"/>
            <a:ext cx="4998000" cy="155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91" name="Google Shape;1991;p176"/>
          <p:cNvSpPr/>
          <p:nvPr/>
        </p:nvSpPr>
        <p:spPr>
          <a:xfrm rot="208" flipH="1">
            <a:off x="-1792334" y="3927141"/>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92" name="Google Shape;1992;p176"/>
          <p:cNvSpPr/>
          <p:nvPr/>
        </p:nvSpPr>
        <p:spPr>
          <a:xfrm flipH="1">
            <a:off x="8374459" y="-14636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993" name="Google Shape;1993;p176"/>
          <p:cNvGrpSpPr/>
          <p:nvPr/>
        </p:nvGrpSpPr>
        <p:grpSpPr>
          <a:xfrm>
            <a:off x="317086" y="308492"/>
            <a:ext cx="11544153" cy="5416335"/>
            <a:chOff x="-6143112" y="2805138"/>
            <a:chExt cx="4788515" cy="2246696"/>
          </a:xfrm>
        </p:grpSpPr>
        <p:sp>
          <p:nvSpPr>
            <p:cNvPr id="1994" name="Google Shape;1994;p176"/>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95" name="Google Shape;1995;p176"/>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96" name="Google Shape;1996;p176"/>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97"/>
        <p:cNvGrpSpPr/>
        <p:nvPr/>
      </p:nvGrpSpPr>
      <p:grpSpPr>
        <a:xfrm>
          <a:off x="0" y="0"/>
          <a:ext cx="0" cy="0"/>
          <a:chOff x="0" y="0"/>
          <a:chExt cx="0" cy="0"/>
        </a:xfrm>
      </p:grpSpPr>
      <p:sp>
        <p:nvSpPr>
          <p:cNvPr id="1998" name="Google Shape;1998;p177"/>
          <p:cNvSpPr txBox="1">
            <a:spLocks noGrp="1"/>
          </p:cNvSpPr>
          <p:nvPr>
            <p:ph type="title"/>
          </p:nvPr>
        </p:nvSpPr>
        <p:spPr>
          <a:xfrm>
            <a:off x="919935" y="3863433"/>
            <a:ext cx="5224400" cy="219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grpSp>
        <p:nvGrpSpPr>
          <p:cNvPr id="1999" name="Google Shape;1999;p177"/>
          <p:cNvGrpSpPr/>
          <p:nvPr/>
        </p:nvGrpSpPr>
        <p:grpSpPr>
          <a:xfrm>
            <a:off x="4841588" y="271648"/>
            <a:ext cx="6664047" cy="5124379"/>
            <a:chOff x="-4266347" y="2789854"/>
            <a:chExt cx="2764247" cy="2125593"/>
          </a:xfrm>
        </p:grpSpPr>
        <p:sp>
          <p:nvSpPr>
            <p:cNvPr id="2000" name="Google Shape;2000;p177"/>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01" name="Google Shape;2001;p177"/>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002" name="Google Shape;2002;p177"/>
          <p:cNvSpPr/>
          <p:nvPr/>
        </p:nvSpPr>
        <p:spPr>
          <a:xfrm>
            <a:off x="9054755" y="34185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03"/>
        <p:cNvGrpSpPr/>
        <p:nvPr/>
      </p:nvGrpSpPr>
      <p:grpSpPr>
        <a:xfrm>
          <a:off x="0" y="0"/>
          <a:ext cx="0" cy="0"/>
          <a:chOff x="0" y="0"/>
          <a:chExt cx="0" cy="0"/>
        </a:xfrm>
      </p:grpSpPr>
      <p:sp>
        <p:nvSpPr>
          <p:cNvPr id="2004" name="Google Shape;2004;p178"/>
          <p:cNvSpPr txBox="1">
            <a:spLocks noGrp="1"/>
          </p:cNvSpPr>
          <p:nvPr>
            <p:ph type="title"/>
          </p:nvPr>
        </p:nvSpPr>
        <p:spPr>
          <a:xfrm>
            <a:off x="1102400" y="2050907"/>
            <a:ext cx="8768000" cy="209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0000"/>
              <a:buNone/>
              <a:defRPr sz="13335"/>
            </a:lvl1pPr>
            <a:lvl2pPr lvl="1" algn="ctr">
              <a:lnSpc>
                <a:spcPct val="100000"/>
              </a:lnSpc>
              <a:spcBef>
                <a:spcPts val="0"/>
              </a:spcBef>
              <a:spcAft>
                <a:spcPts val="0"/>
              </a:spcAft>
              <a:buSzPts val="9600"/>
              <a:buNone/>
              <a:defRPr sz="12802"/>
            </a:lvl2pPr>
            <a:lvl3pPr lvl="2" algn="ctr">
              <a:lnSpc>
                <a:spcPct val="100000"/>
              </a:lnSpc>
              <a:spcBef>
                <a:spcPts val="0"/>
              </a:spcBef>
              <a:spcAft>
                <a:spcPts val="0"/>
              </a:spcAft>
              <a:buSzPts val="9600"/>
              <a:buNone/>
              <a:defRPr sz="12802"/>
            </a:lvl3pPr>
            <a:lvl4pPr lvl="3" algn="ctr">
              <a:lnSpc>
                <a:spcPct val="100000"/>
              </a:lnSpc>
              <a:spcBef>
                <a:spcPts val="0"/>
              </a:spcBef>
              <a:spcAft>
                <a:spcPts val="0"/>
              </a:spcAft>
              <a:buSzPts val="9600"/>
              <a:buNone/>
              <a:defRPr sz="12802"/>
            </a:lvl4pPr>
            <a:lvl5pPr lvl="4" algn="ctr">
              <a:lnSpc>
                <a:spcPct val="100000"/>
              </a:lnSpc>
              <a:spcBef>
                <a:spcPts val="0"/>
              </a:spcBef>
              <a:spcAft>
                <a:spcPts val="0"/>
              </a:spcAft>
              <a:buSzPts val="9600"/>
              <a:buNone/>
              <a:defRPr sz="12802"/>
            </a:lvl5pPr>
            <a:lvl6pPr lvl="5" algn="ctr">
              <a:lnSpc>
                <a:spcPct val="100000"/>
              </a:lnSpc>
              <a:spcBef>
                <a:spcPts val="0"/>
              </a:spcBef>
              <a:spcAft>
                <a:spcPts val="0"/>
              </a:spcAft>
              <a:buSzPts val="9600"/>
              <a:buNone/>
              <a:defRPr sz="12802"/>
            </a:lvl6pPr>
            <a:lvl7pPr lvl="6" algn="ctr">
              <a:lnSpc>
                <a:spcPct val="100000"/>
              </a:lnSpc>
              <a:spcBef>
                <a:spcPts val="0"/>
              </a:spcBef>
              <a:spcAft>
                <a:spcPts val="0"/>
              </a:spcAft>
              <a:buSzPts val="9600"/>
              <a:buNone/>
              <a:defRPr sz="12802"/>
            </a:lvl7pPr>
            <a:lvl8pPr lvl="7" algn="ctr">
              <a:lnSpc>
                <a:spcPct val="100000"/>
              </a:lnSpc>
              <a:spcBef>
                <a:spcPts val="0"/>
              </a:spcBef>
              <a:spcAft>
                <a:spcPts val="0"/>
              </a:spcAft>
              <a:buSzPts val="9600"/>
              <a:buNone/>
              <a:defRPr sz="12802"/>
            </a:lvl8pPr>
            <a:lvl9pPr lvl="8" algn="ctr">
              <a:lnSpc>
                <a:spcPct val="100000"/>
              </a:lnSpc>
              <a:spcBef>
                <a:spcPts val="0"/>
              </a:spcBef>
              <a:spcAft>
                <a:spcPts val="0"/>
              </a:spcAft>
              <a:buSzPts val="9600"/>
              <a:buNone/>
              <a:defRPr sz="12802"/>
            </a:lvl9pPr>
          </a:lstStyle>
          <a:p>
            <a:endParaRPr/>
          </a:p>
        </p:txBody>
      </p:sp>
      <p:sp>
        <p:nvSpPr>
          <p:cNvPr id="2005" name="Google Shape;2005;p178"/>
          <p:cNvSpPr txBox="1">
            <a:spLocks noGrp="1"/>
          </p:cNvSpPr>
          <p:nvPr>
            <p:ph type="subTitle" idx="1"/>
          </p:nvPr>
        </p:nvSpPr>
        <p:spPr>
          <a:xfrm>
            <a:off x="1102400" y="4144293"/>
            <a:ext cx="8768000" cy="6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None/>
              <a:defRPr sz="2267"/>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2006" name="Google Shape;2006;p178"/>
          <p:cNvGrpSpPr/>
          <p:nvPr/>
        </p:nvGrpSpPr>
        <p:grpSpPr>
          <a:xfrm>
            <a:off x="248881" y="271648"/>
            <a:ext cx="11439731" cy="2797403"/>
            <a:chOff x="-6171402" y="2789854"/>
            <a:chExt cx="4745201" cy="1160363"/>
          </a:xfrm>
        </p:grpSpPr>
        <p:sp>
          <p:nvSpPr>
            <p:cNvPr id="2007" name="Google Shape;2007;p178"/>
            <p:cNvSpPr/>
            <p:nvPr/>
          </p:nvSpPr>
          <p:spPr>
            <a:xfrm>
              <a:off x="-1507276" y="3872567"/>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08" name="Google Shape;2008;p178"/>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09" name="Google Shape;2009;p178"/>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010" name="Google Shape;2010;p178"/>
          <p:cNvSpPr/>
          <p:nvPr/>
        </p:nvSpPr>
        <p:spPr>
          <a:xfrm rot="-10799792" flipH="1">
            <a:off x="804144" y="-4111220"/>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1"/>
        <p:cNvGrpSpPr/>
        <p:nvPr/>
      </p:nvGrpSpPr>
      <p:grpSpPr>
        <a:xfrm>
          <a:off x="0" y="0"/>
          <a:ext cx="0" cy="0"/>
          <a:chOff x="0" y="0"/>
          <a:chExt cx="0" cy="0"/>
        </a:xfrm>
      </p:grpSpPr>
      <p:sp>
        <p:nvSpPr>
          <p:cNvPr id="2012" name="Google Shape;2012;p17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013"/>
        <p:cNvGrpSpPr/>
        <p:nvPr/>
      </p:nvGrpSpPr>
      <p:grpSpPr>
        <a:xfrm>
          <a:off x="0" y="0"/>
          <a:ext cx="0" cy="0"/>
          <a:chOff x="0" y="0"/>
          <a:chExt cx="0" cy="0"/>
        </a:xfrm>
      </p:grpSpPr>
      <p:grpSp>
        <p:nvGrpSpPr>
          <p:cNvPr id="2014" name="Google Shape;2014;p180"/>
          <p:cNvGrpSpPr/>
          <p:nvPr/>
        </p:nvGrpSpPr>
        <p:grpSpPr>
          <a:xfrm>
            <a:off x="3541372" y="1955800"/>
            <a:ext cx="2480656" cy="4152800"/>
            <a:chOff x="2647950" y="1466850"/>
            <a:chExt cx="1860492" cy="3114600"/>
          </a:xfrm>
        </p:grpSpPr>
        <p:sp>
          <p:nvSpPr>
            <p:cNvPr id="2015" name="Google Shape;2015;p180"/>
            <p:cNvSpPr/>
            <p:nvPr/>
          </p:nvSpPr>
          <p:spPr>
            <a:xfrm rot="5400000">
              <a:off x="2027292"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016" name="Google Shape;2016;p180"/>
            <p:cNvCxnSpPr/>
            <p:nvPr/>
          </p:nvCxnSpPr>
          <p:spPr>
            <a:xfrm>
              <a:off x="2647950"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2017" name="Google Shape;2017;p180"/>
          <p:cNvGrpSpPr/>
          <p:nvPr/>
        </p:nvGrpSpPr>
        <p:grpSpPr>
          <a:xfrm>
            <a:off x="6171119" y="1955800"/>
            <a:ext cx="2474877" cy="4152800"/>
            <a:chOff x="4619625" y="1466850"/>
            <a:chExt cx="1856158" cy="3114600"/>
          </a:xfrm>
        </p:grpSpPr>
        <p:sp>
          <p:nvSpPr>
            <p:cNvPr id="2018" name="Google Shape;2018;p180"/>
            <p:cNvSpPr/>
            <p:nvPr/>
          </p:nvSpPr>
          <p:spPr>
            <a:xfrm rot="5400000">
              <a:off x="3994633"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019" name="Google Shape;2019;p180"/>
            <p:cNvCxnSpPr/>
            <p:nvPr/>
          </p:nvCxnSpPr>
          <p:spPr>
            <a:xfrm>
              <a:off x="46196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2020" name="Google Shape;2020;p180"/>
          <p:cNvGrpSpPr/>
          <p:nvPr/>
        </p:nvGrpSpPr>
        <p:grpSpPr>
          <a:xfrm>
            <a:off x="8795084" y="1955800"/>
            <a:ext cx="2471200" cy="4152800"/>
            <a:chOff x="6595425" y="1466850"/>
            <a:chExt cx="1853400" cy="3114600"/>
          </a:xfrm>
        </p:grpSpPr>
        <p:sp>
          <p:nvSpPr>
            <p:cNvPr id="2021" name="Google Shape;2021;p180"/>
            <p:cNvSpPr/>
            <p:nvPr/>
          </p:nvSpPr>
          <p:spPr>
            <a:xfrm rot="5400000">
              <a:off x="5961975"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022" name="Google Shape;2022;p180"/>
            <p:cNvCxnSpPr/>
            <p:nvPr/>
          </p:nvCxnSpPr>
          <p:spPr>
            <a:xfrm>
              <a:off x="66008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2023" name="Google Shape;2023;p180"/>
          <p:cNvGrpSpPr/>
          <p:nvPr/>
        </p:nvGrpSpPr>
        <p:grpSpPr>
          <a:xfrm>
            <a:off x="925719" y="1955800"/>
            <a:ext cx="2466567" cy="4152800"/>
            <a:chOff x="693400" y="1466850"/>
            <a:chExt cx="1849925" cy="3114600"/>
          </a:xfrm>
        </p:grpSpPr>
        <p:sp>
          <p:nvSpPr>
            <p:cNvPr id="2024" name="Google Shape;2024;p180"/>
            <p:cNvSpPr/>
            <p:nvPr/>
          </p:nvSpPr>
          <p:spPr>
            <a:xfrm rot="5400000">
              <a:off x="59950"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025" name="Google Shape;2025;p180"/>
            <p:cNvCxnSpPr/>
            <p:nvPr/>
          </p:nvCxnSpPr>
          <p:spPr>
            <a:xfrm>
              <a:off x="695325" y="2552700"/>
              <a:ext cx="1848000" cy="0"/>
            </a:xfrm>
            <a:prstGeom prst="straightConnector1">
              <a:avLst/>
            </a:prstGeom>
            <a:noFill/>
            <a:ln w="28575" cap="flat" cmpd="sng">
              <a:solidFill>
                <a:schemeClr val="dk1"/>
              </a:solidFill>
              <a:prstDash val="solid"/>
              <a:round/>
              <a:headEnd type="none" w="sm" len="sm"/>
              <a:tailEnd type="none" w="sm" len="sm"/>
            </a:ln>
          </p:spPr>
        </p:cxnSp>
      </p:grpSp>
      <p:sp>
        <p:nvSpPr>
          <p:cNvPr id="2026" name="Google Shape;2026;p180"/>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27" name="Google Shape;2027;p180"/>
          <p:cNvSpPr/>
          <p:nvPr/>
        </p:nvSpPr>
        <p:spPr>
          <a:xfrm>
            <a:off x="-1022141"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028" name="Google Shape;2028;p180"/>
          <p:cNvGrpSpPr/>
          <p:nvPr/>
        </p:nvGrpSpPr>
        <p:grpSpPr>
          <a:xfrm>
            <a:off x="312382" y="221057"/>
            <a:ext cx="11634443" cy="6285360"/>
            <a:chOff x="-6145063" y="2768870"/>
            <a:chExt cx="4825968" cy="2607168"/>
          </a:xfrm>
        </p:grpSpPr>
        <p:sp>
          <p:nvSpPr>
            <p:cNvPr id="2029" name="Google Shape;2029;p180"/>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30" name="Google Shape;2030;p180"/>
            <p:cNvSpPr/>
            <p:nvPr/>
          </p:nvSpPr>
          <p:spPr>
            <a:xfrm>
              <a:off x="-5934232" y="5320337"/>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31" name="Google Shape;2031;p180"/>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32" name="Google Shape;2032;p180"/>
            <p:cNvSpPr/>
            <p:nvPr/>
          </p:nvSpPr>
          <p:spPr>
            <a:xfrm>
              <a:off x="-2699063" y="525275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33" name="Google Shape;2033;p180"/>
            <p:cNvSpPr/>
            <p:nvPr/>
          </p:nvSpPr>
          <p:spPr>
            <a:xfrm>
              <a:off x="-1608156" y="5299063"/>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34" name="Google Shape;2034;p180"/>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35" name="Google Shape;2035;p180"/>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036" name="Google Shape;2036;p180"/>
          <p:cNvSpPr txBox="1">
            <a:spLocks noGrp="1"/>
          </p:cNvSpPr>
          <p:nvPr>
            <p:ph type="title"/>
          </p:nvPr>
        </p:nvSpPr>
        <p:spPr>
          <a:xfrm flipH="1">
            <a:off x="938945"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037" name="Google Shape;2037;p180"/>
          <p:cNvSpPr txBox="1">
            <a:spLocks noGrp="1"/>
          </p:cNvSpPr>
          <p:nvPr>
            <p:ph type="subTitle" idx="1"/>
          </p:nvPr>
        </p:nvSpPr>
        <p:spPr>
          <a:xfrm>
            <a:off x="938945"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038" name="Google Shape;2038;p180"/>
          <p:cNvSpPr txBox="1">
            <a:spLocks noGrp="1"/>
          </p:cNvSpPr>
          <p:nvPr>
            <p:ph type="subTitle" idx="2"/>
          </p:nvPr>
        </p:nvSpPr>
        <p:spPr>
          <a:xfrm>
            <a:off x="938945"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039" name="Google Shape;2039;p180"/>
          <p:cNvSpPr txBox="1">
            <a:spLocks noGrp="1"/>
          </p:cNvSpPr>
          <p:nvPr>
            <p:ph type="title" idx="3"/>
          </p:nvPr>
        </p:nvSpPr>
        <p:spPr>
          <a:xfrm flipH="1">
            <a:off x="3562068"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040" name="Google Shape;2040;p180"/>
          <p:cNvSpPr txBox="1">
            <a:spLocks noGrp="1"/>
          </p:cNvSpPr>
          <p:nvPr>
            <p:ph type="subTitle" idx="4"/>
          </p:nvPr>
        </p:nvSpPr>
        <p:spPr>
          <a:xfrm>
            <a:off x="3562068"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041" name="Google Shape;2041;p180"/>
          <p:cNvSpPr txBox="1">
            <a:spLocks noGrp="1"/>
          </p:cNvSpPr>
          <p:nvPr>
            <p:ph type="subTitle" idx="5"/>
          </p:nvPr>
        </p:nvSpPr>
        <p:spPr>
          <a:xfrm>
            <a:off x="3562068"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042" name="Google Shape;2042;p180"/>
          <p:cNvSpPr txBox="1">
            <a:spLocks noGrp="1"/>
          </p:cNvSpPr>
          <p:nvPr>
            <p:ph type="title" idx="6"/>
          </p:nvPr>
        </p:nvSpPr>
        <p:spPr>
          <a:xfrm flipH="1">
            <a:off x="6185191"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043" name="Google Shape;2043;p180"/>
          <p:cNvSpPr txBox="1">
            <a:spLocks noGrp="1"/>
          </p:cNvSpPr>
          <p:nvPr>
            <p:ph type="subTitle" idx="7"/>
          </p:nvPr>
        </p:nvSpPr>
        <p:spPr>
          <a:xfrm>
            <a:off x="6185191"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044" name="Google Shape;2044;p180"/>
          <p:cNvSpPr txBox="1">
            <a:spLocks noGrp="1"/>
          </p:cNvSpPr>
          <p:nvPr>
            <p:ph type="subTitle" idx="8"/>
          </p:nvPr>
        </p:nvSpPr>
        <p:spPr>
          <a:xfrm>
            <a:off x="6185191"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045" name="Google Shape;2045;p180"/>
          <p:cNvSpPr txBox="1">
            <a:spLocks noGrp="1"/>
          </p:cNvSpPr>
          <p:nvPr>
            <p:ph type="title" idx="9"/>
          </p:nvPr>
        </p:nvSpPr>
        <p:spPr>
          <a:xfrm flipH="1">
            <a:off x="8808312"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046" name="Google Shape;2046;p180"/>
          <p:cNvSpPr txBox="1">
            <a:spLocks noGrp="1"/>
          </p:cNvSpPr>
          <p:nvPr>
            <p:ph type="subTitle" idx="13"/>
          </p:nvPr>
        </p:nvSpPr>
        <p:spPr>
          <a:xfrm>
            <a:off x="8808312"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047" name="Google Shape;2047;p180"/>
          <p:cNvSpPr txBox="1">
            <a:spLocks noGrp="1"/>
          </p:cNvSpPr>
          <p:nvPr>
            <p:ph type="subTitle" idx="14"/>
          </p:nvPr>
        </p:nvSpPr>
        <p:spPr>
          <a:xfrm>
            <a:off x="8808312"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048" name="Google Shape;2048;p180"/>
          <p:cNvSpPr txBox="1">
            <a:spLocks noGrp="1"/>
          </p:cNvSpPr>
          <p:nvPr>
            <p:ph type="title" idx="15"/>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0"/>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2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049"/>
        <p:cNvGrpSpPr/>
        <p:nvPr/>
      </p:nvGrpSpPr>
      <p:grpSpPr>
        <a:xfrm>
          <a:off x="0" y="0"/>
          <a:ext cx="0" cy="0"/>
          <a:chOff x="0" y="0"/>
          <a:chExt cx="0" cy="0"/>
        </a:xfrm>
      </p:grpSpPr>
      <p:sp>
        <p:nvSpPr>
          <p:cNvPr id="2050" name="Google Shape;2050;p181"/>
          <p:cNvSpPr txBox="1">
            <a:spLocks noGrp="1"/>
          </p:cNvSpPr>
          <p:nvPr>
            <p:ph type="title"/>
          </p:nvPr>
        </p:nvSpPr>
        <p:spPr>
          <a:xfrm>
            <a:off x="2964800" y="911180"/>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051" name="Google Shape;2051;p181"/>
          <p:cNvSpPr txBox="1">
            <a:spLocks noGrp="1"/>
          </p:cNvSpPr>
          <p:nvPr>
            <p:ph type="subTitle" idx="1"/>
          </p:nvPr>
        </p:nvSpPr>
        <p:spPr>
          <a:xfrm>
            <a:off x="2964800" y="193638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052" name="Google Shape;2052;p181"/>
          <p:cNvSpPr txBox="1">
            <a:spLocks noGrp="1"/>
          </p:cNvSpPr>
          <p:nvPr>
            <p:ph type="title" idx="2"/>
          </p:nvPr>
        </p:nvSpPr>
        <p:spPr>
          <a:xfrm>
            <a:off x="2964800" y="2641455"/>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053" name="Google Shape;2053;p181"/>
          <p:cNvSpPr txBox="1">
            <a:spLocks noGrp="1"/>
          </p:cNvSpPr>
          <p:nvPr>
            <p:ph type="subTitle" idx="3"/>
          </p:nvPr>
        </p:nvSpPr>
        <p:spPr>
          <a:xfrm>
            <a:off x="2964800" y="366600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054" name="Google Shape;2054;p181"/>
          <p:cNvSpPr txBox="1">
            <a:spLocks noGrp="1"/>
          </p:cNvSpPr>
          <p:nvPr>
            <p:ph type="title" idx="4"/>
          </p:nvPr>
        </p:nvSpPr>
        <p:spPr>
          <a:xfrm>
            <a:off x="2964800" y="4371729"/>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055" name="Google Shape;2055;p181"/>
          <p:cNvSpPr txBox="1">
            <a:spLocks noGrp="1"/>
          </p:cNvSpPr>
          <p:nvPr>
            <p:ph type="subTitle" idx="5"/>
          </p:nvPr>
        </p:nvSpPr>
        <p:spPr>
          <a:xfrm>
            <a:off x="2964800" y="539562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2056" name="Google Shape;2056;p181"/>
          <p:cNvGrpSpPr/>
          <p:nvPr/>
        </p:nvGrpSpPr>
        <p:grpSpPr>
          <a:xfrm rot="10800000">
            <a:off x="2634896" y="309569"/>
            <a:ext cx="7065311" cy="222163"/>
            <a:chOff x="-4266347" y="5318476"/>
            <a:chExt cx="2930692" cy="92153"/>
          </a:xfrm>
        </p:grpSpPr>
        <p:sp>
          <p:nvSpPr>
            <p:cNvPr id="2057" name="Google Shape;2057;p181"/>
            <p:cNvSpPr/>
            <p:nvPr/>
          </p:nvSpPr>
          <p:spPr>
            <a:xfrm>
              <a:off x="-1389705" y="5364329"/>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58" name="Google Shape;2058;p181"/>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059" name="Google Shape;2059;p181"/>
          <p:cNvSpPr/>
          <p:nvPr/>
        </p:nvSpPr>
        <p:spPr>
          <a:xfrm rot="-6873750" flipH="1">
            <a:off x="4887758"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60" name="Google Shape;2060;p181"/>
          <p:cNvSpPr/>
          <p:nvPr/>
        </p:nvSpPr>
        <p:spPr>
          <a:xfrm rot="4956612" flipH="1">
            <a:off x="-5845306"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061"/>
        <p:cNvGrpSpPr/>
        <p:nvPr/>
      </p:nvGrpSpPr>
      <p:grpSpPr>
        <a:xfrm>
          <a:off x="0" y="0"/>
          <a:ext cx="0" cy="0"/>
          <a:chOff x="0" y="0"/>
          <a:chExt cx="0" cy="0"/>
        </a:xfrm>
      </p:grpSpPr>
      <p:sp>
        <p:nvSpPr>
          <p:cNvPr id="2062" name="Google Shape;2062;p182"/>
          <p:cNvSpPr txBox="1">
            <a:spLocks noGrp="1"/>
          </p:cNvSpPr>
          <p:nvPr>
            <p:ph type="title"/>
          </p:nvPr>
        </p:nvSpPr>
        <p:spPr>
          <a:xfrm flipH="1">
            <a:off x="9208357" y="1812753"/>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000"/>
              <a:buNone/>
              <a:defRPr sz="5334" b="1">
                <a:solidFill>
                  <a:schemeClr val="dk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2063" name="Google Shape;2063;p182"/>
          <p:cNvSpPr txBox="1">
            <a:spLocks noGrp="1"/>
          </p:cNvSpPr>
          <p:nvPr>
            <p:ph type="title" idx="2"/>
          </p:nvPr>
        </p:nvSpPr>
        <p:spPr>
          <a:xfrm flipH="1">
            <a:off x="9208357" y="3343268"/>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5334" b="1">
                <a:solidFill>
                  <a:schemeClr val="accent1"/>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2064" name="Google Shape;2064;p182"/>
          <p:cNvSpPr txBox="1">
            <a:spLocks noGrp="1"/>
          </p:cNvSpPr>
          <p:nvPr>
            <p:ph type="title" idx="3"/>
          </p:nvPr>
        </p:nvSpPr>
        <p:spPr>
          <a:xfrm flipH="1">
            <a:off x="5852257" y="1812800"/>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065" name="Google Shape;2065;p182"/>
          <p:cNvSpPr txBox="1">
            <a:spLocks noGrp="1"/>
          </p:cNvSpPr>
          <p:nvPr>
            <p:ph type="subTitle" idx="1"/>
          </p:nvPr>
        </p:nvSpPr>
        <p:spPr>
          <a:xfrm flipH="1">
            <a:off x="5852257" y="2395153"/>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2066" name="Google Shape;2066;p182"/>
          <p:cNvSpPr txBox="1">
            <a:spLocks noGrp="1"/>
          </p:cNvSpPr>
          <p:nvPr>
            <p:ph type="title" idx="4"/>
          </p:nvPr>
        </p:nvSpPr>
        <p:spPr>
          <a:xfrm flipH="1">
            <a:off x="5852257" y="3343656"/>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067" name="Google Shape;2067;p182"/>
          <p:cNvSpPr txBox="1">
            <a:spLocks noGrp="1"/>
          </p:cNvSpPr>
          <p:nvPr>
            <p:ph type="subTitle" idx="5"/>
          </p:nvPr>
        </p:nvSpPr>
        <p:spPr>
          <a:xfrm flipH="1">
            <a:off x="5852257" y="3925668"/>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2068" name="Google Shape;2068;p182"/>
          <p:cNvSpPr txBox="1">
            <a:spLocks noGrp="1"/>
          </p:cNvSpPr>
          <p:nvPr>
            <p:ph type="title" idx="6"/>
          </p:nvPr>
        </p:nvSpPr>
        <p:spPr>
          <a:xfrm flipH="1">
            <a:off x="9208357" y="4874500"/>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3000"/>
              <a:buNone/>
              <a:defRPr sz="5334" b="1">
                <a:solidFill>
                  <a:schemeClr val="lt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2069" name="Google Shape;2069;p182"/>
          <p:cNvSpPr txBox="1">
            <a:spLocks noGrp="1"/>
          </p:cNvSpPr>
          <p:nvPr>
            <p:ph type="title" idx="7"/>
          </p:nvPr>
        </p:nvSpPr>
        <p:spPr>
          <a:xfrm flipH="1">
            <a:off x="5852257" y="4874513"/>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070" name="Google Shape;2070;p182"/>
          <p:cNvSpPr txBox="1">
            <a:spLocks noGrp="1"/>
          </p:cNvSpPr>
          <p:nvPr>
            <p:ph type="subTitle" idx="8"/>
          </p:nvPr>
        </p:nvSpPr>
        <p:spPr>
          <a:xfrm flipH="1">
            <a:off x="5852257" y="5456900"/>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2071" name="Google Shape;2071;p182"/>
          <p:cNvSpPr txBox="1">
            <a:spLocks noGrp="1"/>
          </p:cNvSpPr>
          <p:nvPr>
            <p:ph type="title" idx="9"/>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72" name="Google Shape;2072;p182"/>
          <p:cNvSpPr/>
          <p:nvPr/>
        </p:nvSpPr>
        <p:spPr>
          <a:xfrm rot="5400000">
            <a:off x="9961393" y="99016"/>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73" name="Google Shape;2073;p182"/>
          <p:cNvSpPr/>
          <p:nvPr/>
        </p:nvSpPr>
        <p:spPr>
          <a:xfrm rot="10800000" flipH="1">
            <a:off x="-254958" y="5402100"/>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074" name="Google Shape;2074;p182"/>
          <p:cNvGrpSpPr/>
          <p:nvPr/>
        </p:nvGrpSpPr>
        <p:grpSpPr>
          <a:xfrm>
            <a:off x="320388" y="461064"/>
            <a:ext cx="11591647" cy="6166667"/>
            <a:chOff x="240290" y="345797"/>
            <a:chExt cx="8693735" cy="4625000"/>
          </a:xfrm>
        </p:grpSpPr>
        <p:grpSp>
          <p:nvGrpSpPr>
            <p:cNvPr id="2075" name="Google Shape;2075;p182"/>
            <p:cNvGrpSpPr/>
            <p:nvPr/>
          </p:nvGrpSpPr>
          <p:grpSpPr>
            <a:xfrm rot="10800000" flipH="1">
              <a:off x="240290" y="345797"/>
              <a:ext cx="8693735" cy="4625000"/>
              <a:chOff x="240290" y="203735"/>
              <a:chExt cx="8693735" cy="4625000"/>
            </a:xfrm>
          </p:grpSpPr>
          <p:grpSp>
            <p:nvGrpSpPr>
              <p:cNvPr id="2076" name="Google Shape;2076;p182"/>
              <p:cNvGrpSpPr/>
              <p:nvPr/>
            </p:nvGrpSpPr>
            <p:grpSpPr>
              <a:xfrm>
                <a:off x="3631190" y="203735"/>
                <a:ext cx="5302835" cy="4625000"/>
                <a:chOff x="-4266347" y="2789854"/>
                <a:chExt cx="2932822" cy="2557934"/>
              </a:xfrm>
            </p:grpSpPr>
            <p:sp>
              <p:nvSpPr>
                <p:cNvPr id="2077" name="Google Shape;2077;p182"/>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78" name="Google Shape;2078;p182"/>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79" name="Google Shape;2079;p182"/>
                <p:cNvSpPr/>
                <p:nvPr/>
              </p:nvSpPr>
              <p:spPr>
                <a:xfrm>
                  <a:off x="-1387575" y="373126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80" name="Google Shape;2080;p182"/>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81" name="Google Shape;2081;p182"/>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082" name="Google Shape;2082;p182"/>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083" name="Google Shape;2083;p182"/>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84"/>
        <p:cNvGrpSpPr/>
        <p:nvPr/>
      </p:nvGrpSpPr>
      <p:grpSpPr>
        <a:xfrm>
          <a:off x="0" y="0"/>
          <a:ext cx="0" cy="0"/>
          <a:chOff x="0" y="0"/>
          <a:chExt cx="0" cy="0"/>
        </a:xfrm>
      </p:grpSpPr>
      <p:sp>
        <p:nvSpPr>
          <p:cNvPr id="2085" name="Google Shape;2085;p183"/>
          <p:cNvSpPr txBox="1">
            <a:spLocks noGrp="1"/>
          </p:cNvSpPr>
          <p:nvPr>
            <p:ph type="title"/>
          </p:nvPr>
        </p:nvSpPr>
        <p:spPr>
          <a:xfrm>
            <a:off x="5454400" y="4540117"/>
            <a:ext cx="5813600" cy="70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2086" name="Google Shape;2086;p183"/>
          <p:cNvSpPr txBox="1">
            <a:spLocks noGrp="1"/>
          </p:cNvSpPr>
          <p:nvPr>
            <p:ph type="subTitle" idx="1"/>
          </p:nvPr>
        </p:nvSpPr>
        <p:spPr>
          <a:xfrm>
            <a:off x="4089400" y="1608700"/>
            <a:ext cx="7178400" cy="282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734"/>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2087" name="Google Shape;2087;p183"/>
          <p:cNvGrpSpPr/>
          <p:nvPr/>
        </p:nvGrpSpPr>
        <p:grpSpPr>
          <a:xfrm rot="10800000">
            <a:off x="372470" y="346160"/>
            <a:ext cx="11587207" cy="6041527"/>
            <a:chOff x="1936588" y="383768"/>
            <a:chExt cx="8690406" cy="4531145"/>
          </a:xfrm>
        </p:grpSpPr>
        <p:grpSp>
          <p:nvGrpSpPr>
            <p:cNvPr id="2088" name="Google Shape;2088;p183"/>
            <p:cNvGrpSpPr/>
            <p:nvPr/>
          </p:nvGrpSpPr>
          <p:grpSpPr>
            <a:xfrm>
              <a:off x="1936588" y="383768"/>
              <a:ext cx="8690406" cy="4531145"/>
              <a:chOff x="-5203576" y="2889425"/>
              <a:chExt cx="4806374" cy="2506026"/>
            </a:xfrm>
          </p:grpSpPr>
          <p:sp>
            <p:nvSpPr>
              <p:cNvPr id="2089" name="Google Shape;2089;p183"/>
              <p:cNvSpPr/>
              <p:nvPr/>
            </p:nvSpPr>
            <p:spPr>
              <a:xfrm>
                <a:off x="-5154752" y="5015563"/>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90" name="Google Shape;2090;p183"/>
              <p:cNvSpPr/>
              <p:nvPr/>
            </p:nvSpPr>
            <p:spPr>
              <a:xfrm>
                <a:off x="-5203576" y="396255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91" name="Google Shape;2091;p183"/>
              <p:cNvSpPr/>
              <p:nvPr/>
            </p:nvSpPr>
            <p:spPr>
              <a:xfrm>
                <a:off x="-478127" y="433462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92" name="Google Shape;2092;p183"/>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93" name="Google Shape;2093;p183"/>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94" name="Google Shape;2094;p183"/>
              <p:cNvSpPr/>
              <p:nvPr/>
            </p:nvSpPr>
            <p:spPr>
              <a:xfrm>
                <a:off x="-3537419"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095" name="Google Shape;2095;p183"/>
            <p:cNvSpPr/>
            <p:nvPr/>
          </p:nvSpPr>
          <p:spPr>
            <a:xfrm>
              <a:off x="2107190" y="1041935"/>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096" name="Google Shape;2096;p183"/>
          <p:cNvSpPr/>
          <p:nvPr/>
        </p:nvSpPr>
        <p:spPr>
          <a:xfrm rot="8335191" flipH="1">
            <a:off x="-6174841" y="-3311914"/>
            <a:ext cx="12927404" cy="7375767"/>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097"/>
        <p:cNvGrpSpPr/>
        <p:nvPr/>
      </p:nvGrpSpPr>
      <p:grpSpPr>
        <a:xfrm>
          <a:off x="0" y="0"/>
          <a:ext cx="0" cy="0"/>
          <a:chOff x="0" y="0"/>
          <a:chExt cx="0" cy="0"/>
        </a:xfrm>
      </p:grpSpPr>
      <p:sp>
        <p:nvSpPr>
          <p:cNvPr id="2098" name="Google Shape;2098;p184"/>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99" name="Google Shape;2099;p184"/>
          <p:cNvSpPr/>
          <p:nvPr/>
        </p:nvSpPr>
        <p:spPr>
          <a:xfrm rot="10800000">
            <a:off x="8107759"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00" name="Google Shape;2100;p184"/>
          <p:cNvSpPr/>
          <p:nvPr/>
        </p:nvSpPr>
        <p:spPr>
          <a:xfrm>
            <a:off x="-453225"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01" name="Google Shape;2101;p184"/>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02" name="Google Shape;2102;p184"/>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03" name="Google Shape;2103;p184"/>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04" name="Google Shape;2104;p184"/>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05" name="Google Shape;2105;p184"/>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06" name="Google Shape;2106;p184"/>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07" name="Google Shape;2107;p184"/>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08" name="Google Shape;2108;p184"/>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109"/>
        <p:cNvGrpSpPr/>
        <p:nvPr/>
      </p:nvGrpSpPr>
      <p:grpSpPr>
        <a:xfrm>
          <a:off x="0" y="0"/>
          <a:ext cx="0" cy="0"/>
          <a:chOff x="0" y="0"/>
          <a:chExt cx="0" cy="0"/>
        </a:xfrm>
      </p:grpSpPr>
      <p:sp>
        <p:nvSpPr>
          <p:cNvPr id="2110" name="Google Shape;2110;p185"/>
          <p:cNvSpPr/>
          <p:nvPr/>
        </p:nvSpPr>
        <p:spPr>
          <a:xfrm rot="2462307" flipH="1">
            <a:off x="9773087" y="-572464"/>
            <a:ext cx="4205392" cy="3328968"/>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11" name="Google Shape;2111;p185"/>
          <p:cNvSpPr/>
          <p:nvPr/>
        </p:nvSpPr>
        <p:spPr>
          <a:xfrm rot="-2363539">
            <a:off x="-1801111" y="-587710"/>
            <a:ext cx="4205436" cy="3329003"/>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12" name="Google Shape;2112;p185"/>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13" name="Google Shape;2113;p185"/>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14" name="Google Shape;2114;p185"/>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15" name="Google Shape;2115;p185"/>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16" name="Google Shape;2116;p185"/>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17" name="Google Shape;2117;p185"/>
          <p:cNvSpPr/>
          <p:nvPr/>
        </p:nvSpPr>
        <p:spPr>
          <a:xfrm rot="10800000">
            <a:off x="10875786"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18" name="Google Shape;2118;p185"/>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19" name="Google Shape;2119;p185"/>
          <p:cNvSpPr/>
          <p:nvPr/>
        </p:nvSpPr>
        <p:spPr>
          <a:xfrm rot="10800000">
            <a:off x="11677967"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20" name="Google Shape;2120;p185"/>
          <p:cNvSpPr/>
          <p:nvPr/>
        </p:nvSpPr>
        <p:spPr>
          <a:xfrm flipH="1">
            <a:off x="91312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121"/>
        <p:cNvGrpSpPr/>
        <p:nvPr/>
      </p:nvGrpSpPr>
      <p:grpSpPr>
        <a:xfrm>
          <a:off x="0" y="0"/>
          <a:ext cx="0" cy="0"/>
          <a:chOff x="0" y="0"/>
          <a:chExt cx="0" cy="0"/>
        </a:xfrm>
      </p:grpSpPr>
      <p:sp>
        <p:nvSpPr>
          <p:cNvPr id="2122" name="Google Shape;2122;p186"/>
          <p:cNvSpPr txBox="1">
            <a:spLocks noGrp="1"/>
          </p:cNvSpPr>
          <p:nvPr>
            <p:ph type="title"/>
          </p:nvPr>
        </p:nvSpPr>
        <p:spPr>
          <a:xfrm>
            <a:off x="3266000" y="1585467"/>
            <a:ext cx="6497200" cy="2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13335"/>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123" name="Google Shape;2123;p186"/>
          <p:cNvSpPr txBox="1">
            <a:spLocks noGrp="1"/>
          </p:cNvSpPr>
          <p:nvPr>
            <p:ph type="subTitle" idx="1"/>
          </p:nvPr>
        </p:nvSpPr>
        <p:spPr>
          <a:xfrm>
            <a:off x="3266000" y="4103067"/>
            <a:ext cx="6497200" cy="106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2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124" name="Google Shape;2124;p186"/>
          <p:cNvGrpSpPr/>
          <p:nvPr/>
        </p:nvGrpSpPr>
        <p:grpSpPr>
          <a:xfrm>
            <a:off x="960082" y="271648"/>
            <a:ext cx="10545555" cy="5124379"/>
            <a:chOff x="-5876397" y="2789854"/>
            <a:chExt cx="4374297" cy="2125593"/>
          </a:xfrm>
        </p:grpSpPr>
        <p:sp>
          <p:nvSpPr>
            <p:cNvPr id="2125" name="Google Shape;2125;p186"/>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26" name="Google Shape;2126;p186"/>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27" name="Google Shape;2127;p186"/>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28" name="Google Shape;2128;p186"/>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9"/>
        <p:cNvGrpSpPr/>
        <p:nvPr/>
      </p:nvGrpSpPr>
      <p:grpSpPr>
        <a:xfrm>
          <a:off x="0" y="0"/>
          <a:ext cx="0" cy="0"/>
          <a:chOff x="0" y="0"/>
          <a:chExt cx="0" cy="0"/>
        </a:xfrm>
      </p:grpSpPr>
      <p:sp>
        <p:nvSpPr>
          <p:cNvPr id="2130" name="Google Shape;2130;p187"/>
          <p:cNvSpPr txBox="1">
            <a:spLocks noGrp="1"/>
          </p:cNvSpPr>
          <p:nvPr>
            <p:ph type="title"/>
          </p:nvPr>
        </p:nvSpPr>
        <p:spPr>
          <a:xfrm>
            <a:off x="960000" y="1814716"/>
            <a:ext cx="4703200" cy="159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31" name="Google Shape;2131;p187"/>
          <p:cNvSpPr txBox="1">
            <a:spLocks noGrp="1"/>
          </p:cNvSpPr>
          <p:nvPr>
            <p:ph type="subTitle" idx="1"/>
          </p:nvPr>
        </p:nvSpPr>
        <p:spPr>
          <a:xfrm>
            <a:off x="960000" y="3594316"/>
            <a:ext cx="4703200" cy="152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132" name="Google Shape;2132;p187"/>
          <p:cNvGrpSpPr/>
          <p:nvPr/>
        </p:nvGrpSpPr>
        <p:grpSpPr>
          <a:xfrm flipH="1">
            <a:off x="300360" y="271648"/>
            <a:ext cx="11630741" cy="5456369"/>
            <a:chOff x="-6171402" y="2789854"/>
            <a:chExt cx="4824432" cy="2263302"/>
          </a:xfrm>
        </p:grpSpPr>
        <p:sp>
          <p:nvSpPr>
            <p:cNvPr id="2133" name="Google Shape;2133;p187"/>
            <p:cNvSpPr/>
            <p:nvPr/>
          </p:nvSpPr>
          <p:spPr>
            <a:xfrm>
              <a:off x="-2013001"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34" name="Google Shape;2134;p187"/>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35" name="Google Shape;2135;p187"/>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36" name="Google Shape;2136;p187"/>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137" name="Google Shape;2137;p187"/>
          <p:cNvSpPr/>
          <p:nvPr/>
        </p:nvSpPr>
        <p:spPr>
          <a:xfrm rot="-5400000" flipH="1">
            <a:off x="-1838307" y="-3381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138"/>
        <p:cNvGrpSpPr/>
        <p:nvPr/>
      </p:nvGrpSpPr>
      <p:grpSpPr>
        <a:xfrm>
          <a:off x="0" y="0"/>
          <a:ext cx="0" cy="0"/>
          <a:chOff x="0" y="0"/>
          <a:chExt cx="0" cy="0"/>
        </a:xfrm>
      </p:grpSpPr>
      <p:sp>
        <p:nvSpPr>
          <p:cNvPr id="2139" name="Google Shape;2139;p188"/>
          <p:cNvSpPr txBox="1">
            <a:spLocks noGrp="1"/>
          </p:cNvSpPr>
          <p:nvPr>
            <p:ph type="title"/>
          </p:nvPr>
        </p:nvSpPr>
        <p:spPr>
          <a:xfrm>
            <a:off x="7595032" y="17639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40" name="Google Shape;2140;p188"/>
          <p:cNvSpPr txBox="1">
            <a:spLocks noGrp="1"/>
          </p:cNvSpPr>
          <p:nvPr>
            <p:ph type="subTitle" idx="1"/>
          </p:nvPr>
        </p:nvSpPr>
        <p:spPr>
          <a:xfrm>
            <a:off x="7595032" y="35435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141" name="Google Shape;2141;p188"/>
          <p:cNvGrpSpPr/>
          <p:nvPr/>
        </p:nvGrpSpPr>
        <p:grpSpPr>
          <a:xfrm>
            <a:off x="8550666" y="576448"/>
            <a:ext cx="3380435" cy="5354767"/>
            <a:chOff x="-2749175" y="2831998"/>
            <a:chExt cx="1402205" cy="2221158"/>
          </a:xfrm>
        </p:grpSpPr>
        <p:sp>
          <p:nvSpPr>
            <p:cNvPr id="2142" name="Google Shape;2142;p188"/>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43" name="Google Shape;2143;p188"/>
            <p:cNvSpPr/>
            <p:nvPr/>
          </p:nvSpPr>
          <p:spPr>
            <a:xfrm>
              <a:off x="-2749175" y="2831998"/>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144" name="Google Shape;2144;p188"/>
          <p:cNvSpPr/>
          <p:nvPr/>
        </p:nvSpPr>
        <p:spPr>
          <a:xfrm flipH="1">
            <a:off x="8406293" y="-805684"/>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145"/>
        <p:cNvGrpSpPr/>
        <p:nvPr/>
      </p:nvGrpSpPr>
      <p:grpSpPr>
        <a:xfrm>
          <a:off x="0" y="0"/>
          <a:ext cx="0" cy="0"/>
          <a:chOff x="0" y="0"/>
          <a:chExt cx="0" cy="0"/>
        </a:xfrm>
      </p:grpSpPr>
      <p:sp>
        <p:nvSpPr>
          <p:cNvPr id="2146" name="Google Shape;2146;p189"/>
          <p:cNvSpPr txBox="1">
            <a:spLocks noGrp="1"/>
          </p:cNvSpPr>
          <p:nvPr>
            <p:ph type="title"/>
          </p:nvPr>
        </p:nvSpPr>
        <p:spPr>
          <a:xfrm>
            <a:off x="960000" y="1763948"/>
            <a:ext cx="4310800" cy="172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47" name="Google Shape;2147;p189"/>
          <p:cNvSpPr txBox="1">
            <a:spLocks noGrp="1"/>
          </p:cNvSpPr>
          <p:nvPr>
            <p:ph type="subTitle" idx="1"/>
          </p:nvPr>
        </p:nvSpPr>
        <p:spPr>
          <a:xfrm>
            <a:off x="960000" y="3645148"/>
            <a:ext cx="4310800" cy="150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148" name="Google Shape;2148;p189"/>
          <p:cNvGrpSpPr/>
          <p:nvPr/>
        </p:nvGrpSpPr>
        <p:grpSpPr>
          <a:xfrm flipH="1">
            <a:off x="300360" y="271648"/>
            <a:ext cx="11630741" cy="2408367"/>
            <a:chOff x="-6171402" y="2789854"/>
            <a:chExt cx="4824432" cy="998991"/>
          </a:xfrm>
        </p:grpSpPr>
        <p:sp>
          <p:nvSpPr>
            <p:cNvPr id="2149" name="Google Shape;2149;p189"/>
            <p:cNvSpPr/>
            <p:nvPr/>
          </p:nvSpPr>
          <p:spPr>
            <a:xfrm>
              <a:off x="-1427895" y="3711070"/>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50" name="Google Shape;2150;p189"/>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51" name="Google Shape;2151;p189"/>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152" name="Google Shape;2152;p189"/>
          <p:cNvSpPr/>
          <p:nvPr/>
        </p:nvSpPr>
        <p:spPr>
          <a:xfrm rot="-3230979" flipH="1">
            <a:off x="-565924" y="-1034221"/>
            <a:ext cx="4205271" cy="332887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53"/>
        <p:cNvGrpSpPr/>
        <p:nvPr/>
      </p:nvGrpSpPr>
      <p:grpSpPr>
        <a:xfrm>
          <a:off x="0" y="0"/>
          <a:ext cx="0" cy="0"/>
          <a:chOff x="0" y="0"/>
          <a:chExt cx="0" cy="0"/>
        </a:xfrm>
      </p:grpSpPr>
      <p:sp>
        <p:nvSpPr>
          <p:cNvPr id="2154" name="Google Shape;2154;p190"/>
          <p:cNvSpPr txBox="1">
            <a:spLocks noGrp="1"/>
          </p:cNvSpPr>
          <p:nvPr>
            <p:ph type="title"/>
          </p:nvPr>
        </p:nvSpPr>
        <p:spPr>
          <a:xfrm>
            <a:off x="1250168"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155" name="Google Shape;2155;p190"/>
          <p:cNvSpPr txBox="1">
            <a:spLocks noGrp="1"/>
          </p:cNvSpPr>
          <p:nvPr>
            <p:ph type="subTitle" idx="1"/>
          </p:nvPr>
        </p:nvSpPr>
        <p:spPr>
          <a:xfrm>
            <a:off x="1250168"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56" name="Google Shape;2156;p190"/>
          <p:cNvSpPr txBox="1">
            <a:spLocks noGrp="1"/>
          </p:cNvSpPr>
          <p:nvPr>
            <p:ph type="title" idx="2"/>
          </p:nvPr>
        </p:nvSpPr>
        <p:spPr>
          <a:xfrm>
            <a:off x="4645795"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157" name="Google Shape;2157;p190"/>
          <p:cNvSpPr txBox="1">
            <a:spLocks noGrp="1"/>
          </p:cNvSpPr>
          <p:nvPr>
            <p:ph type="subTitle" idx="3"/>
          </p:nvPr>
        </p:nvSpPr>
        <p:spPr>
          <a:xfrm>
            <a:off x="4645795"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58" name="Google Shape;2158;p190"/>
          <p:cNvSpPr txBox="1">
            <a:spLocks noGrp="1"/>
          </p:cNvSpPr>
          <p:nvPr>
            <p:ph type="title" idx="4"/>
          </p:nvPr>
        </p:nvSpPr>
        <p:spPr>
          <a:xfrm>
            <a:off x="8041431"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159" name="Google Shape;2159;p190"/>
          <p:cNvSpPr txBox="1">
            <a:spLocks noGrp="1"/>
          </p:cNvSpPr>
          <p:nvPr>
            <p:ph type="subTitle" idx="5"/>
          </p:nvPr>
        </p:nvSpPr>
        <p:spPr>
          <a:xfrm>
            <a:off x="8041431"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60" name="Google Shape;2160;p190"/>
          <p:cNvSpPr txBox="1">
            <a:spLocks noGrp="1"/>
          </p:cNvSpPr>
          <p:nvPr>
            <p:ph type="title" idx="6"/>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61" name="Google Shape;2161;p190"/>
          <p:cNvSpPr/>
          <p:nvPr/>
        </p:nvSpPr>
        <p:spPr>
          <a:xfrm rot="10800000">
            <a:off x="8425259" y="49046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62" name="Google Shape;2162;p190"/>
          <p:cNvSpPr/>
          <p:nvPr/>
        </p:nvSpPr>
        <p:spPr>
          <a:xfrm rot="10800000" flipH="1">
            <a:off x="-1022141" y="47067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163" name="Google Shape;2163;p190"/>
          <p:cNvGrpSpPr/>
          <p:nvPr/>
        </p:nvGrpSpPr>
        <p:grpSpPr>
          <a:xfrm rot="10800000" flipH="1">
            <a:off x="312382" y="345015"/>
            <a:ext cx="11634443" cy="6082162"/>
            <a:chOff x="-6145063" y="2768870"/>
            <a:chExt cx="4825968" cy="2522881"/>
          </a:xfrm>
        </p:grpSpPr>
        <p:sp>
          <p:nvSpPr>
            <p:cNvPr id="2164" name="Google Shape;2164;p190"/>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65" name="Google Shape;2165;p190"/>
            <p:cNvSpPr/>
            <p:nvPr/>
          </p:nvSpPr>
          <p:spPr>
            <a:xfrm>
              <a:off x="-6102807" y="498318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66" name="Google Shape;2166;p190"/>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67" name="Google Shape;2167;p190"/>
            <p:cNvSpPr/>
            <p:nvPr/>
          </p:nvSpPr>
          <p:spPr>
            <a:xfrm>
              <a:off x="-1481725" y="52147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68" name="Google Shape;2168;p190"/>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69" name="Google Shape;2169;p190"/>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136" name="Google Shape;136;p2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170"/>
        <p:cNvGrpSpPr/>
        <p:nvPr/>
      </p:nvGrpSpPr>
      <p:grpSpPr>
        <a:xfrm>
          <a:off x="0" y="0"/>
          <a:ext cx="0" cy="0"/>
          <a:chOff x="0" y="0"/>
          <a:chExt cx="0" cy="0"/>
        </a:xfrm>
      </p:grpSpPr>
      <p:sp>
        <p:nvSpPr>
          <p:cNvPr id="2171" name="Google Shape;2171;p191"/>
          <p:cNvSpPr/>
          <p:nvPr/>
        </p:nvSpPr>
        <p:spPr>
          <a:xfrm rot="-10607045" flipH="1">
            <a:off x="2486331" y="-4010799"/>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72" name="Google Shape;2172;p191"/>
          <p:cNvSpPr/>
          <p:nvPr/>
        </p:nvSpPr>
        <p:spPr>
          <a:xfrm rot="-10468380" flipH="1">
            <a:off x="-2065894" y="4103364"/>
            <a:ext cx="4205180" cy="3328800"/>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73" name="Google Shape;2173;p191"/>
          <p:cNvSpPr txBox="1">
            <a:spLocks noGrp="1"/>
          </p:cNvSpPr>
          <p:nvPr>
            <p:ph type="title"/>
          </p:nvPr>
        </p:nvSpPr>
        <p:spPr>
          <a:xfrm>
            <a:off x="950967" y="694967"/>
            <a:ext cx="1029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74" name="Google Shape;2174;p191"/>
          <p:cNvSpPr txBox="1">
            <a:spLocks noGrp="1"/>
          </p:cNvSpPr>
          <p:nvPr>
            <p:ph type="title" idx="2"/>
          </p:nvPr>
        </p:nvSpPr>
        <p:spPr>
          <a:xfrm>
            <a:off x="6674939" y="1895333"/>
            <a:ext cx="42256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175" name="Google Shape;2175;p191"/>
          <p:cNvSpPr txBox="1">
            <a:spLocks noGrp="1"/>
          </p:cNvSpPr>
          <p:nvPr>
            <p:ph type="subTitle" idx="1"/>
          </p:nvPr>
        </p:nvSpPr>
        <p:spPr>
          <a:xfrm>
            <a:off x="6674939" y="2460037"/>
            <a:ext cx="42256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76" name="Google Shape;2176;p191"/>
          <p:cNvSpPr txBox="1">
            <a:spLocks noGrp="1"/>
          </p:cNvSpPr>
          <p:nvPr>
            <p:ph type="title" idx="3"/>
          </p:nvPr>
        </p:nvSpPr>
        <p:spPr>
          <a:xfrm>
            <a:off x="6671765" y="3373373"/>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177" name="Google Shape;2177;p191"/>
          <p:cNvSpPr txBox="1">
            <a:spLocks noGrp="1"/>
          </p:cNvSpPr>
          <p:nvPr>
            <p:ph type="subTitle" idx="4"/>
          </p:nvPr>
        </p:nvSpPr>
        <p:spPr>
          <a:xfrm>
            <a:off x="6671764" y="3938003"/>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78" name="Google Shape;2178;p191"/>
          <p:cNvSpPr txBox="1">
            <a:spLocks noGrp="1"/>
          </p:cNvSpPr>
          <p:nvPr>
            <p:ph type="title" idx="5"/>
          </p:nvPr>
        </p:nvSpPr>
        <p:spPr>
          <a:xfrm>
            <a:off x="6676456" y="4851415"/>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179" name="Google Shape;2179;p191"/>
          <p:cNvSpPr txBox="1">
            <a:spLocks noGrp="1"/>
          </p:cNvSpPr>
          <p:nvPr>
            <p:ph type="subTitle" idx="6"/>
          </p:nvPr>
        </p:nvSpPr>
        <p:spPr>
          <a:xfrm>
            <a:off x="6676456" y="5415967"/>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180" name="Google Shape;2180;p191"/>
          <p:cNvGrpSpPr/>
          <p:nvPr/>
        </p:nvGrpSpPr>
        <p:grpSpPr>
          <a:xfrm>
            <a:off x="317086" y="308493"/>
            <a:ext cx="11544153" cy="6302287"/>
            <a:chOff x="-6143112" y="2805138"/>
            <a:chExt cx="4788515" cy="2614189"/>
          </a:xfrm>
        </p:grpSpPr>
        <p:sp>
          <p:nvSpPr>
            <p:cNvPr id="2181" name="Google Shape;2181;p191"/>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82" name="Google Shape;2182;p191"/>
            <p:cNvSpPr/>
            <p:nvPr/>
          </p:nvSpPr>
          <p:spPr>
            <a:xfrm>
              <a:off x="-2892015" y="5341552"/>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83" name="Google Shape;2183;p191"/>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84" name="Google Shape;2184;p191"/>
            <p:cNvSpPr/>
            <p:nvPr/>
          </p:nvSpPr>
          <p:spPr>
            <a:xfrm>
              <a:off x="-1489544" y="36949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85" name="Google Shape;2185;p191"/>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186"/>
        <p:cNvGrpSpPr/>
        <p:nvPr/>
      </p:nvGrpSpPr>
      <p:grpSpPr>
        <a:xfrm>
          <a:off x="0" y="0"/>
          <a:ext cx="0" cy="0"/>
          <a:chOff x="0" y="0"/>
          <a:chExt cx="0" cy="0"/>
        </a:xfrm>
      </p:grpSpPr>
      <p:sp>
        <p:nvSpPr>
          <p:cNvPr id="2187" name="Google Shape;2187;p192"/>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88" name="Google Shape;2188;p192"/>
          <p:cNvSpPr txBox="1">
            <a:spLocks noGrp="1"/>
          </p:cNvSpPr>
          <p:nvPr>
            <p:ph type="title" idx="2"/>
          </p:nvPr>
        </p:nvSpPr>
        <p:spPr>
          <a:xfrm>
            <a:off x="941884" y="23456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189" name="Google Shape;2189;p192"/>
          <p:cNvSpPr txBox="1">
            <a:spLocks noGrp="1"/>
          </p:cNvSpPr>
          <p:nvPr>
            <p:ph type="subTitle" idx="1"/>
          </p:nvPr>
        </p:nvSpPr>
        <p:spPr>
          <a:xfrm>
            <a:off x="941884" y="28254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190" name="Google Shape;2190;p192"/>
          <p:cNvSpPr txBox="1">
            <a:spLocks noGrp="1"/>
          </p:cNvSpPr>
          <p:nvPr>
            <p:ph type="title" idx="3"/>
          </p:nvPr>
        </p:nvSpPr>
        <p:spPr>
          <a:xfrm>
            <a:off x="7827316" y="23456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191" name="Google Shape;2191;p192"/>
          <p:cNvSpPr txBox="1">
            <a:spLocks noGrp="1"/>
          </p:cNvSpPr>
          <p:nvPr>
            <p:ph type="subTitle" idx="4"/>
          </p:nvPr>
        </p:nvSpPr>
        <p:spPr>
          <a:xfrm>
            <a:off x="7827316" y="28254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192" name="Google Shape;2192;p192"/>
          <p:cNvSpPr txBox="1">
            <a:spLocks noGrp="1"/>
          </p:cNvSpPr>
          <p:nvPr>
            <p:ph type="title" idx="5"/>
          </p:nvPr>
        </p:nvSpPr>
        <p:spPr>
          <a:xfrm>
            <a:off x="941884" y="41553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193" name="Google Shape;2193;p192"/>
          <p:cNvSpPr txBox="1">
            <a:spLocks noGrp="1"/>
          </p:cNvSpPr>
          <p:nvPr>
            <p:ph type="subTitle" idx="6"/>
          </p:nvPr>
        </p:nvSpPr>
        <p:spPr>
          <a:xfrm>
            <a:off x="941884" y="46350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194" name="Google Shape;2194;p192"/>
          <p:cNvSpPr txBox="1">
            <a:spLocks noGrp="1"/>
          </p:cNvSpPr>
          <p:nvPr>
            <p:ph type="title" idx="7"/>
          </p:nvPr>
        </p:nvSpPr>
        <p:spPr>
          <a:xfrm>
            <a:off x="7827316" y="41553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195" name="Google Shape;2195;p192"/>
          <p:cNvSpPr txBox="1">
            <a:spLocks noGrp="1"/>
          </p:cNvSpPr>
          <p:nvPr>
            <p:ph type="subTitle" idx="8"/>
          </p:nvPr>
        </p:nvSpPr>
        <p:spPr>
          <a:xfrm>
            <a:off x="7827316" y="46350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196" name="Google Shape;2196;p192"/>
          <p:cNvSpPr/>
          <p:nvPr/>
        </p:nvSpPr>
        <p:spPr>
          <a:xfrm rot="-192955">
            <a:off x="2664431" y="41431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97" name="Google Shape;2197;p192"/>
          <p:cNvSpPr/>
          <p:nvPr/>
        </p:nvSpPr>
        <p:spPr>
          <a:xfrm rot="10799792">
            <a:off x="-1677001" y="-49684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198" name="Google Shape;2198;p192"/>
          <p:cNvGrpSpPr/>
          <p:nvPr/>
        </p:nvGrpSpPr>
        <p:grpSpPr>
          <a:xfrm>
            <a:off x="248882" y="279697"/>
            <a:ext cx="11587193" cy="6348023"/>
            <a:chOff x="-6171402" y="2793194"/>
            <a:chExt cx="4806368" cy="2633161"/>
          </a:xfrm>
        </p:grpSpPr>
        <p:sp>
          <p:nvSpPr>
            <p:cNvPr id="2199" name="Google Shape;2199;p192"/>
            <p:cNvSpPr/>
            <p:nvPr/>
          </p:nvSpPr>
          <p:spPr>
            <a:xfrm>
              <a:off x="-5414294" y="5306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00" name="Google Shape;2200;p192"/>
            <p:cNvSpPr/>
            <p:nvPr/>
          </p:nvSpPr>
          <p:spPr>
            <a:xfrm>
              <a:off x="-1500112" y="3546547"/>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01" name="Google Shape;2201;p192"/>
            <p:cNvSpPr/>
            <p:nvPr/>
          </p:nvSpPr>
          <p:spPr>
            <a:xfrm>
              <a:off x="-1419183" y="2808531"/>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02" name="Google Shape;2202;p192"/>
            <p:cNvSpPr/>
            <p:nvPr/>
          </p:nvSpPr>
          <p:spPr>
            <a:xfrm>
              <a:off x="-2138091" y="279319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03" name="Google Shape;2203;p192"/>
            <p:cNvSpPr/>
            <p:nvPr/>
          </p:nvSpPr>
          <p:spPr>
            <a:xfrm>
              <a:off x="-6171402" y="534938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04" name="Google Shape;2204;p192"/>
            <p:cNvSpPr/>
            <p:nvPr/>
          </p:nvSpPr>
          <p:spPr>
            <a:xfrm>
              <a:off x="-1419284" y="477111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205"/>
        <p:cNvGrpSpPr/>
        <p:nvPr/>
      </p:nvGrpSpPr>
      <p:grpSpPr>
        <a:xfrm>
          <a:off x="0" y="0"/>
          <a:ext cx="0" cy="0"/>
          <a:chOff x="0" y="0"/>
          <a:chExt cx="0" cy="0"/>
        </a:xfrm>
      </p:grpSpPr>
      <p:sp>
        <p:nvSpPr>
          <p:cNvPr id="2206" name="Google Shape;2206;p193"/>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07" name="Google Shape;2207;p193"/>
          <p:cNvSpPr txBox="1">
            <a:spLocks noGrp="1"/>
          </p:cNvSpPr>
          <p:nvPr>
            <p:ph type="title" idx="2"/>
          </p:nvPr>
        </p:nvSpPr>
        <p:spPr>
          <a:xfrm>
            <a:off x="13065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208" name="Google Shape;2208;p193"/>
          <p:cNvSpPr txBox="1">
            <a:spLocks noGrp="1"/>
          </p:cNvSpPr>
          <p:nvPr>
            <p:ph type="subTitle" idx="1"/>
          </p:nvPr>
        </p:nvSpPr>
        <p:spPr>
          <a:xfrm>
            <a:off x="13065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209" name="Google Shape;2209;p193"/>
          <p:cNvSpPr txBox="1">
            <a:spLocks noGrp="1"/>
          </p:cNvSpPr>
          <p:nvPr>
            <p:ph type="title" idx="3"/>
          </p:nvPr>
        </p:nvSpPr>
        <p:spPr>
          <a:xfrm>
            <a:off x="46104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210" name="Google Shape;2210;p193"/>
          <p:cNvSpPr txBox="1">
            <a:spLocks noGrp="1"/>
          </p:cNvSpPr>
          <p:nvPr>
            <p:ph type="subTitle" idx="4"/>
          </p:nvPr>
        </p:nvSpPr>
        <p:spPr>
          <a:xfrm>
            <a:off x="46104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211" name="Google Shape;2211;p193"/>
          <p:cNvSpPr txBox="1">
            <a:spLocks noGrp="1"/>
          </p:cNvSpPr>
          <p:nvPr>
            <p:ph type="title" idx="5"/>
          </p:nvPr>
        </p:nvSpPr>
        <p:spPr>
          <a:xfrm>
            <a:off x="13065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212" name="Google Shape;2212;p193"/>
          <p:cNvSpPr txBox="1">
            <a:spLocks noGrp="1"/>
          </p:cNvSpPr>
          <p:nvPr>
            <p:ph type="subTitle" idx="6"/>
          </p:nvPr>
        </p:nvSpPr>
        <p:spPr>
          <a:xfrm>
            <a:off x="13065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213" name="Google Shape;2213;p193"/>
          <p:cNvSpPr txBox="1">
            <a:spLocks noGrp="1"/>
          </p:cNvSpPr>
          <p:nvPr>
            <p:ph type="title" idx="7"/>
          </p:nvPr>
        </p:nvSpPr>
        <p:spPr>
          <a:xfrm>
            <a:off x="46104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214" name="Google Shape;2214;p193"/>
          <p:cNvSpPr txBox="1">
            <a:spLocks noGrp="1"/>
          </p:cNvSpPr>
          <p:nvPr>
            <p:ph type="subTitle" idx="8"/>
          </p:nvPr>
        </p:nvSpPr>
        <p:spPr>
          <a:xfrm>
            <a:off x="46104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215" name="Google Shape;2215;p193"/>
          <p:cNvSpPr txBox="1">
            <a:spLocks noGrp="1"/>
          </p:cNvSpPr>
          <p:nvPr>
            <p:ph type="title" idx="9"/>
          </p:nvPr>
        </p:nvSpPr>
        <p:spPr>
          <a:xfrm>
            <a:off x="7913900" y="25232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216" name="Google Shape;2216;p193"/>
          <p:cNvSpPr txBox="1">
            <a:spLocks noGrp="1"/>
          </p:cNvSpPr>
          <p:nvPr>
            <p:ph type="subTitle" idx="13"/>
          </p:nvPr>
        </p:nvSpPr>
        <p:spPr>
          <a:xfrm>
            <a:off x="7913900" y="32036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217" name="Google Shape;2217;p193"/>
          <p:cNvSpPr txBox="1">
            <a:spLocks noGrp="1"/>
          </p:cNvSpPr>
          <p:nvPr>
            <p:ph type="title" idx="14"/>
          </p:nvPr>
        </p:nvSpPr>
        <p:spPr>
          <a:xfrm>
            <a:off x="7913900" y="47646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218" name="Google Shape;2218;p193"/>
          <p:cNvSpPr txBox="1">
            <a:spLocks noGrp="1"/>
          </p:cNvSpPr>
          <p:nvPr>
            <p:ph type="subTitle" idx="15"/>
          </p:nvPr>
        </p:nvSpPr>
        <p:spPr>
          <a:xfrm>
            <a:off x="7913900" y="54450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219" name="Google Shape;2219;p193"/>
          <p:cNvSpPr/>
          <p:nvPr/>
        </p:nvSpPr>
        <p:spPr>
          <a:xfrm>
            <a:off x="-742741"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20" name="Google Shape;2220;p193"/>
          <p:cNvSpPr/>
          <p:nvPr/>
        </p:nvSpPr>
        <p:spPr>
          <a:xfrm flipH="1">
            <a:off x="8704659"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221" name="Google Shape;2221;p193"/>
          <p:cNvGrpSpPr/>
          <p:nvPr/>
        </p:nvGrpSpPr>
        <p:grpSpPr>
          <a:xfrm>
            <a:off x="320388" y="91481"/>
            <a:ext cx="11380691" cy="6536251"/>
            <a:chOff x="240290" y="68610"/>
            <a:chExt cx="8535518" cy="4902188"/>
          </a:xfrm>
        </p:grpSpPr>
        <p:grpSp>
          <p:nvGrpSpPr>
            <p:cNvPr id="2222" name="Google Shape;2222;p193"/>
            <p:cNvGrpSpPr/>
            <p:nvPr/>
          </p:nvGrpSpPr>
          <p:grpSpPr>
            <a:xfrm rot="10800000" flipH="1">
              <a:off x="240290" y="68610"/>
              <a:ext cx="8535518" cy="4902188"/>
              <a:chOff x="240290" y="203735"/>
              <a:chExt cx="8535518" cy="4902188"/>
            </a:xfrm>
          </p:grpSpPr>
          <p:grpSp>
            <p:nvGrpSpPr>
              <p:cNvPr id="2223" name="Google Shape;2223;p193"/>
              <p:cNvGrpSpPr/>
              <p:nvPr/>
            </p:nvGrpSpPr>
            <p:grpSpPr>
              <a:xfrm>
                <a:off x="3631190" y="203735"/>
                <a:ext cx="5144618" cy="4625000"/>
                <a:chOff x="-4266347" y="2789854"/>
                <a:chExt cx="2845317" cy="2557934"/>
              </a:xfrm>
            </p:grpSpPr>
            <p:sp>
              <p:nvSpPr>
                <p:cNvPr id="2224" name="Google Shape;2224;p193"/>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25" name="Google Shape;2225;p193"/>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26" name="Google Shape;2226;p193"/>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27" name="Google Shape;2227;p193"/>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28" name="Google Shape;2228;p193"/>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229" name="Google Shape;2229;p193"/>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30" name="Google Shape;2230;p193"/>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231" name="Google Shape;2231;p193"/>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232"/>
        <p:cNvGrpSpPr/>
        <p:nvPr/>
      </p:nvGrpSpPr>
      <p:grpSpPr>
        <a:xfrm>
          <a:off x="0" y="0"/>
          <a:ext cx="0" cy="0"/>
          <a:chOff x="0" y="0"/>
          <a:chExt cx="0" cy="0"/>
        </a:xfrm>
      </p:grpSpPr>
      <p:sp>
        <p:nvSpPr>
          <p:cNvPr id="2233" name="Google Shape;2233;p194"/>
          <p:cNvSpPr/>
          <p:nvPr/>
        </p:nvSpPr>
        <p:spPr>
          <a:xfrm rot="5400000">
            <a:off x="9956802" y="10819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34" name="Google Shape;2234;p194"/>
          <p:cNvSpPr/>
          <p:nvPr/>
        </p:nvSpPr>
        <p:spPr>
          <a:xfrm flipH="1">
            <a:off x="10706877" y="633863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35" name="Google Shape;2235;p194"/>
          <p:cNvSpPr/>
          <p:nvPr/>
        </p:nvSpPr>
        <p:spPr>
          <a:xfrm flipH="1">
            <a:off x="11705531"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36" name="Google Shape;2236;p194"/>
          <p:cNvSpPr txBox="1">
            <a:spLocks noGrp="1"/>
          </p:cNvSpPr>
          <p:nvPr>
            <p:ph type="ctrTitle"/>
          </p:nvPr>
        </p:nvSpPr>
        <p:spPr>
          <a:xfrm>
            <a:off x="5898300" y="1028700"/>
            <a:ext cx="5145200" cy="982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34" b="1">
                <a:latin typeface="Spinnaker"/>
                <a:ea typeface="Spinnaker"/>
                <a:cs typeface="Spinnaker"/>
                <a:sym typeface="Spinnaker"/>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2237" name="Google Shape;2237;p194"/>
          <p:cNvSpPr txBox="1">
            <a:spLocks noGrp="1"/>
          </p:cNvSpPr>
          <p:nvPr>
            <p:ph type="subTitle" idx="1"/>
          </p:nvPr>
        </p:nvSpPr>
        <p:spPr>
          <a:xfrm>
            <a:off x="5898300" y="2141733"/>
            <a:ext cx="5145200" cy="1871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dk1"/>
                </a:solidFill>
                <a:latin typeface="Archivo"/>
                <a:ea typeface="Archivo"/>
                <a:cs typeface="Archivo"/>
                <a:sym typeface="Archivo"/>
              </a:defRPr>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2238" name="Google Shape;2238;p194"/>
          <p:cNvSpPr txBox="1"/>
          <p:nvPr/>
        </p:nvSpPr>
        <p:spPr>
          <a:xfrm>
            <a:off x="5898100" y="4180800"/>
            <a:ext cx="5145200" cy="8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2D3962"/>
                </a:solidFill>
                <a:latin typeface="Archivo"/>
                <a:ea typeface="Archivo"/>
                <a:cs typeface="Archivo"/>
                <a:sym typeface="Archivo"/>
              </a:rPr>
              <a:t>CRÉDITS: Ce modèle de présentation a été créé par </a:t>
            </a:r>
            <a:r>
              <a:rPr lang="en-US" sz="1600" b="1" i="0" u="none" strike="noStrike" cap="none">
                <a:solidFill>
                  <a:schemeClr val="hlink"/>
                </a:solidFill>
                <a:uFill>
                  <a:noFill/>
                </a:uFill>
                <a:latin typeface="Archivo"/>
                <a:ea typeface="Archivo"/>
                <a:cs typeface="Archivo"/>
                <a:sym typeface="Archivo"/>
                <a:hlinkClick r:id="rId2"/>
              </a:rPr>
              <a:t>Slidesgo</a:t>
            </a:r>
            <a:r>
              <a:rPr lang="en-US" sz="1600" b="0" i="0" u="none" strike="noStrike" cap="none">
                <a:solidFill>
                  <a:srgbClr val="2D3962"/>
                </a:solidFill>
                <a:latin typeface="Archivo"/>
                <a:ea typeface="Archivo"/>
                <a:cs typeface="Archivo"/>
                <a:sym typeface="Archivo"/>
              </a:rPr>
              <a:t>, comprenant des icônes de </a:t>
            </a:r>
            <a:r>
              <a:rPr lang="en-US" sz="1600" b="1" i="0" u="none" strike="noStrike" cap="none">
                <a:solidFill>
                  <a:schemeClr val="hlink"/>
                </a:solidFill>
                <a:uFill>
                  <a:noFill/>
                </a:uFill>
                <a:latin typeface="Archivo"/>
                <a:ea typeface="Archivo"/>
                <a:cs typeface="Archivo"/>
                <a:sym typeface="Archivo"/>
                <a:hlinkClick r:id="rId3"/>
              </a:rPr>
              <a:t>Flaticon</a:t>
            </a:r>
            <a:r>
              <a:rPr lang="en-US" sz="1600" b="0" i="0" u="none" strike="noStrike" cap="none">
                <a:solidFill>
                  <a:srgbClr val="2D3962"/>
                </a:solidFill>
                <a:latin typeface="Archivo"/>
                <a:ea typeface="Archivo"/>
                <a:cs typeface="Archivo"/>
                <a:sym typeface="Archivo"/>
              </a:rPr>
              <a:t>, des infographies et des images de </a:t>
            </a:r>
            <a:r>
              <a:rPr lang="en-US" sz="1600" b="1" i="0" u="none" strike="noStrike" cap="none">
                <a:solidFill>
                  <a:schemeClr val="hlink"/>
                </a:solidFill>
                <a:uFill>
                  <a:noFill/>
                </a:uFill>
                <a:latin typeface="Archivo"/>
                <a:ea typeface="Archivo"/>
                <a:cs typeface="Archivo"/>
                <a:sym typeface="Archivo"/>
                <a:hlinkClick r:id="rId4"/>
              </a:rPr>
              <a:t>Freepik</a:t>
            </a:r>
            <a:r>
              <a:rPr lang="en-US" sz="1600" b="0" i="0" u="none" strike="noStrike" cap="none">
                <a:solidFill>
                  <a:srgbClr val="2D3962"/>
                </a:solidFill>
                <a:latin typeface="Archivo"/>
                <a:ea typeface="Archivo"/>
                <a:cs typeface="Archivo"/>
                <a:sym typeface="Archivo"/>
              </a:rPr>
              <a:t> </a:t>
            </a:r>
            <a:endParaRPr sz="1600" b="1" i="0" u="none" strike="noStrike" cap="none">
              <a:solidFill>
                <a:srgbClr val="2D3962"/>
              </a:solidFill>
              <a:latin typeface="Archivo"/>
              <a:ea typeface="Archivo"/>
              <a:cs typeface="Archivo"/>
              <a:sym typeface="Archivo"/>
            </a:endParaRPr>
          </a:p>
        </p:txBody>
      </p:sp>
      <p:grpSp>
        <p:nvGrpSpPr>
          <p:cNvPr id="2239" name="Google Shape;2239;p194"/>
          <p:cNvGrpSpPr/>
          <p:nvPr/>
        </p:nvGrpSpPr>
        <p:grpSpPr>
          <a:xfrm flipH="1">
            <a:off x="644765" y="138652"/>
            <a:ext cx="8869147" cy="1498175"/>
            <a:chOff x="-5349598" y="2818975"/>
            <a:chExt cx="3678923" cy="621443"/>
          </a:xfrm>
        </p:grpSpPr>
        <p:sp>
          <p:nvSpPr>
            <p:cNvPr id="2240" name="Google Shape;2240;p194"/>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41" name="Google Shape;2241;p194"/>
            <p:cNvSpPr/>
            <p:nvPr/>
          </p:nvSpPr>
          <p:spPr>
            <a:xfrm>
              <a:off x="-1724725" y="339411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42" name="Google Shape;2242;p194"/>
            <p:cNvSpPr/>
            <p:nvPr/>
          </p:nvSpPr>
          <p:spPr>
            <a:xfrm>
              <a:off x="-5349598" y="2931569"/>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43"/>
        <p:cNvGrpSpPr/>
        <p:nvPr/>
      </p:nvGrpSpPr>
      <p:grpSpPr>
        <a:xfrm>
          <a:off x="0" y="0"/>
          <a:ext cx="0" cy="0"/>
          <a:chOff x="0" y="0"/>
          <a:chExt cx="0" cy="0"/>
        </a:xfrm>
      </p:grpSpPr>
      <p:sp>
        <p:nvSpPr>
          <p:cNvPr id="2244" name="Google Shape;2244;p195"/>
          <p:cNvSpPr/>
          <p:nvPr/>
        </p:nvSpPr>
        <p:spPr>
          <a:xfrm rot="6873750">
            <a:off x="-6426455"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45" name="Google Shape;2245;p195"/>
          <p:cNvSpPr/>
          <p:nvPr/>
        </p:nvSpPr>
        <p:spPr>
          <a:xfrm rot="-4956612">
            <a:off x="6033842"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246" name="Google Shape;2246;p195"/>
          <p:cNvGrpSpPr/>
          <p:nvPr/>
        </p:nvGrpSpPr>
        <p:grpSpPr>
          <a:xfrm>
            <a:off x="502888" y="91481"/>
            <a:ext cx="11198193" cy="6637851"/>
            <a:chOff x="377165" y="68610"/>
            <a:chExt cx="8398645" cy="4978388"/>
          </a:xfrm>
        </p:grpSpPr>
        <p:grpSp>
          <p:nvGrpSpPr>
            <p:cNvPr id="2247" name="Google Shape;2247;p195"/>
            <p:cNvGrpSpPr/>
            <p:nvPr/>
          </p:nvGrpSpPr>
          <p:grpSpPr>
            <a:xfrm rot="10800000" flipH="1">
              <a:off x="2488190" y="68610"/>
              <a:ext cx="6287620" cy="4978388"/>
              <a:chOff x="2488190" y="127535"/>
              <a:chExt cx="6287620" cy="4978388"/>
            </a:xfrm>
          </p:grpSpPr>
          <p:grpSp>
            <p:nvGrpSpPr>
              <p:cNvPr id="2248" name="Google Shape;2248;p195"/>
              <p:cNvGrpSpPr/>
              <p:nvPr/>
            </p:nvGrpSpPr>
            <p:grpSpPr>
              <a:xfrm>
                <a:off x="2488190" y="127535"/>
                <a:ext cx="6287620" cy="4701198"/>
                <a:chOff x="-4898503" y="2747711"/>
                <a:chExt cx="3477473" cy="2600077"/>
              </a:xfrm>
            </p:grpSpPr>
            <p:sp>
              <p:nvSpPr>
                <p:cNvPr id="2249" name="Google Shape;2249;p195"/>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50" name="Google Shape;2250;p195"/>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51" name="Google Shape;2251;p195"/>
                <p:cNvSpPr/>
                <p:nvPr/>
              </p:nvSpPr>
              <p:spPr>
                <a:xfrm>
                  <a:off x="-4898503" y="2747711"/>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52" name="Google Shape;2252;p195"/>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253" name="Google Shape;2253;p195"/>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254" name="Google Shape;2254;p195"/>
            <p:cNvSpPr/>
            <p:nvPr/>
          </p:nvSpPr>
          <p:spPr>
            <a:xfrm rot="10800000" flipH="1">
              <a:off x="377165" y="2872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255"/>
        <p:cNvGrpSpPr/>
        <p:nvPr/>
      </p:nvGrpSpPr>
      <p:grpSpPr>
        <a:xfrm>
          <a:off x="0" y="0"/>
          <a:ext cx="0" cy="0"/>
          <a:chOff x="0" y="0"/>
          <a:chExt cx="0" cy="0"/>
        </a:xfrm>
      </p:grpSpPr>
      <p:sp>
        <p:nvSpPr>
          <p:cNvPr id="2256" name="Google Shape;2256;p196"/>
          <p:cNvSpPr/>
          <p:nvPr/>
        </p:nvSpPr>
        <p:spPr>
          <a:xfrm rot="6873750">
            <a:off x="-6046255"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57" name="Google Shape;2257;p196"/>
          <p:cNvSpPr/>
          <p:nvPr/>
        </p:nvSpPr>
        <p:spPr>
          <a:xfrm rot="-1606648">
            <a:off x="7851745" y="4630315"/>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58" name="Google Shape;2258;p196"/>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59" name="Google Shape;2259;p196"/>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60" name="Google Shape;2260;p196"/>
          <p:cNvSpPr/>
          <p:nvPr/>
        </p:nvSpPr>
        <p:spPr>
          <a:xfrm rot="10800000">
            <a:off x="11645817" y="44964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61" name="Google Shape;2261;p196"/>
          <p:cNvSpPr/>
          <p:nvPr/>
        </p:nvSpPr>
        <p:spPr>
          <a:xfrm rot="10800000">
            <a:off x="4913571" y="303138"/>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62" name="Google Shape;2262;p196"/>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63" name="Google Shape;2263;p196"/>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64" name="Google Shape;2264;p196"/>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65" name="Google Shape;2265;p196"/>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266" name="Google Shape;2266;p196"/>
          <p:cNvGrpSpPr/>
          <p:nvPr/>
        </p:nvGrpSpPr>
        <p:grpSpPr>
          <a:xfrm rot="-9236845">
            <a:off x="-147291" y="4740554"/>
            <a:ext cx="1129706" cy="2783684"/>
            <a:chOff x="6288246" y="-2269485"/>
            <a:chExt cx="847271" cy="2087743"/>
          </a:xfrm>
        </p:grpSpPr>
        <p:sp>
          <p:nvSpPr>
            <p:cNvPr id="2267" name="Google Shape;2267;p196"/>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68" name="Google Shape;2268;p196"/>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69" name="Google Shape;2269;p196"/>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70" name="Google Shape;2270;p196"/>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71" name="Google Shape;2271;p196"/>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72" name="Google Shape;2272;p196"/>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73" name="Google Shape;2273;p196"/>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274"/>
        <p:cNvGrpSpPr/>
        <p:nvPr/>
      </p:nvGrpSpPr>
      <p:grpSpPr>
        <a:xfrm>
          <a:off x="0" y="0"/>
          <a:ext cx="0" cy="0"/>
          <a:chOff x="0" y="0"/>
          <a:chExt cx="0" cy="0"/>
        </a:xfrm>
      </p:grpSpPr>
      <p:sp>
        <p:nvSpPr>
          <p:cNvPr id="2275" name="Google Shape;2275;p197"/>
          <p:cNvSpPr/>
          <p:nvPr/>
        </p:nvSpPr>
        <p:spPr>
          <a:xfrm rot="-6873750" flipH="1">
            <a:off x="5680122"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76" name="Google Shape;2276;p197"/>
          <p:cNvSpPr/>
          <p:nvPr/>
        </p:nvSpPr>
        <p:spPr>
          <a:xfrm rot="9193352">
            <a:off x="-2721481" y="-1999086"/>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77" name="Google Shape;2277;p197"/>
          <p:cNvSpPr/>
          <p:nvPr/>
        </p:nvSpPr>
        <p:spPr>
          <a:xfrm>
            <a:off x="10353256" y="265199"/>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78" name="Google Shape;2278;p197"/>
          <p:cNvSpPr/>
          <p:nvPr/>
        </p:nvSpPr>
        <p:spPr>
          <a:xfrm>
            <a:off x="4935185" y="392281"/>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79" name="Google Shape;2279;p197"/>
          <p:cNvSpPr/>
          <p:nvPr/>
        </p:nvSpPr>
        <p:spPr>
          <a:xfrm>
            <a:off x="390397" y="203396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80" name="Google Shape;2280;p197"/>
          <p:cNvSpPr/>
          <p:nvPr/>
        </p:nvSpPr>
        <p:spPr>
          <a:xfrm>
            <a:off x="7517631" y="6455569"/>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81" name="Google Shape;2281;p197"/>
          <p:cNvSpPr/>
          <p:nvPr/>
        </p:nvSpPr>
        <p:spPr>
          <a:xfrm>
            <a:off x="3411706" y="641859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82" name="Google Shape;2282;p197"/>
          <p:cNvSpPr/>
          <p:nvPr/>
        </p:nvSpPr>
        <p:spPr>
          <a:xfrm>
            <a:off x="9884431" y="641859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83" name="Google Shape;2283;p197"/>
          <p:cNvSpPr/>
          <p:nvPr/>
        </p:nvSpPr>
        <p:spPr>
          <a:xfrm>
            <a:off x="752757" y="561663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84" name="Google Shape;2284;p197"/>
          <p:cNvSpPr/>
          <p:nvPr/>
        </p:nvSpPr>
        <p:spPr>
          <a:xfrm rot="10800000" flipH="1">
            <a:off x="720597" y="6417630"/>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2289"/>
        <p:cNvGrpSpPr/>
        <p:nvPr/>
      </p:nvGrpSpPr>
      <p:grpSpPr>
        <a:xfrm>
          <a:off x="0" y="0"/>
          <a:ext cx="0" cy="0"/>
          <a:chOff x="0" y="0"/>
          <a:chExt cx="0" cy="0"/>
        </a:xfrm>
      </p:grpSpPr>
      <p:sp>
        <p:nvSpPr>
          <p:cNvPr id="2290" name="Google Shape;2290;p199"/>
          <p:cNvSpPr txBox="1">
            <a:spLocks noGrp="1"/>
          </p:cNvSpPr>
          <p:nvPr>
            <p:ph type="body" idx="1"/>
          </p:nvPr>
        </p:nvSpPr>
        <p:spPr>
          <a:xfrm>
            <a:off x="0" y="164639"/>
            <a:ext cx="12192000" cy="76808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4800"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91" name="Google Shape;2291;p199"/>
          <p:cNvSpPr txBox="1">
            <a:spLocks noGrp="1"/>
          </p:cNvSpPr>
          <p:nvPr>
            <p:ph type="body" idx="2"/>
          </p:nvPr>
        </p:nvSpPr>
        <p:spPr>
          <a:xfrm>
            <a:off x="0" y="932724"/>
            <a:ext cx="12192000" cy="38404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67"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92"/>
        <p:cNvGrpSpPr/>
        <p:nvPr/>
      </p:nvGrpSpPr>
      <p:grpSpPr>
        <a:xfrm>
          <a:off x="0" y="0"/>
          <a:ext cx="0" cy="0"/>
          <a:chOff x="0" y="0"/>
          <a:chExt cx="0" cy="0"/>
        </a:xfrm>
      </p:grpSpPr>
      <p:sp>
        <p:nvSpPr>
          <p:cNvPr id="2293" name="Google Shape;2293;p200"/>
          <p:cNvSpPr/>
          <p:nvPr/>
        </p:nvSpPr>
        <p:spPr>
          <a:xfrm rot="5400000" flipH="1">
            <a:off x="8979691" y="3489049"/>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94" name="Google Shape;2294;p200"/>
          <p:cNvSpPr txBox="1">
            <a:spLocks noGrp="1"/>
          </p:cNvSpPr>
          <p:nvPr>
            <p:ph type="body" idx="1"/>
          </p:nvPr>
        </p:nvSpPr>
        <p:spPr>
          <a:xfrm>
            <a:off x="950967" y="1866900"/>
            <a:ext cx="10299200" cy="4224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95" name="Google Shape;2295;p200"/>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96" name="Google Shape;2296;p200"/>
          <p:cNvSpPr/>
          <p:nvPr/>
        </p:nvSpPr>
        <p:spPr>
          <a:xfrm rot="-698476">
            <a:off x="-1544230" y="-587764"/>
            <a:ext cx="4205507" cy="3329059"/>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97" name="Google Shape;2297;p200"/>
          <p:cNvSpPr/>
          <p:nvPr/>
        </p:nvSpPr>
        <p:spPr>
          <a:xfrm rot="10800000" flipH="1">
            <a:off x="4548552"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98" name="Google Shape;2298;p200"/>
          <p:cNvSpPr/>
          <p:nvPr/>
        </p:nvSpPr>
        <p:spPr>
          <a:xfrm rot="10800000" flipH="1">
            <a:off x="11360297" y="23247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299" name="Google Shape;2299;p200"/>
          <p:cNvSpPr/>
          <p:nvPr/>
        </p:nvSpPr>
        <p:spPr>
          <a:xfrm rot="10800000" flipH="1">
            <a:off x="11555399" y="12842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00" name="Google Shape;2300;p200"/>
          <p:cNvSpPr/>
          <p:nvPr/>
        </p:nvSpPr>
        <p:spPr>
          <a:xfrm rot="10800000" flipH="1">
            <a:off x="1104058"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01" name="Google Shape;2301;p200"/>
          <p:cNvSpPr/>
          <p:nvPr/>
        </p:nvSpPr>
        <p:spPr>
          <a:xfrm rot="10800000" flipH="1">
            <a:off x="9497799"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02" name="Google Shape;2302;p200"/>
          <p:cNvSpPr/>
          <p:nvPr/>
        </p:nvSpPr>
        <p:spPr>
          <a:xfrm rot="10800000" flipH="1">
            <a:off x="366123"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03" name="Google Shape;2303;p200"/>
          <p:cNvSpPr/>
          <p:nvPr/>
        </p:nvSpPr>
        <p:spPr>
          <a:xfrm>
            <a:off x="2848564"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304" name="Google Shape;2304;p200"/>
          <p:cNvGrpSpPr/>
          <p:nvPr/>
        </p:nvGrpSpPr>
        <p:grpSpPr>
          <a:xfrm rot="-10655570">
            <a:off x="10881427" y="4921208"/>
            <a:ext cx="1129676" cy="2783608"/>
            <a:chOff x="6288246" y="-2269485"/>
            <a:chExt cx="847271" cy="2087743"/>
          </a:xfrm>
        </p:grpSpPr>
        <p:sp>
          <p:nvSpPr>
            <p:cNvPr id="2305" name="Google Shape;2305;p200"/>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06" name="Google Shape;2306;p200"/>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07" name="Google Shape;2307;p200"/>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08" name="Google Shape;2308;p200"/>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09" name="Google Shape;2309;p200"/>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10" name="Google Shape;2310;p200"/>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11" name="Google Shape;2311;p200"/>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12"/>
        <p:cNvGrpSpPr/>
        <p:nvPr/>
      </p:nvGrpSpPr>
      <p:grpSpPr>
        <a:xfrm>
          <a:off x="0" y="0"/>
          <a:ext cx="0" cy="0"/>
          <a:chOff x="0" y="0"/>
          <a:chExt cx="0" cy="0"/>
        </a:xfrm>
      </p:grpSpPr>
      <p:sp>
        <p:nvSpPr>
          <p:cNvPr id="2313" name="Google Shape;2313;p201"/>
          <p:cNvSpPr txBox="1">
            <a:spLocks noGrp="1"/>
          </p:cNvSpPr>
          <p:nvPr>
            <p:ph type="title"/>
          </p:nvPr>
        </p:nvSpPr>
        <p:spPr>
          <a:xfrm>
            <a:off x="1431400" y="2710433"/>
            <a:ext cx="43416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2314" name="Google Shape;2314;p201"/>
          <p:cNvSpPr txBox="1">
            <a:spLocks noGrp="1"/>
          </p:cNvSpPr>
          <p:nvPr>
            <p:ph type="title" idx="2"/>
          </p:nvPr>
        </p:nvSpPr>
        <p:spPr>
          <a:xfrm>
            <a:off x="6567533" y="2710433"/>
            <a:ext cx="43392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2315" name="Google Shape;2315;p201"/>
          <p:cNvSpPr txBox="1">
            <a:spLocks noGrp="1"/>
          </p:cNvSpPr>
          <p:nvPr>
            <p:ph type="subTitle" idx="1"/>
          </p:nvPr>
        </p:nvSpPr>
        <p:spPr>
          <a:xfrm>
            <a:off x="6567533" y="3775967"/>
            <a:ext cx="43392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2316" name="Google Shape;2316;p201"/>
          <p:cNvSpPr txBox="1">
            <a:spLocks noGrp="1"/>
          </p:cNvSpPr>
          <p:nvPr>
            <p:ph type="subTitle" idx="3"/>
          </p:nvPr>
        </p:nvSpPr>
        <p:spPr>
          <a:xfrm>
            <a:off x="1431400" y="3775967"/>
            <a:ext cx="43416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2317" name="Google Shape;2317;p201"/>
          <p:cNvSpPr/>
          <p:nvPr/>
        </p:nvSpPr>
        <p:spPr>
          <a:xfrm rot="192955" flipH="1">
            <a:off x="-1873784" y="39803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18" name="Google Shape;2318;p201"/>
          <p:cNvSpPr/>
          <p:nvPr/>
        </p:nvSpPr>
        <p:spPr>
          <a:xfrm rot="-10799792" flipH="1">
            <a:off x="2302210" y="-38968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319" name="Google Shape;2319;p201"/>
          <p:cNvGrpSpPr/>
          <p:nvPr/>
        </p:nvGrpSpPr>
        <p:grpSpPr>
          <a:xfrm>
            <a:off x="10033089" y="-899544"/>
            <a:ext cx="2105932" cy="2194343"/>
            <a:chOff x="-3367862" y="7828950"/>
            <a:chExt cx="1322600" cy="1378125"/>
          </a:xfrm>
        </p:grpSpPr>
        <p:sp>
          <p:nvSpPr>
            <p:cNvPr id="2320" name="Google Shape;2320;p201"/>
            <p:cNvSpPr/>
            <p:nvPr/>
          </p:nvSpPr>
          <p:spPr>
            <a:xfrm>
              <a:off x="-2932387" y="7957200"/>
              <a:ext cx="276000" cy="199725"/>
            </a:xfrm>
            <a:custGeom>
              <a:avLst/>
              <a:gdLst/>
              <a:ahLst/>
              <a:cxnLst/>
              <a:rect l="l" t="t" r="r" b="b"/>
              <a:pathLst>
                <a:path w="11040" h="7989" extrusionOk="0">
                  <a:moveTo>
                    <a:pt x="1" y="1"/>
                  </a:moveTo>
                  <a:lnTo>
                    <a:pt x="1" y="7989"/>
                  </a:lnTo>
                  <a:lnTo>
                    <a:pt x="11039" y="7989"/>
                  </a:lnTo>
                  <a:lnTo>
                    <a:pt x="11039" y="1"/>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21" name="Google Shape;2321;p201"/>
            <p:cNvSpPr/>
            <p:nvPr/>
          </p:nvSpPr>
          <p:spPr>
            <a:xfrm>
              <a:off x="-2932387"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22" name="Google Shape;2322;p201"/>
            <p:cNvSpPr/>
            <p:nvPr/>
          </p:nvSpPr>
          <p:spPr>
            <a:xfrm>
              <a:off x="-3236662"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23" name="Google Shape;2323;p201"/>
            <p:cNvSpPr/>
            <p:nvPr/>
          </p:nvSpPr>
          <p:spPr>
            <a:xfrm>
              <a:off x="-3153362" y="9071950"/>
              <a:ext cx="892100" cy="135125"/>
            </a:xfrm>
            <a:custGeom>
              <a:avLst/>
              <a:gdLst/>
              <a:ahLst/>
              <a:cxnLst/>
              <a:rect l="l" t="t" r="r" b="b"/>
              <a:pathLst>
                <a:path w="35684" h="5405" extrusionOk="0">
                  <a:moveTo>
                    <a:pt x="18049" y="1"/>
                  </a:moveTo>
                  <a:cubicBezTo>
                    <a:pt x="8314" y="1"/>
                    <a:pt x="0" y="1"/>
                    <a:pt x="422" y="2917"/>
                  </a:cubicBezTo>
                  <a:cubicBezTo>
                    <a:pt x="652" y="4502"/>
                    <a:pt x="8314" y="5405"/>
                    <a:pt x="18049" y="5405"/>
                  </a:cubicBezTo>
                  <a:cubicBezTo>
                    <a:pt x="27792" y="5405"/>
                    <a:pt x="35684" y="4524"/>
                    <a:pt x="35684" y="2917"/>
                  </a:cubicBezTo>
                  <a:cubicBezTo>
                    <a:pt x="35684" y="1"/>
                    <a:pt x="27792" y="1"/>
                    <a:pt x="18049"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24" name="Google Shape;2324;p201"/>
            <p:cNvSpPr/>
            <p:nvPr/>
          </p:nvSpPr>
          <p:spPr>
            <a:xfrm>
              <a:off x="-3330312" y="7866325"/>
              <a:ext cx="1247475" cy="1247675"/>
            </a:xfrm>
            <a:custGeom>
              <a:avLst/>
              <a:gdLst/>
              <a:ahLst/>
              <a:cxnLst/>
              <a:rect l="l" t="t" r="r" b="b"/>
              <a:pathLst>
                <a:path w="49899" h="49907" extrusionOk="0">
                  <a:moveTo>
                    <a:pt x="24950" y="1"/>
                  </a:moveTo>
                  <a:cubicBezTo>
                    <a:pt x="11172" y="1"/>
                    <a:pt x="1" y="11172"/>
                    <a:pt x="1" y="24957"/>
                  </a:cubicBezTo>
                  <a:cubicBezTo>
                    <a:pt x="1" y="38735"/>
                    <a:pt x="11172" y="49906"/>
                    <a:pt x="24950" y="49906"/>
                  </a:cubicBezTo>
                  <a:cubicBezTo>
                    <a:pt x="38727" y="49906"/>
                    <a:pt x="49899" y="38735"/>
                    <a:pt x="49899" y="24957"/>
                  </a:cubicBezTo>
                  <a:cubicBezTo>
                    <a:pt x="49899" y="11172"/>
                    <a:pt x="38727" y="1"/>
                    <a:pt x="249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25" name="Google Shape;2325;p201"/>
            <p:cNvSpPr/>
            <p:nvPr/>
          </p:nvSpPr>
          <p:spPr>
            <a:xfrm>
              <a:off x="-3174837" y="8312750"/>
              <a:ext cx="1092000" cy="801250"/>
            </a:xfrm>
            <a:custGeom>
              <a:avLst/>
              <a:gdLst/>
              <a:ahLst/>
              <a:cxnLst/>
              <a:rect l="l" t="t" r="r" b="b"/>
              <a:pathLst>
                <a:path w="43680" h="32050" extrusionOk="0">
                  <a:moveTo>
                    <a:pt x="42658" y="0"/>
                  </a:moveTo>
                  <a:cubicBezTo>
                    <a:pt x="42658" y="0"/>
                    <a:pt x="33019" y="12867"/>
                    <a:pt x="21366" y="18457"/>
                  </a:cubicBezTo>
                  <a:cubicBezTo>
                    <a:pt x="13904" y="22040"/>
                    <a:pt x="1" y="23580"/>
                    <a:pt x="1" y="23580"/>
                  </a:cubicBezTo>
                  <a:cubicBezTo>
                    <a:pt x="4726" y="28963"/>
                    <a:pt x="11541" y="32049"/>
                    <a:pt x="18705" y="32049"/>
                  </a:cubicBezTo>
                  <a:cubicBezTo>
                    <a:pt x="18714" y="32049"/>
                    <a:pt x="18722" y="32049"/>
                    <a:pt x="18731" y="32049"/>
                  </a:cubicBezTo>
                  <a:cubicBezTo>
                    <a:pt x="32508" y="32049"/>
                    <a:pt x="43680" y="20878"/>
                    <a:pt x="43680" y="7100"/>
                  </a:cubicBezTo>
                  <a:cubicBezTo>
                    <a:pt x="43680" y="4694"/>
                    <a:pt x="43339" y="2303"/>
                    <a:pt x="42658" y="0"/>
                  </a:cubicBezTo>
                  <a:close/>
                </a:path>
              </a:pathLst>
            </a:custGeom>
            <a:solidFill>
              <a:srgbClr val="2D3962">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26" name="Google Shape;2326;p201"/>
            <p:cNvSpPr/>
            <p:nvPr/>
          </p:nvSpPr>
          <p:spPr>
            <a:xfrm>
              <a:off x="-2738587" y="8113475"/>
              <a:ext cx="278000" cy="384000"/>
            </a:xfrm>
            <a:custGeom>
              <a:avLst/>
              <a:gdLst/>
              <a:ahLst/>
              <a:cxnLst/>
              <a:rect l="l" t="t" r="r" b="b"/>
              <a:pathLst>
                <a:path w="11120" h="15360" extrusionOk="0">
                  <a:moveTo>
                    <a:pt x="6540" y="1"/>
                  </a:moveTo>
                  <a:cubicBezTo>
                    <a:pt x="6275" y="1"/>
                    <a:pt x="6022" y="161"/>
                    <a:pt x="5915" y="420"/>
                  </a:cubicBezTo>
                  <a:lnTo>
                    <a:pt x="178" y="14434"/>
                  </a:lnTo>
                  <a:cubicBezTo>
                    <a:pt x="0" y="14879"/>
                    <a:pt x="326" y="15360"/>
                    <a:pt x="800" y="15360"/>
                  </a:cubicBezTo>
                  <a:lnTo>
                    <a:pt x="10453" y="15360"/>
                  </a:lnTo>
                  <a:cubicBezTo>
                    <a:pt x="10824" y="15360"/>
                    <a:pt x="11120" y="15056"/>
                    <a:pt x="11120" y="14686"/>
                  </a:cubicBezTo>
                  <a:cubicBezTo>
                    <a:pt x="11120" y="14323"/>
                    <a:pt x="10824" y="14020"/>
                    <a:pt x="10453" y="14020"/>
                  </a:cubicBezTo>
                  <a:lnTo>
                    <a:pt x="1792" y="14020"/>
                  </a:lnTo>
                  <a:lnTo>
                    <a:pt x="7152" y="924"/>
                  </a:lnTo>
                  <a:cubicBezTo>
                    <a:pt x="7300" y="583"/>
                    <a:pt x="7129" y="191"/>
                    <a:pt x="6789" y="50"/>
                  </a:cubicBezTo>
                  <a:cubicBezTo>
                    <a:pt x="6707" y="16"/>
                    <a:pt x="6623" y="1"/>
                    <a:pt x="6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27" name="Google Shape;2327;p201"/>
            <p:cNvSpPr/>
            <p:nvPr/>
          </p:nvSpPr>
          <p:spPr>
            <a:xfrm>
              <a:off x="-2723237" y="7935375"/>
              <a:ext cx="33350" cy="82575"/>
            </a:xfrm>
            <a:custGeom>
              <a:avLst/>
              <a:gdLst/>
              <a:ahLst/>
              <a:cxnLst/>
              <a:rect l="l" t="t" r="r" b="b"/>
              <a:pathLst>
                <a:path w="1334" h="3303" extrusionOk="0">
                  <a:moveTo>
                    <a:pt x="667" y="0"/>
                  </a:moveTo>
                  <a:cubicBezTo>
                    <a:pt x="297" y="0"/>
                    <a:pt x="0" y="296"/>
                    <a:pt x="0" y="667"/>
                  </a:cubicBezTo>
                  <a:lnTo>
                    <a:pt x="0" y="2636"/>
                  </a:lnTo>
                  <a:cubicBezTo>
                    <a:pt x="0" y="3006"/>
                    <a:pt x="297" y="3302"/>
                    <a:pt x="667" y="3302"/>
                  </a:cubicBezTo>
                  <a:cubicBezTo>
                    <a:pt x="1037" y="3302"/>
                    <a:pt x="1333" y="3006"/>
                    <a:pt x="1333" y="2636"/>
                  </a:cubicBezTo>
                  <a:lnTo>
                    <a:pt x="1333" y="667"/>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28" name="Google Shape;2328;p201"/>
            <p:cNvSpPr/>
            <p:nvPr/>
          </p:nvSpPr>
          <p:spPr>
            <a:xfrm>
              <a:off x="-2723237" y="8970350"/>
              <a:ext cx="33350" cy="82550"/>
            </a:xfrm>
            <a:custGeom>
              <a:avLst/>
              <a:gdLst/>
              <a:ahLst/>
              <a:cxnLst/>
              <a:rect l="l" t="t" r="r" b="b"/>
              <a:pathLst>
                <a:path w="1334" h="3302" extrusionOk="0">
                  <a:moveTo>
                    <a:pt x="667" y="0"/>
                  </a:moveTo>
                  <a:cubicBezTo>
                    <a:pt x="297" y="0"/>
                    <a:pt x="0" y="296"/>
                    <a:pt x="0" y="666"/>
                  </a:cubicBezTo>
                  <a:lnTo>
                    <a:pt x="0" y="2636"/>
                  </a:lnTo>
                  <a:cubicBezTo>
                    <a:pt x="0" y="3006"/>
                    <a:pt x="297" y="3302"/>
                    <a:pt x="667" y="3302"/>
                  </a:cubicBezTo>
                  <a:cubicBezTo>
                    <a:pt x="1037" y="3302"/>
                    <a:pt x="1333" y="3006"/>
                    <a:pt x="1333" y="2636"/>
                  </a:cubicBezTo>
                  <a:lnTo>
                    <a:pt x="1333" y="666"/>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29" name="Google Shape;2329;p201"/>
            <p:cNvSpPr/>
            <p:nvPr/>
          </p:nvSpPr>
          <p:spPr>
            <a:xfrm>
              <a:off x="-3266812" y="8473575"/>
              <a:ext cx="82575" cy="33350"/>
            </a:xfrm>
            <a:custGeom>
              <a:avLst/>
              <a:gdLst/>
              <a:ahLst/>
              <a:cxnLst/>
              <a:rect l="l" t="t" r="r" b="b"/>
              <a:pathLst>
                <a:path w="3303" h="1334" extrusionOk="0">
                  <a:moveTo>
                    <a:pt x="2641" y="0"/>
                  </a:moveTo>
                  <a:cubicBezTo>
                    <a:pt x="2632" y="0"/>
                    <a:pt x="2623" y="1"/>
                    <a:pt x="2614" y="1"/>
                  </a:cubicBezTo>
                  <a:lnTo>
                    <a:pt x="644" y="1"/>
                  </a:lnTo>
                  <a:cubicBezTo>
                    <a:pt x="289" y="8"/>
                    <a:pt x="0" y="304"/>
                    <a:pt x="0" y="667"/>
                  </a:cubicBezTo>
                  <a:cubicBezTo>
                    <a:pt x="0" y="1023"/>
                    <a:pt x="289" y="1319"/>
                    <a:pt x="644" y="1333"/>
                  </a:cubicBezTo>
                  <a:lnTo>
                    <a:pt x="2614" y="1333"/>
                  </a:lnTo>
                  <a:cubicBezTo>
                    <a:pt x="2622" y="1334"/>
                    <a:pt x="2631" y="1334"/>
                    <a:pt x="2640" y="1334"/>
                  </a:cubicBezTo>
                  <a:cubicBezTo>
                    <a:pt x="3006" y="1334"/>
                    <a:pt x="3302" y="1036"/>
                    <a:pt x="3302" y="667"/>
                  </a:cubicBezTo>
                  <a:cubicBezTo>
                    <a:pt x="3302" y="291"/>
                    <a:pt x="3006" y="0"/>
                    <a:pt x="26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30" name="Google Shape;2330;p201"/>
            <p:cNvSpPr/>
            <p:nvPr/>
          </p:nvSpPr>
          <p:spPr>
            <a:xfrm>
              <a:off x="-2230737" y="8473575"/>
              <a:ext cx="83675" cy="33350"/>
            </a:xfrm>
            <a:custGeom>
              <a:avLst/>
              <a:gdLst/>
              <a:ahLst/>
              <a:cxnLst/>
              <a:rect l="l" t="t" r="r" b="b"/>
              <a:pathLst>
                <a:path w="3347" h="1334" extrusionOk="0">
                  <a:moveTo>
                    <a:pt x="662" y="0"/>
                  </a:moveTo>
                  <a:cubicBezTo>
                    <a:pt x="297" y="0"/>
                    <a:pt x="1" y="291"/>
                    <a:pt x="1" y="667"/>
                  </a:cubicBezTo>
                  <a:cubicBezTo>
                    <a:pt x="1" y="1036"/>
                    <a:pt x="297" y="1334"/>
                    <a:pt x="663" y="1334"/>
                  </a:cubicBezTo>
                  <a:cubicBezTo>
                    <a:pt x="671" y="1334"/>
                    <a:pt x="680" y="1334"/>
                    <a:pt x="689" y="1333"/>
                  </a:cubicBezTo>
                  <a:lnTo>
                    <a:pt x="2658" y="1333"/>
                  </a:lnTo>
                  <a:cubicBezTo>
                    <a:pt x="2667" y="1334"/>
                    <a:pt x="2676" y="1334"/>
                    <a:pt x="2685" y="1334"/>
                  </a:cubicBezTo>
                  <a:cubicBezTo>
                    <a:pt x="3050" y="1334"/>
                    <a:pt x="3347" y="1036"/>
                    <a:pt x="3347" y="667"/>
                  </a:cubicBezTo>
                  <a:cubicBezTo>
                    <a:pt x="3347" y="291"/>
                    <a:pt x="3051" y="0"/>
                    <a:pt x="2685" y="0"/>
                  </a:cubicBezTo>
                  <a:cubicBezTo>
                    <a:pt x="2676" y="0"/>
                    <a:pt x="2667" y="1"/>
                    <a:pt x="2658" y="1"/>
                  </a:cubicBezTo>
                  <a:lnTo>
                    <a:pt x="689" y="1"/>
                  </a:lnTo>
                  <a:cubicBezTo>
                    <a:pt x="680" y="1"/>
                    <a:pt x="671" y="0"/>
                    <a:pt x="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31" name="Google Shape;2331;p201"/>
            <p:cNvSpPr/>
            <p:nvPr/>
          </p:nvSpPr>
          <p:spPr>
            <a:xfrm>
              <a:off x="-3367862" y="7828950"/>
              <a:ext cx="1322600" cy="1322600"/>
            </a:xfrm>
            <a:custGeom>
              <a:avLst/>
              <a:gdLst/>
              <a:ahLst/>
              <a:cxnLst/>
              <a:rect l="l" t="t" r="r" b="b"/>
              <a:pathLst>
                <a:path w="52904" h="52904" extrusionOk="0">
                  <a:moveTo>
                    <a:pt x="26452" y="2999"/>
                  </a:moveTo>
                  <a:cubicBezTo>
                    <a:pt x="39385" y="2999"/>
                    <a:pt x="49898" y="13519"/>
                    <a:pt x="49898" y="26452"/>
                  </a:cubicBezTo>
                  <a:cubicBezTo>
                    <a:pt x="49898" y="39378"/>
                    <a:pt x="39385" y="49898"/>
                    <a:pt x="26452" y="49898"/>
                  </a:cubicBezTo>
                  <a:cubicBezTo>
                    <a:pt x="13526" y="49898"/>
                    <a:pt x="3006" y="39378"/>
                    <a:pt x="3006" y="26452"/>
                  </a:cubicBezTo>
                  <a:cubicBezTo>
                    <a:pt x="3006" y="13519"/>
                    <a:pt x="13526" y="2999"/>
                    <a:pt x="26452" y="2999"/>
                  </a:cubicBezTo>
                  <a:close/>
                  <a:moveTo>
                    <a:pt x="26452" y="0"/>
                  </a:moveTo>
                  <a:cubicBezTo>
                    <a:pt x="11867" y="0"/>
                    <a:pt x="0" y="11868"/>
                    <a:pt x="0" y="26452"/>
                  </a:cubicBezTo>
                  <a:cubicBezTo>
                    <a:pt x="0" y="41037"/>
                    <a:pt x="11867" y="52904"/>
                    <a:pt x="26452" y="52904"/>
                  </a:cubicBezTo>
                  <a:cubicBezTo>
                    <a:pt x="41036" y="52904"/>
                    <a:pt x="52904" y="41037"/>
                    <a:pt x="52904" y="26452"/>
                  </a:cubicBezTo>
                  <a:cubicBezTo>
                    <a:pt x="52904" y="11860"/>
                    <a:pt x="41036" y="0"/>
                    <a:pt x="264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2332" name="Google Shape;2332;p201"/>
          <p:cNvGrpSpPr/>
          <p:nvPr/>
        </p:nvGrpSpPr>
        <p:grpSpPr>
          <a:xfrm>
            <a:off x="218546" y="6013652"/>
            <a:ext cx="2474641" cy="539183"/>
            <a:chOff x="373708" y="2493184"/>
            <a:chExt cx="1855981" cy="404387"/>
          </a:xfrm>
        </p:grpSpPr>
        <p:sp>
          <p:nvSpPr>
            <p:cNvPr id="2333" name="Google Shape;2333;p201"/>
            <p:cNvSpPr/>
            <p:nvPr/>
          </p:nvSpPr>
          <p:spPr>
            <a:xfrm>
              <a:off x="373708" y="2710857"/>
              <a:ext cx="1855981" cy="186714"/>
            </a:xfrm>
            <a:custGeom>
              <a:avLst/>
              <a:gdLst/>
              <a:ahLst/>
              <a:cxnLst/>
              <a:rect l="l" t="t" r="r" b="b"/>
              <a:pathLst>
                <a:path w="62047" h="6242" extrusionOk="0">
                  <a:moveTo>
                    <a:pt x="31390" y="1"/>
                  </a:moveTo>
                  <a:cubicBezTo>
                    <a:pt x="14459" y="1"/>
                    <a:pt x="0" y="1"/>
                    <a:pt x="741" y="3369"/>
                  </a:cubicBezTo>
                  <a:cubicBezTo>
                    <a:pt x="1141" y="5205"/>
                    <a:pt x="14459" y="6242"/>
                    <a:pt x="31390" y="6242"/>
                  </a:cubicBezTo>
                  <a:cubicBezTo>
                    <a:pt x="48321" y="6242"/>
                    <a:pt x="62047" y="5228"/>
                    <a:pt x="62047" y="3369"/>
                  </a:cubicBezTo>
                  <a:cubicBezTo>
                    <a:pt x="62047" y="1"/>
                    <a:pt x="48321" y="1"/>
                    <a:pt x="31390"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34" name="Google Shape;2334;p201"/>
            <p:cNvSpPr/>
            <p:nvPr/>
          </p:nvSpPr>
          <p:spPr>
            <a:xfrm>
              <a:off x="1809358" y="2495188"/>
              <a:ext cx="255363" cy="29077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35" name="Google Shape;2335;p201"/>
            <p:cNvSpPr/>
            <p:nvPr/>
          </p:nvSpPr>
          <p:spPr>
            <a:xfrm>
              <a:off x="2064691" y="2593720"/>
              <a:ext cx="100566" cy="94823"/>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36" name="Google Shape;2336;p201"/>
            <p:cNvSpPr/>
            <p:nvPr/>
          </p:nvSpPr>
          <p:spPr>
            <a:xfrm>
              <a:off x="718061" y="2591506"/>
              <a:ext cx="1159079" cy="98352"/>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37" name="Google Shape;2337;p201"/>
            <p:cNvSpPr/>
            <p:nvPr/>
          </p:nvSpPr>
          <p:spPr>
            <a:xfrm>
              <a:off x="718061" y="2689829"/>
              <a:ext cx="1159079" cy="98352"/>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38" name="Google Shape;2338;p201"/>
            <p:cNvSpPr/>
            <p:nvPr/>
          </p:nvSpPr>
          <p:spPr>
            <a:xfrm>
              <a:off x="718061" y="2493184"/>
              <a:ext cx="1159079" cy="98352"/>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39" name="Google Shape;2339;p201"/>
            <p:cNvSpPr/>
            <p:nvPr/>
          </p:nvSpPr>
          <p:spPr>
            <a:xfrm>
              <a:off x="712527" y="2493184"/>
              <a:ext cx="72209" cy="29499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40" name="Google Shape;2340;p201"/>
            <p:cNvSpPr/>
            <p:nvPr/>
          </p:nvSpPr>
          <p:spPr>
            <a:xfrm>
              <a:off x="531377" y="2493184"/>
              <a:ext cx="181180" cy="29499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2341" name="Google Shape;2341;p201"/>
          <p:cNvGrpSpPr/>
          <p:nvPr/>
        </p:nvGrpSpPr>
        <p:grpSpPr>
          <a:xfrm>
            <a:off x="346919" y="271648"/>
            <a:ext cx="11615917" cy="6106917"/>
            <a:chOff x="-6130737" y="2789854"/>
            <a:chExt cx="4818283" cy="2533150"/>
          </a:xfrm>
        </p:grpSpPr>
        <p:sp>
          <p:nvSpPr>
            <p:cNvPr id="2342" name="Google Shape;2342;p201"/>
            <p:cNvSpPr/>
            <p:nvPr/>
          </p:nvSpPr>
          <p:spPr>
            <a:xfrm>
              <a:off x="-6130737" y="3414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43" name="Google Shape;2343;p201"/>
            <p:cNvSpPr/>
            <p:nvPr/>
          </p:nvSpPr>
          <p:spPr>
            <a:xfrm>
              <a:off x="-1569591" y="5245229"/>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44" name="Google Shape;2344;p201"/>
            <p:cNvSpPr/>
            <p:nvPr/>
          </p:nvSpPr>
          <p:spPr>
            <a:xfrm>
              <a:off x="-1366504" y="4595213"/>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45" name="Google Shape;2345;p201"/>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346" name="Google Shape;2346;p201"/>
          <p:cNvSpPr txBox="1">
            <a:spLocks noGrp="1"/>
          </p:cNvSpPr>
          <p:nvPr>
            <p:ph type="title" idx="4"/>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2"/>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42" name="Google Shape;142;p22"/>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43" name="Google Shape;143;p2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47"/>
        <p:cNvGrpSpPr/>
        <p:nvPr/>
      </p:nvGrpSpPr>
      <p:grpSpPr>
        <a:xfrm>
          <a:off x="0" y="0"/>
          <a:ext cx="0" cy="0"/>
          <a:chOff x="0" y="0"/>
          <a:chExt cx="0" cy="0"/>
        </a:xfrm>
      </p:grpSpPr>
      <p:sp>
        <p:nvSpPr>
          <p:cNvPr id="2348" name="Google Shape;2348;p202"/>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49" name="Google Shape;2349;p202"/>
          <p:cNvSpPr/>
          <p:nvPr/>
        </p:nvSpPr>
        <p:spPr>
          <a:xfrm rot="10800000" flipH="1">
            <a:off x="-135725"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50" name="Google Shape;2350;p202"/>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51" name="Google Shape;2351;p202"/>
          <p:cNvSpPr/>
          <p:nvPr/>
        </p:nvSpPr>
        <p:spPr>
          <a:xfrm rot="10800000" flipH="1">
            <a:off x="996915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52" name="Google Shape;2352;p202"/>
          <p:cNvSpPr/>
          <p:nvPr/>
        </p:nvSpPr>
        <p:spPr>
          <a:xfrm rot="10800000" flipH="1">
            <a:off x="3277851" y="63029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53" name="Google Shape;2353;p202"/>
          <p:cNvSpPr/>
          <p:nvPr/>
        </p:nvSpPr>
        <p:spPr>
          <a:xfrm rot="10800000" flipH="1">
            <a:off x="11688229"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54" name="Google Shape;2354;p202"/>
          <p:cNvSpPr/>
          <p:nvPr/>
        </p:nvSpPr>
        <p:spPr>
          <a:xfrm rot="10800000" flipH="1">
            <a:off x="1188333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55" name="Google Shape;2355;p202"/>
          <p:cNvSpPr/>
          <p:nvPr/>
        </p:nvSpPr>
        <p:spPr>
          <a:xfrm rot="10800000" flipH="1">
            <a:off x="1563789"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56" name="Google Shape;2356;p202"/>
          <p:cNvSpPr/>
          <p:nvPr/>
        </p:nvSpPr>
        <p:spPr>
          <a:xfrm rot="10800000" flipH="1">
            <a:off x="11849831" y="1959492"/>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57" name="Google Shape;2357;p202"/>
          <p:cNvSpPr/>
          <p:nvPr/>
        </p:nvSpPr>
        <p:spPr>
          <a:xfrm rot="10800000" flipH="1">
            <a:off x="368655"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58" name="Google Shape;2358;p202"/>
          <p:cNvSpPr/>
          <p:nvPr/>
        </p:nvSpPr>
        <p:spPr>
          <a:xfrm>
            <a:off x="336496"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59" name="Google Shape;2359;p202"/>
          <p:cNvSpPr/>
          <p:nvPr/>
        </p:nvSpPr>
        <p:spPr>
          <a:xfrm>
            <a:off x="238364"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60"/>
        <p:cNvGrpSpPr/>
        <p:nvPr/>
      </p:nvGrpSpPr>
      <p:grpSpPr>
        <a:xfrm>
          <a:off x="0" y="0"/>
          <a:ext cx="0" cy="0"/>
          <a:chOff x="0" y="0"/>
          <a:chExt cx="0" cy="0"/>
        </a:xfrm>
      </p:grpSpPr>
      <p:sp>
        <p:nvSpPr>
          <p:cNvPr id="2361" name="Google Shape;2361;p203"/>
          <p:cNvSpPr txBox="1">
            <a:spLocks noGrp="1"/>
          </p:cNvSpPr>
          <p:nvPr>
            <p:ph type="body" idx="1"/>
          </p:nvPr>
        </p:nvSpPr>
        <p:spPr>
          <a:xfrm>
            <a:off x="960000" y="1949667"/>
            <a:ext cx="6087600" cy="3777600"/>
          </a:xfrm>
          <a:prstGeom prst="rect">
            <a:avLst/>
          </a:prstGeom>
          <a:noFill/>
          <a:ln>
            <a:noFill/>
          </a:ln>
        </p:spPr>
        <p:txBody>
          <a:bodyPr spcFirstLastPara="1" wrap="square" lIns="91425" tIns="91425" rIns="91425" bIns="91425" anchor="ctr" anchorCtr="0">
            <a:noAutofit/>
          </a:bodyPr>
          <a:lstStyle>
            <a:lvl1pPr marL="457200" lvl="0" indent="-292100" algn="l">
              <a:lnSpc>
                <a:spcPct val="100000"/>
              </a:lnSpc>
              <a:spcBef>
                <a:spcPts val="0"/>
              </a:spcBef>
              <a:spcAft>
                <a:spcPts val="0"/>
              </a:spcAft>
              <a:buSzPts val="1000"/>
              <a:buAutoNum type="arabicPeriod"/>
              <a:defRPr/>
            </a:lvl1pPr>
            <a:lvl2pPr marL="914400" lvl="1" indent="-317500" algn="l">
              <a:lnSpc>
                <a:spcPct val="115000"/>
              </a:lnSpc>
              <a:spcBef>
                <a:spcPts val="1600"/>
              </a:spcBef>
              <a:spcAft>
                <a:spcPts val="0"/>
              </a:spcAft>
              <a:buSzPts val="1400"/>
              <a:buAutoNum type="alphaLcPeriod"/>
              <a:defRPr/>
            </a:lvl2pPr>
            <a:lvl3pPr marL="1371600" lvl="2" indent="-317500" algn="l">
              <a:lnSpc>
                <a:spcPct val="115000"/>
              </a:lnSpc>
              <a:spcBef>
                <a:spcPts val="2133"/>
              </a:spcBef>
              <a:spcAft>
                <a:spcPts val="0"/>
              </a:spcAft>
              <a:buSzPts val="1400"/>
              <a:buAutoNum type="romanLcPeriod"/>
              <a:defRPr/>
            </a:lvl3pPr>
            <a:lvl4pPr marL="1828800" lvl="3" indent="-317500" algn="l">
              <a:lnSpc>
                <a:spcPct val="115000"/>
              </a:lnSpc>
              <a:spcBef>
                <a:spcPts val="2133"/>
              </a:spcBef>
              <a:spcAft>
                <a:spcPts val="0"/>
              </a:spcAft>
              <a:buSzPts val="1400"/>
              <a:buAutoNum type="arabicPeriod"/>
              <a:defRPr/>
            </a:lvl4pPr>
            <a:lvl5pPr marL="2286000" lvl="4" indent="-317500" algn="l">
              <a:lnSpc>
                <a:spcPct val="115000"/>
              </a:lnSpc>
              <a:spcBef>
                <a:spcPts val="2133"/>
              </a:spcBef>
              <a:spcAft>
                <a:spcPts val="0"/>
              </a:spcAft>
              <a:buSzPts val="1400"/>
              <a:buAutoNum type="alphaLcPeriod"/>
              <a:defRPr/>
            </a:lvl5pPr>
            <a:lvl6pPr marL="2743200" lvl="5" indent="-317500" algn="l">
              <a:lnSpc>
                <a:spcPct val="115000"/>
              </a:lnSpc>
              <a:spcBef>
                <a:spcPts val="2133"/>
              </a:spcBef>
              <a:spcAft>
                <a:spcPts val="0"/>
              </a:spcAft>
              <a:buSzPts val="1400"/>
              <a:buAutoNum type="romanLcPeriod"/>
              <a:defRPr/>
            </a:lvl6pPr>
            <a:lvl7pPr marL="3200400" lvl="6" indent="-317500" algn="l">
              <a:lnSpc>
                <a:spcPct val="115000"/>
              </a:lnSpc>
              <a:spcBef>
                <a:spcPts val="2133"/>
              </a:spcBef>
              <a:spcAft>
                <a:spcPts val="0"/>
              </a:spcAft>
              <a:buSzPts val="1400"/>
              <a:buAutoNum type="arabicPeriod"/>
              <a:defRPr/>
            </a:lvl7pPr>
            <a:lvl8pPr marL="3657600" lvl="7" indent="-317500" algn="l">
              <a:lnSpc>
                <a:spcPct val="115000"/>
              </a:lnSpc>
              <a:spcBef>
                <a:spcPts val="2133"/>
              </a:spcBef>
              <a:spcAft>
                <a:spcPts val="0"/>
              </a:spcAft>
              <a:buSzPts val="1400"/>
              <a:buAutoNum type="alphaLcPeriod"/>
              <a:defRPr/>
            </a:lvl8pPr>
            <a:lvl9pPr marL="4114800" lvl="8" indent="-317500" algn="l">
              <a:lnSpc>
                <a:spcPct val="115000"/>
              </a:lnSpc>
              <a:spcBef>
                <a:spcPts val="2133"/>
              </a:spcBef>
              <a:spcAft>
                <a:spcPts val="2133"/>
              </a:spcAft>
              <a:buSzPts val="1400"/>
              <a:buAutoNum type="romanLcPeriod"/>
              <a:defRPr/>
            </a:lvl9pPr>
          </a:lstStyle>
          <a:p>
            <a:endParaRPr/>
          </a:p>
        </p:txBody>
      </p:sp>
      <p:sp>
        <p:nvSpPr>
          <p:cNvPr id="2362" name="Google Shape;2362;p203"/>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2363" name="Google Shape;2363;p203"/>
          <p:cNvGrpSpPr/>
          <p:nvPr/>
        </p:nvGrpSpPr>
        <p:grpSpPr>
          <a:xfrm flipH="1">
            <a:off x="351243" y="341852"/>
            <a:ext cx="11154393" cy="6273377"/>
            <a:chOff x="-5876397" y="2818975"/>
            <a:chExt cx="4626843" cy="2602197"/>
          </a:xfrm>
        </p:grpSpPr>
        <p:sp>
          <p:nvSpPr>
            <p:cNvPr id="2364" name="Google Shape;2364;p203"/>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65" name="Google Shape;2365;p203"/>
            <p:cNvSpPr/>
            <p:nvPr/>
          </p:nvSpPr>
          <p:spPr>
            <a:xfrm>
              <a:off x="-2567599" y="5374872"/>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66" name="Google Shape;2366;p203"/>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67" name="Google Shape;2367;p203"/>
            <p:cNvSpPr/>
            <p:nvPr/>
          </p:nvSpPr>
          <p:spPr>
            <a:xfrm>
              <a:off x="-1303804" y="352158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368" name="Google Shape;2368;p203"/>
          <p:cNvSpPr/>
          <p:nvPr/>
        </p:nvSpPr>
        <p:spPr>
          <a:xfrm rot="-1890520">
            <a:off x="-1800107" y="-1094683"/>
            <a:ext cx="4205384" cy="3328961"/>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69"/>
        <p:cNvGrpSpPr/>
        <p:nvPr/>
      </p:nvGrpSpPr>
      <p:grpSpPr>
        <a:xfrm>
          <a:off x="0" y="0"/>
          <a:ext cx="0" cy="0"/>
          <a:chOff x="0" y="0"/>
          <a:chExt cx="0" cy="0"/>
        </a:xfrm>
      </p:grpSpPr>
      <p:sp>
        <p:nvSpPr>
          <p:cNvPr id="2370" name="Google Shape;2370;p204"/>
          <p:cNvSpPr/>
          <p:nvPr/>
        </p:nvSpPr>
        <p:spPr>
          <a:xfrm rot="10800000" flipH="1">
            <a:off x="-1530141" y="38960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71" name="Google Shape;2371;p204"/>
          <p:cNvSpPr txBox="1">
            <a:spLocks noGrp="1"/>
          </p:cNvSpPr>
          <p:nvPr>
            <p:ph type="title"/>
          </p:nvPr>
        </p:nvSpPr>
        <p:spPr>
          <a:xfrm>
            <a:off x="1241200" y="1394600"/>
            <a:ext cx="8490400" cy="406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13335"/>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2372" name="Google Shape;2372;p204"/>
          <p:cNvGrpSpPr/>
          <p:nvPr/>
        </p:nvGrpSpPr>
        <p:grpSpPr>
          <a:xfrm rot="10800000">
            <a:off x="321674" y="614366"/>
            <a:ext cx="7448133" cy="6013365"/>
            <a:chOff x="-4266347" y="2789854"/>
            <a:chExt cx="3089486" cy="2494344"/>
          </a:xfrm>
        </p:grpSpPr>
        <p:sp>
          <p:nvSpPr>
            <p:cNvPr id="2373" name="Google Shape;2373;p204"/>
            <p:cNvSpPr/>
            <p:nvPr/>
          </p:nvSpPr>
          <p:spPr>
            <a:xfrm>
              <a:off x="-1257786" y="375284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74" name="Google Shape;2374;p204"/>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75" name="Google Shape;2375;p204"/>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376"/>
        <p:cNvGrpSpPr/>
        <p:nvPr/>
      </p:nvGrpSpPr>
      <p:grpSpPr>
        <a:xfrm>
          <a:off x="0" y="0"/>
          <a:ext cx="0" cy="0"/>
          <a:chOff x="0" y="0"/>
          <a:chExt cx="0" cy="0"/>
        </a:xfrm>
      </p:grpSpPr>
      <p:sp>
        <p:nvSpPr>
          <p:cNvPr id="2377" name="Google Shape;2377;p205"/>
          <p:cNvSpPr txBox="1">
            <a:spLocks noGrp="1"/>
          </p:cNvSpPr>
          <p:nvPr>
            <p:ph type="title"/>
          </p:nvPr>
        </p:nvSpPr>
        <p:spPr>
          <a:xfrm>
            <a:off x="1082383" y="1176145"/>
            <a:ext cx="4998000" cy="295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78" name="Google Shape;2378;p205"/>
          <p:cNvSpPr txBox="1">
            <a:spLocks noGrp="1"/>
          </p:cNvSpPr>
          <p:nvPr>
            <p:ph type="subTitle" idx="1"/>
          </p:nvPr>
        </p:nvSpPr>
        <p:spPr>
          <a:xfrm>
            <a:off x="1082383" y="4129855"/>
            <a:ext cx="4998000" cy="155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79" name="Google Shape;2379;p205"/>
          <p:cNvSpPr/>
          <p:nvPr/>
        </p:nvSpPr>
        <p:spPr>
          <a:xfrm rot="208" flipH="1">
            <a:off x="-1792334" y="3927141"/>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80" name="Google Shape;2380;p205"/>
          <p:cNvSpPr/>
          <p:nvPr/>
        </p:nvSpPr>
        <p:spPr>
          <a:xfrm flipH="1">
            <a:off x="8374459" y="-14636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381" name="Google Shape;2381;p205"/>
          <p:cNvGrpSpPr/>
          <p:nvPr/>
        </p:nvGrpSpPr>
        <p:grpSpPr>
          <a:xfrm>
            <a:off x="317086" y="308492"/>
            <a:ext cx="11544153" cy="5416335"/>
            <a:chOff x="-6143112" y="2805138"/>
            <a:chExt cx="4788515" cy="2246696"/>
          </a:xfrm>
        </p:grpSpPr>
        <p:sp>
          <p:nvSpPr>
            <p:cNvPr id="2382" name="Google Shape;2382;p205"/>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83" name="Google Shape;2383;p205"/>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84" name="Google Shape;2384;p205"/>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385"/>
        <p:cNvGrpSpPr/>
        <p:nvPr/>
      </p:nvGrpSpPr>
      <p:grpSpPr>
        <a:xfrm>
          <a:off x="0" y="0"/>
          <a:ext cx="0" cy="0"/>
          <a:chOff x="0" y="0"/>
          <a:chExt cx="0" cy="0"/>
        </a:xfrm>
      </p:grpSpPr>
      <p:sp>
        <p:nvSpPr>
          <p:cNvPr id="2386" name="Google Shape;2386;p206"/>
          <p:cNvSpPr txBox="1">
            <a:spLocks noGrp="1"/>
          </p:cNvSpPr>
          <p:nvPr>
            <p:ph type="title"/>
          </p:nvPr>
        </p:nvSpPr>
        <p:spPr>
          <a:xfrm>
            <a:off x="919935" y="3863433"/>
            <a:ext cx="5224400" cy="219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grpSp>
        <p:nvGrpSpPr>
          <p:cNvPr id="2387" name="Google Shape;2387;p206"/>
          <p:cNvGrpSpPr/>
          <p:nvPr/>
        </p:nvGrpSpPr>
        <p:grpSpPr>
          <a:xfrm>
            <a:off x="4841588" y="271648"/>
            <a:ext cx="6664047" cy="5124379"/>
            <a:chOff x="-4266347" y="2789854"/>
            <a:chExt cx="2764247" cy="2125593"/>
          </a:xfrm>
        </p:grpSpPr>
        <p:sp>
          <p:nvSpPr>
            <p:cNvPr id="2388" name="Google Shape;2388;p206"/>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89" name="Google Shape;2389;p206"/>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390" name="Google Shape;2390;p206"/>
          <p:cNvSpPr/>
          <p:nvPr/>
        </p:nvSpPr>
        <p:spPr>
          <a:xfrm>
            <a:off x="9054755" y="34185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391"/>
        <p:cNvGrpSpPr/>
        <p:nvPr/>
      </p:nvGrpSpPr>
      <p:grpSpPr>
        <a:xfrm>
          <a:off x="0" y="0"/>
          <a:ext cx="0" cy="0"/>
          <a:chOff x="0" y="0"/>
          <a:chExt cx="0" cy="0"/>
        </a:xfrm>
      </p:grpSpPr>
      <p:sp>
        <p:nvSpPr>
          <p:cNvPr id="2392" name="Google Shape;2392;p207"/>
          <p:cNvSpPr txBox="1">
            <a:spLocks noGrp="1"/>
          </p:cNvSpPr>
          <p:nvPr>
            <p:ph type="title"/>
          </p:nvPr>
        </p:nvSpPr>
        <p:spPr>
          <a:xfrm>
            <a:off x="1102400" y="2050907"/>
            <a:ext cx="8768000" cy="209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0000"/>
              <a:buNone/>
              <a:defRPr sz="13335"/>
            </a:lvl1pPr>
            <a:lvl2pPr lvl="1" algn="ctr">
              <a:lnSpc>
                <a:spcPct val="100000"/>
              </a:lnSpc>
              <a:spcBef>
                <a:spcPts val="0"/>
              </a:spcBef>
              <a:spcAft>
                <a:spcPts val="0"/>
              </a:spcAft>
              <a:buSzPts val="9600"/>
              <a:buNone/>
              <a:defRPr sz="12802"/>
            </a:lvl2pPr>
            <a:lvl3pPr lvl="2" algn="ctr">
              <a:lnSpc>
                <a:spcPct val="100000"/>
              </a:lnSpc>
              <a:spcBef>
                <a:spcPts val="0"/>
              </a:spcBef>
              <a:spcAft>
                <a:spcPts val="0"/>
              </a:spcAft>
              <a:buSzPts val="9600"/>
              <a:buNone/>
              <a:defRPr sz="12802"/>
            </a:lvl3pPr>
            <a:lvl4pPr lvl="3" algn="ctr">
              <a:lnSpc>
                <a:spcPct val="100000"/>
              </a:lnSpc>
              <a:spcBef>
                <a:spcPts val="0"/>
              </a:spcBef>
              <a:spcAft>
                <a:spcPts val="0"/>
              </a:spcAft>
              <a:buSzPts val="9600"/>
              <a:buNone/>
              <a:defRPr sz="12802"/>
            </a:lvl4pPr>
            <a:lvl5pPr lvl="4" algn="ctr">
              <a:lnSpc>
                <a:spcPct val="100000"/>
              </a:lnSpc>
              <a:spcBef>
                <a:spcPts val="0"/>
              </a:spcBef>
              <a:spcAft>
                <a:spcPts val="0"/>
              </a:spcAft>
              <a:buSzPts val="9600"/>
              <a:buNone/>
              <a:defRPr sz="12802"/>
            </a:lvl5pPr>
            <a:lvl6pPr lvl="5" algn="ctr">
              <a:lnSpc>
                <a:spcPct val="100000"/>
              </a:lnSpc>
              <a:spcBef>
                <a:spcPts val="0"/>
              </a:spcBef>
              <a:spcAft>
                <a:spcPts val="0"/>
              </a:spcAft>
              <a:buSzPts val="9600"/>
              <a:buNone/>
              <a:defRPr sz="12802"/>
            </a:lvl6pPr>
            <a:lvl7pPr lvl="6" algn="ctr">
              <a:lnSpc>
                <a:spcPct val="100000"/>
              </a:lnSpc>
              <a:spcBef>
                <a:spcPts val="0"/>
              </a:spcBef>
              <a:spcAft>
                <a:spcPts val="0"/>
              </a:spcAft>
              <a:buSzPts val="9600"/>
              <a:buNone/>
              <a:defRPr sz="12802"/>
            </a:lvl7pPr>
            <a:lvl8pPr lvl="7" algn="ctr">
              <a:lnSpc>
                <a:spcPct val="100000"/>
              </a:lnSpc>
              <a:spcBef>
                <a:spcPts val="0"/>
              </a:spcBef>
              <a:spcAft>
                <a:spcPts val="0"/>
              </a:spcAft>
              <a:buSzPts val="9600"/>
              <a:buNone/>
              <a:defRPr sz="12802"/>
            </a:lvl8pPr>
            <a:lvl9pPr lvl="8" algn="ctr">
              <a:lnSpc>
                <a:spcPct val="100000"/>
              </a:lnSpc>
              <a:spcBef>
                <a:spcPts val="0"/>
              </a:spcBef>
              <a:spcAft>
                <a:spcPts val="0"/>
              </a:spcAft>
              <a:buSzPts val="9600"/>
              <a:buNone/>
              <a:defRPr sz="12802"/>
            </a:lvl9pPr>
          </a:lstStyle>
          <a:p>
            <a:endParaRPr/>
          </a:p>
        </p:txBody>
      </p:sp>
      <p:sp>
        <p:nvSpPr>
          <p:cNvPr id="2393" name="Google Shape;2393;p207"/>
          <p:cNvSpPr txBox="1">
            <a:spLocks noGrp="1"/>
          </p:cNvSpPr>
          <p:nvPr>
            <p:ph type="subTitle" idx="1"/>
          </p:nvPr>
        </p:nvSpPr>
        <p:spPr>
          <a:xfrm>
            <a:off x="1102400" y="4144293"/>
            <a:ext cx="8768000" cy="6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None/>
              <a:defRPr sz="2267"/>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2394" name="Google Shape;2394;p207"/>
          <p:cNvGrpSpPr/>
          <p:nvPr/>
        </p:nvGrpSpPr>
        <p:grpSpPr>
          <a:xfrm>
            <a:off x="248881" y="271648"/>
            <a:ext cx="11439731" cy="2797403"/>
            <a:chOff x="-6171402" y="2789854"/>
            <a:chExt cx="4745201" cy="1160363"/>
          </a:xfrm>
        </p:grpSpPr>
        <p:sp>
          <p:nvSpPr>
            <p:cNvPr id="2395" name="Google Shape;2395;p207"/>
            <p:cNvSpPr/>
            <p:nvPr/>
          </p:nvSpPr>
          <p:spPr>
            <a:xfrm>
              <a:off x="-1507276" y="3872567"/>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96" name="Google Shape;2396;p207"/>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97" name="Google Shape;2397;p207"/>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398" name="Google Shape;2398;p207"/>
          <p:cNvSpPr/>
          <p:nvPr/>
        </p:nvSpPr>
        <p:spPr>
          <a:xfrm rot="-10799792" flipH="1">
            <a:off x="804144" y="-4111220"/>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99"/>
        <p:cNvGrpSpPr/>
        <p:nvPr/>
      </p:nvGrpSpPr>
      <p:grpSpPr>
        <a:xfrm>
          <a:off x="0" y="0"/>
          <a:ext cx="0" cy="0"/>
          <a:chOff x="0" y="0"/>
          <a:chExt cx="0" cy="0"/>
        </a:xfrm>
      </p:grpSpPr>
      <p:sp>
        <p:nvSpPr>
          <p:cNvPr id="2400" name="Google Shape;2400;p20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01"/>
        <p:cNvGrpSpPr/>
        <p:nvPr/>
      </p:nvGrpSpPr>
      <p:grpSpPr>
        <a:xfrm>
          <a:off x="0" y="0"/>
          <a:ext cx="0" cy="0"/>
          <a:chOff x="0" y="0"/>
          <a:chExt cx="0" cy="0"/>
        </a:xfrm>
      </p:grpSpPr>
      <p:grpSp>
        <p:nvGrpSpPr>
          <p:cNvPr id="2402" name="Google Shape;2402;p209"/>
          <p:cNvGrpSpPr/>
          <p:nvPr/>
        </p:nvGrpSpPr>
        <p:grpSpPr>
          <a:xfrm>
            <a:off x="3541372" y="1955800"/>
            <a:ext cx="2480656" cy="4152800"/>
            <a:chOff x="2647950" y="1466850"/>
            <a:chExt cx="1860492" cy="3114600"/>
          </a:xfrm>
        </p:grpSpPr>
        <p:sp>
          <p:nvSpPr>
            <p:cNvPr id="2403" name="Google Shape;2403;p209"/>
            <p:cNvSpPr/>
            <p:nvPr/>
          </p:nvSpPr>
          <p:spPr>
            <a:xfrm rot="5400000">
              <a:off x="2027292"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404" name="Google Shape;2404;p209"/>
            <p:cNvCxnSpPr/>
            <p:nvPr/>
          </p:nvCxnSpPr>
          <p:spPr>
            <a:xfrm>
              <a:off x="2647950"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2405" name="Google Shape;2405;p209"/>
          <p:cNvGrpSpPr/>
          <p:nvPr/>
        </p:nvGrpSpPr>
        <p:grpSpPr>
          <a:xfrm>
            <a:off x="6171119" y="1955800"/>
            <a:ext cx="2474877" cy="4152800"/>
            <a:chOff x="4619625" y="1466850"/>
            <a:chExt cx="1856158" cy="3114600"/>
          </a:xfrm>
        </p:grpSpPr>
        <p:sp>
          <p:nvSpPr>
            <p:cNvPr id="2406" name="Google Shape;2406;p209"/>
            <p:cNvSpPr/>
            <p:nvPr/>
          </p:nvSpPr>
          <p:spPr>
            <a:xfrm rot="5400000">
              <a:off x="3994633"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407" name="Google Shape;2407;p209"/>
            <p:cNvCxnSpPr/>
            <p:nvPr/>
          </p:nvCxnSpPr>
          <p:spPr>
            <a:xfrm>
              <a:off x="46196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2408" name="Google Shape;2408;p209"/>
          <p:cNvGrpSpPr/>
          <p:nvPr/>
        </p:nvGrpSpPr>
        <p:grpSpPr>
          <a:xfrm>
            <a:off x="8795084" y="1955800"/>
            <a:ext cx="2471200" cy="4152800"/>
            <a:chOff x="6595425" y="1466850"/>
            <a:chExt cx="1853400" cy="3114600"/>
          </a:xfrm>
        </p:grpSpPr>
        <p:sp>
          <p:nvSpPr>
            <p:cNvPr id="2409" name="Google Shape;2409;p209"/>
            <p:cNvSpPr/>
            <p:nvPr/>
          </p:nvSpPr>
          <p:spPr>
            <a:xfrm rot="5400000">
              <a:off x="5961975"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410" name="Google Shape;2410;p209"/>
            <p:cNvCxnSpPr/>
            <p:nvPr/>
          </p:nvCxnSpPr>
          <p:spPr>
            <a:xfrm>
              <a:off x="66008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2411" name="Google Shape;2411;p209"/>
          <p:cNvGrpSpPr/>
          <p:nvPr/>
        </p:nvGrpSpPr>
        <p:grpSpPr>
          <a:xfrm>
            <a:off x="925719" y="1955800"/>
            <a:ext cx="2466567" cy="4152800"/>
            <a:chOff x="693400" y="1466850"/>
            <a:chExt cx="1849925" cy="3114600"/>
          </a:xfrm>
        </p:grpSpPr>
        <p:sp>
          <p:nvSpPr>
            <p:cNvPr id="2412" name="Google Shape;2412;p209"/>
            <p:cNvSpPr/>
            <p:nvPr/>
          </p:nvSpPr>
          <p:spPr>
            <a:xfrm rot="5400000">
              <a:off x="59950"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413" name="Google Shape;2413;p209"/>
            <p:cNvCxnSpPr/>
            <p:nvPr/>
          </p:nvCxnSpPr>
          <p:spPr>
            <a:xfrm>
              <a:off x="695325" y="2552700"/>
              <a:ext cx="1848000" cy="0"/>
            </a:xfrm>
            <a:prstGeom prst="straightConnector1">
              <a:avLst/>
            </a:prstGeom>
            <a:noFill/>
            <a:ln w="28575" cap="flat" cmpd="sng">
              <a:solidFill>
                <a:schemeClr val="dk1"/>
              </a:solidFill>
              <a:prstDash val="solid"/>
              <a:round/>
              <a:headEnd type="none" w="sm" len="sm"/>
              <a:tailEnd type="none" w="sm" len="sm"/>
            </a:ln>
          </p:spPr>
        </p:cxnSp>
      </p:grpSp>
      <p:sp>
        <p:nvSpPr>
          <p:cNvPr id="2414" name="Google Shape;2414;p209"/>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15" name="Google Shape;2415;p209"/>
          <p:cNvSpPr/>
          <p:nvPr/>
        </p:nvSpPr>
        <p:spPr>
          <a:xfrm>
            <a:off x="-1022141"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416" name="Google Shape;2416;p209"/>
          <p:cNvGrpSpPr/>
          <p:nvPr/>
        </p:nvGrpSpPr>
        <p:grpSpPr>
          <a:xfrm>
            <a:off x="312382" y="221057"/>
            <a:ext cx="11634443" cy="6285360"/>
            <a:chOff x="-6145063" y="2768870"/>
            <a:chExt cx="4825968" cy="2607168"/>
          </a:xfrm>
        </p:grpSpPr>
        <p:sp>
          <p:nvSpPr>
            <p:cNvPr id="2417" name="Google Shape;2417;p209"/>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18" name="Google Shape;2418;p209"/>
            <p:cNvSpPr/>
            <p:nvPr/>
          </p:nvSpPr>
          <p:spPr>
            <a:xfrm>
              <a:off x="-5934232" y="5320337"/>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19" name="Google Shape;2419;p209"/>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20" name="Google Shape;2420;p209"/>
            <p:cNvSpPr/>
            <p:nvPr/>
          </p:nvSpPr>
          <p:spPr>
            <a:xfrm>
              <a:off x="-2699063" y="525275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21" name="Google Shape;2421;p209"/>
            <p:cNvSpPr/>
            <p:nvPr/>
          </p:nvSpPr>
          <p:spPr>
            <a:xfrm>
              <a:off x="-1608156" y="5299063"/>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22" name="Google Shape;2422;p209"/>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23" name="Google Shape;2423;p209"/>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424" name="Google Shape;2424;p209"/>
          <p:cNvSpPr txBox="1">
            <a:spLocks noGrp="1"/>
          </p:cNvSpPr>
          <p:nvPr>
            <p:ph type="title"/>
          </p:nvPr>
        </p:nvSpPr>
        <p:spPr>
          <a:xfrm flipH="1">
            <a:off x="938945"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425" name="Google Shape;2425;p209"/>
          <p:cNvSpPr txBox="1">
            <a:spLocks noGrp="1"/>
          </p:cNvSpPr>
          <p:nvPr>
            <p:ph type="subTitle" idx="1"/>
          </p:nvPr>
        </p:nvSpPr>
        <p:spPr>
          <a:xfrm>
            <a:off x="938945"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426" name="Google Shape;2426;p209"/>
          <p:cNvSpPr txBox="1">
            <a:spLocks noGrp="1"/>
          </p:cNvSpPr>
          <p:nvPr>
            <p:ph type="subTitle" idx="2"/>
          </p:nvPr>
        </p:nvSpPr>
        <p:spPr>
          <a:xfrm>
            <a:off x="938945"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427" name="Google Shape;2427;p209"/>
          <p:cNvSpPr txBox="1">
            <a:spLocks noGrp="1"/>
          </p:cNvSpPr>
          <p:nvPr>
            <p:ph type="title" idx="3"/>
          </p:nvPr>
        </p:nvSpPr>
        <p:spPr>
          <a:xfrm flipH="1">
            <a:off x="3562068"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428" name="Google Shape;2428;p209"/>
          <p:cNvSpPr txBox="1">
            <a:spLocks noGrp="1"/>
          </p:cNvSpPr>
          <p:nvPr>
            <p:ph type="subTitle" idx="4"/>
          </p:nvPr>
        </p:nvSpPr>
        <p:spPr>
          <a:xfrm>
            <a:off x="3562068"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429" name="Google Shape;2429;p209"/>
          <p:cNvSpPr txBox="1">
            <a:spLocks noGrp="1"/>
          </p:cNvSpPr>
          <p:nvPr>
            <p:ph type="subTitle" idx="5"/>
          </p:nvPr>
        </p:nvSpPr>
        <p:spPr>
          <a:xfrm>
            <a:off x="3562068"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430" name="Google Shape;2430;p209"/>
          <p:cNvSpPr txBox="1">
            <a:spLocks noGrp="1"/>
          </p:cNvSpPr>
          <p:nvPr>
            <p:ph type="title" idx="6"/>
          </p:nvPr>
        </p:nvSpPr>
        <p:spPr>
          <a:xfrm flipH="1">
            <a:off x="6185191"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431" name="Google Shape;2431;p209"/>
          <p:cNvSpPr txBox="1">
            <a:spLocks noGrp="1"/>
          </p:cNvSpPr>
          <p:nvPr>
            <p:ph type="subTitle" idx="7"/>
          </p:nvPr>
        </p:nvSpPr>
        <p:spPr>
          <a:xfrm>
            <a:off x="6185191"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432" name="Google Shape;2432;p209"/>
          <p:cNvSpPr txBox="1">
            <a:spLocks noGrp="1"/>
          </p:cNvSpPr>
          <p:nvPr>
            <p:ph type="subTitle" idx="8"/>
          </p:nvPr>
        </p:nvSpPr>
        <p:spPr>
          <a:xfrm>
            <a:off x="6185191"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433" name="Google Shape;2433;p209"/>
          <p:cNvSpPr txBox="1">
            <a:spLocks noGrp="1"/>
          </p:cNvSpPr>
          <p:nvPr>
            <p:ph type="title" idx="9"/>
          </p:nvPr>
        </p:nvSpPr>
        <p:spPr>
          <a:xfrm flipH="1">
            <a:off x="8808312"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434" name="Google Shape;2434;p209"/>
          <p:cNvSpPr txBox="1">
            <a:spLocks noGrp="1"/>
          </p:cNvSpPr>
          <p:nvPr>
            <p:ph type="subTitle" idx="13"/>
          </p:nvPr>
        </p:nvSpPr>
        <p:spPr>
          <a:xfrm>
            <a:off x="8808312"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435" name="Google Shape;2435;p209"/>
          <p:cNvSpPr txBox="1">
            <a:spLocks noGrp="1"/>
          </p:cNvSpPr>
          <p:nvPr>
            <p:ph type="subTitle" idx="14"/>
          </p:nvPr>
        </p:nvSpPr>
        <p:spPr>
          <a:xfrm>
            <a:off x="8808312"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436" name="Google Shape;2436;p209"/>
          <p:cNvSpPr txBox="1">
            <a:spLocks noGrp="1"/>
          </p:cNvSpPr>
          <p:nvPr>
            <p:ph type="title" idx="15"/>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437"/>
        <p:cNvGrpSpPr/>
        <p:nvPr/>
      </p:nvGrpSpPr>
      <p:grpSpPr>
        <a:xfrm>
          <a:off x="0" y="0"/>
          <a:ext cx="0" cy="0"/>
          <a:chOff x="0" y="0"/>
          <a:chExt cx="0" cy="0"/>
        </a:xfrm>
      </p:grpSpPr>
      <p:sp>
        <p:nvSpPr>
          <p:cNvPr id="2438" name="Google Shape;2438;p210"/>
          <p:cNvSpPr txBox="1">
            <a:spLocks noGrp="1"/>
          </p:cNvSpPr>
          <p:nvPr>
            <p:ph type="title"/>
          </p:nvPr>
        </p:nvSpPr>
        <p:spPr>
          <a:xfrm>
            <a:off x="2964800" y="911180"/>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439" name="Google Shape;2439;p210"/>
          <p:cNvSpPr txBox="1">
            <a:spLocks noGrp="1"/>
          </p:cNvSpPr>
          <p:nvPr>
            <p:ph type="subTitle" idx="1"/>
          </p:nvPr>
        </p:nvSpPr>
        <p:spPr>
          <a:xfrm>
            <a:off x="2964800" y="193638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440" name="Google Shape;2440;p210"/>
          <p:cNvSpPr txBox="1">
            <a:spLocks noGrp="1"/>
          </p:cNvSpPr>
          <p:nvPr>
            <p:ph type="title" idx="2"/>
          </p:nvPr>
        </p:nvSpPr>
        <p:spPr>
          <a:xfrm>
            <a:off x="2964800" y="2641455"/>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441" name="Google Shape;2441;p210"/>
          <p:cNvSpPr txBox="1">
            <a:spLocks noGrp="1"/>
          </p:cNvSpPr>
          <p:nvPr>
            <p:ph type="subTitle" idx="3"/>
          </p:nvPr>
        </p:nvSpPr>
        <p:spPr>
          <a:xfrm>
            <a:off x="2964800" y="366600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442" name="Google Shape;2442;p210"/>
          <p:cNvSpPr txBox="1">
            <a:spLocks noGrp="1"/>
          </p:cNvSpPr>
          <p:nvPr>
            <p:ph type="title" idx="4"/>
          </p:nvPr>
        </p:nvSpPr>
        <p:spPr>
          <a:xfrm>
            <a:off x="2964800" y="4371729"/>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443" name="Google Shape;2443;p210"/>
          <p:cNvSpPr txBox="1">
            <a:spLocks noGrp="1"/>
          </p:cNvSpPr>
          <p:nvPr>
            <p:ph type="subTitle" idx="5"/>
          </p:nvPr>
        </p:nvSpPr>
        <p:spPr>
          <a:xfrm>
            <a:off x="2964800" y="539562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2444" name="Google Shape;2444;p210"/>
          <p:cNvGrpSpPr/>
          <p:nvPr/>
        </p:nvGrpSpPr>
        <p:grpSpPr>
          <a:xfrm rot="10800000">
            <a:off x="2634896" y="309569"/>
            <a:ext cx="7065311" cy="222163"/>
            <a:chOff x="-4266347" y="5318476"/>
            <a:chExt cx="2930692" cy="92153"/>
          </a:xfrm>
        </p:grpSpPr>
        <p:sp>
          <p:nvSpPr>
            <p:cNvPr id="2445" name="Google Shape;2445;p210"/>
            <p:cNvSpPr/>
            <p:nvPr/>
          </p:nvSpPr>
          <p:spPr>
            <a:xfrm>
              <a:off x="-1389705" y="5364329"/>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46" name="Google Shape;2446;p210"/>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447" name="Google Shape;2447;p210"/>
          <p:cNvSpPr/>
          <p:nvPr/>
        </p:nvSpPr>
        <p:spPr>
          <a:xfrm rot="-6873750" flipH="1">
            <a:off x="4887758"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48" name="Google Shape;2448;p210"/>
          <p:cNvSpPr/>
          <p:nvPr/>
        </p:nvSpPr>
        <p:spPr>
          <a:xfrm rot="4956612" flipH="1">
            <a:off x="-5845306"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449"/>
        <p:cNvGrpSpPr/>
        <p:nvPr/>
      </p:nvGrpSpPr>
      <p:grpSpPr>
        <a:xfrm>
          <a:off x="0" y="0"/>
          <a:ext cx="0" cy="0"/>
          <a:chOff x="0" y="0"/>
          <a:chExt cx="0" cy="0"/>
        </a:xfrm>
      </p:grpSpPr>
      <p:sp>
        <p:nvSpPr>
          <p:cNvPr id="2450" name="Google Shape;2450;p211"/>
          <p:cNvSpPr txBox="1">
            <a:spLocks noGrp="1"/>
          </p:cNvSpPr>
          <p:nvPr>
            <p:ph type="title"/>
          </p:nvPr>
        </p:nvSpPr>
        <p:spPr>
          <a:xfrm flipH="1">
            <a:off x="9208357" y="1812753"/>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000"/>
              <a:buNone/>
              <a:defRPr sz="5334" b="1">
                <a:solidFill>
                  <a:schemeClr val="dk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2451" name="Google Shape;2451;p211"/>
          <p:cNvSpPr txBox="1">
            <a:spLocks noGrp="1"/>
          </p:cNvSpPr>
          <p:nvPr>
            <p:ph type="title" idx="2"/>
          </p:nvPr>
        </p:nvSpPr>
        <p:spPr>
          <a:xfrm flipH="1">
            <a:off x="9208357" y="3343268"/>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5334" b="1">
                <a:solidFill>
                  <a:schemeClr val="accent1"/>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2452" name="Google Shape;2452;p211"/>
          <p:cNvSpPr txBox="1">
            <a:spLocks noGrp="1"/>
          </p:cNvSpPr>
          <p:nvPr>
            <p:ph type="title" idx="3"/>
          </p:nvPr>
        </p:nvSpPr>
        <p:spPr>
          <a:xfrm flipH="1">
            <a:off x="5852257" y="1812800"/>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453" name="Google Shape;2453;p211"/>
          <p:cNvSpPr txBox="1">
            <a:spLocks noGrp="1"/>
          </p:cNvSpPr>
          <p:nvPr>
            <p:ph type="subTitle" idx="1"/>
          </p:nvPr>
        </p:nvSpPr>
        <p:spPr>
          <a:xfrm flipH="1">
            <a:off x="5852257" y="2395153"/>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2454" name="Google Shape;2454;p211"/>
          <p:cNvSpPr txBox="1">
            <a:spLocks noGrp="1"/>
          </p:cNvSpPr>
          <p:nvPr>
            <p:ph type="title" idx="4"/>
          </p:nvPr>
        </p:nvSpPr>
        <p:spPr>
          <a:xfrm flipH="1">
            <a:off x="5852257" y="3343656"/>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455" name="Google Shape;2455;p211"/>
          <p:cNvSpPr txBox="1">
            <a:spLocks noGrp="1"/>
          </p:cNvSpPr>
          <p:nvPr>
            <p:ph type="subTitle" idx="5"/>
          </p:nvPr>
        </p:nvSpPr>
        <p:spPr>
          <a:xfrm flipH="1">
            <a:off x="5852257" y="3925668"/>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2456" name="Google Shape;2456;p211"/>
          <p:cNvSpPr txBox="1">
            <a:spLocks noGrp="1"/>
          </p:cNvSpPr>
          <p:nvPr>
            <p:ph type="title" idx="6"/>
          </p:nvPr>
        </p:nvSpPr>
        <p:spPr>
          <a:xfrm flipH="1">
            <a:off x="9208357" y="4874500"/>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3000"/>
              <a:buNone/>
              <a:defRPr sz="5334" b="1">
                <a:solidFill>
                  <a:schemeClr val="lt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2457" name="Google Shape;2457;p211"/>
          <p:cNvSpPr txBox="1">
            <a:spLocks noGrp="1"/>
          </p:cNvSpPr>
          <p:nvPr>
            <p:ph type="title" idx="7"/>
          </p:nvPr>
        </p:nvSpPr>
        <p:spPr>
          <a:xfrm flipH="1">
            <a:off x="5852257" y="4874513"/>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458" name="Google Shape;2458;p211"/>
          <p:cNvSpPr txBox="1">
            <a:spLocks noGrp="1"/>
          </p:cNvSpPr>
          <p:nvPr>
            <p:ph type="subTitle" idx="8"/>
          </p:nvPr>
        </p:nvSpPr>
        <p:spPr>
          <a:xfrm flipH="1">
            <a:off x="5852257" y="5456900"/>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2459" name="Google Shape;2459;p211"/>
          <p:cNvSpPr txBox="1">
            <a:spLocks noGrp="1"/>
          </p:cNvSpPr>
          <p:nvPr>
            <p:ph type="title" idx="9"/>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60" name="Google Shape;2460;p211"/>
          <p:cNvSpPr/>
          <p:nvPr/>
        </p:nvSpPr>
        <p:spPr>
          <a:xfrm rot="5400000">
            <a:off x="9961393" y="99016"/>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61" name="Google Shape;2461;p211"/>
          <p:cNvSpPr/>
          <p:nvPr/>
        </p:nvSpPr>
        <p:spPr>
          <a:xfrm rot="10800000" flipH="1">
            <a:off x="-254958" y="5402100"/>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462" name="Google Shape;2462;p211"/>
          <p:cNvGrpSpPr/>
          <p:nvPr/>
        </p:nvGrpSpPr>
        <p:grpSpPr>
          <a:xfrm>
            <a:off x="320388" y="461064"/>
            <a:ext cx="11591647" cy="6166667"/>
            <a:chOff x="240290" y="345797"/>
            <a:chExt cx="8693735" cy="4625000"/>
          </a:xfrm>
        </p:grpSpPr>
        <p:grpSp>
          <p:nvGrpSpPr>
            <p:cNvPr id="2463" name="Google Shape;2463;p211"/>
            <p:cNvGrpSpPr/>
            <p:nvPr/>
          </p:nvGrpSpPr>
          <p:grpSpPr>
            <a:xfrm rot="10800000" flipH="1">
              <a:off x="240290" y="345797"/>
              <a:ext cx="8693735" cy="4625000"/>
              <a:chOff x="240290" y="203735"/>
              <a:chExt cx="8693735" cy="4625000"/>
            </a:xfrm>
          </p:grpSpPr>
          <p:grpSp>
            <p:nvGrpSpPr>
              <p:cNvPr id="2464" name="Google Shape;2464;p211"/>
              <p:cNvGrpSpPr/>
              <p:nvPr/>
            </p:nvGrpSpPr>
            <p:grpSpPr>
              <a:xfrm>
                <a:off x="3631190" y="203735"/>
                <a:ext cx="5302835" cy="4625000"/>
                <a:chOff x="-4266347" y="2789854"/>
                <a:chExt cx="2932822" cy="2557934"/>
              </a:xfrm>
            </p:grpSpPr>
            <p:sp>
              <p:nvSpPr>
                <p:cNvPr id="2465" name="Google Shape;2465;p211"/>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66" name="Google Shape;2466;p211"/>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67" name="Google Shape;2467;p211"/>
                <p:cNvSpPr/>
                <p:nvPr/>
              </p:nvSpPr>
              <p:spPr>
                <a:xfrm>
                  <a:off x="-1387575" y="373126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68" name="Google Shape;2468;p211"/>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69" name="Google Shape;2469;p211"/>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470" name="Google Shape;2470;p211"/>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471" name="Google Shape;2471;p211"/>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3"/>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149" name="Google Shape;149;p23"/>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150" name="Google Shape;150;p23"/>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151" name="Google Shape;151;p23"/>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152" name="Google Shape;152;p2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72"/>
        <p:cNvGrpSpPr/>
        <p:nvPr/>
      </p:nvGrpSpPr>
      <p:grpSpPr>
        <a:xfrm>
          <a:off x="0" y="0"/>
          <a:ext cx="0" cy="0"/>
          <a:chOff x="0" y="0"/>
          <a:chExt cx="0" cy="0"/>
        </a:xfrm>
      </p:grpSpPr>
      <p:sp>
        <p:nvSpPr>
          <p:cNvPr id="2473" name="Google Shape;2473;p212"/>
          <p:cNvSpPr txBox="1">
            <a:spLocks noGrp="1"/>
          </p:cNvSpPr>
          <p:nvPr>
            <p:ph type="title"/>
          </p:nvPr>
        </p:nvSpPr>
        <p:spPr>
          <a:xfrm>
            <a:off x="5454400" y="4540117"/>
            <a:ext cx="5813600" cy="70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2474" name="Google Shape;2474;p212"/>
          <p:cNvSpPr txBox="1">
            <a:spLocks noGrp="1"/>
          </p:cNvSpPr>
          <p:nvPr>
            <p:ph type="subTitle" idx="1"/>
          </p:nvPr>
        </p:nvSpPr>
        <p:spPr>
          <a:xfrm>
            <a:off x="4089400" y="1608700"/>
            <a:ext cx="7178400" cy="282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734"/>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2475" name="Google Shape;2475;p212"/>
          <p:cNvGrpSpPr/>
          <p:nvPr/>
        </p:nvGrpSpPr>
        <p:grpSpPr>
          <a:xfrm rot="10800000">
            <a:off x="372470" y="346160"/>
            <a:ext cx="11587207" cy="6041527"/>
            <a:chOff x="1936588" y="383768"/>
            <a:chExt cx="8690406" cy="4531145"/>
          </a:xfrm>
        </p:grpSpPr>
        <p:grpSp>
          <p:nvGrpSpPr>
            <p:cNvPr id="2476" name="Google Shape;2476;p212"/>
            <p:cNvGrpSpPr/>
            <p:nvPr/>
          </p:nvGrpSpPr>
          <p:grpSpPr>
            <a:xfrm>
              <a:off x="1936588" y="383768"/>
              <a:ext cx="8690406" cy="4531145"/>
              <a:chOff x="-5203576" y="2889425"/>
              <a:chExt cx="4806374" cy="2506026"/>
            </a:xfrm>
          </p:grpSpPr>
          <p:sp>
            <p:nvSpPr>
              <p:cNvPr id="2477" name="Google Shape;2477;p212"/>
              <p:cNvSpPr/>
              <p:nvPr/>
            </p:nvSpPr>
            <p:spPr>
              <a:xfrm>
                <a:off x="-5154752" y="5015563"/>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78" name="Google Shape;2478;p212"/>
              <p:cNvSpPr/>
              <p:nvPr/>
            </p:nvSpPr>
            <p:spPr>
              <a:xfrm>
                <a:off x="-5203576" y="396255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79" name="Google Shape;2479;p212"/>
              <p:cNvSpPr/>
              <p:nvPr/>
            </p:nvSpPr>
            <p:spPr>
              <a:xfrm>
                <a:off x="-478127" y="433462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80" name="Google Shape;2480;p212"/>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81" name="Google Shape;2481;p212"/>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82" name="Google Shape;2482;p212"/>
              <p:cNvSpPr/>
              <p:nvPr/>
            </p:nvSpPr>
            <p:spPr>
              <a:xfrm>
                <a:off x="-3537419"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483" name="Google Shape;2483;p212"/>
            <p:cNvSpPr/>
            <p:nvPr/>
          </p:nvSpPr>
          <p:spPr>
            <a:xfrm>
              <a:off x="2107190" y="1041935"/>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484" name="Google Shape;2484;p212"/>
          <p:cNvSpPr/>
          <p:nvPr/>
        </p:nvSpPr>
        <p:spPr>
          <a:xfrm rot="8335191" flipH="1">
            <a:off x="-6174841" y="-3311914"/>
            <a:ext cx="12927404" cy="7375767"/>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85"/>
        <p:cNvGrpSpPr/>
        <p:nvPr/>
      </p:nvGrpSpPr>
      <p:grpSpPr>
        <a:xfrm>
          <a:off x="0" y="0"/>
          <a:ext cx="0" cy="0"/>
          <a:chOff x="0" y="0"/>
          <a:chExt cx="0" cy="0"/>
        </a:xfrm>
      </p:grpSpPr>
      <p:sp>
        <p:nvSpPr>
          <p:cNvPr id="2486" name="Google Shape;2486;p213"/>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87" name="Google Shape;2487;p213"/>
          <p:cNvSpPr/>
          <p:nvPr/>
        </p:nvSpPr>
        <p:spPr>
          <a:xfrm rot="10800000">
            <a:off x="8107759"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88" name="Google Shape;2488;p213"/>
          <p:cNvSpPr/>
          <p:nvPr/>
        </p:nvSpPr>
        <p:spPr>
          <a:xfrm>
            <a:off x="-453225"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89" name="Google Shape;2489;p213"/>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90" name="Google Shape;2490;p213"/>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91" name="Google Shape;2491;p213"/>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92" name="Google Shape;2492;p213"/>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93" name="Google Shape;2493;p213"/>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94" name="Google Shape;2494;p213"/>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95" name="Google Shape;2495;p213"/>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96" name="Google Shape;2496;p213"/>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497"/>
        <p:cNvGrpSpPr/>
        <p:nvPr/>
      </p:nvGrpSpPr>
      <p:grpSpPr>
        <a:xfrm>
          <a:off x="0" y="0"/>
          <a:ext cx="0" cy="0"/>
          <a:chOff x="0" y="0"/>
          <a:chExt cx="0" cy="0"/>
        </a:xfrm>
      </p:grpSpPr>
      <p:sp>
        <p:nvSpPr>
          <p:cNvPr id="2498" name="Google Shape;2498;p214"/>
          <p:cNvSpPr/>
          <p:nvPr/>
        </p:nvSpPr>
        <p:spPr>
          <a:xfrm rot="2462307" flipH="1">
            <a:off x="9773087" y="-572464"/>
            <a:ext cx="4205392" cy="3328968"/>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99" name="Google Shape;2499;p214"/>
          <p:cNvSpPr/>
          <p:nvPr/>
        </p:nvSpPr>
        <p:spPr>
          <a:xfrm rot="-2363539">
            <a:off x="-1801111" y="-587710"/>
            <a:ext cx="4205436" cy="3329003"/>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00" name="Google Shape;2500;p214"/>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01" name="Google Shape;2501;p214"/>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02" name="Google Shape;2502;p214"/>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03" name="Google Shape;2503;p214"/>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04" name="Google Shape;2504;p214"/>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05" name="Google Shape;2505;p214"/>
          <p:cNvSpPr/>
          <p:nvPr/>
        </p:nvSpPr>
        <p:spPr>
          <a:xfrm rot="10800000">
            <a:off x="10875786"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06" name="Google Shape;2506;p214"/>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07" name="Google Shape;2507;p214"/>
          <p:cNvSpPr/>
          <p:nvPr/>
        </p:nvSpPr>
        <p:spPr>
          <a:xfrm rot="10800000">
            <a:off x="11677967"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08" name="Google Shape;2508;p214"/>
          <p:cNvSpPr/>
          <p:nvPr/>
        </p:nvSpPr>
        <p:spPr>
          <a:xfrm flipH="1">
            <a:off x="91312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09"/>
        <p:cNvGrpSpPr/>
        <p:nvPr/>
      </p:nvGrpSpPr>
      <p:grpSpPr>
        <a:xfrm>
          <a:off x="0" y="0"/>
          <a:ext cx="0" cy="0"/>
          <a:chOff x="0" y="0"/>
          <a:chExt cx="0" cy="0"/>
        </a:xfrm>
      </p:grpSpPr>
      <p:sp>
        <p:nvSpPr>
          <p:cNvPr id="2510" name="Google Shape;2510;p215"/>
          <p:cNvSpPr txBox="1">
            <a:spLocks noGrp="1"/>
          </p:cNvSpPr>
          <p:nvPr>
            <p:ph type="title"/>
          </p:nvPr>
        </p:nvSpPr>
        <p:spPr>
          <a:xfrm>
            <a:off x="3266000" y="1585467"/>
            <a:ext cx="6497200" cy="2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13335"/>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511" name="Google Shape;2511;p215"/>
          <p:cNvSpPr txBox="1">
            <a:spLocks noGrp="1"/>
          </p:cNvSpPr>
          <p:nvPr>
            <p:ph type="subTitle" idx="1"/>
          </p:nvPr>
        </p:nvSpPr>
        <p:spPr>
          <a:xfrm>
            <a:off x="3266000" y="4103067"/>
            <a:ext cx="6497200" cy="106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2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512" name="Google Shape;2512;p215"/>
          <p:cNvGrpSpPr/>
          <p:nvPr/>
        </p:nvGrpSpPr>
        <p:grpSpPr>
          <a:xfrm>
            <a:off x="960082" y="271648"/>
            <a:ext cx="10545555" cy="5124379"/>
            <a:chOff x="-5876397" y="2789854"/>
            <a:chExt cx="4374297" cy="2125593"/>
          </a:xfrm>
        </p:grpSpPr>
        <p:sp>
          <p:nvSpPr>
            <p:cNvPr id="2513" name="Google Shape;2513;p215"/>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14" name="Google Shape;2514;p215"/>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15" name="Google Shape;2515;p215"/>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16" name="Google Shape;2516;p215"/>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517"/>
        <p:cNvGrpSpPr/>
        <p:nvPr/>
      </p:nvGrpSpPr>
      <p:grpSpPr>
        <a:xfrm>
          <a:off x="0" y="0"/>
          <a:ext cx="0" cy="0"/>
          <a:chOff x="0" y="0"/>
          <a:chExt cx="0" cy="0"/>
        </a:xfrm>
      </p:grpSpPr>
      <p:sp>
        <p:nvSpPr>
          <p:cNvPr id="2518" name="Google Shape;2518;p216"/>
          <p:cNvSpPr txBox="1">
            <a:spLocks noGrp="1"/>
          </p:cNvSpPr>
          <p:nvPr>
            <p:ph type="title"/>
          </p:nvPr>
        </p:nvSpPr>
        <p:spPr>
          <a:xfrm>
            <a:off x="960000" y="1814716"/>
            <a:ext cx="4703200" cy="159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19" name="Google Shape;2519;p216"/>
          <p:cNvSpPr txBox="1">
            <a:spLocks noGrp="1"/>
          </p:cNvSpPr>
          <p:nvPr>
            <p:ph type="subTitle" idx="1"/>
          </p:nvPr>
        </p:nvSpPr>
        <p:spPr>
          <a:xfrm>
            <a:off x="960000" y="3594316"/>
            <a:ext cx="4703200" cy="152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520" name="Google Shape;2520;p216"/>
          <p:cNvGrpSpPr/>
          <p:nvPr/>
        </p:nvGrpSpPr>
        <p:grpSpPr>
          <a:xfrm flipH="1">
            <a:off x="300360" y="271648"/>
            <a:ext cx="11630741" cy="5456369"/>
            <a:chOff x="-6171402" y="2789854"/>
            <a:chExt cx="4824432" cy="2263302"/>
          </a:xfrm>
        </p:grpSpPr>
        <p:sp>
          <p:nvSpPr>
            <p:cNvPr id="2521" name="Google Shape;2521;p216"/>
            <p:cNvSpPr/>
            <p:nvPr/>
          </p:nvSpPr>
          <p:spPr>
            <a:xfrm>
              <a:off x="-2013001"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22" name="Google Shape;2522;p216"/>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23" name="Google Shape;2523;p216"/>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24" name="Google Shape;2524;p216"/>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525" name="Google Shape;2525;p216"/>
          <p:cNvSpPr/>
          <p:nvPr/>
        </p:nvSpPr>
        <p:spPr>
          <a:xfrm rot="-5400000" flipH="1">
            <a:off x="-1838307" y="-3381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526"/>
        <p:cNvGrpSpPr/>
        <p:nvPr/>
      </p:nvGrpSpPr>
      <p:grpSpPr>
        <a:xfrm>
          <a:off x="0" y="0"/>
          <a:ext cx="0" cy="0"/>
          <a:chOff x="0" y="0"/>
          <a:chExt cx="0" cy="0"/>
        </a:xfrm>
      </p:grpSpPr>
      <p:sp>
        <p:nvSpPr>
          <p:cNvPr id="2527" name="Google Shape;2527;p217"/>
          <p:cNvSpPr txBox="1">
            <a:spLocks noGrp="1"/>
          </p:cNvSpPr>
          <p:nvPr>
            <p:ph type="title"/>
          </p:nvPr>
        </p:nvSpPr>
        <p:spPr>
          <a:xfrm>
            <a:off x="7595032" y="17639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28" name="Google Shape;2528;p217"/>
          <p:cNvSpPr txBox="1">
            <a:spLocks noGrp="1"/>
          </p:cNvSpPr>
          <p:nvPr>
            <p:ph type="subTitle" idx="1"/>
          </p:nvPr>
        </p:nvSpPr>
        <p:spPr>
          <a:xfrm>
            <a:off x="7595032" y="35435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529" name="Google Shape;2529;p217"/>
          <p:cNvGrpSpPr/>
          <p:nvPr/>
        </p:nvGrpSpPr>
        <p:grpSpPr>
          <a:xfrm>
            <a:off x="8550666" y="576448"/>
            <a:ext cx="3380435" cy="5354767"/>
            <a:chOff x="-2749175" y="2831998"/>
            <a:chExt cx="1402205" cy="2221158"/>
          </a:xfrm>
        </p:grpSpPr>
        <p:sp>
          <p:nvSpPr>
            <p:cNvPr id="2530" name="Google Shape;2530;p217"/>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31" name="Google Shape;2531;p217"/>
            <p:cNvSpPr/>
            <p:nvPr/>
          </p:nvSpPr>
          <p:spPr>
            <a:xfrm>
              <a:off x="-2749175" y="2831998"/>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532" name="Google Shape;2532;p217"/>
          <p:cNvSpPr/>
          <p:nvPr/>
        </p:nvSpPr>
        <p:spPr>
          <a:xfrm flipH="1">
            <a:off x="8406293" y="-805684"/>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533"/>
        <p:cNvGrpSpPr/>
        <p:nvPr/>
      </p:nvGrpSpPr>
      <p:grpSpPr>
        <a:xfrm>
          <a:off x="0" y="0"/>
          <a:ext cx="0" cy="0"/>
          <a:chOff x="0" y="0"/>
          <a:chExt cx="0" cy="0"/>
        </a:xfrm>
      </p:grpSpPr>
      <p:sp>
        <p:nvSpPr>
          <p:cNvPr id="2534" name="Google Shape;2534;p218"/>
          <p:cNvSpPr txBox="1">
            <a:spLocks noGrp="1"/>
          </p:cNvSpPr>
          <p:nvPr>
            <p:ph type="title"/>
          </p:nvPr>
        </p:nvSpPr>
        <p:spPr>
          <a:xfrm>
            <a:off x="960000" y="1763948"/>
            <a:ext cx="4310800" cy="172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35" name="Google Shape;2535;p218"/>
          <p:cNvSpPr txBox="1">
            <a:spLocks noGrp="1"/>
          </p:cNvSpPr>
          <p:nvPr>
            <p:ph type="subTitle" idx="1"/>
          </p:nvPr>
        </p:nvSpPr>
        <p:spPr>
          <a:xfrm>
            <a:off x="960000" y="3645148"/>
            <a:ext cx="4310800" cy="150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536" name="Google Shape;2536;p218"/>
          <p:cNvGrpSpPr/>
          <p:nvPr/>
        </p:nvGrpSpPr>
        <p:grpSpPr>
          <a:xfrm flipH="1">
            <a:off x="300360" y="271648"/>
            <a:ext cx="11630741" cy="2408367"/>
            <a:chOff x="-6171402" y="2789854"/>
            <a:chExt cx="4824432" cy="998991"/>
          </a:xfrm>
        </p:grpSpPr>
        <p:sp>
          <p:nvSpPr>
            <p:cNvPr id="2537" name="Google Shape;2537;p218"/>
            <p:cNvSpPr/>
            <p:nvPr/>
          </p:nvSpPr>
          <p:spPr>
            <a:xfrm>
              <a:off x="-1427895" y="3711070"/>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38" name="Google Shape;2538;p218"/>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39" name="Google Shape;2539;p218"/>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540" name="Google Shape;2540;p218"/>
          <p:cNvSpPr/>
          <p:nvPr/>
        </p:nvSpPr>
        <p:spPr>
          <a:xfrm rot="-3230979" flipH="1">
            <a:off x="-565924" y="-1034221"/>
            <a:ext cx="4205271" cy="332887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41"/>
        <p:cNvGrpSpPr/>
        <p:nvPr/>
      </p:nvGrpSpPr>
      <p:grpSpPr>
        <a:xfrm>
          <a:off x="0" y="0"/>
          <a:ext cx="0" cy="0"/>
          <a:chOff x="0" y="0"/>
          <a:chExt cx="0" cy="0"/>
        </a:xfrm>
      </p:grpSpPr>
      <p:sp>
        <p:nvSpPr>
          <p:cNvPr id="2542" name="Google Shape;2542;p219"/>
          <p:cNvSpPr txBox="1">
            <a:spLocks noGrp="1"/>
          </p:cNvSpPr>
          <p:nvPr>
            <p:ph type="title"/>
          </p:nvPr>
        </p:nvSpPr>
        <p:spPr>
          <a:xfrm>
            <a:off x="1250168"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543" name="Google Shape;2543;p219"/>
          <p:cNvSpPr txBox="1">
            <a:spLocks noGrp="1"/>
          </p:cNvSpPr>
          <p:nvPr>
            <p:ph type="subTitle" idx="1"/>
          </p:nvPr>
        </p:nvSpPr>
        <p:spPr>
          <a:xfrm>
            <a:off x="1250168"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44" name="Google Shape;2544;p219"/>
          <p:cNvSpPr txBox="1">
            <a:spLocks noGrp="1"/>
          </p:cNvSpPr>
          <p:nvPr>
            <p:ph type="title" idx="2"/>
          </p:nvPr>
        </p:nvSpPr>
        <p:spPr>
          <a:xfrm>
            <a:off x="4645795"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545" name="Google Shape;2545;p219"/>
          <p:cNvSpPr txBox="1">
            <a:spLocks noGrp="1"/>
          </p:cNvSpPr>
          <p:nvPr>
            <p:ph type="subTitle" idx="3"/>
          </p:nvPr>
        </p:nvSpPr>
        <p:spPr>
          <a:xfrm>
            <a:off x="4645795"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46" name="Google Shape;2546;p219"/>
          <p:cNvSpPr txBox="1">
            <a:spLocks noGrp="1"/>
          </p:cNvSpPr>
          <p:nvPr>
            <p:ph type="title" idx="4"/>
          </p:nvPr>
        </p:nvSpPr>
        <p:spPr>
          <a:xfrm>
            <a:off x="8041431"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547" name="Google Shape;2547;p219"/>
          <p:cNvSpPr txBox="1">
            <a:spLocks noGrp="1"/>
          </p:cNvSpPr>
          <p:nvPr>
            <p:ph type="subTitle" idx="5"/>
          </p:nvPr>
        </p:nvSpPr>
        <p:spPr>
          <a:xfrm>
            <a:off x="8041431"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48" name="Google Shape;2548;p219"/>
          <p:cNvSpPr txBox="1">
            <a:spLocks noGrp="1"/>
          </p:cNvSpPr>
          <p:nvPr>
            <p:ph type="title" idx="6"/>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49" name="Google Shape;2549;p219"/>
          <p:cNvSpPr/>
          <p:nvPr/>
        </p:nvSpPr>
        <p:spPr>
          <a:xfrm rot="10800000">
            <a:off x="8425259" y="49046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50" name="Google Shape;2550;p219"/>
          <p:cNvSpPr/>
          <p:nvPr/>
        </p:nvSpPr>
        <p:spPr>
          <a:xfrm rot="10800000" flipH="1">
            <a:off x="-1022141" y="47067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551" name="Google Shape;2551;p219"/>
          <p:cNvGrpSpPr/>
          <p:nvPr/>
        </p:nvGrpSpPr>
        <p:grpSpPr>
          <a:xfrm rot="10800000" flipH="1">
            <a:off x="312382" y="345015"/>
            <a:ext cx="11634443" cy="6082162"/>
            <a:chOff x="-6145063" y="2768870"/>
            <a:chExt cx="4825968" cy="2522881"/>
          </a:xfrm>
        </p:grpSpPr>
        <p:sp>
          <p:nvSpPr>
            <p:cNvPr id="2552" name="Google Shape;2552;p219"/>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53" name="Google Shape;2553;p219"/>
            <p:cNvSpPr/>
            <p:nvPr/>
          </p:nvSpPr>
          <p:spPr>
            <a:xfrm>
              <a:off x="-6102807" y="498318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54" name="Google Shape;2554;p219"/>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55" name="Google Shape;2555;p219"/>
            <p:cNvSpPr/>
            <p:nvPr/>
          </p:nvSpPr>
          <p:spPr>
            <a:xfrm>
              <a:off x="-1481725" y="52147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56" name="Google Shape;2556;p219"/>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57" name="Google Shape;2557;p219"/>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558"/>
        <p:cNvGrpSpPr/>
        <p:nvPr/>
      </p:nvGrpSpPr>
      <p:grpSpPr>
        <a:xfrm>
          <a:off x="0" y="0"/>
          <a:ext cx="0" cy="0"/>
          <a:chOff x="0" y="0"/>
          <a:chExt cx="0" cy="0"/>
        </a:xfrm>
      </p:grpSpPr>
      <p:sp>
        <p:nvSpPr>
          <p:cNvPr id="2559" name="Google Shape;2559;p220"/>
          <p:cNvSpPr/>
          <p:nvPr/>
        </p:nvSpPr>
        <p:spPr>
          <a:xfrm rot="-10607045" flipH="1">
            <a:off x="2486331" y="-4010799"/>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60" name="Google Shape;2560;p220"/>
          <p:cNvSpPr/>
          <p:nvPr/>
        </p:nvSpPr>
        <p:spPr>
          <a:xfrm rot="-10468380" flipH="1">
            <a:off x="-2065894" y="4103364"/>
            <a:ext cx="4205180" cy="3328800"/>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61" name="Google Shape;2561;p220"/>
          <p:cNvSpPr txBox="1">
            <a:spLocks noGrp="1"/>
          </p:cNvSpPr>
          <p:nvPr>
            <p:ph type="title"/>
          </p:nvPr>
        </p:nvSpPr>
        <p:spPr>
          <a:xfrm>
            <a:off x="950967" y="694967"/>
            <a:ext cx="1029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62" name="Google Shape;2562;p220"/>
          <p:cNvSpPr txBox="1">
            <a:spLocks noGrp="1"/>
          </p:cNvSpPr>
          <p:nvPr>
            <p:ph type="title" idx="2"/>
          </p:nvPr>
        </p:nvSpPr>
        <p:spPr>
          <a:xfrm>
            <a:off x="6674939" y="1895333"/>
            <a:ext cx="42256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563" name="Google Shape;2563;p220"/>
          <p:cNvSpPr txBox="1">
            <a:spLocks noGrp="1"/>
          </p:cNvSpPr>
          <p:nvPr>
            <p:ph type="subTitle" idx="1"/>
          </p:nvPr>
        </p:nvSpPr>
        <p:spPr>
          <a:xfrm>
            <a:off x="6674939" y="2460037"/>
            <a:ext cx="42256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64" name="Google Shape;2564;p220"/>
          <p:cNvSpPr txBox="1">
            <a:spLocks noGrp="1"/>
          </p:cNvSpPr>
          <p:nvPr>
            <p:ph type="title" idx="3"/>
          </p:nvPr>
        </p:nvSpPr>
        <p:spPr>
          <a:xfrm>
            <a:off x="6671765" y="3373373"/>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565" name="Google Shape;2565;p220"/>
          <p:cNvSpPr txBox="1">
            <a:spLocks noGrp="1"/>
          </p:cNvSpPr>
          <p:nvPr>
            <p:ph type="subTitle" idx="4"/>
          </p:nvPr>
        </p:nvSpPr>
        <p:spPr>
          <a:xfrm>
            <a:off x="6671764" y="3938003"/>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66" name="Google Shape;2566;p220"/>
          <p:cNvSpPr txBox="1">
            <a:spLocks noGrp="1"/>
          </p:cNvSpPr>
          <p:nvPr>
            <p:ph type="title" idx="5"/>
          </p:nvPr>
        </p:nvSpPr>
        <p:spPr>
          <a:xfrm>
            <a:off x="6676456" y="4851415"/>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567" name="Google Shape;2567;p220"/>
          <p:cNvSpPr txBox="1">
            <a:spLocks noGrp="1"/>
          </p:cNvSpPr>
          <p:nvPr>
            <p:ph type="subTitle" idx="6"/>
          </p:nvPr>
        </p:nvSpPr>
        <p:spPr>
          <a:xfrm>
            <a:off x="6676456" y="5415967"/>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568" name="Google Shape;2568;p220"/>
          <p:cNvGrpSpPr/>
          <p:nvPr/>
        </p:nvGrpSpPr>
        <p:grpSpPr>
          <a:xfrm>
            <a:off x="317086" y="308493"/>
            <a:ext cx="11544153" cy="6302287"/>
            <a:chOff x="-6143112" y="2805138"/>
            <a:chExt cx="4788515" cy="2614189"/>
          </a:xfrm>
        </p:grpSpPr>
        <p:sp>
          <p:nvSpPr>
            <p:cNvPr id="2569" name="Google Shape;2569;p220"/>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70" name="Google Shape;2570;p220"/>
            <p:cNvSpPr/>
            <p:nvPr/>
          </p:nvSpPr>
          <p:spPr>
            <a:xfrm>
              <a:off x="-2892015" y="5341552"/>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71" name="Google Shape;2571;p220"/>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72" name="Google Shape;2572;p220"/>
            <p:cNvSpPr/>
            <p:nvPr/>
          </p:nvSpPr>
          <p:spPr>
            <a:xfrm>
              <a:off x="-1489544" y="36949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73" name="Google Shape;2573;p220"/>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74"/>
        <p:cNvGrpSpPr/>
        <p:nvPr/>
      </p:nvGrpSpPr>
      <p:grpSpPr>
        <a:xfrm>
          <a:off x="0" y="0"/>
          <a:ext cx="0" cy="0"/>
          <a:chOff x="0" y="0"/>
          <a:chExt cx="0" cy="0"/>
        </a:xfrm>
      </p:grpSpPr>
      <p:sp>
        <p:nvSpPr>
          <p:cNvPr id="2575" name="Google Shape;2575;p221"/>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76" name="Google Shape;2576;p221"/>
          <p:cNvSpPr txBox="1">
            <a:spLocks noGrp="1"/>
          </p:cNvSpPr>
          <p:nvPr>
            <p:ph type="title" idx="2"/>
          </p:nvPr>
        </p:nvSpPr>
        <p:spPr>
          <a:xfrm>
            <a:off x="941884" y="23456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577" name="Google Shape;2577;p221"/>
          <p:cNvSpPr txBox="1">
            <a:spLocks noGrp="1"/>
          </p:cNvSpPr>
          <p:nvPr>
            <p:ph type="subTitle" idx="1"/>
          </p:nvPr>
        </p:nvSpPr>
        <p:spPr>
          <a:xfrm>
            <a:off x="941884" y="28254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578" name="Google Shape;2578;p221"/>
          <p:cNvSpPr txBox="1">
            <a:spLocks noGrp="1"/>
          </p:cNvSpPr>
          <p:nvPr>
            <p:ph type="title" idx="3"/>
          </p:nvPr>
        </p:nvSpPr>
        <p:spPr>
          <a:xfrm>
            <a:off x="7827316" y="23456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579" name="Google Shape;2579;p221"/>
          <p:cNvSpPr txBox="1">
            <a:spLocks noGrp="1"/>
          </p:cNvSpPr>
          <p:nvPr>
            <p:ph type="subTitle" idx="4"/>
          </p:nvPr>
        </p:nvSpPr>
        <p:spPr>
          <a:xfrm>
            <a:off x="7827316" y="28254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580" name="Google Shape;2580;p221"/>
          <p:cNvSpPr txBox="1">
            <a:spLocks noGrp="1"/>
          </p:cNvSpPr>
          <p:nvPr>
            <p:ph type="title" idx="5"/>
          </p:nvPr>
        </p:nvSpPr>
        <p:spPr>
          <a:xfrm>
            <a:off x="941884" y="41553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581" name="Google Shape;2581;p221"/>
          <p:cNvSpPr txBox="1">
            <a:spLocks noGrp="1"/>
          </p:cNvSpPr>
          <p:nvPr>
            <p:ph type="subTitle" idx="6"/>
          </p:nvPr>
        </p:nvSpPr>
        <p:spPr>
          <a:xfrm>
            <a:off x="941884" y="46350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582" name="Google Shape;2582;p221"/>
          <p:cNvSpPr txBox="1">
            <a:spLocks noGrp="1"/>
          </p:cNvSpPr>
          <p:nvPr>
            <p:ph type="title" idx="7"/>
          </p:nvPr>
        </p:nvSpPr>
        <p:spPr>
          <a:xfrm>
            <a:off x="7827316" y="41553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583" name="Google Shape;2583;p221"/>
          <p:cNvSpPr txBox="1">
            <a:spLocks noGrp="1"/>
          </p:cNvSpPr>
          <p:nvPr>
            <p:ph type="subTitle" idx="8"/>
          </p:nvPr>
        </p:nvSpPr>
        <p:spPr>
          <a:xfrm>
            <a:off x="7827316" y="46350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584" name="Google Shape;2584;p221"/>
          <p:cNvSpPr/>
          <p:nvPr/>
        </p:nvSpPr>
        <p:spPr>
          <a:xfrm rot="-192955">
            <a:off x="2664431" y="41431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85" name="Google Shape;2585;p221"/>
          <p:cNvSpPr/>
          <p:nvPr/>
        </p:nvSpPr>
        <p:spPr>
          <a:xfrm rot="10799792">
            <a:off x="-1677001" y="-49684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586" name="Google Shape;2586;p221"/>
          <p:cNvGrpSpPr/>
          <p:nvPr/>
        </p:nvGrpSpPr>
        <p:grpSpPr>
          <a:xfrm>
            <a:off x="248882" y="279697"/>
            <a:ext cx="11587193" cy="6348023"/>
            <a:chOff x="-6171402" y="2793194"/>
            <a:chExt cx="4806368" cy="2633161"/>
          </a:xfrm>
        </p:grpSpPr>
        <p:sp>
          <p:nvSpPr>
            <p:cNvPr id="2587" name="Google Shape;2587;p221"/>
            <p:cNvSpPr/>
            <p:nvPr/>
          </p:nvSpPr>
          <p:spPr>
            <a:xfrm>
              <a:off x="-5414294" y="5306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88" name="Google Shape;2588;p221"/>
            <p:cNvSpPr/>
            <p:nvPr/>
          </p:nvSpPr>
          <p:spPr>
            <a:xfrm>
              <a:off x="-1500112" y="3546547"/>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89" name="Google Shape;2589;p221"/>
            <p:cNvSpPr/>
            <p:nvPr/>
          </p:nvSpPr>
          <p:spPr>
            <a:xfrm>
              <a:off x="-1419183" y="2808531"/>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90" name="Google Shape;2590;p221"/>
            <p:cNvSpPr/>
            <p:nvPr/>
          </p:nvSpPr>
          <p:spPr>
            <a:xfrm>
              <a:off x="-2138091" y="279319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91" name="Google Shape;2591;p221"/>
            <p:cNvSpPr/>
            <p:nvPr/>
          </p:nvSpPr>
          <p:spPr>
            <a:xfrm>
              <a:off x="-6171402" y="534938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92" name="Google Shape;2592;p221"/>
            <p:cNvSpPr/>
            <p:nvPr/>
          </p:nvSpPr>
          <p:spPr>
            <a:xfrm>
              <a:off x="-1419284" y="477111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593"/>
        <p:cNvGrpSpPr/>
        <p:nvPr/>
      </p:nvGrpSpPr>
      <p:grpSpPr>
        <a:xfrm>
          <a:off x="0" y="0"/>
          <a:ext cx="0" cy="0"/>
          <a:chOff x="0" y="0"/>
          <a:chExt cx="0" cy="0"/>
        </a:xfrm>
      </p:grpSpPr>
      <p:sp>
        <p:nvSpPr>
          <p:cNvPr id="2594" name="Google Shape;2594;p222"/>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95" name="Google Shape;2595;p222"/>
          <p:cNvSpPr txBox="1">
            <a:spLocks noGrp="1"/>
          </p:cNvSpPr>
          <p:nvPr>
            <p:ph type="title" idx="2"/>
          </p:nvPr>
        </p:nvSpPr>
        <p:spPr>
          <a:xfrm>
            <a:off x="13065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596" name="Google Shape;2596;p222"/>
          <p:cNvSpPr txBox="1">
            <a:spLocks noGrp="1"/>
          </p:cNvSpPr>
          <p:nvPr>
            <p:ph type="subTitle" idx="1"/>
          </p:nvPr>
        </p:nvSpPr>
        <p:spPr>
          <a:xfrm>
            <a:off x="13065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597" name="Google Shape;2597;p222"/>
          <p:cNvSpPr txBox="1">
            <a:spLocks noGrp="1"/>
          </p:cNvSpPr>
          <p:nvPr>
            <p:ph type="title" idx="3"/>
          </p:nvPr>
        </p:nvSpPr>
        <p:spPr>
          <a:xfrm>
            <a:off x="46104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598" name="Google Shape;2598;p222"/>
          <p:cNvSpPr txBox="1">
            <a:spLocks noGrp="1"/>
          </p:cNvSpPr>
          <p:nvPr>
            <p:ph type="subTitle" idx="4"/>
          </p:nvPr>
        </p:nvSpPr>
        <p:spPr>
          <a:xfrm>
            <a:off x="46104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599" name="Google Shape;2599;p222"/>
          <p:cNvSpPr txBox="1">
            <a:spLocks noGrp="1"/>
          </p:cNvSpPr>
          <p:nvPr>
            <p:ph type="title" idx="5"/>
          </p:nvPr>
        </p:nvSpPr>
        <p:spPr>
          <a:xfrm>
            <a:off x="13065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600" name="Google Shape;2600;p222"/>
          <p:cNvSpPr txBox="1">
            <a:spLocks noGrp="1"/>
          </p:cNvSpPr>
          <p:nvPr>
            <p:ph type="subTitle" idx="6"/>
          </p:nvPr>
        </p:nvSpPr>
        <p:spPr>
          <a:xfrm>
            <a:off x="13065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601" name="Google Shape;2601;p222"/>
          <p:cNvSpPr txBox="1">
            <a:spLocks noGrp="1"/>
          </p:cNvSpPr>
          <p:nvPr>
            <p:ph type="title" idx="7"/>
          </p:nvPr>
        </p:nvSpPr>
        <p:spPr>
          <a:xfrm>
            <a:off x="46104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602" name="Google Shape;2602;p222"/>
          <p:cNvSpPr txBox="1">
            <a:spLocks noGrp="1"/>
          </p:cNvSpPr>
          <p:nvPr>
            <p:ph type="subTitle" idx="8"/>
          </p:nvPr>
        </p:nvSpPr>
        <p:spPr>
          <a:xfrm>
            <a:off x="46104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603" name="Google Shape;2603;p222"/>
          <p:cNvSpPr txBox="1">
            <a:spLocks noGrp="1"/>
          </p:cNvSpPr>
          <p:nvPr>
            <p:ph type="title" idx="9"/>
          </p:nvPr>
        </p:nvSpPr>
        <p:spPr>
          <a:xfrm>
            <a:off x="7913900" y="25232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604" name="Google Shape;2604;p222"/>
          <p:cNvSpPr txBox="1">
            <a:spLocks noGrp="1"/>
          </p:cNvSpPr>
          <p:nvPr>
            <p:ph type="subTitle" idx="13"/>
          </p:nvPr>
        </p:nvSpPr>
        <p:spPr>
          <a:xfrm>
            <a:off x="7913900" y="32036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605" name="Google Shape;2605;p222"/>
          <p:cNvSpPr txBox="1">
            <a:spLocks noGrp="1"/>
          </p:cNvSpPr>
          <p:nvPr>
            <p:ph type="title" idx="14"/>
          </p:nvPr>
        </p:nvSpPr>
        <p:spPr>
          <a:xfrm>
            <a:off x="7913900" y="47646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606" name="Google Shape;2606;p222"/>
          <p:cNvSpPr txBox="1">
            <a:spLocks noGrp="1"/>
          </p:cNvSpPr>
          <p:nvPr>
            <p:ph type="subTitle" idx="15"/>
          </p:nvPr>
        </p:nvSpPr>
        <p:spPr>
          <a:xfrm>
            <a:off x="7913900" y="54450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607" name="Google Shape;2607;p222"/>
          <p:cNvSpPr/>
          <p:nvPr/>
        </p:nvSpPr>
        <p:spPr>
          <a:xfrm>
            <a:off x="-742741"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08" name="Google Shape;2608;p222"/>
          <p:cNvSpPr/>
          <p:nvPr/>
        </p:nvSpPr>
        <p:spPr>
          <a:xfrm flipH="1">
            <a:off x="8704659"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609" name="Google Shape;2609;p222"/>
          <p:cNvGrpSpPr/>
          <p:nvPr/>
        </p:nvGrpSpPr>
        <p:grpSpPr>
          <a:xfrm>
            <a:off x="320388" y="91481"/>
            <a:ext cx="11380691" cy="6536251"/>
            <a:chOff x="240290" y="68610"/>
            <a:chExt cx="8535518" cy="4902188"/>
          </a:xfrm>
        </p:grpSpPr>
        <p:grpSp>
          <p:nvGrpSpPr>
            <p:cNvPr id="2610" name="Google Shape;2610;p222"/>
            <p:cNvGrpSpPr/>
            <p:nvPr/>
          </p:nvGrpSpPr>
          <p:grpSpPr>
            <a:xfrm rot="10800000" flipH="1">
              <a:off x="240290" y="68610"/>
              <a:ext cx="8535518" cy="4902188"/>
              <a:chOff x="240290" y="203735"/>
              <a:chExt cx="8535518" cy="4902188"/>
            </a:xfrm>
          </p:grpSpPr>
          <p:grpSp>
            <p:nvGrpSpPr>
              <p:cNvPr id="2611" name="Google Shape;2611;p222"/>
              <p:cNvGrpSpPr/>
              <p:nvPr/>
            </p:nvGrpSpPr>
            <p:grpSpPr>
              <a:xfrm>
                <a:off x="3631190" y="203735"/>
                <a:ext cx="5144618" cy="4625000"/>
                <a:chOff x="-4266347" y="2789854"/>
                <a:chExt cx="2845317" cy="2557934"/>
              </a:xfrm>
            </p:grpSpPr>
            <p:sp>
              <p:nvSpPr>
                <p:cNvPr id="2612" name="Google Shape;2612;p222"/>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13" name="Google Shape;2613;p222"/>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14" name="Google Shape;2614;p222"/>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15" name="Google Shape;2615;p222"/>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16" name="Google Shape;2616;p222"/>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617" name="Google Shape;2617;p222"/>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18" name="Google Shape;2618;p222"/>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619" name="Google Shape;2619;p222"/>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20"/>
        <p:cNvGrpSpPr/>
        <p:nvPr/>
      </p:nvGrpSpPr>
      <p:grpSpPr>
        <a:xfrm>
          <a:off x="0" y="0"/>
          <a:ext cx="0" cy="0"/>
          <a:chOff x="0" y="0"/>
          <a:chExt cx="0" cy="0"/>
        </a:xfrm>
      </p:grpSpPr>
      <p:sp>
        <p:nvSpPr>
          <p:cNvPr id="2621" name="Google Shape;2621;p223"/>
          <p:cNvSpPr/>
          <p:nvPr/>
        </p:nvSpPr>
        <p:spPr>
          <a:xfrm rot="5400000">
            <a:off x="9956802" y="10819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22" name="Google Shape;2622;p223"/>
          <p:cNvSpPr/>
          <p:nvPr/>
        </p:nvSpPr>
        <p:spPr>
          <a:xfrm flipH="1">
            <a:off x="10706877" y="633863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23" name="Google Shape;2623;p223"/>
          <p:cNvSpPr/>
          <p:nvPr/>
        </p:nvSpPr>
        <p:spPr>
          <a:xfrm flipH="1">
            <a:off x="11705531"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24" name="Google Shape;2624;p223"/>
          <p:cNvSpPr txBox="1">
            <a:spLocks noGrp="1"/>
          </p:cNvSpPr>
          <p:nvPr>
            <p:ph type="ctrTitle"/>
          </p:nvPr>
        </p:nvSpPr>
        <p:spPr>
          <a:xfrm>
            <a:off x="5898300" y="1028700"/>
            <a:ext cx="5145200" cy="982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34" b="1">
                <a:latin typeface="Spinnaker"/>
                <a:ea typeface="Spinnaker"/>
                <a:cs typeface="Spinnaker"/>
                <a:sym typeface="Spinnaker"/>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2625" name="Google Shape;2625;p223"/>
          <p:cNvSpPr txBox="1">
            <a:spLocks noGrp="1"/>
          </p:cNvSpPr>
          <p:nvPr>
            <p:ph type="subTitle" idx="1"/>
          </p:nvPr>
        </p:nvSpPr>
        <p:spPr>
          <a:xfrm>
            <a:off x="5898300" y="2141733"/>
            <a:ext cx="5145200" cy="1871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dk1"/>
                </a:solidFill>
                <a:latin typeface="Archivo"/>
                <a:ea typeface="Archivo"/>
                <a:cs typeface="Archivo"/>
                <a:sym typeface="Archivo"/>
              </a:defRPr>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2626" name="Google Shape;2626;p223"/>
          <p:cNvSpPr txBox="1"/>
          <p:nvPr/>
        </p:nvSpPr>
        <p:spPr>
          <a:xfrm>
            <a:off x="5898100" y="4180800"/>
            <a:ext cx="5145200" cy="8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2D3962"/>
                </a:solidFill>
                <a:latin typeface="Archivo"/>
                <a:ea typeface="Archivo"/>
                <a:cs typeface="Archivo"/>
                <a:sym typeface="Archivo"/>
              </a:rPr>
              <a:t>CRÉDITS: Ce modèle de présentation a été créé par </a:t>
            </a:r>
            <a:r>
              <a:rPr lang="en-US" sz="1600" b="1" i="0" u="none" strike="noStrike" cap="none">
                <a:solidFill>
                  <a:schemeClr val="hlink"/>
                </a:solidFill>
                <a:uFill>
                  <a:noFill/>
                </a:uFill>
                <a:latin typeface="Archivo"/>
                <a:ea typeface="Archivo"/>
                <a:cs typeface="Archivo"/>
                <a:sym typeface="Archivo"/>
                <a:hlinkClick r:id="rId2"/>
              </a:rPr>
              <a:t>Slidesgo</a:t>
            </a:r>
            <a:r>
              <a:rPr lang="en-US" sz="1600" b="0" i="0" u="none" strike="noStrike" cap="none">
                <a:solidFill>
                  <a:srgbClr val="2D3962"/>
                </a:solidFill>
                <a:latin typeface="Archivo"/>
                <a:ea typeface="Archivo"/>
                <a:cs typeface="Archivo"/>
                <a:sym typeface="Archivo"/>
              </a:rPr>
              <a:t>, comprenant des icônes de </a:t>
            </a:r>
            <a:r>
              <a:rPr lang="en-US" sz="1600" b="1" i="0" u="none" strike="noStrike" cap="none">
                <a:solidFill>
                  <a:schemeClr val="hlink"/>
                </a:solidFill>
                <a:uFill>
                  <a:noFill/>
                </a:uFill>
                <a:latin typeface="Archivo"/>
                <a:ea typeface="Archivo"/>
                <a:cs typeface="Archivo"/>
                <a:sym typeface="Archivo"/>
                <a:hlinkClick r:id="rId3"/>
              </a:rPr>
              <a:t>Flaticon</a:t>
            </a:r>
            <a:r>
              <a:rPr lang="en-US" sz="1600" b="0" i="0" u="none" strike="noStrike" cap="none">
                <a:solidFill>
                  <a:srgbClr val="2D3962"/>
                </a:solidFill>
                <a:latin typeface="Archivo"/>
                <a:ea typeface="Archivo"/>
                <a:cs typeface="Archivo"/>
                <a:sym typeface="Archivo"/>
              </a:rPr>
              <a:t>, des infographies et des images de </a:t>
            </a:r>
            <a:r>
              <a:rPr lang="en-US" sz="1600" b="1" i="0" u="none" strike="noStrike" cap="none">
                <a:solidFill>
                  <a:schemeClr val="hlink"/>
                </a:solidFill>
                <a:uFill>
                  <a:noFill/>
                </a:uFill>
                <a:latin typeface="Archivo"/>
                <a:ea typeface="Archivo"/>
                <a:cs typeface="Archivo"/>
                <a:sym typeface="Archivo"/>
                <a:hlinkClick r:id="rId4"/>
              </a:rPr>
              <a:t>Freepik</a:t>
            </a:r>
            <a:r>
              <a:rPr lang="en-US" sz="1600" b="0" i="0" u="none" strike="noStrike" cap="none">
                <a:solidFill>
                  <a:srgbClr val="2D3962"/>
                </a:solidFill>
                <a:latin typeface="Archivo"/>
                <a:ea typeface="Archivo"/>
                <a:cs typeface="Archivo"/>
                <a:sym typeface="Archivo"/>
              </a:rPr>
              <a:t> </a:t>
            </a:r>
            <a:endParaRPr sz="1600" b="1" i="0" u="none" strike="noStrike" cap="none">
              <a:solidFill>
                <a:srgbClr val="2D3962"/>
              </a:solidFill>
              <a:latin typeface="Archivo"/>
              <a:ea typeface="Archivo"/>
              <a:cs typeface="Archivo"/>
              <a:sym typeface="Archivo"/>
            </a:endParaRPr>
          </a:p>
        </p:txBody>
      </p:sp>
      <p:grpSp>
        <p:nvGrpSpPr>
          <p:cNvPr id="2627" name="Google Shape;2627;p223"/>
          <p:cNvGrpSpPr/>
          <p:nvPr/>
        </p:nvGrpSpPr>
        <p:grpSpPr>
          <a:xfrm flipH="1">
            <a:off x="644765" y="138652"/>
            <a:ext cx="8869147" cy="1498175"/>
            <a:chOff x="-5349598" y="2818975"/>
            <a:chExt cx="3678923" cy="621443"/>
          </a:xfrm>
        </p:grpSpPr>
        <p:sp>
          <p:nvSpPr>
            <p:cNvPr id="2628" name="Google Shape;2628;p223"/>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29" name="Google Shape;2629;p223"/>
            <p:cNvSpPr/>
            <p:nvPr/>
          </p:nvSpPr>
          <p:spPr>
            <a:xfrm>
              <a:off x="-1724725" y="339411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30" name="Google Shape;2630;p223"/>
            <p:cNvSpPr/>
            <p:nvPr/>
          </p:nvSpPr>
          <p:spPr>
            <a:xfrm>
              <a:off x="-5349598" y="2931569"/>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631"/>
        <p:cNvGrpSpPr/>
        <p:nvPr/>
      </p:nvGrpSpPr>
      <p:grpSpPr>
        <a:xfrm>
          <a:off x="0" y="0"/>
          <a:ext cx="0" cy="0"/>
          <a:chOff x="0" y="0"/>
          <a:chExt cx="0" cy="0"/>
        </a:xfrm>
      </p:grpSpPr>
      <p:sp>
        <p:nvSpPr>
          <p:cNvPr id="2632" name="Google Shape;2632;p224"/>
          <p:cNvSpPr/>
          <p:nvPr/>
        </p:nvSpPr>
        <p:spPr>
          <a:xfrm rot="6873750">
            <a:off x="-6426455"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33" name="Google Shape;2633;p224"/>
          <p:cNvSpPr/>
          <p:nvPr/>
        </p:nvSpPr>
        <p:spPr>
          <a:xfrm rot="-4956612">
            <a:off x="6033842"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634" name="Google Shape;2634;p224"/>
          <p:cNvGrpSpPr/>
          <p:nvPr/>
        </p:nvGrpSpPr>
        <p:grpSpPr>
          <a:xfrm>
            <a:off x="502888" y="91481"/>
            <a:ext cx="11198193" cy="6637851"/>
            <a:chOff x="377165" y="68610"/>
            <a:chExt cx="8398645" cy="4978388"/>
          </a:xfrm>
        </p:grpSpPr>
        <p:grpSp>
          <p:nvGrpSpPr>
            <p:cNvPr id="2635" name="Google Shape;2635;p224"/>
            <p:cNvGrpSpPr/>
            <p:nvPr/>
          </p:nvGrpSpPr>
          <p:grpSpPr>
            <a:xfrm rot="10800000" flipH="1">
              <a:off x="2488190" y="68610"/>
              <a:ext cx="6287620" cy="4978388"/>
              <a:chOff x="2488190" y="127535"/>
              <a:chExt cx="6287620" cy="4978388"/>
            </a:xfrm>
          </p:grpSpPr>
          <p:grpSp>
            <p:nvGrpSpPr>
              <p:cNvPr id="2636" name="Google Shape;2636;p224"/>
              <p:cNvGrpSpPr/>
              <p:nvPr/>
            </p:nvGrpSpPr>
            <p:grpSpPr>
              <a:xfrm>
                <a:off x="2488190" y="127535"/>
                <a:ext cx="6287620" cy="4701198"/>
                <a:chOff x="-4898503" y="2747711"/>
                <a:chExt cx="3477473" cy="2600077"/>
              </a:xfrm>
            </p:grpSpPr>
            <p:sp>
              <p:nvSpPr>
                <p:cNvPr id="2637" name="Google Shape;2637;p224"/>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38" name="Google Shape;2638;p224"/>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39" name="Google Shape;2639;p224"/>
                <p:cNvSpPr/>
                <p:nvPr/>
              </p:nvSpPr>
              <p:spPr>
                <a:xfrm>
                  <a:off x="-4898503" y="2747711"/>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40" name="Google Shape;2640;p224"/>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641" name="Google Shape;2641;p224"/>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642" name="Google Shape;2642;p224"/>
            <p:cNvSpPr/>
            <p:nvPr/>
          </p:nvSpPr>
          <p:spPr>
            <a:xfrm rot="10800000" flipH="1">
              <a:off x="377165" y="2872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643"/>
        <p:cNvGrpSpPr/>
        <p:nvPr/>
      </p:nvGrpSpPr>
      <p:grpSpPr>
        <a:xfrm>
          <a:off x="0" y="0"/>
          <a:ext cx="0" cy="0"/>
          <a:chOff x="0" y="0"/>
          <a:chExt cx="0" cy="0"/>
        </a:xfrm>
      </p:grpSpPr>
      <p:sp>
        <p:nvSpPr>
          <p:cNvPr id="2644" name="Google Shape;2644;p225"/>
          <p:cNvSpPr/>
          <p:nvPr/>
        </p:nvSpPr>
        <p:spPr>
          <a:xfrm rot="6873750">
            <a:off x="-6046255"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45" name="Google Shape;2645;p225"/>
          <p:cNvSpPr/>
          <p:nvPr/>
        </p:nvSpPr>
        <p:spPr>
          <a:xfrm rot="-1606648">
            <a:off x="7851745" y="4630315"/>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46" name="Google Shape;2646;p225"/>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47" name="Google Shape;2647;p225"/>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48" name="Google Shape;2648;p225"/>
          <p:cNvSpPr/>
          <p:nvPr/>
        </p:nvSpPr>
        <p:spPr>
          <a:xfrm rot="10800000">
            <a:off x="11645817" y="44964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49" name="Google Shape;2649;p225"/>
          <p:cNvSpPr/>
          <p:nvPr/>
        </p:nvSpPr>
        <p:spPr>
          <a:xfrm rot="10800000">
            <a:off x="4913571" y="303138"/>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50" name="Google Shape;2650;p225"/>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51" name="Google Shape;2651;p225"/>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52" name="Google Shape;2652;p225"/>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53" name="Google Shape;2653;p225"/>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654" name="Google Shape;2654;p225"/>
          <p:cNvGrpSpPr/>
          <p:nvPr/>
        </p:nvGrpSpPr>
        <p:grpSpPr>
          <a:xfrm rot="-9236845">
            <a:off x="-147291" y="4740554"/>
            <a:ext cx="1129706" cy="2783684"/>
            <a:chOff x="6288246" y="-2269485"/>
            <a:chExt cx="847271" cy="2087743"/>
          </a:xfrm>
        </p:grpSpPr>
        <p:sp>
          <p:nvSpPr>
            <p:cNvPr id="2655" name="Google Shape;2655;p225"/>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56" name="Google Shape;2656;p225"/>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57" name="Google Shape;2657;p225"/>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58" name="Google Shape;2658;p225"/>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59" name="Google Shape;2659;p225"/>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60" name="Google Shape;2660;p225"/>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61" name="Google Shape;2661;p225"/>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662"/>
        <p:cNvGrpSpPr/>
        <p:nvPr/>
      </p:nvGrpSpPr>
      <p:grpSpPr>
        <a:xfrm>
          <a:off x="0" y="0"/>
          <a:ext cx="0" cy="0"/>
          <a:chOff x="0" y="0"/>
          <a:chExt cx="0" cy="0"/>
        </a:xfrm>
      </p:grpSpPr>
      <p:sp>
        <p:nvSpPr>
          <p:cNvPr id="2663" name="Google Shape;2663;p226"/>
          <p:cNvSpPr/>
          <p:nvPr/>
        </p:nvSpPr>
        <p:spPr>
          <a:xfrm rot="-6873750" flipH="1">
            <a:off x="5680122"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64" name="Google Shape;2664;p226"/>
          <p:cNvSpPr/>
          <p:nvPr/>
        </p:nvSpPr>
        <p:spPr>
          <a:xfrm rot="9193352">
            <a:off x="-2721481" y="-1999086"/>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65" name="Google Shape;2665;p226"/>
          <p:cNvSpPr/>
          <p:nvPr/>
        </p:nvSpPr>
        <p:spPr>
          <a:xfrm>
            <a:off x="10353256" y="265199"/>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66" name="Google Shape;2666;p226"/>
          <p:cNvSpPr/>
          <p:nvPr/>
        </p:nvSpPr>
        <p:spPr>
          <a:xfrm>
            <a:off x="4935185" y="392281"/>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67" name="Google Shape;2667;p226"/>
          <p:cNvSpPr/>
          <p:nvPr/>
        </p:nvSpPr>
        <p:spPr>
          <a:xfrm>
            <a:off x="390397" y="203396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68" name="Google Shape;2668;p226"/>
          <p:cNvSpPr/>
          <p:nvPr/>
        </p:nvSpPr>
        <p:spPr>
          <a:xfrm>
            <a:off x="7517631" y="6455569"/>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69" name="Google Shape;2669;p226"/>
          <p:cNvSpPr/>
          <p:nvPr/>
        </p:nvSpPr>
        <p:spPr>
          <a:xfrm>
            <a:off x="3411706" y="641859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70" name="Google Shape;2670;p226"/>
          <p:cNvSpPr/>
          <p:nvPr/>
        </p:nvSpPr>
        <p:spPr>
          <a:xfrm>
            <a:off x="9884431" y="641859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71" name="Google Shape;2671;p226"/>
          <p:cNvSpPr/>
          <p:nvPr/>
        </p:nvSpPr>
        <p:spPr>
          <a:xfrm>
            <a:off x="752757" y="561663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72" name="Google Shape;2672;p226"/>
          <p:cNvSpPr/>
          <p:nvPr/>
        </p:nvSpPr>
        <p:spPr>
          <a:xfrm rot="10800000" flipH="1">
            <a:off x="720597" y="6417630"/>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2677"/>
        <p:cNvGrpSpPr/>
        <p:nvPr/>
      </p:nvGrpSpPr>
      <p:grpSpPr>
        <a:xfrm>
          <a:off x="0" y="0"/>
          <a:ext cx="0" cy="0"/>
          <a:chOff x="0" y="0"/>
          <a:chExt cx="0" cy="0"/>
        </a:xfrm>
      </p:grpSpPr>
      <p:sp>
        <p:nvSpPr>
          <p:cNvPr id="2678" name="Google Shape;2678;p228"/>
          <p:cNvSpPr txBox="1">
            <a:spLocks noGrp="1"/>
          </p:cNvSpPr>
          <p:nvPr>
            <p:ph type="body" idx="1"/>
          </p:nvPr>
        </p:nvSpPr>
        <p:spPr>
          <a:xfrm>
            <a:off x="0" y="164639"/>
            <a:ext cx="12192000" cy="76808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4800"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79" name="Google Shape;2679;p228"/>
          <p:cNvSpPr txBox="1">
            <a:spLocks noGrp="1"/>
          </p:cNvSpPr>
          <p:nvPr>
            <p:ph type="body" idx="2"/>
          </p:nvPr>
        </p:nvSpPr>
        <p:spPr>
          <a:xfrm>
            <a:off x="0" y="932724"/>
            <a:ext cx="12192000" cy="38404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67"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80"/>
        <p:cNvGrpSpPr/>
        <p:nvPr/>
      </p:nvGrpSpPr>
      <p:grpSpPr>
        <a:xfrm>
          <a:off x="0" y="0"/>
          <a:ext cx="0" cy="0"/>
          <a:chOff x="0" y="0"/>
          <a:chExt cx="0" cy="0"/>
        </a:xfrm>
      </p:grpSpPr>
      <p:sp>
        <p:nvSpPr>
          <p:cNvPr id="2681" name="Google Shape;2681;p229"/>
          <p:cNvSpPr/>
          <p:nvPr/>
        </p:nvSpPr>
        <p:spPr>
          <a:xfrm rot="5400000" flipH="1">
            <a:off x="8979691" y="3489049"/>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82" name="Google Shape;2682;p229"/>
          <p:cNvSpPr txBox="1">
            <a:spLocks noGrp="1"/>
          </p:cNvSpPr>
          <p:nvPr>
            <p:ph type="body" idx="1"/>
          </p:nvPr>
        </p:nvSpPr>
        <p:spPr>
          <a:xfrm>
            <a:off x="950967" y="1866900"/>
            <a:ext cx="10299200" cy="4224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83" name="Google Shape;2683;p229"/>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84" name="Google Shape;2684;p229"/>
          <p:cNvSpPr/>
          <p:nvPr/>
        </p:nvSpPr>
        <p:spPr>
          <a:xfrm rot="-698476">
            <a:off x="-1544230" y="-587764"/>
            <a:ext cx="4205507" cy="3329059"/>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85" name="Google Shape;2685;p229"/>
          <p:cNvSpPr/>
          <p:nvPr/>
        </p:nvSpPr>
        <p:spPr>
          <a:xfrm rot="10800000" flipH="1">
            <a:off x="4548552"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86" name="Google Shape;2686;p229"/>
          <p:cNvSpPr/>
          <p:nvPr/>
        </p:nvSpPr>
        <p:spPr>
          <a:xfrm rot="10800000" flipH="1">
            <a:off x="11360297" y="23247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87" name="Google Shape;2687;p229"/>
          <p:cNvSpPr/>
          <p:nvPr/>
        </p:nvSpPr>
        <p:spPr>
          <a:xfrm rot="10800000" flipH="1">
            <a:off x="11555399" y="12842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88" name="Google Shape;2688;p229"/>
          <p:cNvSpPr/>
          <p:nvPr/>
        </p:nvSpPr>
        <p:spPr>
          <a:xfrm rot="10800000" flipH="1">
            <a:off x="1104058"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89" name="Google Shape;2689;p229"/>
          <p:cNvSpPr/>
          <p:nvPr/>
        </p:nvSpPr>
        <p:spPr>
          <a:xfrm rot="10800000" flipH="1">
            <a:off x="9497799"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90" name="Google Shape;2690;p229"/>
          <p:cNvSpPr/>
          <p:nvPr/>
        </p:nvSpPr>
        <p:spPr>
          <a:xfrm rot="10800000" flipH="1">
            <a:off x="366123"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91" name="Google Shape;2691;p229"/>
          <p:cNvSpPr/>
          <p:nvPr/>
        </p:nvSpPr>
        <p:spPr>
          <a:xfrm>
            <a:off x="2848564"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692" name="Google Shape;2692;p229"/>
          <p:cNvGrpSpPr/>
          <p:nvPr/>
        </p:nvGrpSpPr>
        <p:grpSpPr>
          <a:xfrm rot="-10655570">
            <a:off x="10881427" y="4921208"/>
            <a:ext cx="1129676" cy="2783608"/>
            <a:chOff x="6288246" y="-2269485"/>
            <a:chExt cx="847271" cy="2087743"/>
          </a:xfrm>
        </p:grpSpPr>
        <p:sp>
          <p:nvSpPr>
            <p:cNvPr id="2693" name="Google Shape;2693;p229"/>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94" name="Google Shape;2694;p229"/>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95" name="Google Shape;2695;p229"/>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96" name="Google Shape;2696;p229"/>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97" name="Google Shape;2697;p229"/>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98" name="Google Shape;2698;p229"/>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99" name="Google Shape;2699;p229"/>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00"/>
        <p:cNvGrpSpPr/>
        <p:nvPr/>
      </p:nvGrpSpPr>
      <p:grpSpPr>
        <a:xfrm>
          <a:off x="0" y="0"/>
          <a:ext cx="0" cy="0"/>
          <a:chOff x="0" y="0"/>
          <a:chExt cx="0" cy="0"/>
        </a:xfrm>
      </p:grpSpPr>
      <p:sp>
        <p:nvSpPr>
          <p:cNvPr id="2701" name="Google Shape;2701;p230"/>
          <p:cNvSpPr txBox="1">
            <a:spLocks noGrp="1"/>
          </p:cNvSpPr>
          <p:nvPr>
            <p:ph type="title"/>
          </p:nvPr>
        </p:nvSpPr>
        <p:spPr>
          <a:xfrm>
            <a:off x="1431400" y="2710433"/>
            <a:ext cx="43416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2702" name="Google Shape;2702;p230"/>
          <p:cNvSpPr txBox="1">
            <a:spLocks noGrp="1"/>
          </p:cNvSpPr>
          <p:nvPr>
            <p:ph type="title" idx="2"/>
          </p:nvPr>
        </p:nvSpPr>
        <p:spPr>
          <a:xfrm>
            <a:off x="6567533" y="2710433"/>
            <a:ext cx="43392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2703" name="Google Shape;2703;p230"/>
          <p:cNvSpPr txBox="1">
            <a:spLocks noGrp="1"/>
          </p:cNvSpPr>
          <p:nvPr>
            <p:ph type="subTitle" idx="1"/>
          </p:nvPr>
        </p:nvSpPr>
        <p:spPr>
          <a:xfrm>
            <a:off x="6567533" y="3775967"/>
            <a:ext cx="43392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2704" name="Google Shape;2704;p230"/>
          <p:cNvSpPr txBox="1">
            <a:spLocks noGrp="1"/>
          </p:cNvSpPr>
          <p:nvPr>
            <p:ph type="subTitle" idx="3"/>
          </p:nvPr>
        </p:nvSpPr>
        <p:spPr>
          <a:xfrm>
            <a:off x="1431400" y="3775967"/>
            <a:ext cx="43416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2705" name="Google Shape;2705;p230"/>
          <p:cNvSpPr/>
          <p:nvPr/>
        </p:nvSpPr>
        <p:spPr>
          <a:xfrm rot="192955" flipH="1">
            <a:off x="-1873784" y="39803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06" name="Google Shape;2706;p230"/>
          <p:cNvSpPr/>
          <p:nvPr/>
        </p:nvSpPr>
        <p:spPr>
          <a:xfrm rot="-10799792" flipH="1">
            <a:off x="2302210" y="-38968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707" name="Google Shape;2707;p230"/>
          <p:cNvGrpSpPr/>
          <p:nvPr/>
        </p:nvGrpSpPr>
        <p:grpSpPr>
          <a:xfrm>
            <a:off x="10033089" y="-899544"/>
            <a:ext cx="2105932" cy="2194343"/>
            <a:chOff x="-3367862" y="7828950"/>
            <a:chExt cx="1322600" cy="1378125"/>
          </a:xfrm>
        </p:grpSpPr>
        <p:sp>
          <p:nvSpPr>
            <p:cNvPr id="2708" name="Google Shape;2708;p230"/>
            <p:cNvSpPr/>
            <p:nvPr/>
          </p:nvSpPr>
          <p:spPr>
            <a:xfrm>
              <a:off x="-2932387" y="7957200"/>
              <a:ext cx="276000" cy="199725"/>
            </a:xfrm>
            <a:custGeom>
              <a:avLst/>
              <a:gdLst/>
              <a:ahLst/>
              <a:cxnLst/>
              <a:rect l="l" t="t" r="r" b="b"/>
              <a:pathLst>
                <a:path w="11040" h="7989" extrusionOk="0">
                  <a:moveTo>
                    <a:pt x="1" y="1"/>
                  </a:moveTo>
                  <a:lnTo>
                    <a:pt x="1" y="7989"/>
                  </a:lnTo>
                  <a:lnTo>
                    <a:pt x="11039" y="7989"/>
                  </a:lnTo>
                  <a:lnTo>
                    <a:pt x="11039" y="1"/>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09" name="Google Shape;2709;p230"/>
            <p:cNvSpPr/>
            <p:nvPr/>
          </p:nvSpPr>
          <p:spPr>
            <a:xfrm>
              <a:off x="-2932387"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10" name="Google Shape;2710;p230"/>
            <p:cNvSpPr/>
            <p:nvPr/>
          </p:nvSpPr>
          <p:spPr>
            <a:xfrm>
              <a:off x="-3236662"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11" name="Google Shape;2711;p230"/>
            <p:cNvSpPr/>
            <p:nvPr/>
          </p:nvSpPr>
          <p:spPr>
            <a:xfrm>
              <a:off x="-3153362" y="9071950"/>
              <a:ext cx="892100" cy="135125"/>
            </a:xfrm>
            <a:custGeom>
              <a:avLst/>
              <a:gdLst/>
              <a:ahLst/>
              <a:cxnLst/>
              <a:rect l="l" t="t" r="r" b="b"/>
              <a:pathLst>
                <a:path w="35684" h="5405" extrusionOk="0">
                  <a:moveTo>
                    <a:pt x="18049" y="1"/>
                  </a:moveTo>
                  <a:cubicBezTo>
                    <a:pt x="8314" y="1"/>
                    <a:pt x="0" y="1"/>
                    <a:pt x="422" y="2917"/>
                  </a:cubicBezTo>
                  <a:cubicBezTo>
                    <a:pt x="652" y="4502"/>
                    <a:pt x="8314" y="5405"/>
                    <a:pt x="18049" y="5405"/>
                  </a:cubicBezTo>
                  <a:cubicBezTo>
                    <a:pt x="27792" y="5405"/>
                    <a:pt x="35684" y="4524"/>
                    <a:pt x="35684" y="2917"/>
                  </a:cubicBezTo>
                  <a:cubicBezTo>
                    <a:pt x="35684" y="1"/>
                    <a:pt x="27792" y="1"/>
                    <a:pt x="18049"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12" name="Google Shape;2712;p230"/>
            <p:cNvSpPr/>
            <p:nvPr/>
          </p:nvSpPr>
          <p:spPr>
            <a:xfrm>
              <a:off x="-3330312" y="7866325"/>
              <a:ext cx="1247475" cy="1247675"/>
            </a:xfrm>
            <a:custGeom>
              <a:avLst/>
              <a:gdLst/>
              <a:ahLst/>
              <a:cxnLst/>
              <a:rect l="l" t="t" r="r" b="b"/>
              <a:pathLst>
                <a:path w="49899" h="49907" extrusionOk="0">
                  <a:moveTo>
                    <a:pt x="24950" y="1"/>
                  </a:moveTo>
                  <a:cubicBezTo>
                    <a:pt x="11172" y="1"/>
                    <a:pt x="1" y="11172"/>
                    <a:pt x="1" y="24957"/>
                  </a:cubicBezTo>
                  <a:cubicBezTo>
                    <a:pt x="1" y="38735"/>
                    <a:pt x="11172" y="49906"/>
                    <a:pt x="24950" y="49906"/>
                  </a:cubicBezTo>
                  <a:cubicBezTo>
                    <a:pt x="38727" y="49906"/>
                    <a:pt x="49899" y="38735"/>
                    <a:pt x="49899" y="24957"/>
                  </a:cubicBezTo>
                  <a:cubicBezTo>
                    <a:pt x="49899" y="11172"/>
                    <a:pt x="38727" y="1"/>
                    <a:pt x="249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13" name="Google Shape;2713;p230"/>
            <p:cNvSpPr/>
            <p:nvPr/>
          </p:nvSpPr>
          <p:spPr>
            <a:xfrm>
              <a:off x="-3174837" y="8312750"/>
              <a:ext cx="1092000" cy="801250"/>
            </a:xfrm>
            <a:custGeom>
              <a:avLst/>
              <a:gdLst/>
              <a:ahLst/>
              <a:cxnLst/>
              <a:rect l="l" t="t" r="r" b="b"/>
              <a:pathLst>
                <a:path w="43680" h="32050" extrusionOk="0">
                  <a:moveTo>
                    <a:pt x="42658" y="0"/>
                  </a:moveTo>
                  <a:cubicBezTo>
                    <a:pt x="42658" y="0"/>
                    <a:pt x="33019" y="12867"/>
                    <a:pt x="21366" y="18457"/>
                  </a:cubicBezTo>
                  <a:cubicBezTo>
                    <a:pt x="13904" y="22040"/>
                    <a:pt x="1" y="23580"/>
                    <a:pt x="1" y="23580"/>
                  </a:cubicBezTo>
                  <a:cubicBezTo>
                    <a:pt x="4726" y="28963"/>
                    <a:pt x="11541" y="32049"/>
                    <a:pt x="18705" y="32049"/>
                  </a:cubicBezTo>
                  <a:cubicBezTo>
                    <a:pt x="18714" y="32049"/>
                    <a:pt x="18722" y="32049"/>
                    <a:pt x="18731" y="32049"/>
                  </a:cubicBezTo>
                  <a:cubicBezTo>
                    <a:pt x="32508" y="32049"/>
                    <a:pt x="43680" y="20878"/>
                    <a:pt x="43680" y="7100"/>
                  </a:cubicBezTo>
                  <a:cubicBezTo>
                    <a:pt x="43680" y="4694"/>
                    <a:pt x="43339" y="2303"/>
                    <a:pt x="42658" y="0"/>
                  </a:cubicBezTo>
                  <a:close/>
                </a:path>
              </a:pathLst>
            </a:custGeom>
            <a:solidFill>
              <a:srgbClr val="2D3962">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14" name="Google Shape;2714;p230"/>
            <p:cNvSpPr/>
            <p:nvPr/>
          </p:nvSpPr>
          <p:spPr>
            <a:xfrm>
              <a:off x="-2738587" y="8113475"/>
              <a:ext cx="278000" cy="384000"/>
            </a:xfrm>
            <a:custGeom>
              <a:avLst/>
              <a:gdLst/>
              <a:ahLst/>
              <a:cxnLst/>
              <a:rect l="l" t="t" r="r" b="b"/>
              <a:pathLst>
                <a:path w="11120" h="15360" extrusionOk="0">
                  <a:moveTo>
                    <a:pt x="6540" y="1"/>
                  </a:moveTo>
                  <a:cubicBezTo>
                    <a:pt x="6275" y="1"/>
                    <a:pt x="6022" y="161"/>
                    <a:pt x="5915" y="420"/>
                  </a:cubicBezTo>
                  <a:lnTo>
                    <a:pt x="178" y="14434"/>
                  </a:lnTo>
                  <a:cubicBezTo>
                    <a:pt x="0" y="14879"/>
                    <a:pt x="326" y="15360"/>
                    <a:pt x="800" y="15360"/>
                  </a:cubicBezTo>
                  <a:lnTo>
                    <a:pt x="10453" y="15360"/>
                  </a:lnTo>
                  <a:cubicBezTo>
                    <a:pt x="10824" y="15360"/>
                    <a:pt x="11120" y="15056"/>
                    <a:pt x="11120" y="14686"/>
                  </a:cubicBezTo>
                  <a:cubicBezTo>
                    <a:pt x="11120" y="14323"/>
                    <a:pt x="10824" y="14020"/>
                    <a:pt x="10453" y="14020"/>
                  </a:cubicBezTo>
                  <a:lnTo>
                    <a:pt x="1792" y="14020"/>
                  </a:lnTo>
                  <a:lnTo>
                    <a:pt x="7152" y="924"/>
                  </a:lnTo>
                  <a:cubicBezTo>
                    <a:pt x="7300" y="583"/>
                    <a:pt x="7129" y="191"/>
                    <a:pt x="6789" y="50"/>
                  </a:cubicBezTo>
                  <a:cubicBezTo>
                    <a:pt x="6707" y="16"/>
                    <a:pt x="6623" y="1"/>
                    <a:pt x="6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15" name="Google Shape;2715;p230"/>
            <p:cNvSpPr/>
            <p:nvPr/>
          </p:nvSpPr>
          <p:spPr>
            <a:xfrm>
              <a:off x="-2723237" y="7935375"/>
              <a:ext cx="33350" cy="82575"/>
            </a:xfrm>
            <a:custGeom>
              <a:avLst/>
              <a:gdLst/>
              <a:ahLst/>
              <a:cxnLst/>
              <a:rect l="l" t="t" r="r" b="b"/>
              <a:pathLst>
                <a:path w="1334" h="3303" extrusionOk="0">
                  <a:moveTo>
                    <a:pt x="667" y="0"/>
                  </a:moveTo>
                  <a:cubicBezTo>
                    <a:pt x="297" y="0"/>
                    <a:pt x="0" y="296"/>
                    <a:pt x="0" y="667"/>
                  </a:cubicBezTo>
                  <a:lnTo>
                    <a:pt x="0" y="2636"/>
                  </a:lnTo>
                  <a:cubicBezTo>
                    <a:pt x="0" y="3006"/>
                    <a:pt x="297" y="3302"/>
                    <a:pt x="667" y="3302"/>
                  </a:cubicBezTo>
                  <a:cubicBezTo>
                    <a:pt x="1037" y="3302"/>
                    <a:pt x="1333" y="3006"/>
                    <a:pt x="1333" y="2636"/>
                  </a:cubicBezTo>
                  <a:lnTo>
                    <a:pt x="1333" y="667"/>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16" name="Google Shape;2716;p230"/>
            <p:cNvSpPr/>
            <p:nvPr/>
          </p:nvSpPr>
          <p:spPr>
            <a:xfrm>
              <a:off x="-2723237" y="8970350"/>
              <a:ext cx="33350" cy="82550"/>
            </a:xfrm>
            <a:custGeom>
              <a:avLst/>
              <a:gdLst/>
              <a:ahLst/>
              <a:cxnLst/>
              <a:rect l="l" t="t" r="r" b="b"/>
              <a:pathLst>
                <a:path w="1334" h="3302" extrusionOk="0">
                  <a:moveTo>
                    <a:pt x="667" y="0"/>
                  </a:moveTo>
                  <a:cubicBezTo>
                    <a:pt x="297" y="0"/>
                    <a:pt x="0" y="296"/>
                    <a:pt x="0" y="666"/>
                  </a:cubicBezTo>
                  <a:lnTo>
                    <a:pt x="0" y="2636"/>
                  </a:lnTo>
                  <a:cubicBezTo>
                    <a:pt x="0" y="3006"/>
                    <a:pt x="297" y="3302"/>
                    <a:pt x="667" y="3302"/>
                  </a:cubicBezTo>
                  <a:cubicBezTo>
                    <a:pt x="1037" y="3302"/>
                    <a:pt x="1333" y="3006"/>
                    <a:pt x="1333" y="2636"/>
                  </a:cubicBezTo>
                  <a:lnTo>
                    <a:pt x="1333" y="666"/>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17" name="Google Shape;2717;p230"/>
            <p:cNvSpPr/>
            <p:nvPr/>
          </p:nvSpPr>
          <p:spPr>
            <a:xfrm>
              <a:off x="-3266812" y="8473575"/>
              <a:ext cx="82575" cy="33350"/>
            </a:xfrm>
            <a:custGeom>
              <a:avLst/>
              <a:gdLst/>
              <a:ahLst/>
              <a:cxnLst/>
              <a:rect l="l" t="t" r="r" b="b"/>
              <a:pathLst>
                <a:path w="3303" h="1334" extrusionOk="0">
                  <a:moveTo>
                    <a:pt x="2641" y="0"/>
                  </a:moveTo>
                  <a:cubicBezTo>
                    <a:pt x="2632" y="0"/>
                    <a:pt x="2623" y="1"/>
                    <a:pt x="2614" y="1"/>
                  </a:cubicBezTo>
                  <a:lnTo>
                    <a:pt x="644" y="1"/>
                  </a:lnTo>
                  <a:cubicBezTo>
                    <a:pt x="289" y="8"/>
                    <a:pt x="0" y="304"/>
                    <a:pt x="0" y="667"/>
                  </a:cubicBezTo>
                  <a:cubicBezTo>
                    <a:pt x="0" y="1023"/>
                    <a:pt x="289" y="1319"/>
                    <a:pt x="644" y="1333"/>
                  </a:cubicBezTo>
                  <a:lnTo>
                    <a:pt x="2614" y="1333"/>
                  </a:lnTo>
                  <a:cubicBezTo>
                    <a:pt x="2622" y="1334"/>
                    <a:pt x="2631" y="1334"/>
                    <a:pt x="2640" y="1334"/>
                  </a:cubicBezTo>
                  <a:cubicBezTo>
                    <a:pt x="3006" y="1334"/>
                    <a:pt x="3302" y="1036"/>
                    <a:pt x="3302" y="667"/>
                  </a:cubicBezTo>
                  <a:cubicBezTo>
                    <a:pt x="3302" y="291"/>
                    <a:pt x="3006" y="0"/>
                    <a:pt x="26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18" name="Google Shape;2718;p230"/>
            <p:cNvSpPr/>
            <p:nvPr/>
          </p:nvSpPr>
          <p:spPr>
            <a:xfrm>
              <a:off x="-2230737" y="8473575"/>
              <a:ext cx="83675" cy="33350"/>
            </a:xfrm>
            <a:custGeom>
              <a:avLst/>
              <a:gdLst/>
              <a:ahLst/>
              <a:cxnLst/>
              <a:rect l="l" t="t" r="r" b="b"/>
              <a:pathLst>
                <a:path w="3347" h="1334" extrusionOk="0">
                  <a:moveTo>
                    <a:pt x="662" y="0"/>
                  </a:moveTo>
                  <a:cubicBezTo>
                    <a:pt x="297" y="0"/>
                    <a:pt x="1" y="291"/>
                    <a:pt x="1" y="667"/>
                  </a:cubicBezTo>
                  <a:cubicBezTo>
                    <a:pt x="1" y="1036"/>
                    <a:pt x="297" y="1334"/>
                    <a:pt x="663" y="1334"/>
                  </a:cubicBezTo>
                  <a:cubicBezTo>
                    <a:pt x="671" y="1334"/>
                    <a:pt x="680" y="1334"/>
                    <a:pt x="689" y="1333"/>
                  </a:cubicBezTo>
                  <a:lnTo>
                    <a:pt x="2658" y="1333"/>
                  </a:lnTo>
                  <a:cubicBezTo>
                    <a:pt x="2667" y="1334"/>
                    <a:pt x="2676" y="1334"/>
                    <a:pt x="2685" y="1334"/>
                  </a:cubicBezTo>
                  <a:cubicBezTo>
                    <a:pt x="3050" y="1334"/>
                    <a:pt x="3347" y="1036"/>
                    <a:pt x="3347" y="667"/>
                  </a:cubicBezTo>
                  <a:cubicBezTo>
                    <a:pt x="3347" y="291"/>
                    <a:pt x="3051" y="0"/>
                    <a:pt x="2685" y="0"/>
                  </a:cubicBezTo>
                  <a:cubicBezTo>
                    <a:pt x="2676" y="0"/>
                    <a:pt x="2667" y="1"/>
                    <a:pt x="2658" y="1"/>
                  </a:cubicBezTo>
                  <a:lnTo>
                    <a:pt x="689" y="1"/>
                  </a:lnTo>
                  <a:cubicBezTo>
                    <a:pt x="680" y="1"/>
                    <a:pt x="671" y="0"/>
                    <a:pt x="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19" name="Google Shape;2719;p230"/>
            <p:cNvSpPr/>
            <p:nvPr/>
          </p:nvSpPr>
          <p:spPr>
            <a:xfrm>
              <a:off x="-3367862" y="7828950"/>
              <a:ext cx="1322600" cy="1322600"/>
            </a:xfrm>
            <a:custGeom>
              <a:avLst/>
              <a:gdLst/>
              <a:ahLst/>
              <a:cxnLst/>
              <a:rect l="l" t="t" r="r" b="b"/>
              <a:pathLst>
                <a:path w="52904" h="52904" extrusionOk="0">
                  <a:moveTo>
                    <a:pt x="26452" y="2999"/>
                  </a:moveTo>
                  <a:cubicBezTo>
                    <a:pt x="39385" y="2999"/>
                    <a:pt x="49898" y="13519"/>
                    <a:pt x="49898" y="26452"/>
                  </a:cubicBezTo>
                  <a:cubicBezTo>
                    <a:pt x="49898" y="39378"/>
                    <a:pt x="39385" y="49898"/>
                    <a:pt x="26452" y="49898"/>
                  </a:cubicBezTo>
                  <a:cubicBezTo>
                    <a:pt x="13526" y="49898"/>
                    <a:pt x="3006" y="39378"/>
                    <a:pt x="3006" y="26452"/>
                  </a:cubicBezTo>
                  <a:cubicBezTo>
                    <a:pt x="3006" y="13519"/>
                    <a:pt x="13526" y="2999"/>
                    <a:pt x="26452" y="2999"/>
                  </a:cubicBezTo>
                  <a:close/>
                  <a:moveTo>
                    <a:pt x="26452" y="0"/>
                  </a:moveTo>
                  <a:cubicBezTo>
                    <a:pt x="11867" y="0"/>
                    <a:pt x="0" y="11868"/>
                    <a:pt x="0" y="26452"/>
                  </a:cubicBezTo>
                  <a:cubicBezTo>
                    <a:pt x="0" y="41037"/>
                    <a:pt x="11867" y="52904"/>
                    <a:pt x="26452" y="52904"/>
                  </a:cubicBezTo>
                  <a:cubicBezTo>
                    <a:pt x="41036" y="52904"/>
                    <a:pt x="52904" y="41037"/>
                    <a:pt x="52904" y="26452"/>
                  </a:cubicBezTo>
                  <a:cubicBezTo>
                    <a:pt x="52904" y="11860"/>
                    <a:pt x="41036" y="0"/>
                    <a:pt x="264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2720" name="Google Shape;2720;p230"/>
          <p:cNvGrpSpPr/>
          <p:nvPr/>
        </p:nvGrpSpPr>
        <p:grpSpPr>
          <a:xfrm>
            <a:off x="218546" y="6013652"/>
            <a:ext cx="2474641" cy="539183"/>
            <a:chOff x="373708" y="2493184"/>
            <a:chExt cx="1855981" cy="404387"/>
          </a:xfrm>
        </p:grpSpPr>
        <p:sp>
          <p:nvSpPr>
            <p:cNvPr id="2721" name="Google Shape;2721;p230"/>
            <p:cNvSpPr/>
            <p:nvPr/>
          </p:nvSpPr>
          <p:spPr>
            <a:xfrm>
              <a:off x="373708" y="2710857"/>
              <a:ext cx="1855981" cy="186714"/>
            </a:xfrm>
            <a:custGeom>
              <a:avLst/>
              <a:gdLst/>
              <a:ahLst/>
              <a:cxnLst/>
              <a:rect l="l" t="t" r="r" b="b"/>
              <a:pathLst>
                <a:path w="62047" h="6242" extrusionOk="0">
                  <a:moveTo>
                    <a:pt x="31390" y="1"/>
                  </a:moveTo>
                  <a:cubicBezTo>
                    <a:pt x="14459" y="1"/>
                    <a:pt x="0" y="1"/>
                    <a:pt x="741" y="3369"/>
                  </a:cubicBezTo>
                  <a:cubicBezTo>
                    <a:pt x="1141" y="5205"/>
                    <a:pt x="14459" y="6242"/>
                    <a:pt x="31390" y="6242"/>
                  </a:cubicBezTo>
                  <a:cubicBezTo>
                    <a:pt x="48321" y="6242"/>
                    <a:pt x="62047" y="5228"/>
                    <a:pt x="62047" y="3369"/>
                  </a:cubicBezTo>
                  <a:cubicBezTo>
                    <a:pt x="62047" y="1"/>
                    <a:pt x="48321" y="1"/>
                    <a:pt x="31390"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22" name="Google Shape;2722;p230"/>
            <p:cNvSpPr/>
            <p:nvPr/>
          </p:nvSpPr>
          <p:spPr>
            <a:xfrm>
              <a:off x="1809358" y="2495188"/>
              <a:ext cx="255363" cy="29077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23" name="Google Shape;2723;p230"/>
            <p:cNvSpPr/>
            <p:nvPr/>
          </p:nvSpPr>
          <p:spPr>
            <a:xfrm>
              <a:off x="2064691" y="2593720"/>
              <a:ext cx="100566" cy="94823"/>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24" name="Google Shape;2724;p230"/>
            <p:cNvSpPr/>
            <p:nvPr/>
          </p:nvSpPr>
          <p:spPr>
            <a:xfrm>
              <a:off x="718061" y="2591506"/>
              <a:ext cx="1159079" cy="98352"/>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25" name="Google Shape;2725;p230"/>
            <p:cNvSpPr/>
            <p:nvPr/>
          </p:nvSpPr>
          <p:spPr>
            <a:xfrm>
              <a:off x="718061" y="2689829"/>
              <a:ext cx="1159079" cy="98352"/>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26" name="Google Shape;2726;p230"/>
            <p:cNvSpPr/>
            <p:nvPr/>
          </p:nvSpPr>
          <p:spPr>
            <a:xfrm>
              <a:off x="718061" y="2493184"/>
              <a:ext cx="1159079" cy="98352"/>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27" name="Google Shape;2727;p230"/>
            <p:cNvSpPr/>
            <p:nvPr/>
          </p:nvSpPr>
          <p:spPr>
            <a:xfrm>
              <a:off x="712527" y="2493184"/>
              <a:ext cx="72209" cy="29499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28" name="Google Shape;2728;p230"/>
            <p:cNvSpPr/>
            <p:nvPr/>
          </p:nvSpPr>
          <p:spPr>
            <a:xfrm>
              <a:off x="531377" y="2493184"/>
              <a:ext cx="181180" cy="29499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2729" name="Google Shape;2729;p230"/>
          <p:cNvGrpSpPr/>
          <p:nvPr/>
        </p:nvGrpSpPr>
        <p:grpSpPr>
          <a:xfrm>
            <a:off x="346919" y="271648"/>
            <a:ext cx="11615917" cy="6106917"/>
            <a:chOff x="-6130737" y="2789854"/>
            <a:chExt cx="4818283" cy="2533150"/>
          </a:xfrm>
        </p:grpSpPr>
        <p:sp>
          <p:nvSpPr>
            <p:cNvPr id="2730" name="Google Shape;2730;p230"/>
            <p:cNvSpPr/>
            <p:nvPr/>
          </p:nvSpPr>
          <p:spPr>
            <a:xfrm>
              <a:off x="-6130737" y="3414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31" name="Google Shape;2731;p230"/>
            <p:cNvSpPr/>
            <p:nvPr/>
          </p:nvSpPr>
          <p:spPr>
            <a:xfrm>
              <a:off x="-1569591" y="5245229"/>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32" name="Google Shape;2732;p230"/>
            <p:cNvSpPr/>
            <p:nvPr/>
          </p:nvSpPr>
          <p:spPr>
            <a:xfrm>
              <a:off x="-1366504" y="4595213"/>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33" name="Google Shape;2733;p230"/>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734" name="Google Shape;2734;p230"/>
          <p:cNvSpPr txBox="1">
            <a:spLocks noGrp="1"/>
          </p:cNvSpPr>
          <p:nvPr>
            <p:ph type="title" idx="4"/>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35"/>
        <p:cNvGrpSpPr/>
        <p:nvPr/>
      </p:nvGrpSpPr>
      <p:grpSpPr>
        <a:xfrm>
          <a:off x="0" y="0"/>
          <a:ext cx="0" cy="0"/>
          <a:chOff x="0" y="0"/>
          <a:chExt cx="0" cy="0"/>
        </a:xfrm>
      </p:grpSpPr>
      <p:sp>
        <p:nvSpPr>
          <p:cNvPr id="2736" name="Google Shape;2736;p231"/>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37" name="Google Shape;2737;p231"/>
          <p:cNvSpPr/>
          <p:nvPr/>
        </p:nvSpPr>
        <p:spPr>
          <a:xfrm rot="10800000" flipH="1">
            <a:off x="-135725"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38" name="Google Shape;2738;p231"/>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39" name="Google Shape;2739;p231"/>
          <p:cNvSpPr/>
          <p:nvPr/>
        </p:nvSpPr>
        <p:spPr>
          <a:xfrm rot="10800000" flipH="1">
            <a:off x="996915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40" name="Google Shape;2740;p231"/>
          <p:cNvSpPr/>
          <p:nvPr/>
        </p:nvSpPr>
        <p:spPr>
          <a:xfrm rot="10800000" flipH="1">
            <a:off x="3277851" y="63029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41" name="Google Shape;2741;p231"/>
          <p:cNvSpPr/>
          <p:nvPr/>
        </p:nvSpPr>
        <p:spPr>
          <a:xfrm rot="10800000" flipH="1">
            <a:off x="11688229"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42" name="Google Shape;2742;p231"/>
          <p:cNvSpPr/>
          <p:nvPr/>
        </p:nvSpPr>
        <p:spPr>
          <a:xfrm rot="10800000" flipH="1">
            <a:off x="1188333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43" name="Google Shape;2743;p231"/>
          <p:cNvSpPr/>
          <p:nvPr/>
        </p:nvSpPr>
        <p:spPr>
          <a:xfrm rot="10800000" flipH="1">
            <a:off x="1563789"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44" name="Google Shape;2744;p231"/>
          <p:cNvSpPr/>
          <p:nvPr/>
        </p:nvSpPr>
        <p:spPr>
          <a:xfrm rot="10800000" flipH="1">
            <a:off x="11849831" y="1959492"/>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45" name="Google Shape;2745;p231"/>
          <p:cNvSpPr/>
          <p:nvPr/>
        </p:nvSpPr>
        <p:spPr>
          <a:xfrm rot="10800000" flipH="1">
            <a:off x="368655"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46" name="Google Shape;2746;p231"/>
          <p:cNvSpPr/>
          <p:nvPr/>
        </p:nvSpPr>
        <p:spPr>
          <a:xfrm>
            <a:off x="336496"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47" name="Google Shape;2747;p231"/>
          <p:cNvSpPr/>
          <p:nvPr/>
        </p:nvSpPr>
        <p:spPr>
          <a:xfrm>
            <a:off x="238364"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48"/>
        <p:cNvGrpSpPr/>
        <p:nvPr/>
      </p:nvGrpSpPr>
      <p:grpSpPr>
        <a:xfrm>
          <a:off x="0" y="0"/>
          <a:ext cx="0" cy="0"/>
          <a:chOff x="0" y="0"/>
          <a:chExt cx="0" cy="0"/>
        </a:xfrm>
      </p:grpSpPr>
      <p:sp>
        <p:nvSpPr>
          <p:cNvPr id="2749" name="Google Shape;2749;p232"/>
          <p:cNvSpPr txBox="1">
            <a:spLocks noGrp="1"/>
          </p:cNvSpPr>
          <p:nvPr>
            <p:ph type="body" idx="1"/>
          </p:nvPr>
        </p:nvSpPr>
        <p:spPr>
          <a:xfrm>
            <a:off x="960000" y="1949667"/>
            <a:ext cx="6087600" cy="3777600"/>
          </a:xfrm>
          <a:prstGeom prst="rect">
            <a:avLst/>
          </a:prstGeom>
          <a:noFill/>
          <a:ln>
            <a:noFill/>
          </a:ln>
        </p:spPr>
        <p:txBody>
          <a:bodyPr spcFirstLastPara="1" wrap="square" lIns="91425" tIns="91425" rIns="91425" bIns="91425" anchor="ctr" anchorCtr="0">
            <a:noAutofit/>
          </a:bodyPr>
          <a:lstStyle>
            <a:lvl1pPr marL="457200" lvl="0" indent="-292100" algn="l">
              <a:lnSpc>
                <a:spcPct val="100000"/>
              </a:lnSpc>
              <a:spcBef>
                <a:spcPts val="0"/>
              </a:spcBef>
              <a:spcAft>
                <a:spcPts val="0"/>
              </a:spcAft>
              <a:buSzPts val="1000"/>
              <a:buAutoNum type="arabicPeriod"/>
              <a:defRPr/>
            </a:lvl1pPr>
            <a:lvl2pPr marL="914400" lvl="1" indent="-317500" algn="l">
              <a:lnSpc>
                <a:spcPct val="115000"/>
              </a:lnSpc>
              <a:spcBef>
                <a:spcPts val="1600"/>
              </a:spcBef>
              <a:spcAft>
                <a:spcPts val="0"/>
              </a:spcAft>
              <a:buSzPts val="1400"/>
              <a:buAutoNum type="alphaLcPeriod"/>
              <a:defRPr/>
            </a:lvl2pPr>
            <a:lvl3pPr marL="1371600" lvl="2" indent="-317500" algn="l">
              <a:lnSpc>
                <a:spcPct val="115000"/>
              </a:lnSpc>
              <a:spcBef>
                <a:spcPts val="2133"/>
              </a:spcBef>
              <a:spcAft>
                <a:spcPts val="0"/>
              </a:spcAft>
              <a:buSzPts val="1400"/>
              <a:buAutoNum type="romanLcPeriod"/>
              <a:defRPr/>
            </a:lvl3pPr>
            <a:lvl4pPr marL="1828800" lvl="3" indent="-317500" algn="l">
              <a:lnSpc>
                <a:spcPct val="115000"/>
              </a:lnSpc>
              <a:spcBef>
                <a:spcPts val="2133"/>
              </a:spcBef>
              <a:spcAft>
                <a:spcPts val="0"/>
              </a:spcAft>
              <a:buSzPts val="1400"/>
              <a:buAutoNum type="arabicPeriod"/>
              <a:defRPr/>
            </a:lvl4pPr>
            <a:lvl5pPr marL="2286000" lvl="4" indent="-317500" algn="l">
              <a:lnSpc>
                <a:spcPct val="115000"/>
              </a:lnSpc>
              <a:spcBef>
                <a:spcPts val="2133"/>
              </a:spcBef>
              <a:spcAft>
                <a:spcPts val="0"/>
              </a:spcAft>
              <a:buSzPts val="1400"/>
              <a:buAutoNum type="alphaLcPeriod"/>
              <a:defRPr/>
            </a:lvl5pPr>
            <a:lvl6pPr marL="2743200" lvl="5" indent="-317500" algn="l">
              <a:lnSpc>
                <a:spcPct val="115000"/>
              </a:lnSpc>
              <a:spcBef>
                <a:spcPts val="2133"/>
              </a:spcBef>
              <a:spcAft>
                <a:spcPts val="0"/>
              </a:spcAft>
              <a:buSzPts val="1400"/>
              <a:buAutoNum type="romanLcPeriod"/>
              <a:defRPr/>
            </a:lvl6pPr>
            <a:lvl7pPr marL="3200400" lvl="6" indent="-317500" algn="l">
              <a:lnSpc>
                <a:spcPct val="115000"/>
              </a:lnSpc>
              <a:spcBef>
                <a:spcPts val="2133"/>
              </a:spcBef>
              <a:spcAft>
                <a:spcPts val="0"/>
              </a:spcAft>
              <a:buSzPts val="1400"/>
              <a:buAutoNum type="arabicPeriod"/>
              <a:defRPr/>
            </a:lvl7pPr>
            <a:lvl8pPr marL="3657600" lvl="7" indent="-317500" algn="l">
              <a:lnSpc>
                <a:spcPct val="115000"/>
              </a:lnSpc>
              <a:spcBef>
                <a:spcPts val="2133"/>
              </a:spcBef>
              <a:spcAft>
                <a:spcPts val="0"/>
              </a:spcAft>
              <a:buSzPts val="1400"/>
              <a:buAutoNum type="alphaLcPeriod"/>
              <a:defRPr/>
            </a:lvl8pPr>
            <a:lvl9pPr marL="4114800" lvl="8" indent="-317500" algn="l">
              <a:lnSpc>
                <a:spcPct val="115000"/>
              </a:lnSpc>
              <a:spcBef>
                <a:spcPts val="2133"/>
              </a:spcBef>
              <a:spcAft>
                <a:spcPts val="2133"/>
              </a:spcAft>
              <a:buSzPts val="1400"/>
              <a:buAutoNum type="romanLcPeriod"/>
              <a:defRPr/>
            </a:lvl9pPr>
          </a:lstStyle>
          <a:p>
            <a:endParaRPr/>
          </a:p>
        </p:txBody>
      </p:sp>
      <p:sp>
        <p:nvSpPr>
          <p:cNvPr id="2750" name="Google Shape;2750;p232"/>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2751" name="Google Shape;2751;p232"/>
          <p:cNvGrpSpPr/>
          <p:nvPr/>
        </p:nvGrpSpPr>
        <p:grpSpPr>
          <a:xfrm flipH="1">
            <a:off x="351243" y="341852"/>
            <a:ext cx="11154393" cy="6273377"/>
            <a:chOff x="-5876397" y="2818975"/>
            <a:chExt cx="4626843" cy="2602197"/>
          </a:xfrm>
        </p:grpSpPr>
        <p:sp>
          <p:nvSpPr>
            <p:cNvPr id="2752" name="Google Shape;2752;p232"/>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53" name="Google Shape;2753;p232"/>
            <p:cNvSpPr/>
            <p:nvPr/>
          </p:nvSpPr>
          <p:spPr>
            <a:xfrm>
              <a:off x="-2567599" y="5374872"/>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54" name="Google Shape;2754;p232"/>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55" name="Google Shape;2755;p232"/>
            <p:cNvSpPr/>
            <p:nvPr/>
          </p:nvSpPr>
          <p:spPr>
            <a:xfrm>
              <a:off x="-1303804" y="352158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756" name="Google Shape;2756;p232"/>
          <p:cNvSpPr/>
          <p:nvPr/>
        </p:nvSpPr>
        <p:spPr>
          <a:xfrm rot="-1890520">
            <a:off x="-1800107" y="-1094683"/>
            <a:ext cx="4205384" cy="3328961"/>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25"/>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163" name="Google Shape;163;p25"/>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64" name="Google Shape;164;p2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57"/>
        <p:cNvGrpSpPr/>
        <p:nvPr/>
      </p:nvGrpSpPr>
      <p:grpSpPr>
        <a:xfrm>
          <a:off x="0" y="0"/>
          <a:ext cx="0" cy="0"/>
          <a:chOff x="0" y="0"/>
          <a:chExt cx="0" cy="0"/>
        </a:xfrm>
      </p:grpSpPr>
      <p:sp>
        <p:nvSpPr>
          <p:cNvPr id="2758" name="Google Shape;2758;p233"/>
          <p:cNvSpPr/>
          <p:nvPr/>
        </p:nvSpPr>
        <p:spPr>
          <a:xfrm rot="10800000" flipH="1">
            <a:off x="-1530141" y="38960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59" name="Google Shape;2759;p233"/>
          <p:cNvSpPr txBox="1">
            <a:spLocks noGrp="1"/>
          </p:cNvSpPr>
          <p:nvPr>
            <p:ph type="title"/>
          </p:nvPr>
        </p:nvSpPr>
        <p:spPr>
          <a:xfrm>
            <a:off x="1241200" y="1394600"/>
            <a:ext cx="8490400" cy="406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13335"/>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2760" name="Google Shape;2760;p233"/>
          <p:cNvGrpSpPr/>
          <p:nvPr/>
        </p:nvGrpSpPr>
        <p:grpSpPr>
          <a:xfrm rot="10800000">
            <a:off x="321674" y="614366"/>
            <a:ext cx="7448133" cy="6013365"/>
            <a:chOff x="-4266347" y="2789854"/>
            <a:chExt cx="3089486" cy="2494344"/>
          </a:xfrm>
        </p:grpSpPr>
        <p:sp>
          <p:nvSpPr>
            <p:cNvPr id="2761" name="Google Shape;2761;p233"/>
            <p:cNvSpPr/>
            <p:nvPr/>
          </p:nvSpPr>
          <p:spPr>
            <a:xfrm>
              <a:off x="-1257786" y="375284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62" name="Google Shape;2762;p233"/>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63" name="Google Shape;2763;p233"/>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64"/>
        <p:cNvGrpSpPr/>
        <p:nvPr/>
      </p:nvGrpSpPr>
      <p:grpSpPr>
        <a:xfrm>
          <a:off x="0" y="0"/>
          <a:ext cx="0" cy="0"/>
          <a:chOff x="0" y="0"/>
          <a:chExt cx="0" cy="0"/>
        </a:xfrm>
      </p:grpSpPr>
      <p:sp>
        <p:nvSpPr>
          <p:cNvPr id="2765" name="Google Shape;2765;p234"/>
          <p:cNvSpPr txBox="1">
            <a:spLocks noGrp="1"/>
          </p:cNvSpPr>
          <p:nvPr>
            <p:ph type="title"/>
          </p:nvPr>
        </p:nvSpPr>
        <p:spPr>
          <a:xfrm>
            <a:off x="1082383" y="1176145"/>
            <a:ext cx="4998000" cy="295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66" name="Google Shape;2766;p234"/>
          <p:cNvSpPr txBox="1">
            <a:spLocks noGrp="1"/>
          </p:cNvSpPr>
          <p:nvPr>
            <p:ph type="subTitle" idx="1"/>
          </p:nvPr>
        </p:nvSpPr>
        <p:spPr>
          <a:xfrm>
            <a:off x="1082383" y="4129855"/>
            <a:ext cx="4998000" cy="155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67" name="Google Shape;2767;p234"/>
          <p:cNvSpPr/>
          <p:nvPr/>
        </p:nvSpPr>
        <p:spPr>
          <a:xfrm rot="208" flipH="1">
            <a:off x="-1792334" y="3927141"/>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68" name="Google Shape;2768;p234"/>
          <p:cNvSpPr/>
          <p:nvPr/>
        </p:nvSpPr>
        <p:spPr>
          <a:xfrm flipH="1">
            <a:off x="8374459" y="-14636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769" name="Google Shape;2769;p234"/>
          <p:cNvGrpSpPr/>
          <p:nvPr/>
        </p:nvGrpSpPr>
        <p:grpSpPr>
          <a:xfrm>
            <a:off x="317086" y="308492"/>
            <a:ext cx="11544153" cy="5416335"/>
            <a:chOff x="-6143112" y="2805138"/>
            <a:chExt cx="4788515" cy="2246696"/>
          </a:xfrm>
        </p:grpSpPr>
        <p:sp>
          <p:nvSpPr>
            <p:cNvPr id="2770" name="Google Shape;2770;p234"/>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71" name="Google Shape;2771;p234"/>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72" name="Google Shape;2772;p234"/>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73"/>
        <p:cNvGrpSpPr/>
        <p:nvPr/>
      </p:nvGrpSpPr>
      <p:grpSpPr>
        <a:xfrm>
          <a:off x="0" y="0"/>
          <a:ext cx="0" cy="0"/>
          <a:chOff x="0" y="0"/>
          <a:chExt cx="0" cy="0"/>
        </a:xfrm>
      </p:grpSpPr>
      <p:sp>
        <p:nvSpPr>
          <p:cNvPr id="2774" name="Google Shape;2774;p235"/>
          <p:cNvSpPr txBox="1">
            <a:spLocks noGrp="1"/>
          </p:cNvSpPr>
          <p:nvPr>
            <p:ph type="title"/>
          </p:nvPr>
        </p:nvSpPr>
        <p:spPr>
          <a:xfrm>
            <a:off x="919935" y="3863433"/>
            <a:ext cx="5224400" cy="219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grpSp>
        <p:nvGrpSpPr>
          <p:cNvPr id="2775" name="Google Shape;2775;p235"/>
          <p:cNvGrpSpPr/>
          <p:nvPr/>
        </p:nvGrpSpPr>
        <p:grpSpPr>
          <a:xfrm>
            <a:off x="4841588" y="271648"/>
            <a:ext cx="6664047" cy="5124379"/>
            <a:chOff x="-4266347" y="2789854"/>
            <a:chExt cx="2764247" cy="2125593"/>
          </a:xfrm>
        </p:grpSpPr>
        <p:sp>
          <p:nvSpPr>
            <p:cNvPr id="2776" name="Google Shape;2776;p235"/>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77" name="Google Shape;2777;p235"/>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778" name="Google Shape;2778;p235"/>
          <p:cNvSpPr/>
          <p:nvPr/>
        </p:nvSpPr>
        <p:spPr>
          <a:xfrm>
            <a:off x="9054755" y="34185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779"/>
        <p:cNvGrpSpPr/>
        <p:nvPr/>
      </p:nvGrpSpPr>
      <p:grpSpPr>
        <a:xfrm>
          <a:off x="0" y="0"/>
          <a:ext cx="0" cy="0"/>
          <a:chOff x="0" y="0"/>
          <a:chExt cx="0" cy="0"/>
        </a:xfrm>
      </p:grpSpPr>
      <p:sp>
        <p:nvSpPr>
          <p:cNvPr id="2780" name="Google Shape;2780;p236"/>
          <p:cNvSpPr txBox="1">
            <a:spLocks noGrp="1"/>
          </p:cNvSpPr>
          <p:nvPr>
            <p:ph type="title"/>
          </p:nvPr>
        </p:nvSpPr>
        <p:spPr>
          <a:xfrm>
            <a:off x="1102400" y="2050907"/>
            <a:ext cx="8768000" cy="209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0000"/>
              <a:buNone/>
              <a:defRPr sz="13335"/>
            </a:lvl1pPr>
            <a:lvl2pPr lvl="1" algn="ctr">
              <a:lnSpc>
                <a:spcPct val="100000"/>
              </a:lnSpc>
              <a:spcBef>
                <a:spcPts val="0"/>
              </a:spcBef>
              <a:spcAft>
                <a:spcPts val="0"/>
              </a:spcAft>
              <a:buSzPts val="9600"/>
              <a:buNone/>
              <a:defRPr sz="12802"/>
            </a:lvl2pPr>
            <a:lvl3pPr lvl="2" algn="ctr">
              <a:lnSpc>
                <a:spcPct val="100000"/>
              </a:lnSpc>
              <a:spcBef>
                <a:spcPts val="0"/>
              </a:spcBef>
              <a:spcAft>
                <a:spcPts val="0"/>
              </a:spcAft>
              <a:buSzPts val="9600"/>
              <a:buNone/>
              <a:defRPr sz="12802"/>
            </a:lvl3pPr>
            <a:lvl4pPr lvl="3" algn="ctr">
              <a:lnSpc>
                <a:spcPct val="100000"/>
              </a:lnSpc>
              <a:spcBef>
                <a:spcPts val="0"/>
              </a:spcBef>
              <a:spcAft>
                <a:spcPts val="0"/>
              </a:spcAft>
              <a:buSzPts val="9600"/>
              <a:buNone/>
              <a:defRPr sz="12802"/>
            </a:lvl4pPr>
            <a:lvl5pPr lvl="4" algn="ctr">
              <a:lnSpc>
                <a:spcPct val="100000"/>
              </a:lnSpc>
              <a:spcBef>
                <a:spcPts val="0"/>
              </a:spcBef>
              <a:spcAft>
                <a:spcPts val="0"/>
              </a:spcAft>
              <a:buSzPts val="9600"/>
              <a:buNone/>
              <a:defRPr sz="12802"/>
            </a:lvl5pPr>
            <a:lvl6pPr lvl="5" algn="ctr">
              <a:lnSpc>
                <a:spcPct val="100000"/>
              </a:lnSpc>
              <a:spcBef>
                <a:spcPts val="0"/>
              </a:spcBef>
              <a:spcAft>
                <a:spcPts val="0"/>
              </a:spcAft>
              <a:buSzPts val="9600"/>
              <a:buNone/>
              <a:defRPr sz="12802"/>
            </a:lvl6pPr>
            <a:lvl7pPr lvl="6" algn="ctr">
              <a:lnSpc>
                <a:spcPct val="100000"/>
              </a:lnSpc>
              <a:spcBef>
                <a:spcPts val="0"/>
              </a:spcBef>
              <a:spcAft>
                <a:spcPts val="0"/>
              </a:spcAft>
              <a:buSzPts val="9600"/>
              <a:buNone/>
              <a:defRPr sz="12802"/>
            </a:lvl7pPr>
            <a:lvl8pPr lvl="7" algn="ctr">
              <a:lnSpc>
                <a:spcPct val="100000"/>
              </a:lnSpc>
              <a:spcBef>
                <a:spcPts val="0"/>
              </a:spcBef>
              <a:spcAft>
                <a:spcPts val="0"/>
              </a:spcAft>
              <a:buSzPts val="9600"/>
              <a:buNone/>
              <a:defRPr sz="12802"/>
            </a:lvl8pPr>
            <a:lvl9pPr lvl="8" algn="ctr">
              <a:lnSpc>
                <a:spcPct val="100000"/>
              </a:lnSpc>
              <a:spcBef>
                <a:spcPts val="0"/>
              </a:spcBef>
              <a:spcAft>
                <a:spcPts val="0"/>
              </a:spcAft>
              <a:buSzPts val="9600"/>
              <a:buNone/>
              <a:defRPr sz="12802"/>
            </a:lvl9pPr>
          </a:lstStyle>
          <a:p>
            <a:endParaRPr/>
          </a:p>
        </p:txBody>
      </p:sp>
      <p:sp>
        <p:nvSpPr>
          <p:cNvPr id="2781" name="Google Shape;2781;p236"/>
          <p:cNvSpPr txBox="1">
            <a:spLocks noGrp="1"/>
          </p:cNvSpPr>
          <p:nvPr>
            <p:ph type="subTitle" idx="1"/>
          </p:nvPr>
        </p:nvSpPr>
        <p:spPr>
          <a:xfrm>
            <a:off x="1102400" y="4144293"/>
            <a:ext cx="8768000" cy="6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None/>
              <a:defRPr sz="2267"/>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2782" name="Google Shape;2782;p236"/>
          <p:cNvGrpSpPr/>
          <p:nvPr/>
        </p:nvGrpSpPr>
        <p:grpSpPr>
          <a:xfrm>
            <a:off x="248881" y="271648"/>
            <a:ext cx="11439731" cy="2797403"/>
            <a:chOff x="-6171402" y="2789854"/>
            <a:chExt cx="4745201" cy="1160363"/>
          </a:xfrm>
        </p:grpSpPr>
        <p:sp>
          <p:nvSpPr>
            <p:cNvPr id="2783" name="Google Shape;2783;p236"/>
            <p:cNvSpPr/>
            <p:nvPr/>
          </p:nvSpPr>
          <p:spPr>
            <a:xfrm>
              <a:off x="-1507276" y="3872567"/>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84" name="Google Shape;2784;p236"/>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85" name="Google Shape;2785;p236"/>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786" name="Google Shape;2786;p236"/>
          <p:cNvSpPr/>
          <p:nvPr/>
        </p:nvSpPr>
        <p:spPr>
          <a:xfrm rot="-10799792" flipH="1">
            <a:off x="804144" y="-4111220"/>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87"/>
        <p:cNvGrpSpPr/>
        <p:nvPr/>
      </p:nvGrpSpPr>
      <p:grpSpPr>
        <a:xfrm>
          <a:off x="0" y="0"/>
          <a:ext cx="0" cy="0"/>
          <a:chOff x="0" y="0"/>
          <a:chExt cx="0" cy="0"/>
        </a:xfrm>
      </p:grpSpPr>
      <p:sp>
        <p:nvSpPr>
          <p:cNvPr id="2788" name="Google Shape;2788;p2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89"/>
        <p:cNvGrpSpPr/>
        <p:nvPr/>
      </p:nvGrpSpPr>
      <p:grpSpPr>
        <a:xfrm>
          <a:off x="0" y="0"/>
          <a:ext cx="0" cy="0"/>
          <a:chOff x="0" y="0"/>
          <a:chExt cx="0" cy="0"/>
        </a:xfrm>
      </p:grpSpPr>
      <p:grpSp>
        <p:nvGrpSpPr>
          <p:cNvPr id="2790" name="Google Shape;2790;p238"/>
          <p:cNvGrpSpPr/>
          <p:nvPr/>
        </p:nvGrpSpPr>
        <p:grpSpPr>
          <a:xfrm>
            <a:off x="3541372" y="1955800"/>
            <a:ext cx="2480656" cy="4152800"/>
            <a:chOff x="2647950" y="1466850"/>
            <a:chExt cx="1860492" cy="3114600"/>
          </a:xfrm>
        </p:grpSpPr>
        <p:sp>
          <p:nvSpPr>
            <p:cNvPr id="2791" name="Google Shape;2791;p238"/>
            <p:cNvSpPr/>
            <p:nvPr/>
          </p:nvSpPr>
          <p:spPr>
            <a:xfrm rot="5400000">
              <a:off x="2027292"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792" name="Google Shape;2792;p238"/>
            <p:cNvCxnSpPr/>
            <p:nvPr/>
          </p:nvCxnSpPr>
          <p:spPr>
            <a:xfrm>
              <a:off x="2647950"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2793" name="Google Shape;2793;p238"/>
          <p:cNvGrpSpPr/>
          <p:nvPr/>
        </p:nvGrpSpPr>
        <p:grpSpPr>
          <a:xfrm>
            <a:off x="6171119" y="1955800"/>
            <a:ext cx="2474877" cy="4152800"/>
            <a:chOff x="4619625" y="1466850"/>
            <a:chExt cx="1856158" cy="3114600"/>
          </a:xfrm>
        </p:grpSpPr>
        <p:sp>
          <p:nvSpPr>
            <p:cNvPr id="2794" name="Google Shape;2794;p238"/>
            <p:cNvSpPr/>
            <p:nvPr/>
          </p:nvSpPr>
          <p:spPr>
            <a:xfrm rot="5400000">
              <a:off x="3994633"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795" name="Google Shape;2795;p238"/>
            <p:cNvCxnSpPr/>
            <p:nvPr/>
          </p:nvCxnSpPr>
          <p:spPr>
            <a:xfrm>
              <a:off x="46196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2796" name="Google Shape;2796;p238"/>
          <p:cNvGrpSpPr/>
          <p:nvPr/>
        </p:nvGrpSpPr>
        <p:grpSpPr>
          <a:xfrm>
            <a:off x="8795084" y="1955800"/>
            <a:ext cx="2471200" cy="4152800"/>
            <a:chOff x="6595425" y="1466850"/>
            <a:chExt cx="1853400" cy="3114600"/>
          </a:xfrm>
        </p:grpSpPr>
        <p:sp>
          <p:nvSpPr>
            <p:cNvPr id="2797" name="Google Shape;2797;p238"/>
            <p:cNvSpPr/>
            <p:nvPr/>
          </p:nvSpPr>
          <p:spPr>
            <a:xfrm rot="5400000">
              <a:off x="5961975"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798" name="Google Shape;2798;p238"/>
            <p:cNvCxnSpPr/>
            <p:nvPr/>
          </p:nvCxnSpPr>
          <p:spPr>
            <a:xfrm>
              <a:off x="66008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2799" name="Google Shape;2799;p238"/>
          <p:cNvGrpSpPr/>
          <p:nvPr/>
        </p:nvGrpSpPr>
        <p:grpSpPr>
          <a:xfrm>
            <a:off x="925719" y="1955800"/>
            <a:ext cx="2466567" cy="4152800"/>
            <a:chOff x="693400" y="1466850"/>
            <a:chExt cx="1849925" cy="3114600"/>
          </a:xfrm>
        </p:grpSpPr>
        <p:sp>
          <p:nvSpPr>
            <p:cNvPr id="2800" name="Google Shape;2800;p238"/>
            <p:cNvSpPr/>
            <p:nvPr/>
          </p:nvSpPr>
          <p:spPr>
            <a:xfrm rot="5400000">
              <a:off x="59950"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2801" name="Google Shape;2801;p238"/>
            <p:cNvCxnSpPr/>
            <p:nvPr/>
          </p:nvCxnSpPr>
          <p:spPr>
            <a:xfrm>
              <a:off x="695325" y="2552700"/>
              <a:ext cx="1848000" cy="0"/>
            </a:xfrm>
            <a:prstGeom prst="straightConnector1">
              <a:avLst/>
            </a:prstGeom>
            <a:noFill/>
            <a:ln w="28575" cap="flat" cmpd="sng">
              <a:solidFill>
                <a:schemeClr val="dk1"/>
              </a:solidFill>
              <a:prstDash val="solid"/>
              <a:round/>
              <a:headEnd type="none" w="sm" len="sm"/>
              <a:tailEnd type="none" w="sm" len="sm"/>
            </a:ln>
          </p:spPr>
        </p:cxnSp>
      </p:grpSp>
      <p:sp>
        <p:nvSpPr>
          <p:cNvPr id="2802" name="Google Shape;2802;p238"/>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03" name="Google Shape;2803;p238"/>
          <p:cNvSpPr/>
          <p:nvPr/>
        </p:nvSpPr>
        <p:spPr>
          <a:xfrm>
            <a:off x="-1022141"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804" name="Google Shape;2804;p238"/>
          <p:cNvGrpSpPr/>
          <p:nvPr/>
        </p:nvGrpSpPr>
        <p:grpSpPr>
          <a:xfrm>
            <a:off x="312382" y="221057"/>
            <a:ext cx="11634443" cy="6285360"/>
            <a:chOff x="-6145063" y="2768870"/>
            <a:chExt cx="4825968" cy="2607168"/>
          </a:xfrm>
        </p:grpSpPr>
        <p:sp>
          <p:nvSpPr>
            <p:cNvPr id="2805" name="Google Shape;2805;p238"/>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06" name="Google Shape;2806;p238"/>
            <p:cNvSpPr/>
            <p:nvPr/>
          </p:nvSpPr>
          <p:spPr>
            <a:xfrm>
              <a:off x="-5934232" y="5320337"/>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07" name="Google Shape;2807;p238"/>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08" name="Google Shape;2808;p238"/>
            <p:cNvSpPr/>
            <p:nvPr/>
          </p:nvSpPr>
          <p:spPr>
            <a:xfrm>
              <a:off x="-2699063" y="525275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09" name="Google Shape;2809;p238"/>
            <p:cNvSpPr/>
            <p:nvPr/>
          </p:nvSpPr>
          <p:spPr>
            <a:xfrm>
              <a:off x="-1608156" y="5299063"/>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10" name="Google Shape;2810;p238"/>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11" name="Google Shape;2811;p238"/>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812" name="Google Shape;2812;p238"/>
          <p:cNvSpPr txBox="1">
            <a:spLocks noGrp="1"/>
          </p:cNvSpPr>
          <p:nvPr>
            <p:ph type="title"/>
          </p:nvPr>
        </p:nvSpPr>
        <p:spPr>
          <a:xfrm flipH="1">
            <a:off x="938945"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813" name="Google Shape;2813;p238"/>
          <p:cNvSpPr txBox="1">
            <a:spLocks noGrp="1"/>
          </p:cNvSpPr>
          <p:nvPr>
            <p:ph type="subTitle" idx="1"/>
          </p:nvPr>
        </p:nvSpPr>
        <p:spPr>
          <a:xfrm>
            <a:off x="938945"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814" name="Google Shape;2814;p238"/>
          <p:cNvSpPr txBox="1">
            <a:spLocks noGrp="1"/>
          </p:cNvSpPr>
          <p:nvPr>
            <p:ph type="subTitle" idx="2"/>
          </p:nvPr>
        </p:nvSpPr>
        <p:spPr>
          <a:xfrm>
            <a:off x="938945"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815" name="Google Shape;2815;p238"/>
          <p:cNvSpPr txBox="1">
            <a:spLocks noGrp="1"/>
          </p:cNvSpPr>
          <p:nvPr>
            <p:ph type="title" idx="3"/>
          </p:nvPr>
        </p:nvSpPr>
        <p:spPr>
          <a:xfrm flipH="1">
            <a:off x="3562068"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816" name="Google Shape;2816;p238"/>
          <p:cNvSpPr txBox="1">
            <a:spLocks noGrp="1"/>
          </p:cNvSpPr>
          <p:nvPr>
            <p:ph type="subTitle" idx="4"/>
          </p:nvPr>
        </p:nvSpPr>
        <p:spPr>
          <a:xfrm>
            <a:off x="3562068"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817" name="Google Shape;2817;p238"/>
          <p:cNvSpPr txBox="1">
            <a:spLocks noGrp="1"/>
          </p:cNvSpPr>
          <p:nvPr>
            <p:ph type="subTitle" idx="5"/>
          </p:nvPr>
        </p:nvSpPr>
        <p:spPr>
          <a:xfrm>
            <a:off x="3562068"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818" name="Google Shape;2818;p238"/>
          <p:cNvSpPr txBox="1">
            <a:spLocks noGrp="1"/>
          </p:cNvSpPr>
          <p:nvPr>
            <p:ph type="title" idx="6"/>
          </p:nvPr>
        </p:nvSpPr>
        <p:spPr>
          <a:xfrm flipH="1">
            <a:off x="6185191"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819" name="Google Shape;2819;p238"/>
          <p:cNvSpPr txBox="1">
            <a:spLocks noGrp="1"/>
          </p:cNvSpPr>
          <p:nvPr>
            <p:ph type="subTitle" idx="7"/>
          </p:nvPr>
        </p:nvSpPr>
        <p:spPr>
          <a:xfrm>
            <a:off x="6185191"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820" name="Google Shape;2820;p238"/>
          <p:cNvSpPr txBox="1">
            <a:spLocks noGrp="1"/>
          </p:cNvSpPr>
          <p:nvPr>
            <p:ph type="subTitle" idx="8"/>
          </p:nvPr>
        </p:nvSpPr>
        <p:spPr>
          <a:xfrm>
            <a:off x="6185191"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821" name="Google Shape;2821;p238"/>
          <p:cNvSpPr txBox="1">
            <a:spLocks noGrp="1"/>
          </p:cNvSpPr>
          <p:nvPr>
            <p:ph type="title" idx="9"/>
          </p:nvPr>
        </p:nvSpPr>
        <p:spPr>
          <a:xfrm flipH="1">
            <a:off x="8808312"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2822" name="Google Shape;2822;p238"/>
          <p:cNvSpPr txBox="1">
            <a:spLocks noGrp="1"/>
          </p:cNvSpPr>
          <p:nvPr>
            <p:ph type="subTitle" idx="13"/>
          </p:nvPr>
        </p:nvSpPr>
        <p:spPr>
          <a:xfrm>
            <a:off x="8808312"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2823" name="Google Shape;2823;p238"/>
          <p:cNvSpPr txBox="1">
            <a:spLocks noGrp="1"/>
          </p:cNvSpPr>
          <p:nvPr>
            <p:ph type="subTitle" idx="14"/>
          </p:nvPr>
        </p:nvSpPr>
        <p:spPr>
          <a:xfrm>
            <a:off x="8808312"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2824" name="Google Shape;2824;p238"/>
          <p:cNvSpPr txBox="1">
            <a:spLocks noGrp="1"/>
          </p:cNvSpPr>
          <p:nvPr>
            <p:ph type="title" idx="15"/>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825"/>
        <p:cNvGrpSpPr/>
        <p:nvPr/>
      </p:nvGrpSpPr>
      <p:grpSpPr>
        <a:xfrm>
          <a:off x="0" y="0"/>
          <a:ext cx="0" cy="0"/>
          <a:chOff x="0" y="0"/>
          <a:chExt cx="0" cy="0"/>
        </a:xfrm>
      </p:grpSpPr>
      <p:sp>
        <p:nvSpPr>
          <p:cNvPr id="2826" name="Google Shape;2826;p239"/>
          <p:cNvSpPr txBox="1">
            <a:spLocks noGrp="1"/>
          </p:cNvSpPr>
          <p:nvPr>
            <p:ph type="title"/>
          </p:nvPr>
        </p:nvSpPr>
        <p:spPr>
          <a:xfrm>
            <a:off x="2964800" y="911180"/>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827" name="Google Shape;2827;p239"/>
          <p:cNvSpPr txBox="1">
            <a:spLocks noGrp="1"/>
          </p:cNvSpPr>
          <p:nvPr>
            <p:ph type="subTitle" idx="1"/>
          </p:nvPr>
        </p:nvSpPr>
        <p:spPr>
          <a:xfrm>
            <a:off x="2964800" y="193638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828" name="Google Shape;2828;p239"/>
          <p:cNvSpPr txBox="1">
            <a:spLocks noGrp="1"/>
          </p:cNvSpPr>
          <p:nvPr>
            <p:ph type="title" idx="2"/>
          </p:nvPr>
        </p:nvSpPr>
        <p:spPr>
          <a:xfrm>
            <a:off x="2964800" y="2641455"/>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829" name="Google Shape;2829;p239"/>
          <p:cNvSpPr txBox="1">
            <a:spLocks noGrp="1"/>
          </p:cNvSpPr>
          <p:nvPr>
            <p:ph type="subTitle" idx="3"/>
          </p:nvPr>
        </p:nvSpPr>
        <p:spPr>
          <a:xfrm>
            <a:off x="2964800" y="366600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830" name="Google Shape;2830;p239"/>
          <p:cNvSpPr txBox="1">
            <a:spLocks noGrp="1"/>
          </p:cNvSpPr>
          <p:nvPr>
            <p:ph type="title" idx="4"/>
          </p:nvPr>
        </p:nvSpPr>
        <p:spPr>
          <a:xfrm>
            <a:off x="2964800" y="4371729"/>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831" name="Google Shape;2831;p239"/>
          <p:cNvSpPr txBox="1">
            <a:spLocks noGrp="1"/>
          </p:cNvSpPr>
          <p:nvPr>
            <p:ph type="subTitle" idx="5"/>
          </p:nvPr>
        </p:nvSpPr>
        <p:spPr>
          <a:xfrm>
            <a:off x="2964800" y="539562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2832" name="Google Shape;2832;p239"/>
          <p:cNvGrpSpPr/>
          <p:nvPr/>
        </p:nvGrpSpPr>
        <p:grpSpPr>
          <a:xfrm rot="10800000">
            <a:off x="2634896" y="309569"/>
            <a:ext cx="7065311" cy="222163"/>
            <a:chOff x="-4266347" y="5318476"/>
            <a:chExt cx="2930692" cy="92153"/>
          </a:xfrm>
        </p:grpSpPr>
        <p:sp>
          <p:nvSpPr>
            <p:cNvPr id="2833" name="Google Shape;2833;p239"/>
            <p:cNvSpPr/>
            <p:nvPr/>
          </p:nvSpPr>
          <p:spPr>
            <a:xfrm>
              <a:off x="-1389705" y="5364329"/>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34" name="Google Shape;2834;p239"/>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835" name="Google Shape;2835;p239"/>
          <p:cNvSpPr/>
          <p:nvPr/>
        </p:nvSpPr>
        <p:spPr>
          <a:xfrm rot="-6873750" flipH="1">
            <a:off x="4887758"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36" name="Google Shape;2836;p239"/>
          <p:cNvSpPr/>
          <p:nvPr/>
        </p:nvSpPr>
        <p:spPr>
          <a:xfrm rot="4956612" flipH="1">
            <a:off x="-5845306"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837"/>
        <p:cNvGrpSpPr/>
        <p:nvPr/>
      </p:nvGrpSpPr>
      <p:grpSpPr>
        <a:xfrm>
          <a:off x="0" y="0"/>
          <a:ext cx="0" cy="0"/>
          <a:chOff x="0" y="0"/>
          <a:chExt cx="0" cy="0"/>
        </a:xfrm>
      </p:grpSpPr>
      <p:sp>
        <p:nvSpPr>
          <p:cNvPr id="2838" name="Google Shape;2838;p240"/>
          <p:cNvSpPr txBox="1">
            <a:spLocks noGrp="1"/>
          </p:cNvSpPr>
          <p:nvPr>
            <p:ph type="title"/>
          </p:nvPr>
        </p:nvSpPr>
        <p:spPr>
          <a:xfrm flipH="1">
            <a:off x="9208357" y="1812753"/>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000"/>
              <a:buNone/>
              <a:defRPr sz="5334" b="1">
                <a:solidFill>
                  <a:schemeClr val="dk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2839" name="Google Shape;2839;p240"/>
          <p:cNvSpPr txBox="1">
            <a:spLocks noGrp="1"/>
          </p:cNvSpPr>
          <p:nvPr>
            <p:ph type="title" idx="2"/>
          </p:nvPr>
        </p:nvSpPr>
        <p:spPr>
          <a:xfrm flipH="1">
            <a:off x="9208357" y="3343268"/>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5334" b="1">
                <a:solidFill>
                  <a:schemeClr val="accent1"/>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2840" name="Google Shape;2840;p240"/>
          <p:cNvSpPr txBox="1">
            <a:spLocks noGrp="1"/>
          </p:cNvSpPr>
          <p:nvPr>
            <p:ph type="title" idx="3"/>
          </p:nvPr>
        </p:nvSpPr>
        <p:spPr>
          <a:xfrm flipH="1">
            <a:off x="5852257" y="1812800"/>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841" name="Google Shape;2841;p240"/>
          <p:cNvSpPr txBox="1">
            <a:spLocks noGrp="1"/>
          </p:cNvSpPr>
          <p:nvPr>
            <p:ph type="subTitle" idx="1"/>
          </p:nvPr>
        </p:nvSpPr>
        <p:spPr>
          <a:xfrm flipH="1">
            <a:off x="5852257" y="2395153"/>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2842" name="Google Shape;2842;p240"/>
          <p:cNvSpPr txBox="1">
            <a:spLocks noGrp="1"/>
          </p:cNvSpPr>
          <p:nvPr>
            <p:ph type="title" idx="4"/>
          </p:nvPr>
        </p:nvSpPr>
        <p:spPr>
          <a:xfrm flipH="1">
            <a:off x="5852257" y="3343656"/>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843" name="Google Shape;2843;p240"/>
          <p:cNvSpPr txBox="1">
            <a:spLocks noGrp="1"/>
          </p:cNvSpPr>
          <p:nvPr>
            <p:ph type="subTitle" idx="5"/>
          </p:nvPr>
        </p:nvSpPr>
        <p:spPr>
          <a:xfrm flipH="1">
            <a:off x="5852257" y="3925668"/>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2844" name="Google Shape;2844;p240"/>
          <p:cNvSpPr txBox="1">
            <a:spLocks noGrp="1"/>
          </p:cNvSpPr>
          <p:nvPr>
            <p:ph type="title" idx="6"/>
          </p:nvPr>
        </p:nvSpPr>
        <p:spPr>
          <a:xfrm flipH="1">
            <a:off x="9208357" y="4874500"/>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3000"/>
              <a:buNone/>
              <a:defRPr sz="5334" b="1">
                <a:solidFill>
                  <a:schemeClr val="lt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2845" name="Google Shape;2845;p240"/>
          <p:cNvSpPr txBox="1">
            <a:spLocks noGrp="1"/>
          </p:cNvSpPr>
          <p:nvPr>
            <p:ph type="title" idx="7"/>
          </p:nvPr>
        </p:nvSpPr>
        <p:spPr>
          <a:xfrm flipH="1">
            <a:off x="5852257" y="4874513"/>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846" name="Google Shape;2846;p240"/>
          <p:cNvSpPr txBox="1">
            <a:spLocks noGrp="1"/>
          </p:cNvSpPr>
          <p:nvPr>
            <p:ph type="subTitle" idx="8"/>
          </p:nvPr>
        </p:nvSpPr>
        <p:spPr>
          <a:xfrm flipH="1">
            <a:off x="5852257" y="5456900"/>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2847" name="Google Shape;2847;p240"/>
          <p:cNvSpPr txBox="1">
            <a:spLocks noGrp="1"/>
          </p:cNvSpPr>
          <p:nvPr>
            <p:ph type="title" idx="9"/>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48" name="Google Shape;2848;p240"/>
          <p:cNvSpPr/>
          <p:nvPr/>
        </p:nvSpPr>
        <p:spPr>
          <a:xfrm rot="5400000">
            <a:off x="9961393" y="99016"/>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49" name="Google Shape;2849;p240"/>
          <p:cNvSpPr/>
          <p:nvPr/>
        </p:nvSpPr>
        <p:spPr>
          <a:xfrm rot="10800000" flipH="1">
            <a:off x="-254958" y="5402100"/>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850" name="Google Shape;2850;p240"/>
          <p:cNvGrpSpPr/>
          <p:nvPr/>
        </p:nvGrpSpPr>
        <p:grpSpPr>
          <a:xfrm>
            <a:off x="320388" y="461064"/>
            <a:ext cx="11591647" cy="6166667"/>
            <a:chOff x="240290" y="345797"/>
            <a:chExt cx="8693735" cy="4625000"/>
          </a:xfrm>
        </p:grpSpPr>
        <p:grpSp>
          <p:nvGrpSpPr>
            <p:cNvPr id="2851" name="Google Shape;2851;p240"/>
            <p:cNvGrpSpPr/>
            <p:nvPr/>
          </p:nvGrpSpPr>
          <p:grpSpPr>
            <a:xfrm rot="10800000" flipH="1">
              <a:off x="240290" y="345797"/>
              <a:ext cx="8693735" cy="4625000"/>
              <a:chOff x="240290" y="203735"/>
              <a:chExt cx="8693735" cy="4625000"/>
            </a:xfrm>
          </p:grpSpPr>
          <p:grpSp>
            <p:nvGrpSpPr>
              <p:cNvPr id="2852" name="Google Shape;2852;p240"/>
              <p:cNvGrpSpPr/>
              <p:nvPr/>
            </p:nvGrpSpPr>
            <p:grpSpPr>
              <a:xfrm>
                <a:off x="3631190" y="203735"/>
                <a:ext cx="5302835" cy="4625000"/>
                <a:chOff x="-4266347" y="2789854"/>
                <a:chExt cx="2932822" cy="2557934"/>
              </a:xfrm>
            </p:grpSpPr>
            <p:sp>
              <p:nvSpPr>
                <p:cNvPr id="2853" name="Google Shape;2853;p240"/>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54" name="Google Shape;2854;p240"/>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55" name="Google Shape;2855;p240"/>
                <p:cNvSpPr/>
                <p:nvPr/>
              </p:nvSpPr>
              <p:spPr>
                <a:xfrm>
                  <a:off x="-1387575" y="373126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56" name="Google Shape;2856;p240"/>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57" name="Google Shape;2857;p240"/>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858" name="Google Shape;2858;p240"/>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859" name="Google Shape;2859;p240"/>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60"/>
        <p:cNvGrpSpPr/>
        <p:nvPr/>
      </p:nvGrpSpPr>
      <p:grpSpPr>
        <a:xfrm>
          <a:off x="0" y="0"/>
          <a:ext cx="0" cy="0"/>
          <a:chOff x="0" y="0"/>
          <a:chExt cx="0" cy="0"/>
        </a:xfrm>
      </p:grpSpPr>
      <p:sp>
        <p:nvSpPr>
          <p:cNvPr id="2861" name="Google Shape;2861;p241"/>
          <p:cNvSpPr txBox="1">
            <a:spLocks noGrp="1"/>
          </p:cNvSpPr>
          <p:nvPr>
            <p:ph type="title"/>
          </p:nvPr>
        </p:nvSpPr>
        <p:spPr>
          <a:xfrm>
            <a:off x="5454400" y="4540117"/>
            <a:ext cx="5813600" cy="70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2862" name="Google Shape;2862;p241"/>
          <p:cNvSpPr txBox="1">
            <a:spLocks noGrp="1"/>
          </p:cNvSpPr>
          <p:nvPr>
            <p:ph type="subTitle" idx="1"/>
          </p:nvPr>
        </p:nvSpPr>
        <p:spPr>
          <a:xfrm>
            <a:off x="4089400" y="1608700"/>
            <a:ext cx="7178400" cy="282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734"/>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2863" name="Google Shape;2863;p241"/>
          <p:cNvGrpSpPr/>
          <p:nvPr/>
        </p:nvGrpSpPr>
        <p:grpSpPr>
          <a:xfrm rot="10800000">
            <a:off x="372470" y="346160"/>
            <a:ext cx="11587207" cy="6041527"/>
            <a:chOff x="1936588" y="383768"/>
            <a:chExt cx="8690406" cy="4531145"/>
          </a:xfrm>
        </p:grpSpPr>
        <p:grpSp>
          <p:nvGrpSpPr>
            <p:cNvPr id="2864" name="Google Shape;2864;p241"/>
            <p:cNvGrpSpPr/>
            <p:nvPr/>
          </p:nvGrpSpPr>
          <p:grpSpPr>
            <a:xfrm>
              <a:off x="1936588" y="383768"/>
              <a:ext cx="8690406" cy="4531145"/>
              <a:chOff x="-5203576" y="2889425"/>
              <a:chExt cx="4806374" cy="2506026"/>
            </a:xfrm>
          </p:grpSpPr>
          <p:sp>
            <p:nvSpPr>
              <p:cNvPr id="2865" name="Google Shape;2865;p241"/>
              <p:cNvSpPr/>
              <p:nvPr/>
            </p:nvSpPr>
            <p:spPr>
              <a:xfrm>
                <a:off x="-5154752" y="5015563"/>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66" name="Google Shape;2866;p241"/>
              <p:cNvSpPr/>
              <p:nvPr/>
            </p:nvSpPr>
            <p:spPr>
              <a:xfrm>
                <a:off x="-5203576" y="396255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67" name="Google Shape;2867;p241"/>
              <p:cNvSpPr/>
              <p:nvPr/>
            </p:nvSpPr>
            <p:spPr>
              <a:xfrm>
                <a:off x="-478127" y="433462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68" name="Google Shape;2868;p241"/>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69" name="Google Shape;2869;p241"/>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70" name="Google Shape;2870;p241"/>
              <p:cNvSpPr/>
              <p:nvPr/>
            </p:nvSpPr>
            <p:spPr>
              <a:xfrm>
                <a:off x="-3537419"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871" name="Google Shape;2871;p241"/>
            <p:cNvSpPr/>
            <p:nvPr/>
          </p:nvSpPr>
          <p:spPr>
            <a:xfrm>
              <a:off x="2107190" y="1041935"/>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872" name="Google Shape;2872;p241"/>
          <p:cNvSpPr/>
          <p:nvPr/>
        </p:nvSpPr>
        <p:spPr>
          <a:xfrm rot="8335191" flipH="1">
            <a:off x="-6174841" y="-3311914"/>
            <a:ext cx="12927404" cy="7375767"/>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73"/>
        <p:cNvGrpSpPr/>
        <p:nvPr/>
      </p:nvGrpSpPr>
      <p:grpSpPr>
        <a:xfrm>
          <a:off x="0" y="0"/>
          <a:ext cx="0" cy="0"/>
          <a:chOff x="0" y="0"/>
          <a:chExt cx="0" cy="0"/>
        </a:xfrm>
      </p:grpSpPr>
      <p:sp>
        <p:nvSpPr>
          <p:cNvPr id="2874" name="Google Shape;2874;p242"/>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75" name="Google Shape;2875;p242"/>
          <p:cNvSpPr/>
          <p:nvPr/>
        </p:nvSpPr>
        <p:spPr>
          <a:xfrm rot="10800000">
            <a:off x="8107759"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76" name="Google Shape;2876;p242"/>
          <p:cNvSpPr/>
          <p:nvPr/>
        </p:nvSpPr>
        <p:spPr>
          <a:xfrm>
            <a:off x="-453225"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77" name="Google Shape;2877;p242"/>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78" name="Google Shape;2878;p242"/>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79" name="Google Shape;2879;p242"/>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80" name="Google Shape;2880;p242"/>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81" name="Google Shape;2881;p242"/>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82" name="Google Shape;2882;p242"/>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83" name="Google Shape;2883;p242"/>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84" name="Google Shape;2884;p242"/>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26"/>
          <p:cNvSpPr>
            <a:spLocks noGrp="1"/>
          </p:cNvSpPr>
          <p:nvPr>
            <p:ph type="pic" idx="2"/>
          </p:nvPr>
        </p:nvSpPr>
        <p:spPr>
          <a:xfrm>
            <a:off x="1194859" y="408517"/>
            <a:ext cx="3657600" cy="2743200"/>
          </a:xfrm>
          <a:prstGeom prst="rect">
            <a:avLst/>
          </a:prstGeom>
          <a:noFill/>
          <a:ln>
            <a:noFill/>
          </a:ln>
        </p:spPr>
      </p:sp>
      <p:sp>
        <p:nvSpPr>
          <p:cNvPr id="170" name="Google Shape;170;p26"/>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71" name="Google Shape;171;p2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885"/>
        <p:cNvGrpSpPr/>
        <p:nvPr/>
      </p:nvGrpSpPr>
      <p:grpSpPr>
        <a:xfrm>
          <a:off x="0" y="0"/>
          <a:ext cx="0" cy="0"/>
          <a:chOff x="0" y="0"/>
          <a:chExt cx="0" cy="0"/>
        </a:xfrm>
      </p:grpSpPr>
      <p:sp>
        <p:nvSpPr>
          <p:cNvPr id="2886" name="Google Shape;2886;p243"/>
          <p:cNvSpPr/>
          <p:nvPr/>
        </p:nvSpPr>
        <p:spPr>
          <a:xfrm rot="2462307" flipH="1">
            <a:off x="9773087" y="-572464"/>
            <a:ext cx="4205392" cy="3328968"/>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87" name="Google Shape;2887;p243"/>
          <p:cNvSpPr/>
          <p:nvPr/>
        </p:nvSpPr>
        <p:spPr>
          <a:xfrm rot="-2363539">
            <a:off x="-1801111" y="-587710"/>
            <a:ext cx="4205436" cy="3329003"/>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88" name="Google Shape;2888;p243"/>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89" name="Google Shape;2889;p243"/>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90" name="Google Shape;2890;p243"/>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91" name="Google Shape;2891;p243"/>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92" name="Google Shape;2892;p243"/>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93" name="Google Shape;2893;p243"/>
          <p:cNvSpPr/>
          <p:nvPr/>
        </p:nvSpPr>
        <p:spPr>
          <a:xfrm rot="10800000">
            <a:off x="10875786"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94" name="Google Shape;2894;p243"/>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95" name="Google Shape;2895;p243"/>
          <p:cNvSpPr/>
          <p:nvPr/>
        </p:nvSpPr>
        <p:spPr>
          <a:xfrm rot="10800000">
            <a:off x="11677967"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96" name="Google Shape;2896;p243"/>
          <p:cNvSpPr/>
          <p:nvPr/>
        </p:nvSpPr>
        <p:spPr>
          <a:xfrm flipH="1">
            <a:off x="91312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897"/>
        <p:cNvGrpSpPr/>
        <p:nvPr/>
      </p:nvGrpSpPr>
      <p:grpSpPr>
        <a:xfrm>
          <a:off x="0" y="0"/>
          <a:ext cx="0" cy="0"/>
          <a:chOff x="0" y="0"/>
          <a:chExt cx="0" cy="0"/>
        </a:xfrm>
      </p:grpSpPr>
      <p:sp>
        <p:nvSpPr>
          <p:cNvPr id="2898" name="Google Shape;2898;p244"/>
          <p:cNvSpPr txBox="1">
            <a:spLocks noGrp="1"/>
          </p:cNvSpPr>
          <p:nvPr>
            <p:ph type="title"/>
          </p:nvPr>
        </p:nvSpPr>
        <p:spPr>
          <a:xfrm>
            <a:off x="3266000" y="1585467"/>
            <a:ext cx="6497200" cy="2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13335"/>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899" name="Google Shape;2899;p244"/>
          <p:cNvSpPr txBox="1">
            <a:spLocks noGrp="1"/>
          </p:cNvSpPr>
          <p:nvPr>
            <p:ph type="subTitle" idx="1"/>
          </p:nvPr>
        </p:nvSpPr>
        <p:spPr>
          <a:xfrm>
            <a:off x="3266000" y="4103067"/>
            <a:ext cx="6497200" cy="106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2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900" name="Google Shape;2900;p244"/>
          <p:cNvGrpSpPr/>
          <p:nvPr/>
        </p:nvGrpSpPr>
        <p:grpSpPr>
          <a:xfrm>
            <a:off x="960082" y="271648"/>
            <a:ext cx="10545555" cy="5124379"/>
            <a:chOff x="-5876397" y="2789854"/>
            <a:chExt cx="4374297" cy="2125593"/>
          </a:xfrm>
        </p:grpSpPr>
        <p:sp>
          <p:nvSpPr>
            <p:cNvPr id="2901" name="Google Shape;2901;p244"/>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02" name="Google Shape;2902;p244"/>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03" name="Google Shape;2903;p244"/>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04" name="Google Shape;2904;p244"/>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905"/>
        <p:cNvGrpSpPr/>
        <p:nvPr/>
      </p:nvGrpSpPr>
      <p:grpSpPr>
        <a:xfrm>
          <a:off x="0" y="0"/>
          <a:ext cx="0" cy="0"/>
          <a:chOff x="0" y="0"/>
          <a:chExt cx="0" cy="0"/>
        </a:xfrm>
      </p:grpSpPr>
      <p:sp>
        <p:nvSpPr>
          <p:cNvPr id="2906" name="Google Shape;2906;p245"/>
          <p:cNvSpPr txBox="1">
            <a:spLocks noGrp="1"/>
          </p:cNvSpPr>
          <p:nvPr>
            <p:ph type="title"/>
          </p:nvPr>
        </p:nvSpPr>
        <p:spPr>
          <a:xfrm>
            <a:off x="960000" y="1814716"/>
            <a:ext cx="4703200" cy="159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07" name="Google Shape;2907;p245"/>
          <p:cNvSpPr txBox="1">
            <a:spLocks noGrp="1"/>
          </p:cNvSpPr>
          <p:nvPr>
            <p:ph type="subTitle" idx="1"/>
          </p:nvPr>
        </p:nvSpPr>
        <p:spPr>
          <a:xfrm>
            <a:off x="960000" y="3594316"/>
            <a:ext cx="4703200" cy="152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908" name="Google Shape;2908;p245"/>
          <p:cNvGrpSpPr/>
          <p:nvPr/>
        </p:nvGrpSpPr>
        <p:grpSpPr>
          <a:xfrm flipH="1">
            <a:off x="300360" y="271648"/>
            <a:ext cx="11630741" cy="5456369"/>
            <a:chOff x="-6171402" y="2789854"/>
            <a:chExt cx="4824432" cy="2263302"/>
          </a:xfrm>
        </p:grpSpPr>
        <p:sp>
          <p:nvSpPr>
            <p:cNvPr id="2909" name="Google Shape;2909;p245"/>
            <p:cNvSpPr/>
            <p:nvPr/>
          </p:nvSpPr>
          <p:spPr>
            <a:xfrm>
              <a:off x="-2013001"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10" name="Google Shape;2910;p245"/>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11" name="Google Shape;2911;p245"/>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12" name="Google Shape;2912;p245"/>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913" name="Google Shape;2913;p245"/>
          <p:cNvSpPr/>
          <p:nvPr/>
        </p:nvSpPr>
        <p:spPr>
          <a:xfrm rot="-5400000" flipH="1">
            <a:off x="-1838307" y="-3381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14"/>
        <p:cNvGrpSpPr/>
        <p:nvPr/>
      </p:nvGrpSpPr>
      <p:grpSpPr>
        <a:xfrm>
          <a:off x="0" y="0"/>
          <a:ext cx="0" cy="0"/>
          <a:chOff x="0" y="0"/>
          <a:chExt cx="0" cy="0"/>
        </a:xfrm>
      </p:grpSpPr>
      <p:sp>
        <p:nvSpPr>
          <p:cNvPr id="2915" name="Google Shape;2915;p246"/>
          <p:cNvSpPr txBox="1">
            <a:spLocks noGrp="1"/>
          </p:cNvSpPr>
          <p:nvPr>
            <p:ph type="title"/>
          </p:nvPr>
        </p:nvSpPr>
        <p:spPr>
          <a:xfrm>
            <a:off x="7595032" y="17639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16" name="Google Shape;2916;p246"/>
          <p:cNvSpPr txBox="1">
            <a:spLocks noGrp="1"/>
          </p:cNvSpPr>
          <p:nvPr>
            <p:ph type="subTitle" idx="1"/>
          </p:nvPr>
        </p:nvSpPr>
        <p:spPr>
          <a:xfrm>
            <a:off x="7595032" y="35435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917" name="Google Shape;2917;p246"/>
          <p:cNvGrpSpPr/>
          <p:nvPr/>
        </p:nvGrpSpPr>
        <p:grpSpPr>
          <a:xfrm>
            <a:off x="8550666" y="576448"/>
            <a:ext cx="3380435" cy="5354767"/>
            <a:chOff x="-2749175" y="2831998"/>
            <a:chExt cx="1402205" cy="2221158"/>
          </a:xfrm>
        </p:grpSpPr>
        <p:sp>
          <p:nvSpPr>
            <p:cNvPr id="2918" name="Google Shape;2918;p246"/>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19" name="Google Shape;2919;p246"/>
            <p:cNvSpPr/>
            <p:nvPr/>
          </p:nvSpPr>
          <p:spPr>
            <a:xfrm>
              <a:off x="-2749175" y="2831998"/>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920" name="Google Shape;2920;p246"/>
          <p:cNvSpPr/>
          <p:nvPr/>
        </p:nvSpPr>
        <p:spPr>
          <a:xfrm flipH="1">
            <a:off x="8406293" y="-805684"/>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921"/>
        <p:cNvGrpSpPr/>
        <p:nvPr/>
      </p:nvGrpSpPr>
      <p:grpSpPr>
        <a:xfrm>
          <a:off x="0" y="0"/>
          <a:ext cx="0" cy="0"/>
          <a:chOff x="0" y="0"/>
          <a:chExt cx="0" cy="0"/>
        </a:xfrm>
      </p:grpSpPr>
      <p:sp>
        <p:nvSpPr>
          <p:cNvPr id="2922" name="Google Shape;2922;p247"/>
          <p:cNvSpPr txBox="1">
            <a:spLocks noGrp="1"/>
          </p:cNvSpPr>
          <p:nvPr>
            <p:ph type="title"/>
          </p:nvPr>
        </p:nvSpPr>
        <p:spPr>
          <a:xfrm>
            <a:off x="960000" y="1763948"/>
            <a:ext cx="4310800" cy="172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23" name="Google Shape;2923;p247"/>
          <p:cNvSpPr txBox="1">
            <a:spLocks noGrp="1"/>
          </p:cNvSpPr>
          <p:nvPr>
            <p:ph type="subTitle" idx="1"/>
          </p:nvPr>
        </p:nvSpPr>
        <p:spPr>
          <a:xfrm>
            <a:off x="960000" y="3645148"/>
            <a:ext cx="4310800" cy="150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924" name="Google Shape;2924;p247"/>
          <p:cNvGrpSpPr/>
          <p:nvPr/>
        </p:nvGrpSpPr>
        <p:grpSpPr>
          <a:xfrm flipH="1">
            <a:off x="300360" y="271648"/>
            <a:ext cx="11630741" cy="2408367"/>
            <a:chOff x="-6171402" y="2789854"/>
            <a:chExt cx="4824432" cy="998991"/>
          </a:xfrm>
        </p:grpSpPr>
        <p:sp>
          <p:nvSpPr>
            <p:cNvPr id="2925" name="Google Shape;2925;p247"/>
            <p:cNvSpPr/>
            <p:nvPr/>
          </p:nvSpPr>
          <p:spPr>
            <a:xfrm>
              <a:off x="-1427895" y="3711070"/>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26" name="Google Shape;2926;p247"/>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27" name="Google Shape;2927;p247"/>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2928" name="Google Shape;2928;p247"/>
          <p:cNvSpPr/>
          <p:nvPr/>
        </p:nvSpPr>
        <p:spPr>
          <a:xfrm rot="-3230979" flipH="1">
            <a:off x="-565924" y="-1034221"/>
            <a:ext cx="4205271" cy="332887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929"/>
        <p:cNvGrpSpPr/>
        <p:nvPr/>
      </p:nvGrpSpPr>
      <p:grpSpPr>
        <a:xfrm>
          <a:off x="0" y="0"/>
          <a:ext cx="0" cy="0"/>
          <a:chOff x="0" y="0"/>
          <a:chExt cx="0" cy="0"/>
        </a:xfrm>
      </p:grpSpPr>
      <p:sp>
        <p:nvSpPr>
          <p:cNvPr id="2930" name="Google Shape;2930;p248"/>
          <p:cNvSpPr txBox="1">
            <a:spLocks noGrp="1"/>
          </p:cNvSpPr>
          <p:nvPr>
            <p:ph type="title"/>
          </p:nvPr>
        </p:nvSpPr>
        <p:spPr>
          <a:xfrm>
            <a:off x="1250168"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931" name="Google Shape;2931;p248"/>
          <p:cNvSpPr txBox="1">
            <a:spLocks noGrp="1"/>
          </p:cNvSpPr>
          <p:nvPr>
            <p:ph type="subTitle" idx="1"/>
          </p:nvPr>
        </p:nvSpPr>
        <p:spPr>
          <a:xfrm>
            <a:off x="1250168"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32" name="Google Shape;2932;p248"/>
          <p:cNvSpPr txBox="1">
            <a:spLocks noGrp="1"/>
          </p:cNvSpPr>
          <p:nvPr>
            <p:ph type="title" idx="2"/>
          </p:nvPr>
        </p:nvSpPr>
        <p:spPr>
          <a:xfrm>
            <a:off x="4645795"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933" name="Google Shape;2933;p248"/>
          <p:cNvSpPr txBox="1">
            <a:spLocks noGrp="1"/>
          </p:cNvSpPr>
          <p:nvPr>
            <p:ph type="subTitle" idx="3"/>
          </p:nvPr>
        </p:nvSpPr>
        <p:spPr>
          <a:xfrm>
            <a:off x="4645795"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34" name="Google Shape;2934;p248"/>
          <p:cNvSpPr txBox="1">
            <a:spLocks noGrp="1"/>
          </p:cNvSpPr>
          <p:nvPr>
            <p:ph type="title" idx="4"/>
          </p:nvPr>
        </p:nvSpPr>
        <p:spPr>
          <a:xfrm>
            <a:off x="8041431"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935" name="Google Shape;2935;p248"/>
          <p:cNvSpPr txBox="1">
            <a:spLocks noGrp="1"/>
          </p:cNvSpPr>
          <p:nvPr>
            <p:ph type="subTitle" idx="5"/>
          </p:nvPr>
        </p:nvSpPr>
        <p:spPr>
          <a:xfrm>
            <a:off x="8041431"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36" name="Google Shape;2936;p248"/>
          <p:cNvSpPr txBox="1">
            <a:spLocks noGrp="1"/>
          </p:cNvSpPr>
          <p:nvPr>
            <p:ph type="title" idx="6"/>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37" name="Google Shape;2937;p248"/>
          <p:cNvSpPr/>
          <p:nvPr/>
        </p:nvSpPr>
        <p:spPr>
          <a:xfrm rot="10800000">
            <a:off x="8425259" y="49046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38" name="Google Shape;2938;p248"/>
          <p:cNvSpPr/>
          <p:nvPr/>
        </p:nvSpPr>
        <p:spPr>
          <a:xfrm rot="10800000" flipH="1">
            <a:off x="-1022141" y="47067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939" name="Google Shape;2939;p248"/>
          <p:cNvGrpSpPr/>
          <p:nvPr/>
        </p:nvGrpSpPr>
        <p:grpSpPr>
          <a:xfrm rot="10800000" flipH="1">
            <a:off x="312382" y="345015"/>
            <a:ext cx="11634443" cy="6082162"/>
            <a:chOff x="-6145063" y="2768870"/>
            <a:chExt cx="4825968" cy="2522881"/>
          </a:xfrm>
        </p:grpSpPr>
        <p:sp>
          <p:nvSpPr>
            <p:cNvPr id="2940" name="Google Shape;2940;p248"/>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41" name="Google Shape;2941;p248"/>
            <p:cNvSpPr/>
            <p:nvPr/>
          </p:nvSpPr>
          <p:spPr>
            <a:xfrm>
              <a:off x="-6102807" y="498318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42" name="Google Shape;2942;p248"/>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43" name="Google Shape;2943;p248"/>
            <p:cNvSpPr/>
            <p:nvPr/>
          </p:nvSpPr>
          <p:spPr>
            <a:xfrm>
              <a:off x="-1481725" y="52147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44" name="Google Shape;2944;p248"/>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45" name="Google Shape;2945;p248"/>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46"/>
        <p:cNvGrpSpPr/>
        <p:nvPr/>
      </p:nvGrpSpPr>
      <p:grpSpPr>
        <a:xfrm>
          <a:off x="0" y="0"/>
          <a:ext cx="0" cy="0"/>
          <a:chOff x="0" y="0"/>
          <a:chExt cx="0" cy="0"/>
        </a:xfrm>
      </p:grpSpPr>
      <p:sp>
        <p:nvSpPr>
          <p:cNvPr id="2947" name="Google Shape;2947;p249"/>
          <p:cNvSpPr/>
          <p:nvPr/>
        </p:nvSpPr>
        <p:spPr>
          <a:xfrm rot="-10607045" flipH="1">
            <a:off x="2486331" y="-4010799"/>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48" name="Google Shape;2948;p249"/>
          <p:cNvSpPr/>
          <p:nvPr/>
        </p:nvSpPr>
        <p:spPr>
          <a:xfrm rot="-10468380" flipH="1">
            <a:off x="-2065894" y="4103364"/>
            <a:ext cx="4205180" cy="3328800"/>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49" name="Google Shape;2949;p249"/>
          <p:cNvSpPr txBox="1">
            <a:spLocks noGrp="1"/>
          </p:cNvSpPr>
          <p:nvPr>
            <p:ph type="title"/>
          </p:nvPr>
        </p:nvSpPr>
        <p:spPr>
          <a:xfrm>
            <a:off x="950967" y="694967"/>
            <a:ext cx="1029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50" name="Google Shape;2950;p249"/>
          <p:cNvSpPr txBox="1">
            <a:spLocks noGrp="1"/>
          </p:cNvSpPr>
          <p:nvPr>
            <p:ph type="title" idx="2"/>
          </p:nvPr>
        </p:nvSpPr>
        <p:spPr>
          <a:xfrm>
            <a:off x="6674939" y="1895333"/>
            <a:ext cx="42256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951" name="Google Shape;2951;p249"/>
          <p:cNvSpPr txBox="1">
            <a:spLocks noGrp="1"/>
          </p:cNvSpPr>
          <p:nvPr>
            <p:ph type="subTitle" idx="1"/>
          </p:nvPr>
        </p:nvSpPr>
        <p:spPr>
          <a:xfrm>
            <a:off x="6674939" y="2460037"/>
            <a:ext cx="42256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52" name="Google Shape;2952;p249"/>
          <p:cNvSpPr txBox="1">
            <a:spLocks noGrp="1"/>
          </p:cNvSpPr>
          <p:nvPr>
            <p:ph type="title" idx="3"/>
          </p:nvPr>
        </p:nvSpPr>
        <p:spPr>
          <a:xfrm>
            <a:off x="6671765" y="3373373"/>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953" name="Google Shape;2953;p249"/>
          <p:cNvSpPr txBox="1">
            <a:spLocks noGrp="1"/>
          </p:cNvSpPr>
          <p:nvPr>
            <p:ph type="subTitle" idx="4"/>
          </p:nvPr>
        </p:nvSpPr>
        <p:spPr>
          <a:xfrm>
            <a:off x="6671764" y="3938003"/>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54" name="Google Shape;2954;p249"/>
          <p:cNvSpPr txBox="1">
            <a:spLocks noGrp="1"/>
          </p:cNvSpPr>
          <p:nvPr>
            <p:ph type="title" idx="5"/>
          </p:nvPr>
        </p:nvSpPr>
        <p:spPr>
          <a:xfrm>
            <a:off x="6676456" y="4851415"/>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955" name="Google Shape;2955;p249"/>
          <p:cNvSpPr txBox="1">
            <a:spLocks noGrp="1"/>
          </p:cNvSpPr>
          <p:nvPr>
            <p:ph type="subTitle" idx="6"/>
          </p:nvPr>
        </p:nvSpPr>
        <p:spPr>
          <a:xfrm>
            <a:off x="6676456" y="5415967"/>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956" name="Google Shape;2956;p249"/>
          <p:cNvGrpSpPr/>
          <p:nvPr/>
        </p:nvGrpSpPr>
        <p:grpSpPr>
          <a:xfrm>
            <a:off x="317086" y="308493"/>
            <a:ext cx="11544153" cy="6302287"/>
            <a:chOff x="-6143112" y="2805138"/>
            <a:chExt cx="4788515" cy="2614189"/>
          </a:xfrm>
        </p:grpSpPr>
        <p:sp>
          <p:nvSpPr>
            <p:cNvPr id="2957" name="Google Shape;2957;p249"/>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58" name="Google Shape;2958;p249"/>
            <p:cNvSpPr/>
            <p:nvPr/>
          </p:nvSpPr>
          <p:spPr>
            <a:xfrm>
              <a:off x="-2892015" y="5341552"/>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59" name="Google Shape;2959;p249"/>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60" name="Google Shape;2960;p249"/>
            <p:cNvSpPr/>
            <p:nvPr/>
          </p:nvSpPr>
          <p:spPr>
            <a:xfrm>
              <a:off x="-1489544" y="36949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61" name="Google Shape;2961;p249"/>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962"/>
        <p:cNvGrpSpPr/>
        <p:nvPr/>
      </p:nvGrpSpPr>
      <p:grpSpPr>
        <a:xfrm>
          <a:off x="0" y="0"/>
          <a:ext cx="0" cy="0"/>
          <a:chOff x="0" y="0"/>
          <a:chExt cx="0" cy="0"/>
        </a:xfrm>
      </p:grpSpPr>
      <p:sp>
        <p:nvSpPr>
          <p:cNvPr id="2963" name="Google Shape;2963;p250"/>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64" name="Google Shape;2964;p250"/>
          <p:cNvSpPr txBox="1">
            <a:spLocks noGrp="1"/>
          </p:cNvSpPr>
          <p:nvPr>
            <p:ph type="title" idx="2"/>
          </p:nvPr>
        </p:nvSpPr>
        <p:spPr>
          <a:xfrm>
            <a:off x="941884" y="23456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965" name="Google Shape;2965;p250"/>
          <p:cNvSpPr txBox="1">
            <a:spLocks noGrp="1"/>
          </p:cNvSpPr>
          <p:nvPr>
            <p:ph type="subTitle" idx="1"/>
          </p:nvPr>
        </p:nvSpPr>
        <p:spPr>
          <a:xfrm>
            <a:off x="941884" y="28254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966" name="Google Shape;2966;p250"/>
          <p:cNvSpPr txBox="1">
            <a:spLocks noGrp="1"/>
          </p:cNvSpPr>
          <p:nvPr>
            <p:ph type="title" idx="3"/>
          </p:nvPr>
        </p:nvSpPr>
        <p:spPr>
          <a:xfrm>
            <a:off x="7827316" y="23456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967" name="Google Shape;2967;p250"/>
          <p:cNvSpPr txBox="1">
            <a:spLocks noGrp="1"/>
          </p:cNvSpPr>
          <p:nvPr>
            <p:ph type="subTitle" idx="4"/>
          </p:nvPr>
        </p:nvSpPr>
        <p:spPr>
          <a:xfrm>
            <a:off x="7827316" y="28254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968" name="Google Shape;2968;p250"/>
          <p:cNvSpPr txBox="1">
            <a:spLocks noGrp="1"/>
          </p:cNvSpPr>
          <p:nvPr>
            <p:ph type="title" idx="5"/>
          </p:nvPr>
        </p:nvSpPr>
        <p:spPr>
          <a:xfrm>
            <a:off x="941884" y="41553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969" name="Google Shape;2969;p250"/>
          <p:cNvSpPr txBox="1">
            <a:spLocks noGrp="1"/>
          </p:cNvSpPr>
          <p:nvPr>
            <p:ph type="subTitle" idx="6"/>
          </p:nvPr>
        </p:nvSpPr>
        <p:spPr>
          <a:xfrm>
            <a:off x="941884" y="46350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970" name="Google Shape;2970;p250"/>
          <p:cNvSpPr txBox="1">
            <a:spLocks noGrp="1"/>
          </p:cNvSpPr>
          <p:nvPr>
            <p:ph type="title" idx="7"/>
          </p:nvPr>
        </p:nvSpPr>
        <p:spPr>
          <a:xfrm>
            <a:off x="7827316" y="41553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971" name="Google Shape;2971;p250"/>
          <p:cNvSpPr txBox="1">
            <a:spLocks noGrp="1"/>
          </p:cNvSpPr>
          <p:nvPr>
            <p:ph type="subTitle" idx="8"/>
          </p:nvPr>
        </p:nvSpPr>
        <p:spPr>
          <a:xfrm>
            <a:off x="7827316" y="46350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972" name="Google Shape;2972;p250"/>
          <p:cNvSpPr/>
          <p:nvPr/>
        </p:nvSpPr>
        <p:spPr>
          <a:xfrm rot="-192955">
            <a:off x="2664431" y="41431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73" name="Google Shape;2973;p250"/>
          <p:cNvSpPr/>
          <p:nvPr/>
        </p:nvSpPr>
        <p:spPr>
          <a:xfrm rot="10799792">
            <a:off x="-1677001" y="-49684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974" name="Google Shape;2974;p250"/>
          <p:cNvGrpSpPr/>
          <p:nvPr/>
        </p:nvGrpSpPr>
        <p:grpSpPr>
          <a:xfrm>
            <a:off x="248882" y="279697"/>
            <a:ext cx="11587193" cy="6348023"/>
            <a:chOff x="-6171402" y="2793194"/>
            <a:chExt cx="4806368" cy="2633161"/>
          </a:xfrm>
        </p:grpSpPr>
        <p:sp>
          <p:nvSpPr>
            <p:cNvPr id="2975" name="Google Shape;2975;p250"/>
            <p:cNvSpPr/>
            <p:nvPr/>
          </p:nvSpPr>
          <p:spPr>
            <a:xfrm>
              <a:off x="-5414294" y="5306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76" name="Google Shape;2976;p250"/>
            <p:cNvSpPr/>
            <p:nvPr/>
          </p:nvSpPr>
          <p:spPr>
            <a:xfrm>
              <a:off x="-1500112" y="3546547"/>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77" name="Google Shape;2977;p250"/>
            <p:cNvSpPr/>
            <p:nvPr/>
          </p:nvSpPr>
          <p:spPr>
            <a:xfrm>
              <a:off x="-1419183" y="2808531"/>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78" name="Google Shape;2978;p250"/>
            <p:cNvSpPr/>
            <p:nvPr/>
          </p:nvSpPr>
          <p:spPr>
            <a:xfrm>
              <a:off x="-2138091" y="279319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79" name="Google Shape;2979;p250"/>
            <p:cNvSpPr/>
            <p:nvPr/>
          </p:nvSpPr>
          <p:spPr>
            <a:xfrm>
              <a:off x="-6171402" y="534938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80" name="Google Shape;2980;p250"/>
            <p:cNvSpPr/>
            <p:nvPr/>
          </p:nvSpPr>
          <p:spPr>
            <a:xfrm>
              <a:off x="-1419284" y="477111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981"/>
        <p:cNvGrpSpPr/>
        <p:nvPr/>
      </p:nvGrpSpPr>
      <p:grpSpPr>
        <a:xfrm>
          <a:off x="0" y="0"/>
          <a:ext cx="0" cy="0"/>
          <a:chOff x="0" y="0"/>
          <a:chExt cx="0" cy="0"/>
        </a:xfrm>
      </p:grpSpPr>
      <p:sp>
        <p:nvSpPr>
          <p:cNvPr id="2982" name="Google Shape;2982;p251"/>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83" name="Google Shape;2983;p251"/>
          <p:cNvSpPr txBox="1">
            <a:spLocks noGrp="1"/>
          </p:cNvSpPr>
          <p:nvPr>
            <p:ph type="title" idx="2"/>
          </p:nvPr>
        </p:nvSpPr>
        <p:spPr>
          <a:xfrm>
            <a:off x="13065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984" name="Google Shape;2984;p251"/>
          <p:cNvSpPr txBox="1">
            <a:spLocks noGrp="1"/>
          </p:cNvSpPr>
          <p:nvPr>
            <p:ph type="subTitle" idx="1"/>
          </p:nvPr>
        </p:nvSpPr>
        <p:spPr>
          <a:xfrm>
            <a:off x="13065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985" name="Google Shape;2985;p251"/>
          <p:cNvSpPr txBox="1">
            <a:spLocks noGrp="1"/>
          </p:cNvSpPr>
          <p:nvPr>
            <p:ph type="title" idx="3"/>
          </p:nvPr>
        </p:nvSpPr>
        <p:spPr>
          <a:xfrm>
            <a:off x="46104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986" name="Google Shape;2986;p251"/>
          <p:cNvSpPr txBox="1">
            <a:spLocks noGrp="1"/>
          </p:cNvSpPr>
          <p:nvPr>
            <p:ph type="subTitle" idx="4"/>
          </p:nvPr>
        </p:nvSpPr>
        <p:spPr>
          <a:xfrm>
            <a:off x="46104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987" name="Google Shape;2987;p251"/>
          <p:cNvSpPr txBox="1">
            <a:spLocks noGrp="1"/>
          </p:cNvSpPr>
          <p:nvPr>
            <p:ph type="title" idx="5"/>
          </p:nvPr>
        </p:nvSpPr>
        <p:spPr>
          <a:xfrm>
            <a:off x="13065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988" name="Google Shape;2988;p251"/>
          <p:cNvSpPr txBox="1">
            <a:spLocks noGrp="1"/>
          </p:cNvSpPr>
          <p:nvPr>
            <p:ph type="subTitle" idx="6"/>
          </p:nvPr>
        </p:nvSpPr>
        <p:spPr>
          <a:xfrm>
            <a:off x="13065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989" name="Google Shape;2989;p251"/>
          <p:cNvSpPr txBox="1">
            <a:spLocks noGrp="1"/>
          </p:cNvSpPr>
          <p:nvPr>
            <p:ph type="title" idx="7"/>
          </p:nvPr>
        </p:nvSpPr>
        <p:spPr>
          <a:xfrm>
            <a:off x="46104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990" name="Google Shape;2990;p251"/>
          <p:cNvSpPr txBox="1">
            <a:spLocks noGrp="1"/>
          </p:cNvSpPr>
          <p:nvPr>
            <p:ph type="subTitle" idx="8"/>
          </p:nvPr>
        </p:nvSpPr>
        <p:spPr>
          <a:xfrm>
            <a:off x="46104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991" name="Google Shape;2991;p251"/>
          <p:cNvSpPr txBox="1">
            <a:spLocks noGrp="1"/>
          </p:cNvSpPr>
          <p:nvPr>
            <p:ph type="title" idx="9"/>
          </p:nvPr>
        </p:nvSpPr>
        <p:spPr>
          <a:xfrm>
            <a:off x="7913900" y="25232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992" name="Google Shape;2992;p251"/>
          <p:cNvSpPr txBox="1">
            <a:spLocks noGrp="1"/>
          </p:cNvSpPr>
          <p:nvPr>
            <p:ph type="subTitle" idx="13"/>
          </p:nvPr>
        </p:nvSpPr>
        <p:spPr>
          <a:xfrm>
            <a:off x="7913900" y="32036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993" name="Google Shape;2993;p251"/>
          <p:cNvSpPr txBox="1">
            <a:spLocks noGrp="1"/>
          </p:cNvSpPr>
          <p:nvPr>
            <p:ph type="title" idx="14"/>
          </p:nvPr>
        </p:nvSpPr>
        <p:spPr>
          <a:xfrm>
            <a:off x="7913900" y="47646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2994" name="Google Shape;2994;p251"/>
          <p:cNvSpPr txBox="1">
            <a:spLocks noGrp="1"/>
          </p:cNvSpPr>
          <p:nvPr>
            <p:ph type="subTitle" idx="15"/>
          </p:nvPr>
        </p:nvSpPr>
        <p:spPr>
          <a:xfrm>
            <a:off x="7913900" y="54450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2995" name="Google Shape;2995;p251"/>
          <p:cNvSpPr/>
          <p:nvPr/>
        </p:nvSpPr>
        <p:spPr>
          <a:xfrm>
            <a:off x="-742741"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96" name="Google Shape;2996;p251"/>
          <p:cNvSpPr/>
          <p:nvPr/>
        </p:nvSpPr>
        <p:spPr>
          <a:xfrm flipH="1">
            <a:off x="8704659"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997" name="Google Shape;2997;p251"/>
          <p:cNvGrpSpPr/>
          <p:nvPr/>
        </p:nvGrpSpPr>
        <p:grpSpPr>
          <a:xfrm>
            <a:off x="320388" y="91481"/>
            <a:ext cx="11380691" cy="6536251"/>
            <a:chOff x="240290" y="68610"/>
            <a:chExt cx="8535518" cy="4902188"/>
          </a:xfrm>
        </p:grpSpPr>
        <p:grpSp>
          <p:nvGrpSpPr>
            <p:cNvPr id="2998" name="Google Shape;2998;p251"/>
            <p:cNvGrpSpPr/>
            <p:nvPr/>
          </p:nvGrpSpPr>
          <p:grpSpPr>
            <a:xfrm rot="10800000" flipH="1">
              <a:off x="240290" y="68610"/>
              <a:ext cx="8535518" cy="4902188"/>
              <a:chOff x="240290" y="203735"/>
              <a:chExt cx="8535518" cy="4902188"/>
            </a:xfrm>
          </p:grpSpPr>
          <p:grpSp>
            <p:nvGrpSpPr>
              <p:cNvPr id="2999" name="Google Shape;2999;p251"/>
              <p:cNvGrpSpPr/>
              <p:nvPr/>
            </p:nvGrpSpPr>
            <p:grpSpPr>
              <a:xfrm>
                <a:off x="3631190" y="203735"/>
                <a:ext cx="5144618" cy="4625000"/>
                <a:chOff x="-4266347" y="2789854"/>
                <a:chExt cx="2845317" cy="2557934"/>
              </a:xfrm>
            </p:grpSpPr>
            <p:sp>
              <p:nvSpPr>
                <p:cNvPr id="3000" name="Google Shape;3000;p251"/>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01" name="Google Shape;3001;p251"/>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02" name="Google Shape;3002;p251"/>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03" name="Google Shape;3003;p251"/>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04" name="Google Shape;3004;p251"/>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005" name="Google Shape;3005;p251"/>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06" name="Google Shape;3006;p251"/>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007" name="Google Shape;3007;p251"/>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08"/>
        <p:cNvGrpSpPr/>
        <p:nvPr/>
      </p:nvGrpSpPr>
      <p:grpSpPr>
        <a:xfrm>
          <a:off x="0" y="0"/>
          <a:ext cx="0" cy="0"/>
          <a:chOff x="0" y="0"/>
          <a:chExt cx="0" cy="0"/>
        </a:xfrm>
      </p:grpSpPr>
      <p:sp>
        <p:nvSpPr>
          <p:cNvPr id="3009" name="Google Shape;3009;p252"/>
          <p:cNvSpPr/>
          <p:nvPr/>
        </p:nvSpPr>
        <p:spPr>
          <a:xfrm rot="5400000">
            <a:off x="9956802" y="10819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10" name="Google Shape;3010;p252"/>
          <p:cNvSpPr/>
          <p:nvPr/>
        </p:nvSpPr>
        <p:spPr>
          <a:xfrm flipH="1">
            <a:off x="10706877" y="633863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11" name="Google Shape;3011;p252"/>
          <p:cNvSpPr/>
          <p:nvPr/>
        </p:nvSpPr>
        <p:spPr>
          <a:xfrm flipH="1">
            <a:off x="11705531"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12" name="Google Shape;3012;p252"/>
          <p:cNvSpPr txBox="1">
            <a:spLocks noGrp="1"/>
          </p:cNvSpPr>
          <p:nvPr>
            <p:ph type="ctrTitle"/>
          </p:nvPr>
        </p:nvSpPr>
        <p:spPr>
          <a:xfrm>
            <a:off x="5898300" y="1028700"/>
            <a:ext cx="5145200" cy="982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34" b="1">
                <a:latin typeface="Spinnaker"/>
                <a:ea typeface="Spinnaker"/>
                <a:cs typeface="Spinnaker"/>
                <a:sym typeface="Spinnaker"/>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013" name="Google Shape;3013;p252"/>
          <p:cNvSpPr txBox="1">
            <a:spLocks noGrp="1"/>
          </p:cNvSpPr>
          <p:nvPr>
            <p:ph type="subTitle" idx="1"/>
          </p:nvPr>
        </p:nvSpPr>
        <p:spPr>
          <a:xfrm>
            <a:off x="5898300" y="2141733"/>
            <a:ext cx="5145200" cy="1871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dk1"/>
                </a:solidFill>
                <a:latin typeface="Archivo"/>
                <a:ea typeface="Archivo"/>
                <a:cs typeface="Archivo"/>
                <a:sym typeface="Archivo"/>
              </a:defRPr>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3014" name="Google Shape;3014;p252"/>
          <p:cNvSpPr txBox="1"/>
          <p:nvPr/>
        </p:nvSpPr>
        <p:spPr>
          <a:xfrm>
            <a:off x="5898100" y="4180800"/>
            <a:ext cx="5145200" cy="8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2D3962"/>
                </a:solidFill>
                <a:latin typeface="Archivo"/>
                <a:ea typeface="Archivo"/>
                <a:cs typeface="Archivo"/>
                <a:sym typeface="Archivo"/>
              </a:rPr>
              <a:t>CRÉDITS: Ce modèle de présentation a été créé par </a:t>
            </a:r>
            <a:r>
              <a:rPr lang="en-US" sz="1600" b="1" i="0" u="none" strike="noStrike" cap="none">
                <a:solidFill>
                  <a:schemeClr val="hlink"/>
                </a:solidFill>
                <a:uFill>
                  <a:noFill/>
                </a:uFill>
                <a:latin typeface="Archivo"/>
                <a:ea typeface="Archivo"/>
                <a:cs typeface="Archivo"/>
                <a:sym typeface="Archivo"/>
                <a:hlinkClick r:id="rId2"/>
              </a:rPr>
              <a:t>Slidesgo</a:t>
            </a:r>
            <a:r>
              <a:rPr lang="en-US" sz="1600" b="0" i="0" u="none" strike="noStrike" cap="none">
                <a:solidFill>
                  <a:srgbClr val="2D3962"/>
                </a:solidFill>
                <a:latin typeface="Archivo"/>
                <a:ea typeface="Archivo"/>
                <a:cs typeface="Archivo"/>
                <a:sym typeface="Archivo"/>
              </a:rPr>
              <a:t>, comprenant des icônes de </a:t>
            </a:r>
            <a:r>
              <a:rPr lang="en-US" sz="1600" b="1" i="0" u="none" strike="noStrike" cap="none">
                <a:solidFill>
                  <a:schemeClr val="hlink"/>
                </a:solidFill>
                <a:uFill>
                  <a:noFill/>
                </a:uFill>
                <a:latin typeface="Archivo"/>
                <a:ea typeface="Archivo"/>
                <a:cs typeface="Archivo"/>
                <a:sym typeface="Archivo"/>
                <a:hlinkClick r:id="rId3"/>
              </a:rPr>
              <a:t>Flaticon</a:t>
            </a:r>
            <a:r>
              <a:rPr lang="en-US" sz="1600" b="0" i="0" u="none" strike="noStrike" cap="none">
                <a:solidFill>
                  <a:srgbClr val="2D3962"/>
                </a:solidFill>
                <a:latin typeface="Archivo"/>
                <a:ea typeface="Archivo"/>
                <a:cs typeface="Archivo"/>
                <a:sym typeface="Archivo"/>
              </a:rPr>
              <a:t>, des infographies et des images de </a:t>
            </a:r>
            <a:r>
              <a:rPr lang="en-US" sz="1600" b="1" i="0" u="none" strike="noStrike" cap="none">
                <a:solidFill>
                  <a:schemeClr val="hlink"/>
                </a:solidFill>
                <a:uFill>
                  <a:noFill/>
                </a:uFill>
                <a:latin typeface="Archivo"/>
                <a:ea typeface="Archivo"/>
                <a:cs typeface="Archivo"/>
                <a:sym typeface="Archivo"/>
                <a:hlinkClick r:id="rId4"/>
              </a:rPr>
              <a:t>Freepik</a:t>
            </a:r>
            <a:r>
              <a:rPr lang="en-US" sz="1600" b="0" i="0" u="none" strike="noStrike" cap="none">
                <a:solidFill>
                  <a:srgbClr val="2D3962"/>
                </a:solidFill>
                <a:latin typeface="Archivo"/>
                <a:ea typeface="Archivo"/>
                <a:cs typeface="Archivo"/>
                <a:sym typeface="Archivo"/>
              </a:rPr>
              <a:t> </a:t>
            </a:r>
            <a:endParaRPr sz="1600" b="1" i="0" u="none" strike="noStrike" cap="none">
              <a:solidFill>
                <a:srgbClr val="2D3962"/>
              </a:solidFill>
              <a:latin typeface="Archivo"/>
              <a:ea typeface="Archivo"/>
              <a:cs typeface="Archivo"/>
              <a:sym typeface="Archivo"/>
            </a:endParaRPr>
          </a:p>
        </p:txBody>
      </p:sp>
      <p:grpSp>
        <p:nvGrpSpPr>
          <p:cNvPr id="3015" name="Google Shape;3015;p252"/>
          <p:cNvGrpSpPr/>
          <p:nvPr/>
        </p:nvGrpSpPr>
        <p:grpSpPr>
          <a:xfrm flipH="1">
            <a:off x="644765" y="138652"/>
            <a:ext cx="8869147" cy="1498175"/>
            <a:chOff x="-5349598" y="2818975"/>
            <a:chExt cx="3678923" cy="621443"/>
          </a:xfrm>
        </p:grpSpPr>
        <p:sp>
          <p:nvSpPr>
            <p:cNvPr id="3016" name="Google Shape;3016;p252"/>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17" name="Google Shape;3017;p252"/>
            <p:cNvSpPr/>
            <p:nvPr/>
          </p:nvSpPr>
          <p:spPr>
            <a:xfrm>
              <a:off x="-1724725" y="339411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18" name="Google Shape;3018;p252"/>
            <p:cNvSpPr/>
            <p:nvPr/>
          </p:nvSpPr>
          <p:spPr>
            <a:xfrm>
              <a:off x="-5349598" y="2931569"/>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27"/>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19"/>
        <p:cNvGrpSpPr/>
        <p:nvPr/>
      </p:nvGrpSpPr>
      <p:grpSpPr>
        <a:xfrm>
          <a:off x="0" y="0"/>
          <a:ext cx="0" cy="0"/>
          <a:chOff x="0" y="0"/>
          <a:chExt cx="0" cy="0"/>
        </a:xfrm>
      </p:grpSpPr>
      <p:sp>
        <p:nvSpPr>
          <p:cNvPr id="3020" name="Google Shape;3020;p253"/>
          <p:cNvSpPr/>
          <p:nvPr/>
        </p:nvSpPr>
        <p:spPr>
          <a:xfrm rot="6873750">
            <a:off x="-6426455"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21" name="Google Shape;3021;p253"/>
          <p:cNvSpPr/>
          <p:nvPr/>
        </p:nvSpPr>
        <p:spPr>
          <a:xfrm rot="-4956612">
            <a:off x="6033842"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022" name="Google Shape;3022;p253"/>
          <p:cNvGrpSpPr/>
          <p:nvPr/>
        </p:nvGrpSpPr>
        <p:grpSpPr>
          <a:xfrm>
            <a:off x="502888" y="91481"/>
            <a:ext cx="11198193" cy="6637851"/>
            <a:chOff x="377165" y="68610"/>
            <a:chExt cx="8398645" cy="4978388"/>
          </a:xfrm>
        </p:grpSpPr>
        <p:grpSp>
          <p:nvGrpSpPr>
            <p:cNvPr id="3023" name="Google Shape;3023;p253"/>
            <p:cNvGrpSpPr/>
            <p:nvPr/>
          </p:nvGrpSpPr>
          <p:grpSpPr>
            <a:xfrm rot="10800000" flipH="1">
              <a:off x="2488190" y="68610"/>
              <a:ext cx="6287620" cy="4978388"/>
              <a:chOff x="2488190" y="127535"/>
              <a:chExt cx="6287620" cy="4978388"/>
            </a:xfrm>
          </p:grpSpPr>
          <p:grpSp>
            <p:nvGrpSpPr>
              <p:cNvPr id="3024" name="Google Shape;3024;p253"/>
              <p:cNvGrpSpPr/>
              <p:nvPr/>
            </p:nvGrpSpPr>
            <p:grpSpPr>
              <a:xfrm>
                <a:off x="2488190" y="127535"/>
                <a:ext cx="6287620" cy="4701198"/>
                <a:chOff x="-4898503" y="2747711"/>
                <a:chExt cx="3477473" cy="2600077"/>
              </a:xfrm>
            </p:grpSpPr>
            <p:sp>
              <p:nvSpPr>
                <p:cNvPr id="3025" name="Google Shape;3025;p253"/>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26" name="Google Shape;3026;p253"/>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27" name="Google Shape;3027;p253"/>
                <p:cNvSpPr/>
                <p:nvPr/>
              </p:nvSpPr>
              <p:spPr>
                <a:xfrm>
                  <a:off x="-4898503" y="2747711"/>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28" name="Google Shape;3028;p253"/>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029" name="Google Shape;3029;p253"/>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030" name="Google Shape;3030;p253"/>
            <p:cNvSpPr/>
            <p:nvPr/>
          </p:nvSpPr>
          <p:spPr>
            <a:xfrm rot="10800000" flipH="1">
              <a:off x="377165" y="2872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031"/>
        <p:cNvGrpSpPr/>
        <p:nvPr/>
      </p:nvGrpSpPr>
      <p:grpSpPr>
        <a:xfrm>
          <a:off x="0" y="0"/>
          <a:ext cx="0" cy="0"/>
          <a:chOff x="0" y="0"/>
          <a:chExt cx="0" cy="0"/>
        </a:xfrm>
      </p:grpSpPr>
      <p:sp>
        <p:nvSpPr>
          <p:cNvPr id="3032" name="Google Shape;3032;p254"/>
          <p:cNvSpPr/>
          <p:nvPr/>
        </p:nvSpPr>
        <p:spPr>
          <a:xfrm rot="6873750">
            <a:off x="-6046255"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33" name="Google Shape;3033;p254"/>
          <p:cNvSpPr/>
          <p:nvPr/>
        </p:nvSpPr>
        <p:spPr>
          <a:xfrm rot="-1606648">
            <a:off x="7851745" y="4630315"/>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34" name="Google Shape;3034;p254"/>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35" name="Google Shape;3035;p254"/>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36" name="Google Shape;3036;p254"/>
          <p:cNvSpPr/>
          <p:nvPr/>
        </p:nvSpPr>
        <p:spPr>
          <a:xfrm rot="10800000">
            <a:off x="11645817" y="44964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37" name="Google Shape;3037;p254"/>
          <p:cNvSpPr/>
          <p:nvPr/>
        </p:nvSpPr>
        <p:spPr>
          <a:xfrm rot="10800000">
            <a:off x="4913571" y="303138"/>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38" name="Google Shape;3038;p254"/>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39" name="Google Shape;3039;p254"/>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40" name="Google Shape;3040;p254"/>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41" name="Google Shape;3041;p254"/>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042" name="Google Shape;3042;p254"/>
          <p:cNvGrpSpPr/>
          <p:nvPr/>
        </p:nvGrpSpPr>
        <p:grpSpPr>
          <a:xfrm rot="-9236845">
            <a:off x="-147291" y="4740554"/>
            <a:ext cx="1129706" cy="2783684"/>
            <a:chOff x="6288246" y="-2269485"/>
            <a:chExt cx="847271" cy="2087743"/>
          </a:xfrm>
        </p:grpSpPr>
        <p:sp>
          <p:nvSpPr>
            <p:cNvPr id="3043" name="Google Shape;3043;p254"/>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44" name="Google Shape;3044;p254"/>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45" name="Google Shape;3045;p254"/>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46" name="Google Shape;3046;p254"/>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47" name="Google Shape;3047;p254"/>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48" name="Google Shape;3048;p254"/>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49" name="Google Shape;3049;p254"/>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050"/>
        <p:cNvGrpSpPr/>
        <p:nvPr/>
      </p:nvGrpSpPr>
      <p:grpSpPr>
        <a:xfrm>
          <a:off x="0" y="0"/>
          <a:ext cx="0" cy="0"/>
          <a:chOff x="0" y="0"/>
          <a:chExt cx="0" cy="0"/>
        </a:xfrm>
      </p:grpSpPr>
      <p:sp>
        <p:nvSpPr>
          <p:cNvPr id="3051" name="Google Shape;3051;p255"/>
          <p:cNvSpPr/>
          <p:nvPr/>
        </p:nvSpPr>
        <p:spPr>
          <a:xfrm rot="-6873750" flipH="1">
            <a:off x="5680122"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52" name="Google Shape;3052;p255"/>
          <p:cNvSpPr/>
          <p:nvPr/>
        </p:nvSpPr>
        <p:spPr>
          <a:xfrm rot="9193352">
            <a:off x="-2721481" y="-1999086"/>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53" name="Google Shape;3053;p255"/>
          <p:cNvSpPr/>
          <p:nvPr/>
        </p:nvSpPr>
        <p:spPr>
          <a:xfrm>
            <a:off x="10353256" y="265199"/>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54" name="Google Shape;3054;p255"/>
          <p:cNvSpPr/>
          <p:nvPr/>
        </p:nvSpPr>
        <p:spPr>
          <a:xfrm>
            <a:off x="4935185" y="392281"/>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55" name="Google Shape;3055;p255"/>
          <p:cNvSpPr/>
          <p:nvPr/>
        </p:nvSpPr>
        <p:spPr>
          <a:xfrm>
            <a:off x="390397" y="203396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56" name="Google Shape;3056;p255"/>
          <p:cNvSpPr/>
          <p:nvPr/>
        </p:nvSpPr>
        <p:spPr>
          <a:xfrm>
            <a:off x="7517631" y="6455569"/>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57" name="Google Shape;3057;p255"/>
          <p:cNvSpPr/>
          <p:nvPr/>
        </p:nvSpPr>
        <p:spPr>
          <a:xfrm>
            <a:off x="3411706" y="641859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58" name="Google Shape;3058;p255"/>
          <p:cNvSpPr/>
          <p:nvPr/>
        </p:nvSpPr>
        <p:spPr>
          <a:xfrm>
            <a:off x="9884431" y="641859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59" name="Google Shape;3059;p255"/>
          <p:cNvSpPr/>
          <p:nvPr/>
        </p:nvSpPr>
        <p:spPr>
          <a:xfrm>
            <a:off x="752757" y="561663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60" name="Google Shape;3060;p255"/>
          <p:cNvSpPr/>
          <p:nvPr/>
        </p:nvSpPr>
        <p:spPr>
          <a:xfrm rot="10800000" flipH="1">
            <a:off x="720597" y="6417630"/>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3065"/>
        <p:cNvGrpSpPr/>
        <p:nvPr/>
      </p:nvGrpSpPr>
      <p:grpSpPr>
        <a:xfrm>
          <a:off x="0" y="0"/>
          <a:ext cx="0" cy="0"/>
          <a:chOff x="0" y="0"/>
          <a:chExt cx="0" cy="0"/>
        </a:xfrm>
      </p:grpSpPr>
      <p:sp>
        <p:nvSpPr>
          <p:cNvPr id="3066" name="Google Shape;3066;p257"/>
          <p:cNvSpPr txBox="1">
            <a:spLocks noGrp="1"/>
          </p:cNvSpPr>
          <p:nvPr>
            <p:ph type="body" idx="1"/>
          </p:nvPr>
        </p:nvSpPr>
        <p:spPr>
          <a:xfrm>
            <a:off x="0" y="164639"/>
            <a:ext cx="12192000" cy="76808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4800"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67" name="Google Shape;3067;p257"/>
          <p:cNvSpPr txBox="1">
            <a:spLocks noGrp="1"/>
          </p:cNvSpPr>
          <p:nvPr>
            <p:ph type="body" idx="2"/>
          </p:nvPr>
        </p:nvSpPr>
        <p:spPr>
          <a:xfrm>
            <a:off x="0" y="932724"/>
            <a:ext cx="12192000" cy="38404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67"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68"/>
        <p:cNvGrpSpPr/>
        <p:nvPr/>
      </p:nvGrpSpPr>
      <p:grpSpPr>
        <a:xfrm>
          <a:off x="0" y="0"/>
          <a:ext cx="0" cy="0"/>
          <a:chOff x="0" y="0"/>
          <a:chExt cx="0" cy="0"/>
        </a:xfrm>
      </p:grpSpPr>
      <p:sp>
        <p:nvSpPr>
          <p:cNvPr id="3069" name="Google Shape;3069;p258"/>
          <p:cNvSpPr/>
          <p:nvPr/>
        </p:nvSpPr>
        <p:spPr>
          <a:xfrm rot="5400000" flipH="1">
            <a:off x="8979691" y="3489049"/>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70" name="Google Shape;3070;p258"/>
          <p:cNvSpPr txBox="1">
            <a:spLocks noGrp="1"/>
          </p:cNvSpPr>
          <p:nvPr>
            <p:ph type="body" idx="1"/>
          </p:nvPr>
        </p:nvSpPr>
        <p:spPr>
          <a:xfrm>
            <a:off x="950967" y="1866900"/>
            <a:ext cx="10299200" cy="4224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71" name="Google Shape;3071;p258"/>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72" name="Google Shape;3072;p258"/>
          <p:cNvSpPr/>
          <p:nvPr/>
        </p:nvSpPr>
        <p:spPr>
          <a:xfrm rot="-698476">
            <a:off x="-1544230" y="-587764"/>
            <a:ext cx="4205507" cy="3329059"/>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73" name="Google Shape;3073;p258"/>
          <p:cNvSpPr/>
          <p:nvPr/>
        </p:nvSpPr>
        <p:spPr>
          <a:xfrm rot="10800000" flipH="1">
            <a:off x="4548552"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74" name="Google Shape;3074;p258"/>
          <p:cNvSpPr/>
          <p:nvPr/>
        </p:nvSpPr>
        <p:spPr>
          <a:xfrm rot="10800000" flipH="1">
            <a:off x="11360297" y="23247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75" name="Google Shape;3075;p258"/>
          <p:cNvSpPr/>
          <p:nvPr/>
        </p:nvSpPr>
        <p:spPr>
          <a:xfrm rot="10800000" flipH="1">
            <a:off x="11555399" y="12842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76" name="Google Shape;3076;p258"/>
          <p:cNvSpPr/>
          <p:nvPr/>
        </p:nvSpPr>
        <p:spPr>
          <a:xfrm rot="10800000" flipH="1">
            <a:off x="1104058"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77" name="Google Shape;3077;p258"/>
          <p:cNvSpPr/>
          <p:nvPr/>
        </p:nvSpPr>
        <p:spPr>
          <a:xfrm rot="10800000" flipH="1">
            <a:off x="9497799"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78" name="Google Shape;3078;p258"/>
          <p:cNvSpPr/>
          <p:nvPr/>
        </p:nvSpPr>
        <p:spPr>
          <a:xfrm rot="10800000" flipH="1">
            <a:off x="366123"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79" name="Google Shape;3079;p258"/>
          <p:cNvSpPr/>
          <p:nvPr/>
        </p:nvSpPr>
        <p:spPr>
          <a:xfrm>
            <a:off x="2848564"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080" name="Google Shape;3080;p258"/>
          <p:cNvGrpSpPr/>
          <p:nvPr/>
        </p:nvGrpSpPr>
        <p:grpSpPr>
          <a:xfrm rot="-10655570">
            <a:off x="10881427" y="4921208"/>
            <a:ext cx="1129676" cy="2783608"/>
            <a:chOff x="6288246" y="-2269485"/>
            <a:chExt cx="847271" cy="2087743"/>
          </a:xfrm>
        </p:grpSpPr>
        <p:sp>
          <p:nvSpPr>
            <p:cNvPr id="3081" name="Google Shape;3081;p258"/>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82" name="Google Shape;3082;p258"/>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83" name="Google Shape;3083;p258"/>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84" name="Google Shape;3084;p258"/>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85" name="Google Shape;3085;p258"/>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86" name="Google Shape;3086;p258"/>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87" name="Google Shape;3087;p258"/>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88"/>
        <p:cNvGrpSpPr/>
        <p:nvPr/>
      </p:nvGrpSpPr>
      <p:grpSpPr>
        <a:xfrm>
          <a:off x="0" y="0"/>
          <a:ext cx="0" cy="0"/>
          <a:chOff x="0" y="0"/>
          <a:chExt cx="0" cy="0"/>
        </a:xfrm>
      </p:grpSpPr>
      <p:sp>
        <p:nvSpPr>
          <p:cNvPr id="3089" name="Google Shape;3089;p259"/>
          <p:cNvSpPr txBox="1">
            <a:spLocks noGrp="1"/>
          </p:cNvSpPr>
          <p:nvPr>
            <p:ph type="title"/>
          </p:nvPr>
        </p:nvSpPr>
        <p:spPr>
          <a:xfrm>
            <a:off x="1431400" y="2710433"/>
            <a:ext cx="43416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3090" name="Google Shape;3090;p259"/>
          <p:cNvSpPr txBox="1">
            <a:spLocks noGrp="1"/>
          </p:cNvSpPr>
          <p:nvPr>
            <p:ph type="title" idx="2"/>
          </p:nvPr>
        </p:nvSpPr>
        <p:spPr>
          <a:xfrm>
            <a:off x="6567533" y="2710433"/>
            <a:ext cx="43392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3091" name="Google Shape;3091;p259"/>
          <p:cNvSpPr txBox="1">
            <a:spLocks noGrp="1"/>
          </p:cNvSpPr>
          <p:nvPr>
            <p:ph type="subTitle" idx="1"/>
          </p:nvPr>
        </p:nvSpPr>
        <p:spPr>
          <a:xfrm>
            <a:off x="6567533" y="3775967"/>
            <a:ext cx="43392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3092" name="Google Shape;3092;p259"/>
          <p:cNvSpPr txBox="1">
            <a:spLocks noGrp="1"/>
          </p:cNvSpPr>
          <p:nvPr>
            <p:ph type="subTitle" idx="3"/>
          </p:nvPr>
        </p:nvSpPr>
        <p:spPr>
          <a:xfrm>
            <a:off x="1431400" y="3775967"/>
            <a:ext cx="43416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3093" name="Google Shape;3093;p259"/>
          <p:cNvSpPr/>
          <p:nvPr/>
        </p:nvSpPr>
        <p:spPr>
          <a:xfrm rot="192955" flipH="1">
            <a:off x="-1873784" y="39803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94" name="Google Shape;3094;p259"/>
          <p:cNvSpPr/>
          <p:nvPr/>
        </p:nvSpPr>
        <p:spPr>
          <a:xfrm rot="-10799792" flipH="1">
            <a:off x="2302210" y="-38968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095" name="Google Shape;3095;p259"/>
          <p:cNvGrpSpPr/>
          <p:nvPr/>
        </p:nvGrpSpPr>
        <p:grpSpPr>
          <a:xfrm>
            <a:off x="10033089" y="-899544"/>
            <a:ext cx="2105932" cy="2194343"/>
            <a:chOff x="-3367862" y="7828950"/>
            <a:chExt cx="1322600" cy="1378125"/>
          </a:xfrm>
        </p:grpSpPr>
        <p:sp>
          <p:nvSpPr>
            <p:cNvPr id="3096" name="Google Shape;3096;p259"/>
            <p:cNvSpPr/>
            <p:nvPr/>
          </p:nvSpPr>
          <p:spPr>
            <a:xfrm>
              <a:off x="-2932387" y="7957200"/>
              <a:ext cx="276000" cy="199725"/>
            </a:xfrm>
            <a:custGeom>
              <a:avLst/>
              <a:gdLst/>
              <a:ahLst/>
              <a:cxnLst/>
              <a:rect l="l" t="t" r="r" b="b"/>
              <a:pathLst>
                <a:path w="11040" h="7989" extrusionOk="0">
                  <a:moveTo>
                    <a:pt x="1" y="1"/>
                  </a:moveTo>
                  <a:lnTo>
                    <a:pt x="1" y="7989"/>
                  </a:lnTo>
                  <a:lnTo>
                    <a:pt x="11039" y="7989"/>
                  </a:lnTo>
                  <a:lnTo>
                    <a:pt x="11039" y="1"/>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97" name="Google Shape;3097;p259"/>
            <p:cNvSpPr/>
            <p:nvPr/>
          </p:nvSpPr>
          <p:spPr>
            <a:xfrm>
              <a:off x="-2932387"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98" name="Google Shape;3098;p259"/>
            <p:cNvSpPr/>
            <p:nvPr/>
          </p:nvSpPr>
          <p:spPr>
            <a:xfrm>
              <a:off x="-3236662"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99" name="Google Shape;3099;p259"/>
            <p:cNvSpPr/>
            <p:nvPr/>
          </p:nvSpPr>
          <p:spPr>
            <a:xfrm>
              <a:off x="-3153362" y="9071950"/>
              <a:ext cx="892100" cy="135125"/>
            </a:xfrm>
            <a:custGeom>
              <a:avLst/>
              <a:gdLst/>
              <a:ahLst/>
              <a:cxnLst/>
              <a:rect l="l" t="t" r="r" b="b"/>
              <a:pathLst>
                <a:path w="35684" h="5405" extrusionOk="0">
                  <a:moveTo>
                    <a:pt x="18049" y="1"/>
                  </a:moveTo>
                  <a:cubicBezTo>
                    <a:pt x="8314" y="1"/>
                    <a:pt x="0" y="1"/>
                    <a:pt x="422" y="2917"/>
                  </a:cubicBezTo>
                  <a:cubicBezTo>
                    <a:pt x="652" y="4502"/>
                    <a:pt x="8314" y="5405"/>
                    <a:pt x="18049" y="5405"/>
                  </a:cubicBezTo>
                  <a:cubicBezTo>
                    <a:pt x="27792" y="5405"/>
                    <a:pt x="35684" y="4524"/>
                    <a:pt x="35684" y="2917"/>
                  </a:cubicBezTo>
                  <a:cubicBezTo>
                    <a:pt x="35684" y="1"/>
                    <a:pt x="27792" y="1"/>
                    <a:pt x="18049"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00" name="Google Shape;3100;p259"/>
            <p:cNvSpPr/>
            <p:nvPr/>
          </p:nvSpPr>
          <p:spPr>
            <a:xfrm>
              <a:off x="-3330312" y="7866325"/>
              <a:ext cx="1247475" cy="1247675"/>
            </a:xfrm>
            <a:custGeom>
              <a:avLst/>
              <a:gdLst/>
              <a:ahLst/>
              <a:cxnLst/>
              <a:rect l="l" t="t" r="r" b="b"/>
              <a:pathLst>
                <a:path w="49899" h="49907" extrusionOk="0">
                  <a:moveTo>
                    <a:pt x="24950" y="1"/>
                  </a:moveTo>
                  <a:cubicBezTo>
                    <a:pt x="11172" y="1"/>
                    <a:pt x="1" y="11172"/>
                    <a:pt x="1" y="24957"/>
                  </a:cubicBezTo>
                  <a:cubicBezTo>
                    <a:pt x="1" y="38735"/>
                    <a:pt x="11172" y="49906"/>
                    <a:pt x="24950" y="49906"/>
                  </a:cubicBezTo>
                  <a:cubicBezTo>
                    <a:pt x="38727" y="49906"/>
                    <a:pt x="49899" y="38735"/>
                    <a:pt x="49899" y="24957"/>
                  </a:cubicBezTo>
                  <a:cubicBezTo>
                    <a:pt x="49899" y="11172"/>
                    <a:pt x="38727" y="1"/>
                    <a:pt x="249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01" name="Google Shape;3101;p259"/>
            <p:cNvSpPr/>
            <p:nvPr/>
          </p:nvSpPr>
          <p:spPr>
            <a:xfrm>
              <a:off x="-3174837" y="8312750"/>
              <a:ext cx="1092000" cy="801250"/>
            </a:xfrm>
            <a:custGeom>
              <a:avLst/>
              <a:gdLst/>
              <a:ahLst/>
              <a:cxnLst/>
              <a:rect l="l" t="t" r="r" b="b"/>
              <a:pathLst>
                <a:path w="43680" h="32050" extrusionOk="0">
                  <a:moveTo>
                    <a:pt x="42658" y="0"/>
                  </a:moveTo>
                  <a:cubicBezTo>
                    <a:pt x="42658" y="0"/>
                    <a:pt x="33019" y="12867"/>
                    <a:pt x="21366" y="18457"/>
                  </a:cubicBezTo>
                  <a:cubicBezTo>
                    <a:pt x="13904" y="22040"/>
                    <a:pt x="1" y="23580"/>
                    <a:pt x="1" y="23580"/>
                  </a:cubicBezTo>
                  <a:cubicBezTo>
                    <a:pt x="4726" y="28963"/>
                    <a:pt x="11541" y="32049"/>
                    <a:pt x="18705" y="32049"/>
                  </a:cubicBezTo>
                  <a:cubicBezTo>
                    <a:pt x="18714" y="32049"/>
                    <a:pt x="18722" y="32049"/>
                    <a:pt x="18731" y="32049"/>
                  </a:cubicBezTo>
                  <a:cubicBezTo>
                    <a:pt x="32508" y="32049"/>
                    <a:pt x="43680" y="20878"/>
                    <a:pt x="43680" y="7100"/>
                  </a:cubicBezTo>
                  <a:cubicBezTo>
                    <a:pt x="43680" y="4694"/>
                    <a:pt x="43339" y="2303"/>
                    <a:pt x="42658" y="0"/>
                  </a:cubicBezTo>
                  <a:close/>
                </a:path>
              </a:pathLst>
            </a:custGeom>
            <a:solidFill>
              <a:srgbClr val="2D3962">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02" name="Google Shape;3102;p259"/>
            <p:cNvSpPr/>
            <p:nvPr/>
          </p:nvSpPr>
          <p:spPr>
            <a:xfrm>
              <a:off x="-2738587" y="8113475"/>
              <a:ext cx="278000" cy="384000"/>
            </a:xfrm>
            <a:custGeom>
              <a:avLst/>
              <a:gdLst/>
              <a:ahLst/>
              <a:cxnLst/>
              <a:rect l="l" t="t" r="r" b="b"/>
              <a:pathLst>
                <a:path w="11120" h="15360" extrusionOk="0">
                  <a:moveTo>
                    <a:pt x="6540" y="1"/>
                  </a:moveTo>
                  <a:cubicBezTo>
                    <a:pt x="6275" y="1"/>
                    <a:pt x="6022" y="161"/>
                    <a:pt x="5915" y="420"/>
                  </a:cubicBezTo>
                  <a:lnTo>
                    <a:pt x="178" y="14434"/>
                  </a:lnTo>
                  <a:cubicBezTo>
                    <a:pt x="0" y="14879"/>
                    <a:pt x="326" y="15360"/>
                    <a:pt x="800" y="15360"/>
                  </a:cubicBezTo>
                  <a:lnTo>
                    <a:pt x="10453" y="15360"/>
                  </a:lnTo>
                  <a:cubicBezTo>
                    <a:pt x="10824" y="15360"/>
                    <a:pt x="11120" y="15056"/>
                    <a:pt x="11120" y="14686"/>
                  </a:cubicBezTo>
                  <a:cubicBezTo>
                    <a:pt x="11120" y="14323"/>
                    <a:pt x="10824" y="14020"/>
                    <a:pt x="10453" y="14020"/>
                  </a:cubicBezTo>
                  <a:lnTo>
                    <a:pt x="1792" y="14020"/>
                  </a:lnTo>
                  <a:lnTo>
                    <a:pt x="7152" y="924"/>
                  </a:lnTo>
                  <a:cubicBezTo>
                    <a:pt x="7300" y="583"/>
                    <a:pt x="7129" y="191"/>
                    <a:pt x="6789" y="50"/>
                  </a:cubicBezTo>
                  <a:cubicBezTo>
                    <a:pt x="6707" y="16"/>
                    <a:pt x="6623" y="1"/>
                    <a:pt x="6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03" name="Google Shape;3103;p259"/>
            <p:cNvSpPr/>
            <p:nvPr/>
          </p:nvSpPr>
          <p:spPr>
            <a:xfrm>
              <a:off x="-2723237" y="7935375"/>
              <a:ext cx="33350" cy="82575"/>
            </a:xfrm>
            <a:custGeom>
              <a:avLst/>
              <a:gdLst/>
              <a:ahLst/>
              <a:cxnLst/>
              <a:rect l="l" t="t" r="r" b="b"/>
              <a:pathLst>
                <a:path w="1334" h="3303" extrusionOk="0">
                  <a:moveTo>
                    <a:pt x="667" y="0"/>
                  </a:moveTo>
                  <a:cubicBezTo>
                    <a:pt x="297" y="0"/>
                    <a:pt x="0" y="296"/>
                    <a:pt x="0" y="667"/>
                  </a:cubicBezTo>
                  <a:lnTo>
                    <a:pt x="0" y="2636"/>
                  </a:lnTo>
                  <a:cubicBezTo>
                    <a:pt x="0" y="3006"/>
                    <a:pt x="297" y="3302"/>
                    <a:pt x="667" y="3302"/>
                  </a:cubicBezTo>
                  <a:cubicBezTo>
                    <a:pt x="1037" y="3302"/>
                    <a:pt x="1333" y="3006"/>
                    <a:pt x="1333" y="2636"/>
                  </a:cubicBezTo>
                  <a:lnTo>
                    <a:pt x="1333" y="667"/>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04" name="Google Shape;3104;p259"/>
            <p:cNvSpPr/>
            <p:nvPr/>
          </p:nvSpPr>
          <p:spPr>
            <a:xfrm>
              <a:off x="-2723237" y="8970350"/>
              <a:ext cx="33350" cy="82550"/>
            </a:xfrm>
            <a:custGeom>
              <a:avLst/>
              <a:gdLst/>
              <a:ahLst/>
              <a:cxnLst/>
              <a:rect l="l" t="t" r="r" b="b"/>
              <a:pathLst>
                <a:path w="1334" h="3302" extrusionOk="0">
                  <a:moveTo>
                    <a:pt x="667" y="0"/>
                  </a:moveTo>
                  <a:cubicBezTo>
                    <a:pt x="297" y="0"/>
                    <a:pt x="0" y="296"/>
                    <a:pt x="0" y="666"/>
                  </a:cubicBezTo>
                  <a:lnTo>
                    <a:pt x="0" y="2636"/>
                  </a:lnTo>
                  <a:cubicBezTo>
                    <a:pt x="0" y="3006"/>
                    <a:pt x="297" y="3302"/>
                    <a:pt x="667" y="3302"/>
                  </a:cubicBezTo>
                  <a:cubicBezTo>
                    <a:pt x="1037" y="3302"/>
                    <a:pt x="1333" y="3006"/>
                    <a:pt x="1333" y="2636"/>
                  </a:cubicBezTo>
                  <a:lnTo>
                    <a:pt x="1333" y="666"/>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05" name="Google Shape;3105;p259"/>
            <p:cNvSpPr/>
            <p:nvPr/>
          </p:nvSpPr>
          <p:spPr>
            <a:xfrm>
              <a:off x="-3266812" y="8473575"/>
              <a:ext cx="82575" cy="33350"/>
            </a:xfrm>
            <a:custGeom>
              <a:avLst/>
              <a:gdLst/>
              <a:ahLst/>
              <a:cxnLst/>
              <a:rect l="l" t="t" r="r" b="b"/>
              <a:pathLst>
                <a:path w="3303" h="1334" extrusionOk="0">
                  <a:moveTo>
                    <a:pt x="2641" y="0"/>
                  </a:moveTo>
                  <a:cubicBezTo>
                    <a:pt x="2632" y="0"/>
                    <a:pt x="2623" y="1"/>
                    <a:pt x="2614" y="1"/>
                  </a:cubicBezTo>
                  <a:lnTo>
                    <a:pt x="644" y="1"/>
                  </a:lnTo>
                  <a:cubicBezTo>
                    <a:pt x="289" y="8"/>
                    <a:pt x="0" y="304"/>
                    <a:pt x="0" y="667"/>
                  </a:cubicBezTo>
                  <a:cubicBezTo>
                    <a:pt x="0" y="1023"/>
                    <a:pt x="289" y="1319"/>
                    <a:pt x="644" y="1333"/>
                  </a:cubicBezTo>
                  <a:lnTo>
                    <a:pt x="2614" y="1333"/>
                  </a:lnTo>
                  <a:cubicBezTo>
                    <a:pt x="2622" y="1334"/>
                    <a:pt x="2631" y="1334"/>
                    <a:pt x="2640" y="1334"/>
                  </a:cubicBezTo>
                  <a:cubicBezTo>
                    <a:pt x="3006" y="1334"/>
                    <a:pt x="3302" y="1036"/>
                    <a:pt x="3302" y="667"/>
                  </a:cubicBezTo>
                  <a:cubicBezTo>
                    <a:pt x="3302" y="291"/>
                    <a:pt x="3006" y="0"/>
                    <a:pt x="26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06" name="Google Shape;3106;p259"/>
            <p:cNvSpPr/>
            <p:nvPr/>
          </p:nvSpPr>
          <p:spPr>
            <a:xfrm>
              <a:off x="-2230737" y="8473575"/>
              <a:ext cx="83675" cy="33350"/>
            </a:xfrm>
            <a:custGeom>
              <a:avLst/>
              <a:gdLst/>
              <a:ahLst/>
              <a:cxnLst/>
              <a:rect l="l" t="t" r="r" b="b"/>
              <a:pathLst>
                <a:path w="3347" h="1334" extrusionOk="0">
                  <a:moveTo>
                    <a:pt x="662" y="0"/>
                  </a:moveTo>
                  <a:cubicBezTo>
                    <a:pt x="297" y="0"/>
                    <a:pt x="1" y="291"/>
                    <a:pt x="1" y="667"/>
                  </a:cubicBezTo>
                  <a:cubicBezTo>
                    <a:pt x="1" y="1036"/>
                    <a:pt x="297" y="1334"/>
                    <a:pt x="663" y="1334"/>
                  </a:cubicBezTo>
                  <a:cubicBezTo>
                    <a:pt x="671" y="1334"/>
                    <a:pt x="680" y="1334"/>
                    <a:pt x="689" y="1333"/>
                  </a:cubicBezTo>
                  <a:lnTo>
                    <a:pt x="2658" y="1333"/>
                  </a:lnTo>
                  <a:cubicBezTo>
                    <a:pt x="2667" y="1334"/>
                    <a:pt x="2676" y="1334"/>
                    <a:pt x="2685" y="1334"/>
                  </a:cubicBezTo>
                  <a:cubicBezTo>
                    <a:pt x="3050" y="1334"/>
                    <a:pt x="3347" y="1036"/>
                    <a:pt x="3347" y="667"/>
                  </a:cubicBezTo>
                  <a:cubicBezTo>
                    <a:pt x="3347" y="291"/>
                    <a:pt x="3051" y="0"/>
                    <a:pt x="2685" y="0"/>
                  </a:cubicBezTo>
                  <a:cubicBezTo>
                    <a:pt x="2676" y="0"/>
                    <a:pt x="2667" y="1"/>
                    <a:pt x="2658" y="1"/>
                  </a:cubicBezTo>
                  <a:lnTo>
                    <a:pt x="689" y="1"/>
                  </a:lnTo>
                  <a:cubicBezTo>
                    <a:pt x="680" y="1"/>
                    <a:pt x="671" y="0"/>
                    <a:pt x="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07" name="Google Shape;3107;p259"/>
            <p:cNvSpPr/>
            <p:nvPr/>
          </p:nvSpPr>
          <p:spPr>
            <a:xfrm>
              <a:off x="-3367862" y="7828950"/>
              <a:ext cx="1322600" cy="1322600"/>
            </a:xfrm>
            <a:custGeom>
              <a:avLst/>
              <a:gdLst/>
              <a:ahLst/>
              <a:cxnLst/>
              <a:rect l="l" t="t" r="r" b="b"/>
              <a:pathLst>
                <a:path w="52904" h="52904" extrusionOk="0">
                  <a:moveTo>
                    <a:pt x="26452" y="2999"/>
                  </a:moveTo>
                  <a:cubicBezTo>
                    <a:pt x="39385" y="2999"/>
                    <a:pt x="49898" y="13519"/>
                    <a:pt x="49898" y="26452"/>
                  </a:cubicBezTo>
                  <a:cubicBezTo>
                    <a:pt x="49898" y="39378"/>
                    <a:pt x="39385" y="49898"/>
                    <a:pt x="26452" y="49898"/>
                  </a:cubicBezTo>
                  <a:cubicBezTo>
                    <a:pt x="13526" y="49898"/>
                    <a:pt x="3006" y="39378"/>
                    <a:pt x="3006" y="26452"/>
                  </a:cubicBezTo>
                  <a:cubicBezTo>
                    <a:pt x="3006" y="13519"/>
                    <a:pt x="13526" y="2999"/>
                    <a:pt x="26452" y="2999"/>
                  </a:cubicBezTo>
                  <a:close/>
                  <a:moveTo>
                    <a:pt x="26452" y="0"/>
                  </a:moveTo>
                  <a:cubicBezTo>
                    <a:pt x="11867" y="0"/>
                    <a:pt x="0" y="11868"/>
                    <a:pt x="0" y="26452"/>
                  </a:cubicBezTo>
                  <a:cubicBezTo>
                    <a:pt x="0" y="41037"/>
                    <a:pt x="11867" y="52904"/>
                    <a:pt x="26452" y="52904"/>
                  </a:cubicBezTo>
                  <a:cubicBezTo>
                    <a:pt x="41036" y="52904"/>
                    <a:pt x="52904" y="41037"/>
                    <a:pt x="52904" y="26452"/>
                  </a:cubicBezTo>
                  <a:cubicBezTo>
                    <a:pt x="52904" y="11860"/>
                    <a:pt x="41036" y="0"/>
                    <a:pt x="264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108" name="Google Shape;3108;p259"/>
          <p:cNvGrpSpPr/>
          <p:nvPr/>
        </p:nvGrpSpPr>
        <p:grpSpPr>
          <a:xfrm>
            <a:off x="218546" y="6013652"/>
            <a:ext cx="2474641" cy="539183"/>
            <a:chOff x="373708" y="2493184"/>
            <a:chExt cx="1855981" cy="404387"/>
          </a:xfrm>
        </p:grpSpPr>
        <p:sp>
          <p:nvSpPr>
            <p:cNvPr id="3109" name="Google Shape;3109;p259"/>
            <p:cNvSpPr/>
            <p:nvPr/>
          </p:nvSpPr>
          <p:spPr>
            <a:xfrm>
              <a:off x="373708" y="2710857"/>
              <a:ext cx="1855981" cy="186714"/>
            </a:xfrm>
            <a:custGeom>
              <a:avLst/>
              <a:gdLst/>
              <a:ahLst/>
              <a:cxnLst/>
              <a:rect l="l" t="t" r="r" b="b"/>
              <a:pathLst>
                <a:path w="62047" h="6242" extrusionOk="0">
                  <a:moveTo>
                    <a:pt x="31390" y="1"/>
                  </a:moveTo>
                  <a:cubicBezTo>
                    <a:pt x="14459" y="1"/>
                    <a:pt x="0" y="1"/>
                    <a:pt x="741" y="3369"/>
                  </a:cubicBezTo>
                  <a:cubicBezTo>
                    <a:pt x="1141" y="5205"/>
                    <a:pt x="14459" y="6242"/>
                    <a:pt x="31390" y="6242"/>
                  </a:cubicBezTo>
                  <a:cubicBezTo>
                    <a:pt x="48321" y="6242"/>
                    <a:pt x="62047" y="5228"/>
                    <a:pt x="62047" y="3369"/>
                  </a:cubicBezTo>
                  <a:cubicBezTo>
                    <a:pt x="62047" y="1"/>
                    <a:pt x="48321" y="1"/>
                    <a:pt x="31390"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10" name="Google Shape;3110;p259"/>
            <p:cNvSpPr/>
            <p:nvPr/>
          </p:nvSpPr>
          <p:spPr>
            <a:xfrm>
              <a:off x="1809358" y="2495188"/>
              <a:ext cx="255363" cy="29077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11" name="Google Shape;3111;p259"/>
            <p:cNvSpPr/>
            <p:nvPr/>
          </p:nvSpPr>
          <p:spPr>
            <a:xfrm>
              <a:off x="2064691" y="2593720"/>
              <a:ext cx="100566" cy="94823"/>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12" name="Google Shape;3112;p259"/>
            <p:cNvSpPr/>
            <p:nvPr/>
          </p:nvSpPr>
          <p:spPr>
            <a:xfrm>
              <a:off x="718061" y="2591506"/>
              <a:ext cx="1159079" cy="98352"/>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13" name="Google Shape;3113;p259"/>
            <p:cNvSpPr/>
            <p:nvPr/>
          </p:nvSpPr>
          <p:spPr>
            <a:xfrm>
              <a:off x="718061" y="2689829"/>
              <a:ext cx="1159079" cy="98352"/>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14" name="Google Shape;3114;p259"/>
            <p:cNvSpPr/>
            <p:nvPr/>
          </p:nvSpPr>
          <p:spPr>
            <a:xfrm>
              <a:off x="718061" y="2493184"/>
              <a:ext cx="1159079" cy="98352"/>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15" name="Google Shape;3115;p259"/>
            <p:cNvSpPr/>
            <p:nvPr/>
          </p:nvSpPr>
          <p:spPr>
            <a:xfrm>
              <a:off x="712527" y="2493184"/>
              <a:ext cx="72209" cy="29499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16" name="Google Shape;3116;p259"/>
            <p:cNvSpPr/>
            <p:nvPr/>
          </p:nvSpPr>
          <p:spPr>
            <a:xfrm>
              <a:off x="531377" y="2493184"/>
              <a:ext cx="181180" cy="29499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117" name="Google Shape;3117;p259"/>
          <p:cNvGrpSpPr/>
          <p:nvPr/>
        </p:nvGrpSpPr>
        <p:grpSpPr>
          <a:xfrm>
            <a:off x="346919" y="271648"/>
            <a:ext cx="11615917" cy="6106917"/>
            <a:chOff x="-6130737" y="2789854"/>
            <a:chExt cx="4818283" cy="2533150"/>
          </a:xfrm>
        </p:grpSpPr>
        <p:sp>
          <p:nvSpPr>
            <p:cNvPr id="3118" name="Google Shape;3118;p259"/>
            <p:cNvSpPr/>
            <p:nvPr/>
          </p:nvSpPr>
          <p:spPr>
            <a:xfrm>
              <a:off x="-6130737" y="3414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19" name="Google Shape;3119;p259"/>
            <p:cNvSpPr/>
            <p:nvPr/>
          </p:nvSpPr>
          <p:spPr>
            <a:xfrm>
              <a:off x="-1569591" y="5245229"/>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20" name="Google Shape;3120;p259"/>
            <p:cNvSpPr/>
            <p:nvPr/>
          </p:nvSpPr>
          <p:spPr>
            <a:xfrm>
              <a:off x="-1366504" y="4595213"/>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21" name="Google Shape;3121;p259"/>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122" name="Google Shape;3122;p259"/>
          <p:cNvSpPr txBox="1">
            <a:spLocks noGrp="1"/>
          </p:cNvSpPr>
          <p:nvPr>
            <p:ph type="title" idx="4"/>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23"/>
        <p:cNvGrpSpPr/>
        <p:nvPr/>
      </p:nvGrpSpPr>
      <p:grpSpPr>
        <a:xfrm>
          <a:off x="0" y="0"/>
          <a:ext cx="0" cy="0"/>
          <a:chOff x="0" y="0"/>
          <a:chExt cx="0" cy="0"/>
        </a:xfrm>
      </p:grpSpPr>
      <p:sp>
        <p:nvSpPr>
          <p:cNvPr id="3124" name="Google Shape;3124;p260"/>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25" name="Google Shape;3125;p260"/>
          <p:cNvSpPr/>
          <p:nvPr/>
        </p:nvSpPr>
        <p:spPr>
          <a:xfrm rot="10800000" flipH="1">
            <a:off x="-135725"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26" name="Google Shape;3126;p260"/>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27" name="Google Shape;3127;p260"/>
          <p:cNvSpPr/>
          <p:nvPr/>
        </p:nvSpPr>
        <p:spPr>
          <a:xfrm rot="10800000" flipH="1">
            <a:off x="996915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28" name="Google Shape;3128;p260"/>
          <p:cNvSpPr/>
          <p:nvPr/>
        </p:nvSpPr>
        <p:spPr>
          <a:xfrm rot="10800000" flipH="1">
            <a:off x="3277851" y="63029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29" name="Google Shape;3129;p260"/>
          <p:cNvSpPr/>
          <p:nvPr/>
        </p:nvSpPr>
        <p:spPr>
          <a:xfrm rot="10800000" flipH="1">
            <a:off x="11688229"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30" name="Google Shape;3130;p260"/>
          <p:cNvSpPr/>
          <p:nvPr/>
        </p:nvSpPr>
        <p:spPr>
          <a:xfrm rot="10800000" flipH="1">
            <a:off x="1188333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31" name="Google Shape;3131;p260"/>
          <p:cNvSpPr/>
          <p:nvPr/>
        </p:nvSpPr>
        <p:spPr>
          <a:xfrm rot="10800000" flipH="1">
            <a:off x="1563789"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32" name="Google Shape;3132;p260"/>
          <p:cNvSpPr/>
          <p:nvPr/>
        </p:nvSpPr>
        <p:spPr>
          <a:xfrm rot="10800000" flipH="1">
            <a:off x="11849831" y="1959492"/>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33" name="Google Shape;3133;p260"/>
          <p:cNvSpPr/>
          <p:nvPr/>
        </p:nvSpPr>
        <p:spPr>
          <a:xfrm rot="10800000" flipH="1">
            <a:off x="368655"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34" name="Google Shape;3134;p260"/>
          <p:cNvSpPr/>
          <p:nvPr/>
        </p:nvSpPr>
        <p:spPr>
          <a:xfrm>
            <a:off x="336496"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35" name="Google Shape;3135;p260"/>
          <p:cNvSpPr/>
          <p:nvPr/>
        </p:nvSpPr>
        <p:spPr>
          <a:xfrm>
            <a:off x="238364"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36"/>
        <p:cNvGrpSpPr/>
        <p:nvPr/>
      </p:nvGrpSpPr>
      <p:grpSpPr>
        <a:xfrm>
          <a:off x="0" y="0"/>
          <a:ext cx="0" cy="0"/>
          <a:chOff x="0" y="0"/>
          <a:chExt cx="0" cy="0"/>
        </a:xfrm>
      </p:grpSpPr>
      <p:sp>
        <p:nvSpPr>
          <p:cNvPr id="3137" name="Google Shape;3137;p261"/>
          <p:cNvSpPr txBox="1">
            <a:spLocks noGrp="1"/>
          </p:cNvSpPr>
          <p:nvPr>
            <p:ph type="body" idx="1"/>
          </p:nvPr>
        </p:nvSpPr>
        <p:spPr>
          <a:xfrm>
            <a:off x="960000" y="1949667"/>
            <a:ext cx="6087600" cy="3777600"/>
          </a:xfrm>
          <a:prstGeom prst="rect">
            <a:avLst/>
          </a:prstGeom>
          <a:noFill/>
          <a:ln>
            <a:noFill/>
          </a:ln>
        </p:spPr>
        <p:txBody>
          <a:bodyPr spcFirstLastPara="1" wrap="square" lIns="91425" tIns="91425" rIns="91425" bIns="91425" anchor="ctr" anchorCtr="0">
            <a:noAutofit/>
          </a:bodyPr>
          <a:lstStyle>
            <a:lvl1pPr marL="457200" lvl="0" indent="-292100" algn="l">
              <a:lnSpc>
                <a:spcPct val="100000"/>
              </a:lnSpc>
              <a:spcBef>
                <a:spcPts val="0"/>
              </a:spcBef>
              <a:spcAft>
                <a:spcPts val="0"/>
              </a:spcAft>
              <a:buSzPts val="1000"/>
              <a:buAutoNum type="arabicPeriod"/>
              <a:defRPr/>
            </a:lvl1pPr>
            <a:lvl2pPr marL="914400" lvl="1" indent="-317500" algn="l">
              <a:lnSpc>
                <a:spcPct val="115000"/>
              </a:lnSpc>
              <a:spcBef>
                <a:spcPts val="1600"/>
              </a:spcBef>
              <a:spcAft>
                <a:spcPts val="0"/>
              </a:spcAft>
              <a:buSzPts val="1400"/>
              <a:buAutoNum type="alphaLcPeriod"/>
              <a:defRPr/>
            </a:lvl2pPr>
            <a:lvl3pPr marL="1371600" lvl="2" indent="-317500" algn="l">
              <a:lnSpc>
                <a:spcPct val="115000"/>
              </a:lnSpc>
              <a:spcBef>
                <a:spcPts val="2133"/>
              </a:spcBef>
              <a:spcAft>
                <a:spcPts val="0"/>
              </a:spcAft>
              <a:buSzPts val="1400"/>
              <a:buAutoNum type="romanLcPeriod"/>
              <a:defRPr/>
            </a:lvl3pPr>
            <a:lvl4pPr marL="1828800" lvl="3" indent="-317500" algn="l">
              <a:lnSpc>
                <a:spcPct val="115000"/>
              </a:lnSpc>
              <a:spcBef>
                <a:spcPts val="2133"/>
              </a:spcBef>
              <a:spcAft>
                <a:spcPts val="0"/>
              </a:spcAft>
              <a:buSzPts val="1400"/>
              <a:buAutoNum type="arabicPeriod"/>
              <a:defRPr/>
            </a:lvl4pPr>
            <a:lvl5pPr marL="2286000" lvl="4" indent="-317500" algn="l">
              <a:lnSpc>
                <a:spcPct val="115000"/>
              </a:lnSpc>
              <a:spcBef>
                <a:spcPts val="2133"/>
              </a:spcBef>
              <a:spcAft>
                <a:spcPts val="0"/>
              </a:spcAft>
              <a:buSzPts val="1400"/>
              <a:buAutoNum type="alphaLcPeriod"/>
              <a:defRPr/>
            </a:lvl5pPr>
            <a:lvl6pPr marL="2743200" lvl="5" indent="-317500" algn="l">
              <a:lnSpc>
                <a:spcPct val="115000"/>
              </a:lnSpc>
              <a:spcBef>
                <a:spcPts val="2133"/>
              </a:spcBef>
              <a:spcAft>
                <a:spcPts val="0"/>
              </a:spcAft>
              <a:buSzPts val="1400"/>
              <a:buAutoNum type="romanLcPeriod"/>
              <a:defRPr/>
            </a:lvl6pPr>
            <a:lvl7pPr marL="3200400" lvl="6" indent="-317500" algn="l">
              <a:lnSpc>
                <a:spcPct val="115000"/>
              </a:lnSpc>
              <a:spcBef>
                <a:spcPts val="2133"/>
              </a:spcBef>
              <a:spcAft>
                <a:spcPts val="0"/>
              </a:spcAft>
              <a:buSzPts val="1400"/>
              <a:buAutoNum type="arabicPeriod"/>
              <a:defRPr/>
            </a:lvl7pPr>
            <a:lvl8pPr marL="3657600" lvl="7" indent="-317500" algn="l">
              <a:lnSpc>
                <a:spcPct val="115000"/>
              </a:lnSpc>
              <a:spcBef>
                <a:spcPts val="2133"/>
              </a:spcBef>
              <a:spcAft>
                <a:spcPts val="0"/>
              </a:spcAft>
              <a:buSzPts val="1400"/>
              <a:buAutoNum type="alphaLcPeriod"/>
              <a:defRPr/>
            </a:lvl8pPr>
            <a:lvl9pPr marL="4114800" lvl="8" indent="-317500" algn="l">
              <a:lnSpc>
                <a:spcPct val="115000"/>
              </a:lnSpc>
              <a:spcBef>
                <a:spcPts val="2133"/>
              </a:spcBef>
              <a:spcAft>
                <a:spcPts val="2133"/>
              </a:spcAft>
              <a:buSzPts val="1400"/>
              <a:buAutoNum type="romanLcPeriod"/>
              <a:defRPr/>
            </a:lvl9pPr>
          </a:lstStyle>
          <a:p>
            <a:endParaRPr/>
          </a:p>
        </p:txBody>
      </p:sp>
      <p:sp>
        <p:nvSpPr>
          <p:cNvPr id="3138" name="Google Shape;3138;p261"/>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3139" name="Google Shape;3139;p261"/>
          <p:cNvGrpSpPr/>
          <p:nvPr/>
        </p:nvGrpSpPr>
        <p:grpSpPr>
          <a:xfrm flipH="1">
            <a:off x="351243" y="341852"/>
            <a:ext cx="11154393" cy="6273377"/>
            <a:chOff x="-5876397" y="2818975"/>
            <a:chExt cx="4626843" cy="2602197"/>
          </a:xfrm>
        </p:grpSpPr>
        <p:sp>
          <p:nvSpPr>
            <p:cNvPr id="3140" name="Google Shape;3140;p261"/>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41" name="Google Shape;3141;p261"/>
            <p:cNvSpPr/>
            <p:nvPr/>
          </p:nvSpPr>
          <p:spPr>
            <a:xfrm>
              <a:off x="-2567599" y="5374872"/>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42" name="Google Shape;3142;p261"/>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43" name="Google Shape;3143;p261"/>
            <p:cNvSpPr/>
            <p:nvPr/>
          </p:nvSpPr>
          <p:spPr>
            <a:xfrm>
              <a:off x="-1303804" y="352158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144" name="Google Shape;3144;p261"/>
          <p:cNvSpPr/>
          <p:nvPr/>
        </p:nvSpPr>
        <p:spPr>
          <a:xfrm rot="-1890520">
            <a:off x="-1800107" y="-1094683"/>
            <a:ext cx="4205384" cy="3328961"/>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45"/>
        <p:cNvGrpSpPr/>
        <p:nvPr/>
      </p:nvGrpSpPr>
      <p:grpSpPr>
        <a:xfrm>
          <a:off x="0" y="0"/>
          <a:ext cx="0" cy="0"/>
          <a:chOff x="0" y="0"/>
          <a:chExt cx="0" cy="0"/>
        </a:xfrm>
      </p:grpSpPr>
      <p:sp>
        <p:nvSpPr>
          <p:cNvPr id="3146" name="Google Shape;3146;p262"/>
          <p:cNvSpPr/>
          <p:nvPr/>
        </p:nvSpPr>
        <p:spPr>
          <a:xfrm rot="10800000" flipH="1">
            <a:off x="-1530141" y="38960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47" name="Google Shape;3147;p262"/>
          <p:cNvSpPr txBox="1">
            <a:spLocks noGrp="1"/>
          </p:cNvSpPr>
          <p:nvPr>
            <p:ph type="title"/>
          </p:nvPr>
        </p:nvSpPr>
        <p:spPr>
          <a:xfrm>
            <a:off x="1241200" y="1394600"/>
            <a:ext cx="8490400" cy="406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13335"/>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3148" name="Google Shape;3148;p262"/>
          <p:cNvGrpSpPr/>
          <p:nvPr/>
        </p:nvGrpSpPr>
        <p:grpSpPr>
          <a:xfrm rot="10800000">
            <a:off x="321674" y="614366"/>
            <a:ext cx="7448133" cy="6013365"/>
            <a:chOff x="-4266347" y="2789854"/>
            <a:chExt cx="3089486" cy="2494344"/>
          </a:xfrm>
        </p:grpSpPr>
        <p:sp>
          <p:nvSpPr>
            <p:cNvPr id="3149" name="Google Shape;3149;p262"/>
            <p:cNvSpPr/>
            <p:nvPr/>
          </p:nvSpPr>
          <p:spPr>
            <a:xfrm>
              <a:off x="-1257786" y="375284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50" name="Google Shape;3150;p262"/>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51" name="Google Shape;3151;p262"/>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52"/>
        <p:cNvGrpSpPr/>
        <p:nvPr/>
      </p:nvGrpSpPr>
      <p:grpSpPr>
        <a:xfrm>
          <a:off x="0" y="0"/>
          <a:ext cx="0" cy="0"/>
          <a:chOff x="0" y="0"/>
          <a:chExt cx="0" cy="0"/>
        </a:xfrm>
      </p:grpSpPr>
      <p:sp>
        <p:nvSpPr>
          <p:cNvPr id="3153" name="Google Shape;3153;p263"/>
          <p:cNvSpPr txBox="1">
            <a:spLocks noGrp="1"/>
          </p:cNvSpPr>
          <p:nvPr>
            <p:ph type="title"/>
          </p:nvPr>
        </p:nvSpPr>
        <p:spPr>
          <a:xfrm>
            <a:off x="1082383" y="1176145"/>
            <a:ext cx="4998000" cy="295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54" name="Google Shape;3154;p263"/>
          <p:cNvSpPr txBox="1">
            <a:spLocks noGrp="1"/>
          </p:cNvSpPr>
          <p:nvPr>
            <p:ph type="subTitle" idx="1"/>
          </p:nvPr>
        </p:nvSpPr>
        <p:spPr>
          <a:xfrm>
            <a:off x="1082383" y="4129855"/>
            <a:ext cx="4998000" cy="155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55" name="Google Shape;3155;p263"/>
          <p:cNvSpPr/>
          <p:nvPr/>
        </p:nvSpPr>
        <p:spPr>
          <a:xfrm rot="208" flipH="1">
            <a:off x="-1792334" y="3927141"/>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56" name="Google Shape;3156;p263"/>
          <p:cNvSpPr/>
          <p:nvPr/>
        </p:nvSpPr>
        <p:spPr>
          <a:xfrm flipH="1">
            <a:off x="8374459" y="-14636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157" name="Google Shape;3157;p263"/>
          <p:cNvGrpSpPr/>
          <p:nvPr/>
        </p:nvGrpSpPr>
        <p:grpSpPr>
          <a:xfrm>
            <a:off x="317086" y="308492"/>
            <a:ext cx="11544153" cy="5416335"/>
            <a:chOff x="-6143112" y="2805138"/>
            <a:chExt cx="4788515" cy="2246696"/>
          </a:xfrm>
        </p:grpSpPr>
        <p:sp>
          <p:nvSpPr>
            <p:cNvPr id="3158" name="Google Shape;3158;p263"/>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59" name="Google Shape;3159;p263"/>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60" name="Google Shape;3160;p263"/>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8"/>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161"/>
        <p:cNvGrpSpPr/>
        <p:nvPr/>
      </p:nvGrpSpPr>
      <p:grpSpPr>
        <a:xfrm>
          <a:off x="0" y="0"/>
          <a:ext cx="0" cy="0"/>
          <a:chOff x="0" y="0"/>
          <a:chExt cx="0" cy="0"/>
        </a:xfrm>
      </p:grpSpPr>
      <p:sp>
        <p:nvSpPr>
          <p:cNvPr id="3162" name="Google Shape;3162;p264"/>
          <p:cNvSpPr txBox="1">
            <a:spLocks noGrp="1"/>
          </p:cNvSpPr>
          <p:nvPr>
            <p:ph type="title"/>
          </p:nvPr>
        </p:nvSpPr>
        <p:spPr>
          <a:xfrm>
            <a:off x="919935" y="3863433"/>
            <a:ext cx="5224400" cy="219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grpSp>
        <p:nvGrpSpPr>
          <p:cNvPr id="3163" name="Google Shape;3163;p264"/>
          <p:cNvGrpSpPr/>
          <p:nvPr/>
        </p:nvGrpSpPr>
        <p:grpSpPr>
          <a:xfrm>
            <a:off x="4841588" y="271648"/>
            <a:ext cx="6664047" cy="5124379"/>
            <a:chOff x="-4266347" y="2789854"/>
            <a:chExt cx="2764247" cy="2125593"/>
          </a:xfrm>
        </p:grpSpPr>
        <p:sp>
          <p:nvSpPr>
            <p:cNvPr id="3164" name="Google Shape;3164;p264"/>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65" name="Google Shape;3165;p264"/>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166" name="Google Shape;3166;p264"/>
          <p:cNvSpPr/>
          <p:nvPr/>
        </p:nvSpPr>
        <p:spPr>
          <a:xfrm>
            <a:off x="9054755" y="34185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167"/>
        <p:cNvGrpSpPr/>
        <p:nvPr/>
      </p:nvGrpSpPr>
      <p:grpSpPr>
        <a:xfrm>
          <a:off x="0" y="0"/>
          <a:ext cx="0" cy="0"/>
          <a:chOff x="0" y="0"/>
          <a:chExt cx="0" cy="0"/>
        </a:xfrm>
      </p:grpSpPr>
      <p:sp>
        <p:nvSpPr>
          <p:cNvPr id="3168" name="Google Shape;3168;p265"/>
          <p:cNvSpPr txBox="1">
            <a:spLocks noGrp="1"/>
          </p:cNvSpPr>
          <p:nvPr>
            <p:ph type="title"/>
          </p:nvPr>
        </p:nvSpPr>
        <p:spPr>
          <a:xfrm>
            <a:off x="1102400" y="2050907"/>
            <a:ext cx="8768000" cy="209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0000"/>
              <a:buNone/>
              <a:defRPr sz="13335"/>
            </a:lvl1pPr>
            <a:lvl2pPr lvl="1" algn="ctr">
              <a:lnSpc>
                <a:spcPct val="100000"/>
              </a:lnSpc>
              <a:spcBef>
                <a:spcPts val="0"/>
              </a:spcBef>
              <a:spcAft>
                <a:spcPts val="0"/>
              </a:spcAft>
              <a:buSzPts val="9600"/>
              <a:buNone/>
              <a:defRPr sz="12802"/>
            </a:lvl2pPr>
            <a:lvl3pPr lvl="2" algn="ctr">
              <a:lnSpc>
                <a:spcPct val="100000"/>
              </a:lnSpc>
              <a:spcBef>
                <a:spcPts val="0"/>
              </a:spcBef>
              <a:spcAft>
                <a:spcPts val="0"/>
              </a:spcAft>
              <a:buSzPts val="9600"/>
              <a:buNone/>
              <a:defRPr sz="12802"/>
            </a:lvl3pPr>
            <a:lvl4pPr lvl="3" algn="ctr">
              <a:lnSpc>
                <a:spcPct val="100000"/>
              </a:lnSpc>
              <a:spcBef>
                <a:spcPts val="0"/>
              </a:spcBef>
              <a:spcAft>
                <a:spcPts val="0"/>
              </a:spcAft>
              <a:buSzPts val="9600"/>
              <a:buNone/>
              <a:defRPr sz="12802"/>
            </a:lvl4pPr>
            <a:lvl5pPr lvl="4" algn="ctr">
              <a:lnSpc>
                <a:spcPct val="100000"/>
              </a:lnSpc>
              <a:spcBef>
                <a:spcPts val="0"/>
              </a:spcBef>
              <a:spcAft>
                <a:spcPts val="0"/>
              </a:spcAft>
              <a:buSzPts val="9600"/>
              <a:buNone/>
              <a:defRPr sz="12802"/>
            </a:lvl5pPr>
            <a:lvl6pPr lvl="5" algn="ctr">
              <a:lnSpc>
                <a:spcPct val="100000"/>
              </a:lnSpc>
              <a:spcBef>
                <a:spcPts val="0"/>
              </a:spcBef>
              <a:spcAft>
                <a:spcPts val="0"/>
              </a:spcAft>
              <a:buSzPts val="9600"/>
              <a:buNone/>
              <a:defRPr sz="12802"/>
            </a:lvl6pPr>
            <a:lvl7pPr lvl="6" algn="ctr">
              <a:lnSpc>
                <a:spcPct val="100000"/>
              </a:lnSpc>
              <a:spcBef>
                <a:spcPts val="0"/>
              </a:spcBef>
              <a:spcAft>
                <a:spcPts val="0"/>
              </a:spcAft>
              <a:buSzPts val="9600"/>
              <a:buNone/>
              <a:defRPr sz="12802"/>
            </a:lvl7pPr>
            <a:lvl8pPr lvl="7" algn="ctr">
              <a:lnSpc>
                <a:spcPct val="100000"/>
              </a:lnSpc>
              <a:spcBef>
                <a:spcPts val="0"/>
              </a:spcBef>
              <a:spcAft>
                <a:spcPts val="0"/>
              </a:spcAft>
              <a:buSzPts val="9600"/>
              <a:buNone/>
              <a:defRPr sz="12802"/>
            </a:lvl8pPr>
            <a:lvl9pPr lvl="8" algn="ctr">
              <a:lnSpc>
                <a:spcPct val="100000"/>
              </a:lnSpc>
              <a:spcBef>
                <a:spcPts val="0"/>
              </a:spcBef>
              <a:spcAft>
                <a:spcPts val="0"/>
              </a:spcAft>
              <a:buSzPts val="9600"/>
              <a:buNone/>
              <a:defRPr sz="12802"/>
            </a:lvl9pPr>
          </a:lstStyle>
          <a:p>
            <a:endParaRPr/>
          </a:p>
        </p:txBody>
      </p:sp>
      <p:sp>
        <p:nvSpPr>
          <p:cNvPr id="3169" name="Google Shape;3169;p265"/>
          <p:cNvSpPr txBox="1">
            <a:spLocks noGrp="1"/>
          </p:cNvSpPr>
          <p:nvPr>
            <p:ph type="subTitle" idx="1"/>
          </p:nvPr>
        </p:nvSpPr>
        <p:spPr>
          <a:xfrm>
            <a:off x="1102400" y="4144293"/>
            <a:ext cx="8768000" cy="6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None/>
              <a:defRPr sz="2267"/>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3170" name="Google Shape;3170;p265"/>
          <p:cNvGrpSpPr/>
          <p:nvPr/>
        </p:nvGrpSpPr>
        <p:grpSpPr>
          <a:xfrm>
            <a:off x="248881" y="271648"/>
            <a:ext cx="11439731" cy="2797403"/>
            <a:chOff x="-6171402" y="2789854"/>
            <a:chExt cx="4745201" cy="1160363"/>
          </a:xfrm>
        </p:grpSpPr>
        <p:sp>
          <p:nvSpPr>
            <p:cNvPr id="3171" name="Google Shape;3171;p265"/>
            <p:cNvSpPr/>
            <p:nvPr/>
          </p:nvSpPr>
          <p:spPr>
            <a:xfrm>
              <a:off x="-1507276" y="3872567"/>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72" name="Google Shape;3172;p265"/>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73" name="Google Shape;3173;p265"/>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174" name="Google Shape;3174;p265"/>
          <p:cNvSpPr/>
          <p:nvPr/>
        </p:nvSpPr>
        <p:spPr>
          <a:xfrm rot="-10799792" flipH="1">
            <a:off x="804144" y="-4111220"/>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75"/>
        <p:cNvGrpSpPr/>
        <p:nvPr/>
      </p:nvGrpSpPr>
      <p:grpSpPr>
        <a:xfrm>
          <a:off x="0" y="0"/>
          <a:ext cx="0" cy="0"/>
          <a:chOff x="0" y="0"/>
          <a:chExt cx="0" cy="0"/>
        </a:xfrm>
      </p:grpSpPr>
      <p:sp>
        <p:nvSpPr>
          <p:cNvPr id="3176" name="Google Shape;3176;p26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177"/>
        <p:cNvGrpSpPr/>
        <p:nvPr/>
      </p:nvGrpSpPr>
      <p:grpSpPr>
        <a:xfrm>
          <a:off x="0" y="0"/>
          <a:ext cx="0" cy="0"/>
          <a:chOff x="0" y="0"/>
          <a:chExt cx="0" cy="0"/>
        </a:xfrm>
      </p:grpSpPr>
      <p:grpSp>
        <p:nvGrpSpPr>
          <p:cNvPr id="3178" name="Google Shape;3178;p267"/>
          <p:cNvGrpSpPr/>
          <p:nvPr/>
        </p:nvGrpSpPr>
        <p:grpSpPr>
          <a:xfrm>
            <a:off x="3541372" y="1955800"/>
            <a:ext cx="2480656" cy="4152800"/>
            <a:chOff x="2647950" y="1466850"/>
            <a:chExt cx="1860492" cy="3114600"/>
          </a:xfrm>
        </p:grpSpPr>
        <p:sp>
          <p:nvSpPr>
            <p:cNvPr id="3179" name="Google Shape;3179;p267"/>
            <p:cNvSpPr/>
            <p:nvPr/>
          </p:nvSpPr>
          <p:spPr>
            <a:xfrm rot="5400000">
              <a:off x="2027292"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180" name="Google Shape;3180;p267"/>
            <p:cNvCxnSpPr/>
            <p:nvPr/>
          </p:nvCxnSpPr>
          <p:spPr>
            <a:xfrm>
              <a:off x="2647950"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3181" name="Google Shape;3181;p267"/>
          <p:cNvGrpSpPr/>
          <p:nvPr/>
        </p:nvGrpSpPr>
        <p:grpSpPr>
          <a:xfrm>
            <a:off x="6171119" y="1955800"/>
            <a:ext cx="2474877" cy="4152800"/>
            <a:chOff x="4619625" y="1466850"/>
            <a:chExt cx="1856158" cy="3114600"/>
          </a:xfrm>
        </p:grpSpPr>
        <p:sp>
          <p:nvSpPr>
            <p:cNvPr id="3182" name="Google Shape;3182;p267"/>
            <p:cNvSpPr/>
            <p:nvPr/>
          </p:nvSpPr>
          <p:spPr>
            <a:xfrm rot="5400000">
              <a:off x="3994633"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183" name="Google Shape;3183;p267"/>
            <p:cNvCxnSpPr/>
            <p:nvPr/>
          </p:nvCxnSpPr>
          <p:spPr>
            <a:xfrm>
              <a:off x="46196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3184" name="Google Shape;3184;p267"/>
          <p:cNvGrpSpPr/>
          <p:nvPr/>
        </p:nvGrpSpPr>
        <p:grpSpPr>
          <a:xfrm>
            <a:off x="8795084" y="1955800"/>
            <a:ext cx="2471200" cy="4152800"/>
            <a:chOff x="6595425" y="1466850"/>
            <a:chExt cx="1853400" cy="3114600"/>
          </a:xfrm>
        </p:grpSpPr>
        <p:sp>
          <p:nvSpPr>
            <p:cNvPr id="3185" name="Google Shape;3185;p267"/>
            <p:cNvSpPr/>
            <p:nvPr/>
          </p:nvSpPr>
          <p:spPr>
            <a:xfrm rot="5400000">
              <a:off x="5961975"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186" name="Google Shape;3186;p267"/>
            <p:cNvCxnSpPr/>
            <p:nvPr/>
          </p:nvCxnSpPr>
          <p:spPr>
            <a:xfrm>
              <a:off x="66008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3187" name="Google Shape;3187;p267"/>
          <p:cNvGrpSpPr/>
          <p:nvPr/>
        </p:nvGrpSpPr>
        <p:grpSpPr>
          <a:xfrm>
            <a:off x="925719" y="1955800"/>
            <a:ext cx="2466567" cy="4152800"/>
            <a:chOff x="693400" y="1466850"/>
            <a:chExt cx="1849925" cy="3114600"/>
          </a:xfrm>
        </p:grpSpPr>
        <p:sp>
          <p:nvSpPr>
            <p:cNvPr id="3188" name="Google Shape;3188;p267"/>
            <p:cNvSpPr/>
            <p:nvPr/>
          </p:nvSpPr>
          <p:spPr>
            <a:xfrm rot="5400000">
              <a:off x="59950"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189" name="Google Shape;3189;p267"/>
            <p:cNvCxnSpPr/>
            <p:nvPr/>
          </p:nvCxnSpPr>
          <p:spPr>
            <a:xfrm>
              <a:off x="695325" y="2552700"/>
              <a:ext cx="1848000" cy="0"/>
            </a:xfrm>
            <a:prstGeom prst="straightConnector1">
              <a:avLst/>
            </a:prstGeom>
            <a:noFill/>
            <a:ln w="28575" cap="flat" cmpd="sng">
              <a:solidFill>
                <a:schemeClr val="dk1"/>
              </a:solidFill>
              <a:prstDash val="solid"/>
              <a:round/>
              <a:headEnd type="none" w="sm" len="sm"/>
              <a:tailEnd type="none" w="sm" len="sm"/>
            </a:ln>
          </p:spPr>
        </p:cxnSp>
      </p:grpSp>
      <p:sp>
        <p:nvSpPr>
          <p:cNvPr id="3190" name="Google Shape;3190;p267"/>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91" name="Google Shape;3191;p267"/>
          <p:cNvSpPr/>
          <p:nvPr/>
        </p:nvSpPr>
        <p:spPr>
          <a:xfrm>
            <a:off x="-1022141"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192" name="Google Shape;3192;p267"/>
          <p:cNvGrpSpPr/>
          <p:nvPr/>
        </p:nvGrpSpPr>
        <p:grpSpPr>
          <a:xfrm>
            <a:off x="312382" y="221057"/>
            <a:ext cx="11634443" cy="6285360"/>
            <a:chOff x="-6145063" y="2768870"/>
            <a:chExt cx="4825968" cy="2607168"/>
          </a:xfrm>
        </p:grpSpPr>
        <p:sp>
          <p:nvSpPr>
            <p:cNvPr id="3193" name="Google Shape;3193;p267"/>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94" name="Google Shape;3194;p267"/>
            <p:cNvSpPr/>
            <p:nvPr/>
          </p:nvSpPr>
          <p:spPr>
            <a:xfrm>
              <a:off x="-5934232" y="5320337"/>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95" name="Google Shape;3195;p267"/>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96" name="Google Shape;3196;p267"/>
            <p:cNvSpPr/>
            <p:nvPr/>
          </p:nvSpPr>
          <p:spPr>
            <a:xfrm>
              <a:off x="-2699063" y="525275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97" name="Google Shape;3197;p267"/>
            <p:cNvSpPr/>
            <p:nvPr/>
          </p:nvSpPr>
          <p:spPr>
            <a:xfrm>
              <a:off x="-1608156" y="5299063"/>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98" name="Google Shape;3198;p267"/>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99" name="Google Shape;3199;p267"/>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200" name="Google Shape;3200;p267"/>
          <p:cNvSpPr txBox="1">
            <a:spLocks noGrp="1"/>
          </p:cNvSpPr>
          <p:nvPr>
            <p:ph type="title"/>
          </p:nvPr>
        </p:nvSpPr>
        <p:spPr>
          <a:xfrm flipH="1">
            <a:off x="938945"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201" name="Google Shape;3201;p267"/>
          <p:cNvSpPr txBox="1">
            <a:spLocks noGrp="1"/>
          </p:cNvSpPr>
          <p:nvPr>
            <p:ph type="subTitle" idx="1"/>
          </p:nvPr>
        </p:nvSpPr>
        <p:spPr>
          <a:xfrm>
            <a:off x="938945"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202" name="Google Shape;3202;p267"/>
          <p:cNvSpPr txBox="1">
            <a:spLocks noGrp="1"/>
          </p:cNvSpPr>
          <p:nvPr>
            <p:ph type="subTitle" idx="2"/>
          </p:nvPr>
        </p:nvSpPr>
        <p:spPr>
          <a:xfrm>
            <a:off x="938945"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203" name="Google Shape;3203;p267"/>
          <p:cNvSpPr txBox="1">
            <a:spLocks noGrp="1"/>
          </p:cNvSpPr>
          <p:nvPr>
            <p:ph type="title" idx="3"/>
          </p:nvPr>
        </p:nvSpPr>
        <p:spPr>
          <a:xfrm flipH="1">
            <a:off x="3562068"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204" name="Google Shape;3204;p267"/>
          <p:cNvSpPr txBox="1">
            <a:spLocks noGrp="1"/>
          </p:cNvSpPr>
          <p:nvPr>
            <p:ph type="subTitle" idx="4"/>
          </p:nvPr>
        </p:nvSpPr>
        <p:spPr>
          <a:xfrm>
            <a:off x="3562068"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205" name="Google Shape;3205;p267"/>
          <p:cNvSpPr txBox="1">
            <a:spLocks noGrp="1"/>
          </p:cNvSpPr>
          <p:nvPr>
            <p:ph type="subTitle" idx="5"/>
          </p:nvPr>
        </p:nvSpPr>
        <p:spPr>
          <a:xfrm>
            <a:off x="3562068"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206" name="Google Shape;3206;p267"/>
          <p:cNvSpPr txBox="1">
            <a:spLocks noGrp="1"/>
          </p:cNvSpPr>
          <p:nvPr>
            <p:ph type="title" idx="6"/>
          </p:nvPr>
        </p:nvSpPr>
        <p:spPr>
          <a:xfrm flipH="1">
            <a:off x="6185191"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207" name="Google Shape;3207;p267"/>
          <p:cNvSpPr txBox="1">
            <a:spLocks noGrp="1"/>
          </p:cNvSpPr>
          <p:nvPr>
            <p:ph type="subTitle" idx="7"/>
          </p:nvPr>
        </p:nvSpPr>
        <p:spPr>
          <a:xfrm>
            <a:off x="6185191"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208" name="Google Shape;3208;p267"/>
          <p:cNvSpPr txBox="1">
            <a:spLocks noGrp="1"/>
          </p:cNvSpPr>
          <p:nvPr>
            <p:ph type="subTitle" idx="8"/>
          </p:nvPr>
        </p:nvSpPr>
        <p:spPr>
          <a:xfrm>
            <a:off x="6185191"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209" name="Google Shape;3209;p267"/>
          <p:cNvSpPr txBox="1">
            <a:spLocks noGrp="1"/>
          </p:cNvSpPr>
          <p:nvPr>
            <p:ph type="title" idx="9"/>
          </p:nvPr>
        </p:nvSpPr>
        <p:spPr>
          <a:xfrm flipH="1">
            <a:off x="8808312"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210" name="Google Shape;3210;p267"/>
          <p:cNvSpPr txBox="1">
            <a:spLocks noGrp="1"/>
          </p:cNvSpPr>
          <p:nvPr>
            <p:ph type="subTitle" idx="13"/>
          </p:nvPr>
        </p:nvSpPr>
        <p:spPr>
          <a:xfrm>
            <a:off x="8808312"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211" name="Google Shape;3211;p267"/>
          <p:cNvSpPr txBox="1">
            <a:spLocks noGrp="1"/>
          </p:cNvSpPr>
          <p:nvPr>
            <p:ph type="subTitle" idx="14"/>
          </p:nvPr>
        </p:nvSpPr>
        <p:spPr>
          <a:xfrm>
            <a:off x="8808312"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212" name="Google Shape;3212;p267"/>
          <p:cNvSpPr txBox="1">
            <a:spLocks noGrp="1"/>
          </p:cNvSpPr>
          <p:nvPr>
            <p:ph type="title" idx="15"/>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213"/>
        <p:cNvGrpSpPr/>
        <p:nvPr/>
      </p:nvGrpSpPr>
      <p:grpSpPr>
        <a:xfrm>
          <a:off x="0" y="0"/>
          <a:ext cx="0" cy="0"/>
          <a:chOff x="0" y="0"/>
          <a:chExt cx="0" cy="0"/>
        </a:xfrm>
      </p:grpSpPr>
      <p:sp>
        <p:nvSpPr>
          <p:cNvPr id="3214" name="Google Shape;3214;p268"/>
          <p:cNvSpPr txBox="1">
            <a:spLocks noGrp="1"/>
          </p:cNvSpPr>
          <p:nvPr>
            <p:ph type="title"/>
          </p:nvPr>
        </p:nvSpPr>
        <p:spPr>
          <a:xfrm>
            <a:off x="2964800" y="911180"/>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3215" name="Google Shape;3215;p268"/>
          <p:cNvSpPr txBox="1">
            <a:spLocks noGrp="1"/>
          </p:cNvSpPr>
          <p:nvPr>
            <p:ph type="subTitle" idx="1"/>
          </p:nvPr>
        </p:nvSpPr>
        <p:spPr>
          <a:xfrm>
            <a:off x="2964800" y="193638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216" name="Google Shape;3216;p268"/>
          <p:cNvSpPr txBox="1">
            <a:spLocks noGrp="1"/>
          </p:cNvSpPr>
          <p:nvPr>
            <p:ph type="title" idx="2"/>
          </p:nvPr>
        </p:nvSpPr>
        <p:spPr>
          <a:xfrm>
            <a:off x="2964800" y="2641455"/>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3217" name="Google Shape;3217;p268"/>
          <p:cNvSpPr txBox="1">
            <a:spLocks noGrp="1"/>
          </p:cNvSpPr>
          <p:nvPr>
            <p:ph type="subTitle" idx="3"/>
          </p:nvPr>
        </p:nvSpPr>
        <p:spPr>
          <a:xfrm>
            <a:off x="2964800" y="366600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218" name="Google Shape;3218;p268"/>
          <p:cNvSpPr txBox="1">
            <a:spLocks noGrp="1"/>
          </p:cNvSpPr>
          <p:nvPr>
            <p:ph type="title" idx="4"/>
          </p:nvPr>
        </p:nvSpPr>
        <p:spPr>
          <a:xfrm>
            <a:off x="2964800" y="4371729"/>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3219" name="Google Shape;3219;p268"/>
          <p:cNvSpPr txBox="1">
            <a:spLocks noGrp="1"/>
          </p:cNvSpPr>
          <p:nvPr>
            <p:ph type="subTitle" idx="5"/>
          </p:nvPr>
        </p:nvSpPr>
        <p:spPr>
          <a:xfrm>
            <a:off x="2964800" y="539562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3220" name="Google Shape;3220;p268"/>
          <p:cNvGrpSpPr/>
          <p:nvPr/>
        </p:nvGrpSpPr>
        <p:grpSpPr>
          <a:xfrm rot="10800000">
            <a:off x="2634896" y="309569"/>
            <a:ext cx="7065311" cy="222163"/>
            <a:chOff x="-4266347" y="5318476"/>
            <a:chExt cx="2930692" cy="92153"/>
          </a:xfrm>
        </p:grpSpPr>
        <p:sp>
          <p:nvSpPr>
            <p:cNvPr id="3221" name="Google Shape;3221;p268"/>
            <p:cNvSpPr/>
            <p:nvPr/>
          </p:nvSpPr>
          <p:spPr>
            <a:xfrm>
              <a:off x="-1389705" y="5364329"/>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22" name="Google Shape;3222;p268"/>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223" name="Google Shape;3223;p268"/>
          <p:cNvSpPr/>
          <p:nvPr/>
        </p:nvSpPr>
        <p:spPr>
          <a:xfrm rot="-6873750" flipH="1">
            <a:off x="4887758"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24" name="Google Shape;3224;p268"/>
          <p:cNvSpPr/>
          <p:nvPr/>
        </p:nvSpPr>
        <p:spPr>
          <a:xfrm rot="4956612" flipH="1">
            <a:off x="-5845306"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25"/>
        <p:cNvGrpSpPr/>
        <p:nvPr/>
      </p:nvGrpSpPr>
      <p:grpSpPr>
        <a:xfrm>
          <a:off x="0" y="0"/>
          <a:ext cx="0" cy="0"/>
          <a:chOff x="0" y="0"/>
          <a:chExt cx="0" cy="0"/>
        </a:xfrm>
      </p:grpSpPr>
      <p:sp>
        <p:nvSpPr>
          <p:cNvPr id="3226" name="Google Shape;3226;p269"/>
          <p:cNvSpPr txBox="1">
            <a:spLocks noGrp="1"/>
          </p:cNvSpPr>
          <p:nvPr>
            <p:ph type="title"/>
          </p:nvPr>
        </p:nvSpPr>
        <p:spPr>
          <a:xfrm flipH="1">
            <a:off x="9208357" y="1812753"/>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000"/>
              <a:buNone/>
              <a:defRPr sz="5334" b="1">
                <a:solidFill>
                  <a:schemeClr val="dk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3227" name="Google Shape;3227;p269"/>
          <p:cNvSpPr txBox="1">
            <a:spLocks noGrp="1"/>
          </p:cNvSpPr>
          <p:nvPr>
            <p:ph type="title" idx="2"/>
          </p:nvPr>
        </p:nvSpPr>
        <p:spPr>
          <a:xfrm flipH="1">
            <a:off x="9208357" y="3343268"/>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5334" b="1">
                <a:solidFill>
                  <a:schemeClr val="accent1"/>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3228" name="Google Shape;3228;p269"/>
          <p:cNvSpPr txBox="1">
            <a:spLocks noGrp="1"/>
          </p:cNvSpPr>
          <p:nvPr>
            <p:ph type="title" idx="3"/>
          </p:nvPr>
        </p:nvSpPr>
        <p:spPr>
          <a:xfrm flipH="1">
            <a:off x="5852257" y="1812800"/>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3229" name="Google Shape;3229;p269"/>
          <p:cNvSpPr txBox="1">
            <a:spLocks noGrp="1"/>
          </p:cNvSpPr>
          <p:nvPr>
            <p:ph type="subTitle" idx="1"/>
          </p:nvPr>
        </p:nvSpPr>
        <p:spPr>
          <a:xfrm flipH="1">
            <a:off x="5852257" y="2395153"/>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3230" name="Google Shape;3230;p269"/>
          <p:cNvSpPr txBox="1">
            <a:spLocks noGrp="1"/>
          </p:cNvSpPr>
          <p:nvPr>
            <p:ph type="title" idx="4"/>
          </p:nvPr>
        </p:nvSpPr>
        <p:spPr>
          <a:xfrm flipH="1">
            <a:off x="5852257" y="3343656"/>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3231" name="Google Shape;3231;p269"/>
          <p:cNvSpPr txBox="1">
            <a:spLocks noGrp="1"/>
          </p:cNvSpPr>
          <p:nvPr>
            <p:ph type="subTitle" idx="5"/>
          </p:nvPr>
        </p:nvSpPr>
        <p:spPr>
          <a:xfrm flipH="1">
            <a:off x="5852257" y="3925668"/>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3232" name="Google Shape;3232;p269"/>
          <p:cNvSpPr txBox="1">
            <a:spLocks noGrp="1"/>
          </p:cNvSpPr>
          <p:nvPr>
            <p:ph type="title" idx="6"/>
          </p:nvPr>
        </p:nvSpPr>
        <p:spPr>
          <a:xfrm flipH="1">
            <a:off x="9208357" y="4874500"/>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3000"/>
              <a:buNone/>
              <a:defRPr sz="5334" b="1">
                <a:solidFill>
                  <a:schemeClr val="lt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3233" name="Google Shape;3233;p269"/>
          <p:cNvSpPr txBox="1">
            <a:spLocks noGrp="1"/>
          </p:cNvSpPr>
          <p:nvPr>
            <p:ph type="title" idx="7"/>
          </p:nvPr>
        </p:nvSpPr>
        <p:spPr>
          <a:xfrm flipH="1">
            <a:off x="5852257" y="4874513"/>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3234" name="Google Shape;3234;p269"/>
          <p:cNvSpPr txBox="1">
            <a:spLocks noGrp="1"/>
          </p:cNvSpPr>
          <p:nvPr>
            <p:ph type="subTitle" idx="8"/>
          </p:nvPr>
        </p:nvSpPr>
        <p:spPr>
          <a:xfrm flipH="1">
            <a:off x="5852257" y="5456900"/>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3235" name="Google Shape;3235;p269"/>
          <p:cNvSpPr txBox="1">
            <a:spLocks noGrp="1"/>
          </p:cNvSpPr>
          <p:nvPr>
            <p:ph type="title" idx="9"/>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36" name="Google Shape;3236;p269"/>
          <p:cNvSpPr/>
          <p:nvPr/>
        </p:nvSpPr>
        <p:spPr>
          <a:xfrm rot="5400000">
            <a:off x="9961393" y="99016"/>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37" name="Google Shape;3237;p269"/>
          <p:cNvSpPr/>
          <p:nvPr/>
        </p:nvSpPr>
        <p:spPr>
          <a:xfrm rot="10800000" flipH="1">
            <a:off x="-254958" y="5402100"/>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238" name="Google Shape;3238;p269"/>
          <p:cNvGrpSpPr/>
          <p:nvPr/>
        </p:nvGrpSpPr>
        <p:grpSpPr>
          <a:xfrm>
            <a:off x="320388" y="461064"/>
            <a:ext cx="11591647" cy="6166667"/>
            <a:chOff x="240290" y="345797"/>
            <a:chExt cx="8693735" cy="4625000"/>
          </a:xfrm>
        </p:grpSpPr>
        <p:grpSp>
          <p:nvGrpSpPr>
            <p:cNvPr id="3239" name="Google Shape;3239;p269"/>
            <p:cNvGrpSpPr/>
            <p:nvPr/>
          </p:nvGrpSpPr>
          <p:grpSpPr>
            <a:xfrm rot="10800000" flipH="1">
              <a:off x="240290" y="345797"/>
              <a:ext cx="8693735" cy="4625000"/>
              <a:chOff x="240290" y="203735"/>
              <a:chExt cx="8693735" cy="4625000"/>
            </a:xfrm>
          </p:grpSpPr>
          <p:grpSp>
            <p:nvGrpSpPr>
              <p:cNvPr id="3240" name="Google Shape;3240;p269"/>
              <p:cNvGrpSpPr/>
              <p:nvPr/>
            </p:nvGrpSpPr>
            <p:grpSpPr>
              <a:xfrm>
                <a:off x="3631190" y="203735"/>
                <a:ext cx="5302835" cy="4625000"/>
                <a:chOff x="-4266347" y="2789854"/>
                <a:chExt cx="2932822" cy="2557934"/>
              </a:xfrm>
            </p:grpSpPr>
            <p:sp>
              <p:nvSpPr>
                <p:cNvPr id="3241" name="Google Shape;3241;p269"/>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42" name="Google Shape;3242;p269"/>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43" name="Google Shape;3243;p269"/>
                <p:cNvSpPr/>
                <p:nvPr/>
              </p:nvSpPr>
              <p:spPr>
                <a:xfrm>
                  <a:off x="-1387575" y="373126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44" name="Google Shape;3244;p269"/>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45" name="Google Shape;3245;p269"/>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246" name="Google Shape;3246;p269"/>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247" name="Google Shape;3247;p269"/>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48"/>
        <p:cNvGrpSpPr/>
        <p:nvPr/>
      </p:nvGrpSpPr>
      <p:grpSpPr>
        <a:xfrm>
          <a:off x="0" y="0"/>
          <a:ext cx="0" cy="0"/>
          <a:chOff x="0" y="0"/>
          <a:chExt cx="0" cy="0"/>
        </a:xfrm>
      </p:grpSpPr>
      <p:sp>
        <p:nvSpPr>
          <p:cNvPr id="3249" name="Google Shape;3249;p270"/>
          <p:cNvSpPr txBox="1">
            <a:spLocks noGrp="1"/>
          </p:cNvSpPr>
          <p:nvPr>
            <p:ph type="title"/>
          </p:nvPr>
        </p:nvSpPr>
        <p:spPr>
          <a:xfrm>
            <a:off x="5454400" y="4540117"/>
            <a:ext cx="5813600" cy="70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3250" name="Google Shape;3250;p270"/>
          <p:cNvSpPr txBox="1">
            <a:spLocks noGrp="1"/>
          </p:cNvSpPr>
          <p:nvPr>
            <p:ph type="subTitle" idx="1"/>
          </p:nvPr>
        </p:nvSpPr>
        <p:spPr>
          <a:xfrm>
            <a:off x="4089400" y="1608700"/>
            <a:ext cx="7178400" cy="282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734"/>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3251" name="Google Shape;3251;p270"/>
          <p:cNvGrpSpPr/>
          <p:nvPr/>
        </p:nvGrpSpPr>
        <p:grpSpPr>
          <a:xfrm rot="10800000">
            <a:off x="372470" y="346160"/>
            <a:ext cx="11587207" cy="6041527"/>
            <a:chOff x="1936588" y="383768"/>
            <a:chExt cx="8690406" cy="4531145"/>
          </a:xfrm>
        </p:grpSpPr>
        <p:grpSp>
          <p:nvGrpSpPr>
            <p:cNvPr id="3252" name="Google Shape;3252;p270"/>
            <p:cNvGrpSpPr/>
            <p:nvPr/>
          </p:nvGrpSpPr>
          <p:grpSpPr>
            <a:xfrm>
              <a:off x="1936588" y="383768"/>
              <a:ext cx="8690406" cy="4531145"/>
              <a:chOff x="-5203576" y="2889425"/>
              <a:chExt cx="4806374" cy="2506026"/>
            </a:xfrm>
          </p:grpSpPr>
          <p:sp>
            <p:nvSpPr>
              <p:cNvPr id="3253" name="Google Shape;3253;p270"/>
              <p:cNvSpPr/>
              <p:nvPr/>
            </p:nvSpPr>
            <p:spPr>
              <a:xfrm>
                <a:off x="-5154752" y="5015563"/>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54" name="Google Shape;3254;p270"/>
              <p:cNvSpPr/>
              <p:nvPr/>
            </p:nvSpPr>
            <p:spPr>
              <a:xfrm>
                <a:off x="-5203576" y="396255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55" name="Google Shape;3255;p270"/>
              <p:cNvSpPr/>
              <p:nvPr/>
            </p:nvSpPr>
            <p:spPr>
              <a:xfrm>
                <a:off x="-478127" y="433462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56" name="Google Shape;3256;p270"/>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57" name="Google Shape;3257;p270"/>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58" name="Google Shape;3258;p270"/>
              <p:cNvSpPr/>
              <p:nvPr/>
            </p:nvSpPr>
            <p:spPr>
              <a:xfrm>
                <a:off x="-3537419"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259" name="Google Shape;3259;p270"/>
            <p:cNvSpPr/>
            <p:nvPr/>
          </p:nvSpPr>
          <p:spPr>
            <a:xfrm>
              <a:off x="2107190" y="1041935"/>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260" name="Google Shape;3260;p270"/>
          <p:cNvSpPr/>
          <p:nvPr/>
        </p:nvSpPr>
        <p:spPr>
          <a:xfrm rot="8335191" flipH="1">
            <a:off x="-6174841" y="-3311914"/>
            <a:ext cx="12927404" cy="7375767"/>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261"/>
        <p:cNvGrpSpPr/>
        <p:nvPr/>
      </p:nvGrpSpPr>
      <p:grpSpPr>
        <a:xfrm>
          <a:off x="0" y="0"/>
          <a:ext cx="0" cy="0"/>
          <a:chOff x="0" y="0"/>
          <a:chExt cx="0" cy="0"/>
        </a:xfrm>
      </p:grpSpPr>
      <p:sp>
        <p:nvSpPr>
          <p:cNvPr id="3262" name="Google Shape;3262;p271"/>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63" name="Google Shape;3263;p271"/>
          <p:cNvSpPr/>
          <p:nvPr/>
        </p:nvSpPr>
        <p:spPr>
          <a:xfrm rot="10800000">
            <a:off x="8107759"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64" name="Google Shape;3264;p271"/>
          <p:cNvSpPr/>
          <p:nvPr/>
        </p:nvSpPr>
        <p:spPr>
          <a:xfrm>
            <a:off x="-453225"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65" name="Google Shape;3265;p271"/>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66" name="Google Shape;3266;p271"/>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67" name="Google Shape;3267;p271"/>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68" name="Google Shape;3268;p271"/>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69" name="Google Shape;3269;p271"/>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70" name="Google Shape;3270;p271"/>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71" name="Google Shape;3271;p271"/>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72" name="Google Shape;3272;p271"/>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273"/>
        <p:cNvGrpSpPr/>
        <p:nvPr/>
      </p:nvGrpSpPr>
      <p:grpSpPr>
        <a:xfrm>
          <a:off x="0" y="0"/>
          <a:ext cx="0" cy="0"/>
          <a:chOff x="0" y="0"/>
          <a:chExt cx="0" cy="0"/>
        </a:xfrm>
      </p:grpSpPr>
      <p:sp>
        <p:nvSpPr>
          <p:cNvPr id="3274" name="Google Shape;3274;p272"/>
          <p:cNvSpPr/>
          <p:nvPr/>
        </p:nvSpPr>
        <p:spPr>
          <a:xfrm rot="2462307" flipH="1">
            <a:off x="9773087" y="-572464"/>
            <a:ext cx="4205392" cy="3328968"/>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75" name="Google Shape;3275;p272"/>
          <p:cNvSpPr/>
          <p:nvPr/>
        </p:nvSpPr>
        <p:spPr>
          <a:xfrm rot="-2363539">
            <a:off x="-1801111" y="-587710"/>
            <a:ext cx="4205436" cy="3329003"/>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76" name="Google Shape;3276;p272"/>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77" name="Google Shape;3277;p272"/>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78" name="Google Shape;3278;p272"/>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79" name="Google Shape;3279;p272"/>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80" name="Google Shape;3280;p272"/>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81" name="Google Shape;3281;p272"/>
          <p:cNvSpPr/>
          <p:nvPr/>
        </p:nvSpPr>
        <p:spPr>
          <a:xfrm rot="10800000">
            <a:off x="10875786"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82" name="Google Shape;3282;p272"/>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83" name="Google Shape;3283;p272"/>
          <p:cNvSpPr/>
          <p:nvPr/>
        </p:nvSpPr>
        <p:spPr>
          <a:xfrm rot="10800000">
            <a:off x="11677967"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84" name="Google Shape;3284;p272"/>
          <p:cNvSpPr/>
          <p:nvPr/>
        </p:nvSpPr>
        <p:spPr>
          <a:xfrm flipH="1">
            <a:off x="91312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285"/>
        <p:cNvGrpSpPr/>
        <p:nvPr/>
      </p:nvGrpSpPr>
      <p:grpSpPr>
        <a:xfrm>
          <a:off x="0" y="0"/>
          <a:ext cx="0" cy="0"/>
          <a:chOff x="0" y="0"/>
          <a:chExt cx="0" cy="0"/>
        </a:xfrm>
      </p:grpSpPr>
      <p:sp>
        <p:nvSpPr>
          <p:cNvPr id="3286" name="Google Shape;3286;p273"/>
          <p:cNvSpPr txBox="1">
            <a:spLocks noGrp="1"/>
          </p:cNvSpPr>
          <p:nvPr>
            <p:ph type="title"/>
          </p:nvPr>
        </p:nvSpPr>
        <p:spPr>
          <a:xfrm>
            <a:off x="3266000" y="1585467"/>
            <a:ext cx="6497200" cy="2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13335"/>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287" name="Google Shape;3287;p273"/>
          <p:cNvSpPr txBox="1">
            <a:spLocks noGrp="1"/>
          </p:cNvSpPr>
          <p:nvPr>
            <p:ph type="subTitle" idx="1"/>
          </p:nvPr>
        </p:nvSpPr>
        <p:spPr>
          <a:xfrm>
            <a:off x="3266000" y="4103067"/>
            <a:ext cx="6497200" cy="106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2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3288" name="Google Shape;3288;p273"/>
          <p:cNvGrpSpPr/>
          <p:nvPr/>
        </p:nvGrpSpPr>
        <p:grpSpPr>
          <a:xfrm>
            <a:off x="960082" y="271648"/>
            <a:ext cx="10545555" cy="5124379"/>
            <a:chOff x="-5876397" y="2789854"/>
            <a:chExt cx="4374297" cy="2125593"/>
          </a:xfrm>
        </p:grpSpPr>
        <p:sp>
          <p:nvSpPr>
            <p:cNvPr id="3289" name="Google Shape;3289;p273"/>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90" name="Google Shape;3290;p273"/>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91" name="Google Shape;3291;p273"/>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92" name="Google Shape;3292;p273"/>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201"/>
        <p:cNvGrpSpPr/>
        <p:nvPr/>
      </p:nvGrpSpPr>
      <p:grpSpPr>
        <a:xfrm>
          <a:off x="0" y="0"/>
          <a:ext cx="0" cy="0"/>
          <a:chOff x="0" y="0"/>
          <a:chExt cx="0" cy="0"/>
        </a:xfrm>
      </p:grpSpPr>
      <p:sp>
        <p:nvSpPr>
          <p:cNvPr id="202" name="Google Shape;202;p30"/>
          <p:cNvSpPr txBox="1">
            <a:spLocks noGrp="1"/>
          </p:cNvSpPr>
          <p:nvPr>
            <p:ph type="body" idx="1"/>
          </p:nvPr>
        </p:nvSpPr>
        <p:spPr>
          <a:xfrm>
            <a:off x="0" y="164639"/>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30"/>
          <p:cNvSpPr txBox="1">
            <a:spLocks noGrp="1"/>
          </p:cNvSpPr>
          <p:nvPr>
            <p:ph type="body" idx="2"/>
          </p:nvPr>
        </p:nvSpPr>
        <p:spPr>
          <a:xfrm>
            <a:off x="0" y="932724"/>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Oi"/>
                <a:ea typeface="Oi"/>
                <a:cs typeface="Oi"/>
                <a:sym typeface="O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293"/>
        <p:cNvGrpSpPr/>
        <p:nvPr/>
      </p:nvGrpSpPr>
      <p:grpSpPr>
        <a:xfrm>
          <a:off x="0" y="0"/>
          <a:ext cx="0" cy="0"/>
          <a:chOff x="0" y="0"/>
          <a:chExt cx="0" cy="0"/>
        </a:xfrm>
      </p:grpSpPr>
      <p:sp>
        <p:nvSpPr>
          <p:cNvPr id="3294" name="Google Shape;3294;p274"/>
          <p:cNvSpPr txBox="1">
            <a:spLocks noGrp="1"/>
          </p:cNvSpPr>
          <p:nvPr>
            <p:ph type="title"/>
          </p:nvPr>
        </p:nvSpPr>
        <p:spPr>
          <a:xfrm>
            <a:off x="960000" y="1814716"/>
            <a:ext cx="4703200" cy="159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95" name="Google Shape;3295;p274"/>
          <p:cNvSpPr txBox="1">
            <a:spLocks noGrp="1"/>
          </p:cNvSpPr>
          <p:nvPr>
            <p:ph type="subTitle" idx="1"/>
          </p:nvPr>
        </p:nvSpPr>
        <p:spPr>
          <a:xfrm>
            <a:off x="960000" y="3594316"/>
            <a:ext cx="4703200" cy="152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3296" name="Google Shape;3296;p274"/>
          <p:cNvGrpSpPr/>
          <p:nvPr/>
        </p:nvGrpSpPr>
        <p:grpSpPr>
          <a:xfrm flipH="1">
            <a:off x="300360" y="271648"/>
            <a:ext cx="11630741" cy="5456369"/>
            <a:chOff x="-6171402" y="2789854"/>
            <a:chExt cx="4824432" cy="2263302"/>
          </a:xfrm>
        </p:grpSpPr>
        <p:sp>
          <p:nvSpPr>
            <p:cNvPr id="3297" name="Google Shape;3297;p274"/>
            <p:cNvSpPr/>
            <p:nvPr/>
          </p:nvSpPr>
          <p:spPr>
            <a:xfrm>
              <a:off x="-2013001"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98" name="Google Shape;3298;p274"/>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99" name="Google Shape;3299;p274"/>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00" name="Google Shape;3300;p274"/>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301" name="Google Shape;3301;p274"/>
          <p:cNvSpPr/>
          <p:nvPr/>
        </p:nvSpPr>
        <p:spPr>
          <a:xfrm rot="-5400000" flipH="1">
            <a:off x="-1838307" y="-3381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302"/>
        <p:cNvGrpSpPr/>
        <p:nvPr/>
      </p:nvGrpSpPr>
      <p:grpSpPr>
        <a:xfrm>
          <a:off x="0" y="0"/>
          <a:ext cx="0" cy="0"/>
          <a:chOff x="0" y="0"/>
          <a:chExt cx="0" cy="0"/>
        </a:xfrm>
      </p:grpSpPr>
      <p:sp>
        <p:nvSpPr>
          <p:cNvPr id="3303" name="Google Shape;3303;p275"/>
          <p:cNvSpPr txBox="1">
            <a:spLocks noGrp="1"/>
          </p:cNvSpPr>
          <p:nvPr>
            <p:ph type="title"/>
          </p:nvPr>
        </p:nvSpPr>
        <p:spPr>
          <a:xfrm>
            <a:off x="7595032" y="17639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04" name="Google Shape;3304;p275"/>
          <p:cNvSpPr txBox="1">
            <a:spLocks noGrp="1"/>
          </p:cNvSpPr>
          <p:nvPr>
            <p:ph type="subTitle" idx="1"/>
          </p:nvPr>
        </p:nvSpPr>
        <p:spPr>
          <a:xfrm>
            <a:off x="7595032" y="35435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3305" name="Google Shape;3305;p275"/>
          <p:cNvGrpSpPr/>
          <p:nvPr/>
        </p:nvGrpSpPr>
        <p:grpSpPr>
          <a:xfrm>
            <a:off x="8550666" y="576448"/>
            <a:ext cx="3380435" cy="5354767"/>
            <a:chOff x="-2749175" y="2831998"/>
            <a:chExt cx="1402205" cy="2221158"/>
          </a:xfrm>
        </p:grpSpPr>
        <p:sp>
          <p:nvSpPr>
            <p:cNvPr id="3306" name="Google Shape;3306;p275"/>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07" name="Google Shape;3307;p275"/>
            <p:cNvSpPr/>
            <p:nvPr/>
          </p:nvSpPr>
          <p:spPr>
            <a:xfrm>
              <a:off x="-2749175" y="2831998"/>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308" name="Google Shape;3308;p275"/>
          <p:cNvSpPr/>
          <p:nvPr/>
        </p:nvSpPr>
        <p:spPr>
          <a:xfrm flipH="1">
            <a:off x="8406293" y="-805684"/>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309"/>
        <p:cNvGrpSpPr/>
        <p:nvPr/>
      </p:nvGrpSpPr>
      <p:grpSpPr>
        <a:xfrm>
          <a:off x="0" y="0"/>
          <a:ext cx="0" cy="0"/>
          <a:chOff x="0" y="0"/>
          <a:chExt cx="0" cy="0"/>
        </a:xfrm>
      </p:grpSpPr>
      <p:sp>
        <p:nvSpPr>
          <p:cNvPr id="3310" name="Google Shape;3310;p276"/>
          <p:cNvSpPr txBox="1">
            <a:spLocks noGrp="1"/>
          </p:cNvSpPr>
          <p:nvPr>
            <p:ph type="title"/>
          </p:nvPr>
        </p:nvSpPr>
        <p:spPr>
          <a:xfrm>
            <a:off x="960000" y="1763948"/>
            <a:ext cx="4310800" cy="172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11" name="Google Shape;3311;p276"/>
          <p:cNvSpPr txBox="1">
            <a:spLocks noGrp="1"/>
          </p:cNvSpPr>
          <p:nvPr>
            <p:ph type="subTitle" idx="1"/>
          </p:nvPr>
        </p:nvSpPr>
        <p:spPr>
          <a:xfrm>
            <a:off x="960000" y="3645148"/>
            <a:ext cx="4310800" cy="150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3312" name="Google Shape;3312;p276"/>
          <p:cNvGrpSpPr/>
          <p:nvPr/>
        </p:nvGrpSpPr>
        <p:grpSpPr>
          <a:xfrm flipH="1">
            <a:off x="300360" y="271648"/>
            <a:ext cx="11630741" cy="2408367"/>
            <a:chOff x="-6171402" y="2789854"/>
            <a:chExt cx="4824432" cy="998991"/>
          </a:xfrm>
        </p:grpSpPr>
        <p:sp>
          <p:nvSpPr>
            <p:cNvPr id="3313" name="Google Shape;3313;p276"/>
            <p:cNvSpPr/>
            <p:nvPr/>
          </p:nvSpPr>
          <p:spPr>
            <a:xfrm>
              <a:off x="-1427895" y="3711070"/>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14" name="Google Shape;3314;p276"/>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15" name="Google Shape;3315;p276"/>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316" name="Google Shape;3316;p276"/>
          <p:cNvSpPr/>
          <p:nvPr/>
        </p:nvSpPr>
        <p:spPr>
          <a:xfrm rot="-3230979" flipH="1">
            <a:off x="-565924" y="-1034221"/>
            <a:ext cx="4205271" cy="332887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317"/>
        <p:cNvGrpSpPr/>
        <p:nvPr/>
      </p:nvGrpSpPr>
      <p:grpSpPr>
        <a:xfrm>
          <a:off x="0" y="0"/>
          <a:ext cx="0" cy="0"/>
          <a:chOff x="0" y="0"/>
          <a:chExt cx="0" cy="0"/>
        </a:xfrm>
      </p:grpSpPr>
      <p:sp>
        <p:nvSpPr>
          <p:cNvPr id="3318" name="Google Shape;3318;p277"/>
          <p:cNvSpPr txBox="1">
            <a:spLocks noGrp="1"/>
          </p:cNvSpPr>
          <p:nvPr>
            <p:ph type="title"/>
          </p:nvPr>
        </p:nvSpPr>
        <p:spPr>
          <a:xfrm>
            <a:off x="1250168"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319" name="Google Shape;3319;p277"/>
          <p:cNvSpPr txBox="1">
            <a:spLocks noGrp="1"/>
          </p:cNvSpPr>
          <p:nvPr>
            <p:ph type="subTitle" idx="1"/>
          </p:nvPr>
        </p:nvSpPr>
        <p:spPr>
          <a:xfrm>
            <a:off x="1250168"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20" name="Google Shape;3320;p277"/>
          <p:cNvSpPr txBox="1">
            <a:spLocks noGrp="1"/>
          </p:cNvSpPr>
          <p:nvPr>
            <p:ph type="title" idx="2"/>
          </p:nvPr>
        </p:nvSpPr>
        <p:spPr>
          <a:xfrm>
            <a:off x="4645795"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321" name="Google Shape;3321;p277"/>
          <p:cNvSpPr txBox="1">
            <a:spLocks noGrp="1"/>
          </p:cNvSpPr>
          <p:nvPr>
            <p:ph type="subTitle" idx="3"/>
          </p:nvPr>
        </p:nvSpPr>
        <p:spPr>
          <a:xfrm>
            <a:off x="4645795"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22" name="Google Shape;3322;p277"/>
          <p:cNvSpPr txBox="1">
            <a:spLocks noGrp="1"/>
          </p:cNvSpPr>
          <p:nvPr>
            <p:ph type="title" idx="4"/>
          </p:nvPr>
        </p:nvSpPr>
        <p:spPr>
          <a:xfrm>
            <a:off x="8041431"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323" name="Google Shape;3323;p277"/>
          <p:cNvSpPr txBox="1">
            <a:spLocks noGrp="1"/>
          </p:cNvSpPr>
          <p:nvPr>
            <p:ph type="subTitle" idx="5"/>
          </p:nvPr>
        </p:nvSpPr>
        <p:spPr>
          <a:xfrm>
            <a:off x="8041431"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24" name="Google Shape;3324;p277"/>
          <p:cNvSpPr txBox="1">
            <a:spLocks noGrp="1"/>
          </p:cNvSpPr>
          <p:nvPr>
            <p:ph type="title" idx="6"/>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25" name="Google Shape;3325;p277"/>
          <p:cNvSpPr/>
          <p:nvPr/>
        </p:nvSpPr>
        <p:spPr>
          <a:xfrm rot="10800000">
            <a:off x="8425259" y="49046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26" name="Google Shape;3326;p277"/>
          <p:cNvSpPr/>
          <p:nvPr/>
        </p:nvSpPr>
        <p:spPr>
          <a:xfrm rot="10800000" flipH="1">
            <a:off x="-1022141" y="47067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327" name="Google Shape;3327;p277"/>
          <p:cNvGrpSpPr/>
          <p:nvPr/>
        </p:nvGrpSpPr>
        <p:grpSpPr>
          <a:xfrm rot="10800000" flipH="1">
            <a:off x="312382" y="345015"/>
            <a:ext cx="11634443" cy="6082162"/>
            <a:chOff x="-6145063" y="2768870"/>
            <a:chExt cx="4825968" cy="2522881"/>
          </a:xfrm>
        </p:grpSpPr>
        <p:sp>
          <p:nvSpPr>
            <p:cNvPr id="3328" name="Google Shape;3328;p277"/>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29" name="Google Shape;3329;p277"/>
            <p:cNvSpPr/>
            <p:nvPr/>
          </p:nvSpPr>
          <p:spPr>
            <a:xfrm>
              <a:off x="-6102807" y="498318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30" name="Google Shape;3330;p277"/>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31" name="Google Shape;3331;p277"/>
            <p:cNvSpPr/>
            <p:nvPr/>
          </p:nvSpPr>
          <p:spPr>
            <a:xfrm>
              <a:off x="-1481725" y="52147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32" name="Google Shape;3332;p277"/>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33" name="Google Shape;3333;p277"/>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334"/>
        <p:cNvGrpSpPr/>
        <p:nvPr/>
      </p:nvGrpSpPr>
      <p:grpSpPr>
        <a:xfrm>
          <a:off x="0" y="0"/>
          <a:ext cx="0" cy="0"/>
          <a:chOff x="0" y="0"/>
          <a:chExt cx="0" cy="0"/>
        </a:xfrm>
      </p:grpSpPr>
      <p:sp>
        <p:nvSpPr>
          <p:cNvPr id="3335" name="Google Shape;3335;p278"/>
          <p:cNvSpPr/>
          <p:nvPr/>
        </p:nvSpPr>
        <p:spPr>
          <a:xfrm rot="-10607045" flipH="1">
            <a:off x="2486331" y="-4010799"/>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36" name="Google Shape;3336;p278"/>
          <p:cNvSpPr/>
          <p:nvPr/>
        </p:nvSpPr>
        <p:spPr>
          <a:xfrm rot="-10468380" flipH="1">
            <a:off x="-2065894" y="4103364"/>
            <a:ext cx="4205180" cy="3328800"/>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37" name="Google Shape;3337;p278"/>
          <p:cNvSpPr txBox="1">
            <a:spLocks noGrp="1"/>
          </p:cNvSpPr>
          <p:nvPr>
            <p:ph type="title"/>
          </p:nvPr>
        </p:nvSpPr>
        <p:spPr>
          <a:xfrm>
            <a:off x="950967" y="694967"/>
            <a:ext cx="1029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38" name="Google Shape;3338;p278"/>
          <p:cNvSpPr txBox="1">
            <a:spLocks noGrp="1"/>
          </p:cNvSpPr>
          <p:nvPr>
            <p:ph type="title" idx="2"/>
          </p:nvPr>
        </p:nvSpPr>
        <p:spPr>
          <a:xfrm>
            <a:off x="6674939" y="1895333"/>
            <a:ext cx="42256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339" name="Google Shape;3339;p278"/>
          <p:cNvSpPr txBox="1">
            <a:spLocks noGrp="1"/>
          </p:cNvSpPr>
          <p:nvPr>
            <p:ph type="subTitle" idx="1"/>
          </p:nvPr>
        </p:nvSpPr>
        <p:spPr>
          <a:xfrm>
            <a:off x="6674939" y="2460037"/>
            <a:ext cx="42256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40" name="Google Shape;3340;p278"/>
          <p:cNvSpPr txBox="1">
            <a:spLocks noGrp="1"/>
          </p:cNvSpPr>
          <p:nvPr>
            <p:ph type="title" idx="3"/>
          </p:nvPr>
        </p:nvSpPr>
        <p:spPr>
          <a:xfrm>
            <a:off x="6671765" y="3373373"/>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341" name="Google Shape;3341;p278"/>
          <p:cNvSpPr txBox="1">
            <a:spLocks noGrp="1"/>
          </p:cNvSpPr>
          <p:nvPr>
            <p:ph type="subTitle" idx="4"/>
          </p:nvPr>
        </p:nvSpPr>
        <p:spPr>
          <a:xfrm>
            <a:off x="6671764" y="3938003"/>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42" name="Google Shape;3342;p278"/>
          <p:cNvSpPr txBox="1">
            <a:spLocks noGrp="1"/>
          </p:cNvSpPr>
          <p:nvPr>
            <p:ph type="title" idx="5"/>
          </p:nvPr>
        </p:nvSpPr>
        <p:spPr>
          <a:xfrm>
            <a:off x="6676456" y="4851415"/>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343" name="Google Shape;3343;p278"/>
          <p:cNvSpPr txBox="1">
            <a:spLocks noGrp="1"/>
          </p:cNvSpPr>
          <p:nvPr>
            <p:ph type="subTitle" idx="6"/>
          </p:nvPr>
        </p:nvSpPr>
        <p:spPr>
          <a:xfrm>
            <a:off x="6676456" y="5415967"/>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3344" name="Google Shape;3344;p278"/>
          <p:cNvGrpSpPr/>
          <p:nvPr/>
        </p:nvGrpSpPr>
        <p:grpSpPr>
          <a:xfrm>
            <a:off x="317086" y="308493"/>
            <a:ext cx="11544153" cy="6302287"/>
            <a:chOff x="-6143112" y="2805138"/>
            <a:chExt cx="4788515" cy="2614189"/>
          </a:xfrm>
        </p:grpSpPr>
        <p:sp>
          <p:nvSpPr>
            <p:cNvPr id="3345" name="Google Shape;3345;p278"/>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46" name="Google Shape;3346;p278"/>
            <p:cNvSpPr/>
            <p:nvPr/>
          </p:nvSpPr>
          <p:spPr>
            <a:xfrm>
              <a:off x="-2892015" y="5341552"/>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47" name="Google Shape;3347;p278"/>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48" name="Google Shape;3348;p278"/>
            <p:cNvSpPr/>
            <p:nvPr/>
          </p:nvSpPr>
          <p:spPr>
            <a:xfrm>
              <a:off x="-1489544" y="36949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49" name="Google Shape;3349;p278"/>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350"/>
        <p:cNvGrpSpPr/>
        <p:nvPr/>
      </p:nvGrpSpPr>
      <p:grpSpPr>
        <a:xfrm>
          <a:off x="0" y="0"/>
          <a:ext cx="0" cy="0"/>
          <a:chOff x="0" y="0"/>
          <a:chExt cx="0" cy="0"/>
        </a:xfrm>
      </p:grpSpPr>
      <p:sp>
        <p:nvSpPr>
          <p:cNvPr id="3351" name="Google Shape;3351;p279"/>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52" name="Google Shape;3352;p279"/>
          <p:cNvSpPr txBox="1">
            <a:spLocks noGrp="1"/>
          </p:cNvSpPr>
          <p:nvPr>
            <p:ph type="title" idx="2"/>
          </p:nvPr>
        </p:nvSpPr>
        <p:spPr>
          <a:xfrm>
            <a:off x="941884" y="23456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353" name="Google Shape;3353;p279"/>
          <p:cNvSpPr txBox="1">
            <a:spLocks noGrp="1"/>
          </p:cNvSpPr>
          <p:nvPr>
            <p:ph type="subTitle" idx="1"/>
          </p:nvPr>
        </p:nvSpPr>
        <p:spPr>
          <a:xfrm>
            <a:off x="941884" y="28254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354" name="Google Shape;3354;p279"/>
          <p:cNvSpPr txBox="1">
            <a:spLocks noGrp="1"/>
          </p:cNvSpPr>
          <p:nvPr>
            <p:ph type="title" idx="3"/>
          </p:nvPr>
        </p:nvSpPr>
        <p:spPr>
          <a:xfrm>
            <a:off x="7827316" y="23456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355" name="Google Shape;3355;p279"/>
          <p:cNvSpPr txBox="1">
            <a:spLocks noGrp="1"/>
          </p:cNvSpPr>
          <p:nvPr>
            <p:ph type="subTitle" idx="4"/>
          </p:nvPr>
        </p:nvSpPr>
        <p:spPr>
          <a:xfrm>
            <a:off x="7827316" y="28254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356" name="Google Shape;3356;p279"/>
          <p:cNvSpPr txBox="1">
            <a:spLocks noGrp="1"/>
          </p:cNvSpPr>
          <p:nvPr>
            <p:ph type="title" idx="5"/>
          </p:nvPr>
        </p:nvSpPr>
        <p:spPr>
          <a:xfrm>
            <a:off x="941884" y="41553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357" name="Google Shape;3357;p279"/>
          <p:cNvSpPr txBox="1">
            <a:spLocks noGrp="1"/>
          </p:cNvSpPr>
          <p:nvPr>
            <p:ph type="subTitle" idx="6"/>
          </p:nvPr>
        </p:nvSpPr>
        <p:spPr>
          <a:xfrm>
            <a:off x="941884" y="46350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358" name="Google Shape;3358;p279"/>
          <p:cNvSpPr txBox="1">
            <a:spLocks noGrp="1"/>
          </p:cNvSpPr>
          <p:nvPr>
            <p:ph type="title" idx="7"/>
          </p:nvPr>
        </p:nvSpPr>
        <p:spPr>
          <a:xfrm>
            <a:off x="7827316" y="41553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359" name="Google Shape;3359;p279"/>
          <p:cNvSpPr txBox="1">
            <a:spLocks noGrp="1"/>
          </p:cNvSpPr>
          <p:nvPr>
            <p:ph type="subTitle" idx="8"/>
          </p:nvPr>
        </p:nvSpPr>
        <p:spPr>
          <a:xfrm>
            <a:off x="7827316" y="46350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360" name="Google Shape;3360;p279"/>
          <p:cNvSpPr/>
          <p:nvPr/>
        </p:nvSpPr>
        <p:spPr>
          <a:xfrm rot="-192955">
            <a:off x="2664431" y="41431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61" name="Google Shape;3361;p279"/>
          <p:cNvSpPr/>
          <p:nvPr/>
        </p:nvSpPr>
        <p:spPr>
          <a:xfrm rot="10799792">
            <a:off x="-1677001" y="-49684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362" name="Google Shape;3362;p279"/>
          <p:cNvGrpSpPr/>
          <p:nvPr/>
        </p:nvGrpSpPr>
        <p:grpSpPr>
          <a:xfrm>
            <a:off x="248882" y="279697"/>
            <a:ext cx="11587193" cy="6348023"/>
            <a:chOff x="-6171402" y="2793194"/>
            <a:chExt cx="4806368" cy="2633161"/>
          </a:xfrm>
        </p:grpSpPr>
        <p:sp>
          <p:nvSpPr>
            <p:cNvPr id="3363" name="Google Shape;3363;p279"/>
            <p:cNvSpPr/>
            <p:nvPr/>
          </p:nvSpPr>
          <p:spPr>
            <a:xfrm>
              <a:off x="-5414294" y="5306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64" name="Google Shape;3364;p279"/>
            <p:cNvSpPr/>
            <p:nvPr/>
          </p:nvSpPr>
          <p:spPr>
            <a:xfrm>
              <a:off x="-1500112" y="3546547"/>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65" name="Google Shape;3365;p279"/>
            <p:cNvSpPr/>
            <p:nvPr/>
          </p:nvSpPr>
          <p:spPr>
            <a:xfrm>
              <a:off x="-1419183" y="2808531"/>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66" name="Google Shape;3366;p279"/>
            <p:cNvSpPr/>
            <p:nvPr/>
          </p:nvSpPr>
          <p:spPr>
            <a:xfrm>
              <a:off x="-2138091" y="279319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67" name="Google Shape;3367;p279"/>
            <p:cNvSpPr/>
            <p:nvPr/>
          </p:nvSpPr>
          <p:spPr>
            <a:xfrm>
              <a:off x="-6171402" y="534938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68" name="Google Shape;3368;p279"/>
            <p:cNvSpPr/>
            <p:nvPr/>
          </p:nvSpPr>
          <p:spPr>
            <a:xfrm>
              <a:off x="-1419284" y="477111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369"/>
        <p:cNvGrpSpPr/>
        <p:nvPr/>
      </p:nvGrpSpPr>
      <p:grpSpPr>
        <a:xfrm>
          <a:off x="0" y="0"/>
          <a:ext cx="0" cy="0"/>
          <a:chOff x="0" y="0"/>
          <a:chExt cx="0" cy="0"/>
        </a:xfrm>
      </p:grpSpPr>
      <p:sp>
        <p:nvSpPr>
          <p:cNvPr id="3370" name="Google Shape;3370;p280"/>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71" name="Google Shape;3371;p280"/>
          <p:cNvSpPr txBox="1">
            <a:spLocks noGrp="1"/>
          </p:cNvSpPr>
          <p:nvPr>
            <p:ph type="title" idx="2"/>
          </p:nvPr>
        </p:nvSpPr>
        <p:spPr>
          <a:xfrm>
            <a:off x="13065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372" name="Google Shape;3372;p280"/>
          <p:cNvSpPr txBox="1">
            <a:spLocks noGrp="1"/>
          </p:cNvSpPr>
          <p:nvPr>
            <p:ph type="subTitle" idx="1"/>
          </p:nvPr>
        </p:nvSpPr>
        <p:spPr>
          <a:xfrm>
            <a:off x="13065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373" name="Google Shape;3373;p280"/>
          <p:cNvSpPr txBox="1">
            <a:spLocks noGrp="1"/>
          </p:cNvSpPr>
          <p:nvPr>
            <p:ph type="title" idx="3"/>
          </p:nvPr>
        </p:nvSpPr>
        <p:spPr>
          <a:xfrm>
            <a:off x="46104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374" name="Google Shape;3374;p280"/>
          <p:cNvSpPr txBox="1">
            <a:spLocks noGrp="1"/>
          </p:cNvSpPr>
          <p:nvPr>
            <p:ph type="subTitle" idx="4"/>
          </p:nvPr>
        </p:nvSpPr>
        <p:spPr>
          <a:xfrm>
            <a:off x="46104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375" name="Google Shape;3375;p280"/>
          <p:cNvSpPr txBox="1">
            <a:spLocks noGrp="1"/>
          </p:cNvSpPr>
          <p:nvPr>
            <p:ph type="title" idx="5"/>
          </p:nvPr>
        </p:nvSpPr>
        <p:spPr>
          <a:xfrm>
            <a:off x="13065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376" name="Google Shape;3376;p280"/>
          <p:cNvSpPr txBox="1">
            <a:spLocks noGrp="1"/>
          </p:cNvSpPr>
          <p:nvPr>
            <p:ph type="subTitle" idx="6"/>
          </p:nvPr>
        </p:nvSpPr>
        <p:spPr>
          <a:xfrm>
            <a:off x="13065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377" name="Google Shape;3377;p280"/>
          <p:cNvSpPr txBox="1">
            <a:spLocks noGrp="1"/>
          </p:cNvSpPr>
          <p:nvPr>
            <p:ph type="title" idx="7"/>
          </p:nvPr>
        </p:nvSpPr>
        <p:spPr>
          <a:xfrm>
            <a:off x="46104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378" name="Google Shape;3378;p280"/>
          <p:cNvSpPr txBox="1">
            <a:spLocks noGrp="1"/>
          </p:cNvSpPr>
          <p:nvPr>
            <p:ph type="subTitle" idx="8"/>
          </p:nvPr>
        </p:nvSpPr>
        <p:spPr>
          <a:xfrm>
            <a:off x="46104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379" name="Google Shape;3379;p280"/>
          <p:cNvSpPr txBox="1">
            <a:spLocks noGrp="1"/>
          </p:cNvSpPr>
          <p:nvPr>
            <p:ph type="title" idx="9"/>
          </p:nvPr>
        </p:nvSpPr>
        <p:spPr>
          <a:xfrm>
            <a:off x="7913900" y="25232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380" name="Google Shape;3380;p280"/>
          <p:cNvSpPr txBox="1">
            <a:spLocks noGrp="1"/>
          </p:cNvSpPr>
          <p:nvPr>
            <p:ph type="subTitle" idx="13"/>
          </p:nvPr>
        </p:nvSpPr>
        <p:spPr>
          <a:xfrm>
            <a:off x="7913900" y="32036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381" name="Google Shape;3381;p280"/>
          <p:cNvSpPr txBox="1">
            <a:spLocks noGrp="1"/>
          </p:cNvSpPr>
          <p:nvPr>
            <p:ph type="title" idx="14"/>
          </p:nvPr>
        </p:nvSpPr>
        <p:spPr>
          <a:xfrm>
            <a:off x="7913900" y="47646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382" name="Google Shape;3382;p280"/>
          <p:cNvSpPr txBox="1">
            <a:spLocks noGrp="1"/>
          </p:cNvSpPr>
          <p:nvPr>
            <p:ph type="subTitle" idx="15"/>
          </p:nvPr>
        </p:nvSpPr>
        <p:spPr>
          <a:xfrm>
            <a:off x="7913900" y="54450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383" name="Google Shape;3383;p280"/>
          <p:cNvSpPr/>
          <p:nvPr/>
        </p:nvSpPr>
        <p:spPr>
          <a:xfrm>
            <a:off x="-742741"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84" name="Google Shape;3384;p280"/>
          <p:cNvSpPr/>
          <p:nvPr/>
        </p:nvSpPr>
        <p:spPr>
          <a:xfrm flipH="1">
            <a:off x="8704659"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385" name="Google Shape;3385;p280"/>
          <p:cNvGrpSpPr/>
          <p:nvPr/>
        </p:nvGrpSpPr>
        <p:grpSpPr>
          <a:xfrm>
            <a:off x="320388" y="91481"/>
            <a:ext cx="11380691" cy="6536251"/>
            <a:chOff x="240290" y="68610"/>
            <a:chExt cx="8535518" cy="4902188"/>
          </a:xfrm>
        </p:grpSpPr>
        <p:grpSp>
          <p:nvGrpSpPr>
            <p:cNvPr id="3386" name="Google Shape;3386;p280"/>
            <p:cNvGrpSpPr/>
            <p:nvPr/>
          </p:nvGrpSpPr>
          <p:grpSpPr>
            <a:xfrm rot="10800000" flipH="1">
              <a:off x="240290" y="68610"/>
              <a:ext cx="8535518" cy="4902188"/>
              <a:chOff x="240290" y="203735"/>
              <a:chExt cx="8535518" cy="4902188"/>
            </a:xfrm>
          </p:grpSpPr>
          <p:grpSp>
            <p:nvGrpSpPr>
              <p:cNvPr id="3387" name="Google Shape;3387;p280"/>
              <p:cNvGrpSpPr/>
              <p:nvPr/>
            </p:nvGrpSpPr>
            <p:grpSpPr>
              <a:xfrm>
                <a:off x="3631190" y="203735"/>
                <a:ext cx="5144618" cy="4625000"/>
                <a:chOff x="-4266347" y="2789854"/>
                <a:chExt cx="2845317" cy="2557934"/>
              </a:xfrm>
            </p:grpSpPr>
            <p:sp>
              <p:nvSpPr>
                <p:cNvPr id="3388" name="Google Shape;3388;p280"/>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89" name="Google Shape;3389;p280"/>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90" name="Google Shape;3390;p280"/>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91" name="Google Shape;3391;p280"/>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92" name="Google Shape;3392;p280"/>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393" name="Google Shape;3393;p280"/>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94" name="Google Shape;3394;p280"/>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395" name="Google Shape;3395;p280"/>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396"/>
        <p:cNvGrpSpPr/>
        <p:nvPr/>
      </p:nvGrpSpPr>
      <p:grpSpPr>
        <a:xfrm>
          <a:off x="0" y="0"/>
          <a:ext cx="0" cy="0"/>
          <a:chOff x="0" y="0"/>
          <a:chExt cx="0" cy="0"/>
        </a:xfrm>
      </p:grpSpPr>
      <p:sp>
        <p:nvSpPr>
          <p:cNvPr id="3397" name="Google Shape;3397;p281"/>
          <p:cNvSpPr/>
          <p:nvPr/>
        </p:nvSpPr>
        <p:spPr>
          <a:xfrm rot="5400000">
            <a:off x="9956802" y="10819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98" name="Google Shape;3398;p281"/>
          <p:cNvSpPr/>
          <p:nvPr/>
        </p:nvSpPr>
        <p:spPr>
          <a:xfrm flipH="1">
            <a:off x="10706877" y="633863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99" name="Google Shape;3399;p281"/>
          <p:cNvSpPr/>
          <p:nvPr/>
        </p:nvSpPr>
        <p:spPr>
          <a:xfrm flipH="1">
            <a:off x="11705531"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00" name="Google Shape;3400;p281"/>
          <p:cNvSpPr txBox="1">
            <a:spLocks noGrp="1"/>
          </p:cNvSpPr>
          <p:nvPr>
            <p:ph type="ctrTitle"/>
          </p:nvPr>
        </p:nvSpPr>
        <p:spPr>
          <a:xfrm>
            <a:off x="5898300" y="1028700"/>
            <a:ext cx="5145200" cy="982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34" b="1">
                <a:latin typeface="Spinnaker"/>
                <a:ea typeface="Spinnaker"/>
                <a:cs typeface="Spinnaker"/>
                <a:sym typeface="Spinnaker"/>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401" name="Google Shape;3401;p281"/>
          <p:cNvSpPr txBox="1">
            <a:spLocks noGrp="1"/>
          </p:cNvSpPr>
          <p:nvPr>
            <p:ph type="subTitle" idx="1"/>
          </p:nvPr>
        </p:nvSpPr>
        <p:spPr>
          <a:xfrm>
            <a:off x="5898300" y="2141733"/>
            <a:ext cx="5145200" cy="1871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dk1"/>
                </a:solidFill>
                <a:latin typeface="Archivo"/>
                <a:ea typeface="Archivo"/>
                <a:cs typeface="Archivo"/>
                <a:sym typeface="Archivo"/>
              </a:defRPr>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3402" name="Google Shape;3402;p281"/>
          <p:cNvSpPr txBox="1"/>
          <p:nvPr/>
        </p:nvSpPr>
        <p:spPr>
          <a:xfrm>
            <a:off x="5898100" y="4180800"/>
            <a:ext cx="5145200" cy="8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2D3962"/>
                </a:solidFill>
                <a:latin typeface="Archivo"/>
                <a:ea typeface="Archivo"/>
                <a:cs typeface="Archivo"/>
                <a:sym typeface="Archivo"/>
              </a:rPr>
              <a:t>CRÉDITS: Ce modèle de présentation a été créé par </a:t>
            </a:r>
            <a:r>
              <a:rPr lang="en-US" sz="1600" b="1" i="0" u="none" strike="noStrike" cap="none">
                <a:solidFill>
                  <a:schemeClr val="hlink"/>
                </a:solidFill>
                <a:uFill>
                  <a:noFill/>
                </a:uFill>
                <a:latin typeface="Archivo"/>
                <a:ea typeface="Archivo"/>
                <a:cs typeface="Archivo"/>
                <a:sym typeface="Archivo"/>
                <a:hlinkClick r:id="rId2"/>
              </a:rPr>
              <a:t>Slidesgo</a:t>
            </a:r>
            <a:r>
              <a:rPr lang="en-US" sz="1600" b="0" i="0" u="none" strike="noStrike" cap="none">
                <a:solidFill>
                  <a:srgbClr val="2D3962"/>
                </a:solidFill>
                <a:latin typeface="Archivo"/>
                <a:ea typeface="Archivo"/>
                <a:cs typeface="Archivo"/>
                <a:sym typeface="Archivo"/>
              </a:rPr>
              <a:t>, comprenant des icônes de </a:t>
            </a:r>
            <a:r>
              <a:rPr lang="en-US" sz="1600" b="1" i="0" u="none" strike="noStrike" cap="none">
                <a:solidFill>
                  <a:schemeClr val="hlink"/>
                </a:solidFill>
                <a:uFill>
                  <a:noFill/>
                </a:uFill>
                <a:latin typeface="Archivo"/>
                <a:ea typeface="Archivo"/>
                <a:cs typeface="Archivo"/>
                <a:sym typeface="Archivo"/>
                <a:hlinkClick r:id="rId3"/>
              </a:rPr>
              <a:t>Flaticon</a:t>
            </a:r>
            <a:r>
              <a:rPr lang="en-US" sz="1600" b="0" i="0" u="none" strike="noStrike" cap="none">
                <a:solidFill>
                  <a:srgbClr val="2D3962"/>
                </a:solidFill>
                <a:latin typeface="Archivo"/>
                <a:ea typeface="Archivo"/>
                <a:cs typeface="Archivo"/>
                <a:sym typeface="Archivo"/>
              </a:rPr>
              <a:t>, des infographies et des images de </a:t>
            </a:r>
            <a:r>
              <a:rPr lang="en-US" sz="1600" b="1" i="0" u="none" strike="noStrike" cap="none">
                <a:solidFill>
                  <a:schemeClr val="hlink"/>
                </a:solidFill>
                <a:uFill>
                  <a:noFill/>
                </a:uFill>
                <a:latin typeface="Archivo"/>
                <a:ea typeface="Archivo"/>
                <a:cs typeface="Archivo"/>
                <a:sym typeface="Archivo"/>
                <a:hlinkClick r:id="rId4"/>
              </a:rPr>
              <a:t>Freepik</a:t>
            </a:r>
            <a:r>
              <a:rPr lang="en-US" sz="1600" b="0" i="0" u="none" strike="noStrike" cap="none">
                <a:solidFill>
                  <a:srgbClr val="2D3962"/>
                </a:solidFill>
                <a:latin typeface="Archivo"/>
                <a:ea typeface="Archivo"/>
                <a:cs typeface="Archivo"/>
                <a:sym typeface="Archivo"/>
              </a:rPr>
              <a:t> </a:t>
            </a:r>
            <a:endParaRPr sz="1600" b="1" i="0" u="none" strike="noStrike" cap="none">
              <a:solidFill>
                <a:srgbClr val="2D3962"/>
              </a:solidFill>
              <a:latin typeface="Archivo"/>
              <a:ea typeface="Archivo"/>
              <a:cs typeface="Archivo"/>
              <a:sym typeface="Archivo"/>
            </a:endParaRPr>
          </a:p>
        </p:txBody>
      </p:sp>
      <p:grpSp>
        <p:nvGrpSpPr>
          <p:cNvPr id="3403" name="Google Shape;3403;p281"/>
          <p:cNvGrpSpPr/>
          <p:nvPr/>
        </p:nvGrpSpPr>
        <p:grpSpPr>
          <a:xfrm flipH="1">
            <a:off x="644765" y="138652"/>
            <a:ext cx="8869147" cy="1498175"/>
            <a:chOff x="-5349598" y="2818975"/>
            <a:chExt cx="3678923" cy="621443"/>
          </a:xfrm>
        </p:grpSpPr>
        <p:sp>
          <p:nvSpPr>
            <p:cNvPr id="3404" name="Google Shape;3404;p281"/>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05" name="Google Shape;3405;p281"/>
            <p:cNvSpPr/>
            <p:nvPr/>
          </p:nvSpPr>
          <p:spPr>
            <a:xfrm>
              <a:off x="-1724725" y="339411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06" name="Google Shape;3406;p281"/>
            <p:cNvSpPr/>
            <p:nvPr/>
          </p:nvSpPr>
          <p:spPr>
            <a:xfrm>
              <a:off x="-5349598" y="2931569"/>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07"/>
        <p:cNvGrpSpPr/>
        <p:nvPr/>
      </p:nvGrpSpPr>
      <p:grpSpPr>
        <a:xfrm>
          <a:off x="0" y="0"/>
          <a:ext cx="0" cy="0"/>
          <a:chOff x="0" y="0"/>
          <a:chExt cx="0" cy="0"/>
        </a:xfrm>
      </p:grpSpPr>
      <p:sp>
        <p:nvSpPr>
          <p:cNvPr id="3408" name="Google Shape;3408;p282"/>
          <p:cNvSpPr/>
          <p:nvPr/>
        </p:nvSpPr>
        <p:spPr>
          <a:xfrm rot="6873750">
            <a:off x="-6426455"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09" name="Google Shape;3409;p282"/>
          <p:cNvSpPr/>
          <p:nvPr/>
        </p:nvSpPr>
        <p:spPr>
          <a:xfrm rot="-4956612">
            <a:off x="6033842"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410" name="Google Shape;3410;p282"/>
          <p:cNvGrpSpPr/>
          <p:nvPr/>
        </p:nvGrpSpPr>
        <p:grpSpPr>
          <a:xfrm>
            <a:off x="502888" y="91481"/>
            <a:ext cx="11198193" cy="6637851"/>
            <a:chOff x="377165" y="68610"/>
            <a:chExt cx="8398645" cy="4978388"/>
          </a:xfrm>
        </p:grpSpPr>
        <p:grpSp>
          <p:nvGrpSpPr>
            <p:cNvPr id="3411" name="Google Shape;3411;p282"/>
            <p:cNvGrpSpPr/>
            <p:nvPr/>
          </p:nvGrpSpPr>
          <p:grpSpPr>
            <a:xfrm rot="10800000" flipH="1">
              <a:off x="2488190" y="68610"/>
              <a:ext cx="6287620" cy="4978388"/>
              <a:chOff x="2488190" y="127535"/>
              <a:chExt cx="6287620" cy="4978388"/>
            </a:xfrm>
          </p:grpSpPr>
          <p:grpSp>
            <p:nvGrpSpPr>
              <p:cNvPr id="3412" name="Google Shape;3412;p282"/>
              <p:cNvGrpSpPr/>
              <p:nvPr/>
            </p:nvGrpSpPr>
            <p:grpSpPr>
              <a:xfrm>
                <a:off x="2488190" y="127535"/>
                <a:ext cx="6287620" cy="4701198"/>
                <a:chOff x="-4898503" y="2747711"/>
                <a:chExt cx="3477473" cy="2600077"/>
              </a:xfrm>
            </p:grpSpPr>
            <p:sp>
              <p:nvSpPr>
                <p:cNvPr id="3413" name="Google Shape;3413;p282"/>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14" name="Google Shape;3414;p282"/>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15" name="Google Shape;3415;p282"/>
                <p:cNvSpPr/>
                <p:nvPr/>
              </p:nvSpPr>
              <p:spPr>
                <a:xfrm>
                  <a:off x="-4898503" y="2747711"/>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16" name="Google Shape;3416;p282"/>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417" name="Google Shape;3417;p282"/>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418" name="Google Shape;3418;p282"/>
            <p:cNvSpPr/>
            <p:nvPr/>
          </p:nvSpPr>
          <p:spPr>
            <a:xfrm rot="10800000" flipH="1">
              <a:off x="377165" y="2872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419"/>
        <p:cNvGrpSpPr/>
        <p:nvPr/>
      </p:nvGrpSpPr>
      <p:grpSpPr>
        <a:xfrm>
          <a:off x="0" y="0"/>
          <a:ext cx="0" cy="0"/>
          <a:chOff x="0" y="0"/>
          <a:chExt cx="0" cy="0"/>
        </a:xfrm>
      </p:grpSpPr>
      <p:sp>
        <p:nvSpPr>
          <p:cNvPr id="3420" name="Google Shape;3420;p283"/>
          <p:cNvSpPr/>
          <p:nvPr/>
        </p:nvSpPr>
        <p:spPr>
          <a:xfrm rot="6873750">
            <a:off x="-6046255"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21" name="Google Shape;3421;p283"/>
          <p:cNvSpPr/>
          <p:nvPr/>
        </p:nvSpPr>
        <p:spPr>
          <a:xfrm rot="-1606648">
            <a:off x="7851745" y="4630315"/>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22" name="Google Shape;3422;p283"/>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23" name="Google Shape;3423;p283"/>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24" name="Google Shape;3424;p283"/>
          <p:cNvSpPr/>
          <p:nvPr/>
        </p:nvSpPr>
        <p:spPr>
          <a:xfrm rot="10800000">
            <a:off x="11645817" y="44964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25" name="Google Shape;3425;p283"/>
          <p:cNvSpPr/>
          <p:nvPr/>
        </p:nvSpPr>
        <p:spPr>
          <a:xfrm rot="10800000">
            <a:off x="4913571" y="303138"/>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26" name="Google Shape;3426;p283"/>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27" name="Google Shape;3427;p283"/>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28" name="Google Shape;3428;p283"/>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29" name="Google Shape;3429;p283"/>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430" name="Google Shape;3430;p283"/>
          <p:cNvGrpSpPr/>
          <p:nvPr/>
        </p:nvGrpSpPr>
        <p:grpSpPr>
          <a:xfrm rot="-9236845">
            <a:off x="-147291" y="4740554"/>
            <a:ext cx="1129706" cy="2783684"/>
            <a:chOff x="6288246" y="-2269485"/>
            <a:chExt cx="847271" cy="2087743"/>
          </a:xfrm>
        </p:grpSpPr>
        <p:sp>
          <p:nvSpPr>
            <p:cNvPr id="3431" name="Google Shape;3431;p283"/>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32" name="Google Shape;3432;p283"/>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33" name="Google Shape;3433;p283"/>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34" name="Google Shape;3434;p283"/>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35" name="Google Shape;3435;p283"/>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36" name="Google Shape;3436;p283"/>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37" name="Google Shape;3437;p283"/>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438"/>
        <p:cNvGrpSpPr/>
        <p:nvPr/>
      </p:nvGrpSpPr>
      <p:grpSpPr>
        <a:xfrm>
          <a:off x="0" y="0"/>
          <a:ext cx="0" cy="0"/>
          <a:chOff x="0" y="0"/>
          <a:chExt cx="0" cy="0"/>
        </a:xfrm>
      </p:grpSpPr>
      <p:sp>
        <p:nvSpPr>
          <p:cNvPr id="3439" name="Google Shape;3439;p284"/>
          <p:cNvSpPr/>
          <p:nvPr/>
        </p:nvSpPr>
        <p:spPr>
          <a:xfrm rot="-6873750" flipH="1">
            <a:off x="5680122"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40" name="Google Shape;3440;p284"/>
          <p:cNvSpPr/>
          <p:nvPr/>
        </p:nvSpPr>
        <p:spPr>
          <a:xfrm rot="9193352">
            <a:off x="-2721481" y="-1999086"/>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41" name="Google Shape;3441;p284"/>
          <p:cNvSpPr/>
          <p:nvPr/>
        </p:nvSpPr>
        <p:spPr>
          <a:xfrm>
            <a:off x="10353256" y="265199"/>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42" name="Google Shape;3442;p284"/>
          <p:cNvSpPr/>
          <p:nvPr/>
        </p:nvSpPr>
        <p:spPr>
          <a:xfrm>
            <a:off x="4935185" y="392281"/>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43" name="Google Shape;3443;p284"/>
          <p:cNvSpPr/>
          <p:nvPr/>
        </p:nvSpPr>
        <p:spPr>
          <a:xfrm>
            <a:off x="390397" y="203396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44" name="Google Shape;3444;p284"/>
          <p:cNvSpPr/>
          <p:nvPr/>
        </p:nvSpPr>
        <p:spPr>
          <a:xfrm>
            <a:off x="7517631" y="6455569"/>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45" name="Google Shape;3445;p284"/>
          <p:cNvSpPr/>
          <p:nvPr/>
        </p:nvSpPr>
        <p:spPr>
          <a:xfrm>
            <a:off x="3411706" y="641859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46" name="Google Shape;3446;p284"/>
          <p:cNvSpPr/>
          <p:nvPr/>
        </p:nvSpPr>
        <p:spPr>
          <a:xfrm>
            <a:off x="9884431" y="641859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47" name="Google Shape;3447;p284"/>
          <p:cNvSpPr/>
          <p:nvPr/>
        </p:nvSpPr>
        <p:spPr>
          <a:xfrm>
            <a:off x="752757" y="561663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48" name="Google Shape;3448;p284"/>
          <p:cNvSpPr/>
          <p:nvPr/>
        </p:nvSpPr>
        <p:spPr>
          <a:xfrm rot="10800000" flipH="1">
            <a:off x="720597" y="6417630"/>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3453"/>
        <p:cNvGrpSpPr/>
        <p:nvPr/>
      </p:nvGrpSpPr>
      <p:grpSpPr>
        <a:xfrm>
          <a:off x="0" y="0"/>
          <a:ext cx="0" cy="0"/>
          <a:chOff x="0" y="0"/>
          <a:chExt cx="0" cy="0"/>
        </a:xfrm>
      </p:grpSpPr>
      <p:sp>
        <p:nvSpPr>
          <p:cNvPr id="3454" name="Google Shape;3454;p286"/>
          <p:cNvSpPr txBox="1">
            <a:spLocks noGrp="1"/>
          </p:cNvSpPr>
          <p:nvPr>
            <p:ph type="body" idx="1"/>
          </p:nvPr>
        </p:nvSpPr>
        <p:spPr>
          <a:xfrm>
            <a:off x="0" y="164639"/>
            <a:ext cx="12192000" cy="76808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4800"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455" name="Google Shape;3455;p286"/>
          <p:cNvSpPr txBox="1">
            <a:spLocks noGrp="1"/>
          </p:cNvSpPr>
          <p:nvPr>
            <p:ph type="body" idx="2"/>
          </p:nvPr>
        </p:nvSpPr>
        <p:spPr>
          <a:xfrm>
            <a:off x="0" y="932724"/>
            <a:ext cx="12192000" cy="38404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67"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56"/>
        <p:cNvGrpSpPr/>
        <p:nvPr/>
      </p:nvGrpSpPr>
      <p:grpSpPr>
        <a:xfrm>
          <a:off x="0" y="0"/>
          <a:ext cx="0" cy="0"/>
          <a:chOff x="0" y="0"/>
          <a:chExt cx="0" cy="0"/>
        </a:xfrm>
      </p:grpSpPr>
      <p:sp>
        <p:nvSpPr>
          <p:cNvPr id="3457" name="Google Shape;3457;p287"/>
          <p:cNvSpPr/>
          <p:nvPr/>
        </p:nvSpPr>
        <p:spPr>
          <a:xfrm rot="5400000" flipH="1">
            <a:off x="8979691" y="3489049"/>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58" name="Google Shape;3458;p287"/>
          <p:cNvSpPr txBox="1">
            <a:spLocks noGrp="1"/>
          </p:cNvSpPr>
          <p:nvPr>
            <p:ph type="body" idx="1"/>
          </p:nvPr>
        </p:nvSpPr>
        <p:spPr>
          <a:xfrm>
            <a:off x="950967" y="1866900"/>
            <a:ext cx="10299200" cy="4224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459" name="Google Shape;3459;p287"/>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60" name="Google Shape;3460;p287"/>
          <p:cNvSpPr/>
          <p:nvPr/>
        </p:nvSpPr>
        <p:spPr>
          <a:xfrm rot="-698476">
            <a:off x="-1544230" y="-587764"/>
            <a:ext cx="4205507" cy="3329059"/>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61" name="Google Shape;3461;p287"/>
          <p:cNvSpPr/>
          <p:nvPr/>
        </p:nvSpPr>
        <p:spPr>
          <a:xfrm rot="10800000" flipH="1">
            <a:off x="4548552"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62" name="Google Shape;3462;p287"/>
          <p:cNvSpPr/>
          <p:nvPr/>
        </p:nvSpPr>
        <p:spPr>
          <a:xfrm rot="10800000" flipH="1">
            <a:off x="11360297" y="23247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63" name="Google Shape;3463;p287"/>
          <p:cNvSpPr/>
          <p:nvPr/>
        </p:nvSpPr>
        <p:spPr>
          <a:xfrm rot="10800000" flipH="1">
            <a:off x="11555399" y="12842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64" name="Google Shape;3464;p287"/>
          <p:cNvSpPr/>
          <p:nvPr/>
        </p:nvSpPr>
        <p:spPr>
          <a:xfrm rot="10800000" flipH="1">
            <a:off x="1104058"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65" name="Google Shape;3465;p287"/>
          <p:cNvSpPr/>
          <p:nvPr/>
        </p:nvSpPr>
        <p:spPr>
          <a:xfrm rot="10800000" flipH="1">
            <a:off x="9497799"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66" name="Google Shape;3466;p287"/>
          <p:cNvSpPr/>
          <p:nvPr/>
        </p:nvSpPr>
        <p:spPr>
          <a:xfrm rot="10800000" flipH="1">
            <a:off x="366123"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67" name="Google Shape;3467;p287"/>
          <p:cNvSpPr/>
          <p:nvPr/>
        </p:nvSpPr>
        <p:spPr>
          <a:xfrm>
            <a:off x="2848564"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468" name="Google Shape;3468;p287"/>
          <p:cNvGrpSpPr/>
          <p:nvPr/>
        </p:nvGrpSpPr>
        <p:grpSpPr>
          <a:xfrm rot="-10655570">
            <a:off x="10881427" y="4921208"/>
            <a:ext cx="1129676" cy="2783608"/>
            <a:chOff x="6288246" y="-2269485"/>
            <a:chExt cx="847271" cy="2087743"/>
          </a:xfrm>
        </p:grpSpPr>
        <p:sp>
          <p:nvSpPr>
            <p:cNvPr id="3469" name="Google Shape;3469;p287"/>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70" name="Google Shape;3470;p287"/>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71" name="Google Shape;3471;p287"/>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72" name="Google Shape;3472;p287"/>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73" name="Google Shape;3473;p287"/>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74" name="Google Shape;3474;p287"/>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75" name="Google Shape;3475;p287"/>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76"/>
        <p:cNvGrpSpPr/>
        <p:nvPr/>
      </p:nvGrpSpPr>
      <p:grpSpPr>
        <a:xfrm>
          <a:off x="0" y="0"/>
          <a:ext cx="0" cy="0"/>
          <a:chOff x="0" y="0"/>
          <a:chExt cx="0" cy="0"/>
        </a:xfrm>
      </p:grpSpPr>
      <p:sp>
        <p:nvSpPr>
          <p:cNvPr id="3477" name="Google Shape;3477;p288"/>
          <p:cNvSpPr txBox="1">
            <a:spLocks noGrp="1"/>
          </p:cNvSpPr>
          <p:nvPr>
            <p:ph type="title"/>
          </p:nvPr>
        </p:nvSpPr>
        <p:spPr>
          <a:xfrm>
            <a:off x="1431400" y="2710433"/>
            <a:ext cx="43416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3478" name="Google Shape;3478;p288"/>
          <p:cNvSpPr txBox="1">
            <a:spLocks noGrp="1"/>
          </p:cNvSpPr>
          <p:nvPr>
            <p:ph type="title" idx="2"/>
          </p:nvPr>
        </p:nvSpPr>
        <p:spPr>
          <a:xfrm>
            <a:off x="6567533" y="2710433"/>
            <a:ext cx="43392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3479" name="Google Shape;3479;p288"/>
          <p:cNvSpPr txBox="1">
            <a:spLocks noGrp="1"/>
          </p:cNvSpPr>
          <p:nvPr>
            <p:ph type="subTitle" idx="1"/>
          </p:nvPr>
        </p:nvSpPr>
        <p:spPr>
          <a:xfrm>
            <a:off x="6567533" y="3775967"/>
            <a:ext cx="43392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3480" name="Google Shape;3480;p288"/>
          <p:cNvSpPr txBox="1">
            <a:spLocks noGrp="1"/>
          </p:cNvSpPr>
          <p:nvPr>
            <p:ph type="subTitle" idx="3"/>
          </p:nvPr>
        </p:nvSpPr>
        <p:spPr>
          <a:xfrm>
            <a:off x="1431400" y="3775967"/>
            <a:ext cx="43416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3481" name="Google Shape;3481;p288"/>
          <p:cNvSpPr/>
          <p:nvPr/>
        </p:nvSpPr>
        <p:spPr>
          <a:xfrm rot="192955" flipH="1">
            <a:off x="-1873784" y="39803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82" name="Google Shape;3482;p288"/>
          <p:cNvSpPr/>
          <p:nvPr/>
        </p:nvSpPr>
        <p:spPr>
          <a:xfrm rot="-10799792" flipH="1">
            <a:off x="2302210" y="-38968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483" name="Google Shape;3483;p288"/>
          <p:cNvGrpSpPr/>
          <p:nvPr/>
        </p:nvGrpSpPr>
        <p:grpSpPr>
          <a:xfrm>
            <a:off x="10033089" y="-899544"/>
            <a:ext cx="2105932" cy="2194343"/>
            <a:chOff x="-3367862" y="7828950"/>
            <a:chExt cx="1322600" cy="1378125"/>
          </a:xfrm>
        </p:grpSpPr>
        <p:sp>
          <p:nvSpPr>
            <p:cNvPr id="3484" name="Google Shape;3484;p288"/>
            <p:cNvSpPr/>
            <p:nvPr/>
          </p:nvSpPr>
          <p:spPr>
            <a:xfrm>
              <a:off x="-2932387" y="7957200"/>
              <a:ext cx="276000" cy="199725"/>
            </a:xfrm>
            <a:custGeom>
              <a:avLst/>
              <a:gdLst/>
              <a:ahLst/>
              <a:cxnLst/>
              <a:rect l="l" t="t" r="r" b="b"/>
              <a:pathLst>
                <a:path w="11040" h="7989" extrusionOk="0">
                  <a:moveTo>
                    <a:pt x="1" y="1"/>
                  </a:moveTo>
                  <a:lnTo>
                    <a:pt x="1" y="7989"/>
                  </a:lnTo>
                  <a:lnTo>
                    <a:pt x="11039" y="7989"/>
                  </a:lnTo>
                  <a:lnTo>
                    <a:pt x="11039" y="1"/>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85" name="Google Shape;3485;p288"/>
            <p:cNvSpPr/>
            <p:nvPr/>
          </p:nvSpPr>
          <p:spPr>
            <a:xfrm>
              <a:off x="-2932387"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86" name="Google Shape;3486;p288"/>
            <p:cNvSpPr/>
            <p:nvPr/>
          </p:nvSpPr>
          <p:spPr>
            <a:xfrm>
              <a:off x="-3236662"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87" name="Google Shape;3487;p288"/>
            <p:cNvSpPr/>
            <p:nvPr/>
          </p:nvSpPr>
          <p:spPr>
            <a:xfrm>
              <a:off x="-3153362" y="9071950"/>
              <a:ext cx="892100" cy="135125"/>
            </a:xfrm>
            <a:custGeom>
              <a:avLst/>
              <a:gdLst/>
              <a:ahLst/>
              <a:cxnLst/>
              <a:rect l="l" t="t" r="r" b="b"/>
              <a:pathLst>
                <a:path w="35684" h="5405" extrusionOk="0">
                  <a:moveTo>
                    <a:pt x="18049" y="1"/>
                  </a:moveTo>
                  <a:cubicBezTo>
                    <a:pt x="8314" y="1"/>
                    <a:pt x="0" y="1"/>
                    <a:pt x="422" y="2917"/>
                  </a:cubicBezTo>
                  <a:cubicBezTo>
                    <a:pt x="652" y="4502"/>
                    <a:pt x="8314" y="5405"/>
                    <a:pt x="18049" y="5405"/>
                  </a:cubicBezTo>
                  <a:cubicBezTo>
                    <a:pt x="27792" y="5405"/>
                    <a:pt x="35684" y="4524"/>
                    <a:pt x="35684" y="2917"/>
                  </a:cubicBezTo>
                  <a:cubicBezTo>
                    <a:pt x="35684" y="1"/>
                    <a:pt x="27792" y="1"/>
                    <a:pt x="18049"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88" name="Google Shape;3488;p288"/>
            <p:cNvSpPr/>
            <p:nvPr/>
          </p:nvSpPr>
          <p:spPr>
            <a:xfrm>
              <a:off x="-3330312" y="7866325"/>
              <a:ext cx="1247475" cy="1247675"/>
            </a:xfrm>
            <a:custGeom>
              <a:avLst/>
              <a:gdLst/>
              <a:ahLst/>
              <a:cxnLst/>
              <a:rect l="l" t="t" r="r" b="b"/>
              <a:pathLst>
                <a:path w="49899" h="49907" extrusionOk="0">
                  <a:moveTo>
                    <a:pt x="24950" y="1"/>
                  </a:moveTo>
                  <a:cubicBezTo>
                    <a:pt x="11172" y="1"/>
                    <a:pt x="1" y="11172"/>
                    <a:pt x="1" y="24957"/>
                  </a:cubicBezTo>
                  <a:cubicBezTo>
                    <a:pt x="1" y="38735"/>
                    <a:pt x="11172" y="49906"/>
                    <a:pt x="24950" y="49906"/>
                  </a:cubicBezTo>
                  <a:cubicBezTo>
                    <a:pt x="38727" y="49906"/>
                    <a:pt x="49899" y="38735"/>
                    <a:pt x="49899" y="24957"/>
                  </a:cubicBezTo>
                  <a:cubicBezTo>
                    <a:pt x="49899" y="11172"/>
                    <a:pt x="38727" y="1"/>
                    <a:pt x="249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89" name="Google Shape;3489;p288"/>
            <p:cNvSpPr/>
            <p:nvPr/>
          </p:nvSpPr>
          <p:spPr>
            <a:xfrm>
              <a:off x="-3174837" y="8312750"/>
              <a:ext cx="1092000" cy="801250"/>
            </a:xfrm>
            <a:custGeom>
              <a:avLst/>
              <a:gdLst/>
              <a:ahLst/>
              <a:cxnLst/>
              <a:rect l="l" t="t" r="r" b="b"/>
              <a:pathLst>
                <a:path w="43680" h="32050" extrusionOk="0">
                  <a:moveTo>
                    <a:pt x="42658" y="0"/>
                  </a:moveTo>
                  <a:cubicBezTo>
                    <a:pt x="42658" y="0"/>
                    <a:pt x="33019" y="12867"/>
                    <a:pt x="21366" y="18457"/>
                  </a:cubicBezTo>
                  <a:cubicBezTo>
                    <a:pt x="13904" y="22040"/>
                    <a:pt x="1" y="23580"/>
                    <a:pt x="1" y="23580"/>
                  </a:cubicBezTo>
                  <a:cubicBezTo>
                    <a:pt x="4726" y="28963"/>
                    <a:pt x="11541" y="32049"/>
                    <a:pt x="18705" y="32049"/>
                  </a:cubicBezTo>
                  <a:cubicBezTo>
                    <a:pt x="18714" y="32049"/>
                    <a:pt x="18722" y="32049"/>
                    <a:pt x="18731" y="32049"/>
                  </a:cubicBezTo>
                  <a:cubicBezTo>
                    <a:pt x="32508" y="32049"/>
                    <a:pt x="43680" y="20878"/>
                    <a:pt x="43680" y="7100"/>
                  </a:cubicBezTo>
                  <a:cubicBezTo>
                    <a:pt x="43680" y="4694"/>
                    <a:pt x="43339" y="2303"/>
                    <a:pt x="42658" y="0"/>
                  </a:cubicBezTo>
                  <a:close/>
                </a:path>
              </a:pathLst>
            </a:custGeom>
            <a:solidFill>
              <a:srgbClr val="2D3962">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90" name="Google Shape;3490;p288"/>
            <p:cNvSpPr/>
            <p:nvPr/>
          </p:nvSpPr>
          <p:spPr>
            <a:xfrm>
              <a:off x="-2738587" y="8113475"/>
              <a:ext cx="278000" cy="384000"/>
            </a:xfrm>
            <a:custGeom>
              <a:avLst/>
              <a:gdLst/>
              <a:ahLst/>
              <a:cxnLst/>
              <a:rect l="l" t="t" r="r" b="b"/>
              <a:pathLst>
                <a:path w="11120" h="15360" extrusionOk="0">
                  <a:moveTo>
                    <a:pt x="6540" y="1"/>
                  </a:moveTo>
                  <a:cubicBezTo>
                    <a:pt x="6275" y="1"/>
                    <a:pt x="6022" y="161"/>
                    <a:pt x="5915" y="420"/>
                  </a:cubicBezTo>
                  <a:lnTo>
                    <a:pt x="178" y="14434"/>
                  </a:lnTo>
                  <a:cubicBezTo>
                    <a:pt x="0" y="14879"/>
                    <a:pt x="326" y="15360"/>
                    <a:pt x="800" y="15360"/>
                  </a:cubicBezTo>
                  <a:lnTo>
                    <a:pt x="10453" y="15360"/>
                  </a:lnTo>
                  <a:cubicBezTo>
                    <a:pt x="10824" y="15360"/>
                    <a:pt x="11120" y="15056"/>
                    <a:pt x="11120" y="14686"/>
                  </a:cubicBezTo>
                  <a:cubicBezTo>
                    <a:pt x="11120" y="14323"/>
                    <a:pt x="10824" y="14020"/>
                    <a:pt x="10453" y="14020"/>
                  </a:cubicBezTo>
                  <a:lnTo>
                    <a:pt x="1792" y="14020"/>
                  </a:lnTo>
                  <a:lnTo>
                    <a:pt x="7152" y="924"/>
                  </a:lnTo>
                  <a:cubicBezTo>
                    <a:pt x="7300" y="583"/>
                    <a:pt x="7129" y="191"/>
                    <a:pt x="6789" y="50"/>
                  </a:cubicBezTo>
                  <a:cubicBezTo>
                    <a:pt x="6707" y="16"/>
                    <a:pt x="6623" y="1"/>
                    <a:pt x="6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91" name="Google Shape;3491;p288"/>
            <p:cNvSpPr/>
            <p:nvPr/>
          </p:nvSpPr>
          <p:spPr>
            <a:xfrm>
              <a:off x="-2723237" y="7935375"/>
              <a:ext cx="33350" cy="82575"/>
            </a:xfrm>
            <a:custGeom>
              <a:avLst/>
              <a:gdLst/>
              <a:ahLst/>
              <a:cxnLst/>
              <a:rect l="l" t="t" r="r" b="b"/>
              <a:pathLst>
                <a:path w="1334" h="3303" extrusionOk="0">
                  <a:moveTo>
                    <a:pt x="667" y="0"/>
                  </a:moveTo>
                  <a:cubicBezTo>
                    <a:pt x="297" y="0"/>
                    <a:pt x="0" y="296"/>
                    <a:pt x="0" y="667"/>
                  </a:cubicBezTo>
                  <a:lnTo>
                    <a:pt x="0" y="2636"/>
                  </a:lnTo>
                  <a:cubicBezTo>
                    <a:pt x="0" y="3006"/>
                    <a:pt x="297" y="3302"/>
                    <a:pt x="667" y="3302"/>
                  </a:cubicBezTo>
                  <a:cubicBezTo>
                    <a:pt x="1037" y="3302"/>
                    <a:pt x="1333" y="3006"/>
                    <a:pt x="1333" y="2636"/>
                  </a:cubicBezTo>
                  <a:lnTo>
                    <a:pt x="1333" y="667"/>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92" name="Google Shape;3492;p288"/>
            <p:cNvSpPr/>
            <p:nvPr/>
          </p:nvSpPr>
          <p:spPr>
            <a:xfrm>
              <a:off x="-2723237" y="8970350"/>
              <a:ext cx="33350" cy="82550"/>
            </a:xfrm>
            <a:custGeom>
              <a:avLst/>
              <a:gdLst/>
              <a:ahLst/>
              <a:cxnLst/>
              <a:rect l="l" t="t" r="r" b="b"/>
              <a:pathLst>
                <a:path w="1334" h="3302" extrusionOk="0">
                  <a:moveTo>
                    <a:pt x="667" y="0"/>
                  </a:moveTo>
                  <a:cubicBezTo>
                    <a:pt x="297" y="0"/>
                    <a:pt x="0" y="296"/>
                    <a:pt x="0" y="666"/>
                  </a:cubicBezTo>
                  <a:lnTo>
                    <a:pt x="0" y="2636"/>
                  </a:lnTo>
                  <a:cubicBezTo>
                    <a:pt x="0" y="3006"/>
                    <a:pt x="297" y="3302"/>
                    <a:pt x="667" y="3302"/>
                  </a:cubicBezTo>
                  <a:cubicBezTo>
                    <a:pt x="1037" y="3302"/>
                    <a:pt x="1333" y="3006"/>
                    <a:pt x="1333" y="2636"/>
                  </a:cubicBezTo>
                  <a:lnTo>
                    <a:pt x="1333" y="666"/>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93" name="Google Shape;3493;p288"/>
            <p:cNvSpPr/>
            <p:nvPr/>
          </p:nvSpPr>
          <p:spPr>
            <a:xfrm>
              <a:off x="-3266812" y="8473575"/>
              <a:ext cx="82575" cy="33350"/>
            </a:xfrm>
            <a:custGeom>
              <a:avLst/>
              <a:gdLst/>
              <a:ahLst/>
              <a:cxnLst/>
              <a:rect l="l" t="t" r="r" b="b"/>
              <a:pathLst>
                <a:path w="3303" h="1334" extrusionOk="0">
                  <a:moveTo>
                    <a:pt x="2641" y="0"/>
                  </a:moveTo>
                  <a:cubicBezTo>
                    <a:pt x="2632" y="0"/>
                    <a:pt x="2623" y="1"/>
                    <a:pt x="2614" y="1"/>
                  </a:cubicBezTo>
                  <a:lnTo>
                    <a:pt x="644" y="1"/>
                  </a:lnTo>
                  <a:cubicBezTo>
                    <a:pt x="289" y="8"/>
                    <a:pt x="0" y="304"/>
                    <a:pt x="0" y="667"/>
                  </a:cubicBezTo>
                  <a:cubicBezTo>
                    <a:pt x="0" y="1023"/>
                    <a:pt x="289" y="1319"/>
                    <a:pt x="644" y="1333"/>
                  </a:cubicBezTo>
                  <a:lnTo>
                    <a:pt x="2614" y="1333"/>
                  </a:lnTo>
                  <a:cubicBezTo>
                    <a:pt x="2622" y="1334"/>
                    <a:pt x="2631" y="1334"/>
                    <a:pt x="2640" y="1334"/>
                  </a:cubicBezTo>
                  <a:cubicBezTo>
                    <a:pt x="3006" y="1334"/>
                    <a:pt x="3302" y="1036"/>
                    <a:pt x="3302" y="667"/>
                  </a:cubicBezTo>
                  <a:cubicBezTo>
                    <a:pt x="3302" y="291"/>
                    <a:pt x="3006" y="0"/>
                    <a:pt x="26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94" name="Google Shape;3494;p288"/>
            <p:cNvSpPr/>
            <p:nvPr/>
          </p:nvSpPr>
          <p:spPr>
            <a:xfrm>
              <a:off x="-2230737" y="8473575"/>
              <a:ext cx="83675" cy="33350"/>
            </a:xfrm>
            <a:custGeom>
              <a:avLst/>
              <a:gdLst/>
              <a:ahLst/>
              <a:cxnLst/>
              <a:rect l="l" t="t" r="r" b="b"/>
              <a:pathLst>
                <a:path w="3347" h="1334" extrusionOk="0">
                  <a:moveTo>
                    <a:pt x="662" y="0"/>
                  </a:moveTo>
                  <a:cubicBezTo>
                    <a:pt x="297" y="0"/>
                    <a:pt x="1" y="291"/>
                    <a:pt x="1" y="667"/>
                  </a:cubicBezTo>
                  <a:cubicBezTo>
                    <a:pt x="1" y="1036"/>
                    <a:pt x="297" y="1334"/>
                    <a:pt x="663" y="1334"/>
                  </a:cubicBezTo>
                  <a:cubicBezTo>
                    <a:pt x="671" y="1334"/>
                    <a:pt x="680" y="1334"/>
                    <a:pt x="689" y="1333"/>
                  </a:cubicBezTo>
                  <a:lnTo>
                    <a:pt x="2658" y="1333"/>
                  </a:lnTo>
                  <a:cubicBezTo>
                    <a:pt x="2667" y="1334"/>
                    <a:pt x="2676" y="1334"/>
                    <a:pt x="2685" y="1334"/>
                  </a:cubicBezTo>
                  <a:cubicBezTo>
                    <a:pt x="3050" y="1334"/>
                    <a:pt x="3347" y="1036"/>
                    <a:pt x="3347" y="667"/>
                  </a:cubicBezTo>
                  <a:cubicBezTo>
                    <a:pt x="3347" y="291"/>
                    <a:pt x="3051" y="0"/>
                    <a:pt x="2685" y="0"/>
                  </a:cubicBezTo>
                  <a:cubicBezTo>
                    <a:pt x="2676" y="0"/>
                    <a:pt x="2667" y="1"/>
                    <a:pt x="2658" y="1"/>
                  </a:cubicBezTo>
                  <a:lnTo>
                    <a:pt x="689" y="1"/>
                  </a:lnTo>
                  <a:cubicBezTo>
                    <a:pt x="680" y="1"/>
                    <a:pt x="671" y="0"/>
                    <a:pt x="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95" name="Google Shape;3495;p288"/>
            <p:cNvSpPr/>
            <p:nvPr/>
          </p:nvSpPr>
          <p:spPr>
            <a:xfrm>
              <a:off x="-3367862" y="7828950"/>
              <a:ext cx="1322600" cy="1322600"/>
            </a:xfrm>
            <a:custGeom>
              <a:avLst/>
              <a:gdLst/>
              <a:ahLst/>
              <a:cxnLst/>
              <a:rect l="l" t="t" r="r" b="b"/>
              <a:pathLst>
                <a:path w="52904" h="52904" extrusionOk="0">
                  <a:moveTo>
                    <a:pt x="26452" y="2999"/>
                  </a:moveTo>
                  <a:cubicBezTo>
                    <a:pt x="39385" y="2999"/>
                    <a:pt x="49898" y="13519"/>
                    <a:pt x="49898" y="26452"/>
                  </a:cubicBezTo>
                  <a:cubicBezTo>
                    <a:pt x="49898" y="39378"/>
                    <a:pt x="39385" y="49898"/>
                    <a:pt x="26452" y="49898"/>
                  </a:cubicBezTo>
                  <a:cubicBezTo>
                    <a:pt x="13526" y="49898"/>
                    <a:pt x="3006" y="39378"/>
                    <a:pt x="3006" y="26452"/>
                  </a:cubicBezTo>
                  <a:cubicBezTo>
                    <a:pt x="3006" y="13519"/>
                    <a:pt x="13526" y="2999"/>
                    <a:pt x="26452" y="2999"/>
                  </a:cubicBezTo>
                  <a:close/>
                  <a:moveTo>
                    <a:pt x="26452" y="0"/>
                  </a:moveTo>
                  <a:cubicBezTo>
                    <a:pt x="11867" y="0"/>
                    <a:pt x="0" y="11868"/>
                    <a:pt x="0" y="26452"/>
                  </a:cubicBezTo>
                  <a:cubicBezTo>
                    <a:pt x="0" y="41037"/>
                    <a:pt x="11867" y="52904"/>
                    <a:pt x="26452" y="52904"/>
                  </a:cubicBezTo>
                  <a:cubicBezTo>
                    <a:pt x="41036" y="52904"/>
                    <a:pt x="52904" y="41037"/>
                    <a:pt x="52904" y="26452"/>
                  </a:cubicBezTo>
                  <a:cubicBezTo>
                    <a:pt x="52904" y="11860"/>
                    <a:pt x="41036" y="0"/>
                    <a:pt x="264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496" name="Google Shape;3496;p288"/>
          <p:cNvGrpSpPr/>
          <p:nvPr/>
        </p:nvGrpSpPr>
        <p:grpSpPr>
          <a:xfrm>
            <a:off x="218546" y="6013652"/>
            <a:ext cx="2474641" cy="539183"/>
            <a:chOff x="373708" y="2493184"/>
            <a:chExt cx="1855981" cy="404387"/>
          </a:xfrm>
        </p:grpSpPr>
        <p:sp>
          <p:nvSpPr>
            <p:cNvPr id="3497" name="Google Shape;3497;p288"/>
            <p:cNvSpPr/>
            <p:nvPr/>
          </p:nvSpPr>
          <p:spPr>
            <a:xfrm>
              <a:off x="373708" y="2710857"/>
              <a:ext cx="1855981" cy="186714"/>
            </a:xfrm>
            <a:custGeom>
              <a:avLst/>
              <a:gdLst/>
              <a:ahLst/>
              <a:cxnLst/>
              <a:rect l="l" t="t" r="r" b="b"/>
              <a:pathLst>
                <a:path w="62047" h="6242" extrusionOk="0">
                  <a:moveTo>
                    <a:pt x="31390" y="1"/>
                  </a:moveTo>
                  <a:cubicBezTo>
                    <a:pt x="14459" y="1"/>
                    <a:pt x="0" y="1"/>
                    <a:pt x="741" y="3369"/>
                  </a:cubicBezTo>
                  <a:cubicBezTo>
                    <a:pt x="1141" y="5205"/>
                    <a:pt x="14459" y="6242"/>
                    <a:pt x="31390" y="6242"/>
                  </a:cubicBezTo>
                  <a:cubicBezTo>
                    <a:pt x="48321" y="6242"/>
                    <a:pt x="62047" y="5228"/>
                    <a:pt x="62047" y="3369"/>
                  </a:cubicBezTo>
                  <a:cubicBezTo>
                    <a:pt x="62047" y="1"/>
                    <a:pt x="48321" y="1"/>
                    <a:pt x="31390"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98" name="Google Shape;3498;p288"/>
            <p:cNvSpPr/>
            <p:nvPr/>
          </p:nvSpPr>
          <p:spPr>
            <a:xfrm>
              <a:off x="1809358" y="2495188"/>
              <a:ext cx="255363" cy="29077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99" name="Google Shape;3499;p288"/>
            <p:cNvSpPr/>
            <p:nvPr/>
          </p:nvSpPr>
          <p:spPr>
            <a:xfrm>
              <a:off x="2064691" y="2593720"/>
              <a:ext cx="100566" cy="94823"/>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00" name="Google Shape;3500;p288"/>
            <p:cNvSpPr/>
            <p:nvPr/>
          </p:nvSpPr>
          <p:spPr>
            <a:xfrm>
              <a:off x="718061" y="2591506"/>
              <a:ext cx="1159079" cy="98352"/>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01" name="Google Shape;3501;p288"/>
            <p:cNvSpPr/>
            <p:nvPr/>
          </p:nvSpPr>
          <p:spPr>
            <a:xfrm>
              <a:off x="718061" y="2689829"/>
              <a:ext cx="1159079" cy="98352"/>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02" name="Google Shape;3502;p288"/>
            <p:cNvSpPr/>
            <p:nvPr/>
          </p:nvSpPr>
          <p:spPr>
            <a:xfrm>
              <a:off x="718061" y="2493184"/>
              <a:ext cx="1159079" cy="98352"/>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03" name="Google Shape;3503;p288"/>
            <p:cNvSpPr/>
            <p:nvPr/>
          </p:nvSpPr>
          <p:spPr>
            <a:xfrm>
              <a:off x="712527" y="2493184"/>
              <a:ext cx="72209" cy="29499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04" name="Google Shape;3504;p288"/>
            <p:cNvSpPr/>
            <p:nvPr/>
          </p:nvSpPr>
          <p:spPr>
            <a:xfrm>
              <a:off x="531377" y="2493184"/>
              <a:ext cx="181180" cy="29499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505" name="Google Shape;3505;p288"/>
          <p:cNvGrpSpPr/>
          <p:nvPr/>
        </p:nvGrpSpPr>
        <p:grpSpPr>
          <a:xfrm>
            <a:off x="346919" y="271648"/>
            <a:ext cx="11615917" cy="6106917"/>
            <a:chOff x="-6130737" y="2789854"/>
            <a:chExt cx="4818283" cy="2533150"/>
          </a:xfrm>
        </p:grpSpPr>
        <p:sp>
          <p:nvSpPr>
            <p:cNvPr id="3506" name="Google Shape;3506;p288"/>
            <p:cNvSpPr/>
            <p:nvPr/>
          </p:nvSpPr>
          <p:spPr>
            <a:xfrm>
              <a:off x="-6130737" y="3414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07" name="Google Shape;3507;p288"/>
            <p:cNvSpPr/>
            <p:nvPr/>
          </p:nvSpPr>
          <p:spPr>
            <a:xfrm>
              <a:off x="-1569591" y="5245229"/>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08" name="Google Shape;3508;p288"/>
            <p:cNvSpPr/>
            <p:nvPr/>
          </p:nvSpPr>
          <p:spPr>
            <a:xfrm>
              <a:off x="-1366504" y="4595213"/>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09" name="Google Shape;3509;p288"/>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510" name="Google Shape;3510;p288"/>
          <p:cNvSpPr txBox="1">
            <a:spLocks noGrp="1"/>
          </p:cNvSpPr>
          <p:nvPr>
            <p:ph type="title" idx="4"/>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11"/>
        <p:cNvGrpSpPr/>
        <p:nvPr/>
      </p:nvGrpSpPr>
      <p:grpSpPr>
        <a:xfrm>
          <a:off x="0" y="0"/>
          <a:ext cx="0" cy="0"/>
          <a:chOff x="0" y="0"/>
          <a:chExt cx="0" cy="0"/>
        </a:xfrm>
      </p:grpSpPr>
      <p:sp>
        <p:nvSpPr>
          <p:cNvPr id="3512" name="Google Shape;3512;p289"/>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13" name="Google Shape;3513;p289"/>
          <p:cNvSpPr/>
          <p:nvPr/>
        </p:nvSpPr>
        <p:spPr>
          <a:xfrm rot="10800000" flipH="1">
            <a:off x="-135725"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14" name="Google Shape;3514;p289"/>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15" name="Google Shape;3515;p289"/>
          <p:cNvSpPr/>
          <p:nvPr/>
        </p:nvSpPr>
        <p:spPr>
          <a:xfrm rot="10800000" flipH="1">
            <a:off x="996915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16" name="Google Shape;3516;p289"/>
          <p:cNvSpPr/>
          <p:nvPr/>
        </p:nvSpPr>
        <p:spPr>
          <a:xfrm rot="10800000" flipH="1">
            <a:off x="3277851" y="63029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17" name="Google Shape;3517;p289"/>
          <p:cNvSpPr/>
          <p:nvPr/>
        </p:nvSpPr>
        <p:spPr>
          <a:xfrm rot="10800000" flipH="1">
            <a:off x="11688229"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18" name="Google Shape;3518;p289"/>
          <p:cNvSpPr/>
          <p:nvPr/>
        </p:nvSpPr>
        <p:spPr>
          <a:xfrm rot="10800000" flipH="1">
            <a:off x="1188333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19" name="Google Shape;3519;p289"/>
          <p:cNvSpPr/>
          <p:nvPr/>
        </p:nvSpPr>
        <p:spPr>
          <a:xfrm rot="10800000" flipH="1">
            <a:off x="1563789"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20" name="Google Shape;3520;p289"/>
          <p:cNvSpPr/>
          <p:nvPr/>
        </p:nvSpPr>
        <p:spPr>
          <a:xfrm rot="10800000" flipH="1">
            <a:off x="11849831" y="1959492"/>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21" name="Google Shape;3521;p289"/>
          <p:cNvSpPr/>
          <p:nvPr/>
        </p:nvSpPr>
        <p:spPr>
          <a:xfrm rot="10800000" flipH="1">
            <a:off x="368655"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22" name="Google Shape;3522;p289"/>
          <p:cNvSpPr/>
          <p:nvPr/>
        </p:nvSpPr>
        <p:spPr>
          <a:xfrm>
            <a:off x="336496"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23" name="Google Shape;3523;p289"/>
          <p:cNvSpPr/>
          <p:nvPr/>
        </p:nvSpPr>
        <p:spPr>
          <a:xfrm>
            <a:off x="238364"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24"/>
        <p:cNvGrpSpPr/>
        <p:nvPr/>
      </p:nvGrpSpPr>
      <p:grpSpPr>
        <a:xfrm>
          <a:off x="0" y="0"/>
          <a:ext cx="0" cy="0"/>
          <a:chOff x="0" y="0"/>
          <a:chExt cx="0" cy="0"/>
        </a:xfrm>
      </p:grpSpPr>
      <p:sp>
        <p:nvSpPr>
          <p:cNvPr id="3525" name="Google Shape;3525;p290"/>
          <p:cNvSpPr txBox="1">
            <a:spLocks noGrp="1"/>
          </p:cNvSpPr>
          <p:nvPr>
            <p:ph type="body" idx="1"/>
          </p:nvPr>
        </p:nvSpPr>
        <p:spPr>
          <a:xfrm>
            <a:off x="960000" y="1949667"/>
            <a:ext cx="6087600" cy="3777600"/>
          </a:xfrm>
          <a:prstGeom prst="rect">
            <a:avLst/>
          </a:prstGeom>
          <a:noFill/>
          <a:ln>
            <a:noFill/>
          </a:ln>
        </p:spPr>
        <p:txBody>
          <a:bodyPr spcFirstLastPara="1" wrap="square" lIns="91425" tIns="91425" rIns="91425" bIns="91425" anchor="ctr" anchorCtr="0">
            <a:noAutofit/>
          </a:bodyPr>
          <a:lstStyle>
            <a:lvl1pPr marL="457200" lvl="0" indent="-292100" algn="l">
              <a:lnSpc>
                <a:spcPct val="100000"/>
              </a:lnSpc>
              <a:spcBef>
                <a:spcPts val="0"/>
              </a:spcBef>
              <a:spcAft>
                <a:spcPts val="0"/>
              </a:spcAft>
              <a:buSzPts val="1000"/>
              <a:buAutoNum type="arabicPeriod"/>
              <a:defRPr/>
            </a:lvl1pPr>
            <a:lvl2pPr marL="914400" lvl="1" indent="-317500" algn="l">
              <a:lnSpc>
                <a:spcPct val="115000"/>
              </a:lnSpc>
              <a:spcBef>
                <a:spcPts val="1600"/>
              </a:spcBef>
              <a:spcAft>
                <a:spcPts val="0"/>
              </a:spcAft>
              <a:buSzPts val="1400"/>
              <a:buAutoNum type="alphaLcPeriod"/>
              <a:defRPr/>
            </a:lvl2pPr>
            <a:lvl3pPr marL="1371600" lvl="2" indent="-317500" algn="l">
              <a:lnSpc>
                <a:spcPct val="115000"/>
              </a:lnSpc>
              <a:spcBef>
                <a:spcPts val="2133"/>
              </a:spcBef>
              <a:spcAft>
                <a:spcPts val="0"/>
              </a:spcAft>
              <a:buSzPts val="1400"/>
              <a:buAutoNum type="romanLcPeriod"/>
              <a:defRPr/>
            </a:lvl3pPr>
            <a:lvl4pPr marL="1828800" lvl="3" indent="-317500" algn="l">
              <a:lnSpc>
                <a:spcPct val="115000"/>
              </a:lnSpc>
              <a:spcBef>
                <a:spcPts val="2133"/>
              </a:spcBef>
              <a:spcAft>
                <a:spcPts val="0"/>
              </a:spcAft>
              <a:buSzPts val="1400"/>
              <a:buAutoNum type="arabicPeriod"/>
              <a:defRPr/>
            </a:lvl4pPr>
            <a:lvl5pPr marL="2286000" lvl="4" indent="-317500" algn="l">
              <a:lnSpc>
                <a:spcPct val="115000"/>
              </a:lnSpc>
              <a:spcBef>
                <a:spcPts val="2133"/>
              </a:spcBef>
              <a:spcAft>
                <a:spcPts val="0"/>
              </a:spcAft>
              <a:buSzPts val="1400"/>
              <a:buAutoNum type="alphaLcPeriod"/>
              <a:defRPr/>
            </a:lvl5pPr>
            <a:lvl6pPr marL="2743200" lvl="5" indent="-317500" algn="l">
              <a:lnSpc>
                <a:spcPct val="115000"/>
              </a:lnSpc>
              <a:spcBef>
                <a:spcPts val="2133"/>
              </a:spcBef>
              <a:spcAft>
                <a:spcPts val="0"/>
              </a:spcAft>
              <a:buSzPts val="1400"/>
              <a:buAutoNum type="romanLcPeriod"/>
              <a:defRPr/>
            </a:lvl6pPr>
            <a:lvl7pPr marL="3200400" lvl="6" indent="-317500" algn="l">
              <a:lnSpc>
                <a:spcPct val="115000"/>
              </a:lnSpc>
              <a:spcBef>
                <a:spcPts val="2133"/>
              </a:spcBef>
              <a:spcAft>
                <a:spcPts val="0"/>
              </a:spcAft>
              <a:buSzPts val="1400"/>
              <a:buAutoNum type="arabicPeriod"/>
              <a:defRPr/>
            </a:lvl7pPr>
            <a:lvl8pPr marL="3657600" lvl="7" indent="-317500" algn="l">
              <a:lnSpc>
                <a:spcPct val="115000"/>
              </a:lnSpc>
              <a:spcBef>
                <a:spcPts val="2133"/>
              </a:spcBef>
              <a:spcAft>
                <a:spcPts val="0"/>
              </a:spcAft>
              <a:buSzPts val="1400"/>
              <a:buAutoNum type="alphaLcPeriod"/>
              <a:defRPr/>
            </a:lvl8pPr>
            <a:lvl9pPr marL="4114800" lvl="8" indent="-317500" algn="l">
              <a:lnSpc>
                <a:spcPct val="115000"/>
              </a:lnSpc>
              <a:spcBef>
                <a:spcPts val="2133"/>
              </a:spcBef>
              <a:spcAft>
                <a:spcPts val="2133"/>
              </a:spcAft>
              <a:buSzPts val="1400"/>
              <a:buAutoNum type="romanLcPeriod"/>
              <a:defRPr/>
            </a:lvl9pPr>
          </a:lstStyle>
          <a:p>
            <a:endParaRPr/>
          </a:p>
        </p:txBody>
      </p:sp>
      <p:sp>
        <p:nvSpPr>
          <p:cNvPr id="3526" name="Google Shape;3526;p290"/>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3527" name="Google Shape;3527;p290"/>
          <p:cNvGrpSpPr/>
          <p:nvPr/>
        </p:nvGrpSpPr>
        <p:grpSpPr>
          <a:xfrm flipH="1">
            <a:off x="351243" y="341852"/>
            <a:ext cx="11154393" cy="6273377"/>
            <a:chOff x="-5876397" y="2818975"/>
            <a:chExt cx="4626843" cy="2602197"/>
          </a:xfrm>
        </p:grpSpPr>
        <p:sp>
          <p:nvSpPr>
            <p:cNvPr id="3528" name="Google Shape;3528;p290"/>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29" name="Google Shape;3529;p290"/>
            <p:cNvSpPr/>
            <p:nvPr/>
          </p:nvSpPr>
          <p:spPr>
            <a:xfrm>
              <a:off x="-2567599" y="5374872"/>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30" name="Google Shape;3530;p290"/>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31" name="Google Shape;3531;p290"/>
            <p:cNvSpPr/>
            <p:nvPr/>
          </p:nvSpPr>
          <p:spPr>
            <a:xfrm>
              <a:off x="-1303804" y="352158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532" name="Google Shape;3532;p290"/>
          <p:cNvSpPr/>
          <p:nvPr/>
        </p:nvSpPr>
        <p:spPr>
          <a:xfrm rot="-1890520">
            <a:off x="-1800107" y="-1094683"/>
            <a:ext cx="4205384" cy="3328961"/>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33"/>
        <p:cNvGrpSpPr/>
        <p:nvPr/>
      </p:nvGrpSpPr>
      <p:grpSpPr>
        <a:xfrm>
          <a:off x="0" y="0"/>
          <a:ext cx="0" cy="0"/>
          <a:chOff x="0" y="0"/>
          <a:chExt cx="0" cy="0"/>
        </a:xfrm>
      </p:grpSpPr>
      <p:sp>
        <p:nvSpPr>
          <p:cNvPr id="3534" name="Google Shape;3534;p291"/>
          <p:cNvSpPr/>
          <p:nvPr/>
        </p:nvSpPr>
        <p:spPr>
          <a:xfrm rot="10800000" flipH="1">
            <a:off x="-1530141" y="38960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35" name="Google Shape;3535;p291"/>
          <p:cNvSpPr txBox="1">
            <a:spLocks noGrp="1"/>
          </p:cNvSpPr>
          <p:nvPr>
            <p:ph type="title"/>
          </p:nvPr>
        </p:nvSpPr>
        <p:spPr>
          <a:xfrm>
            <a:off x="1241200" y="1394600"/>
            <a:ext cx="8490400" cy="406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13335"/>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3536" name="Google Shape;3536;p291"/>
          <p:cNvGrpSpPr/>
          <p:nvPr/>
        </p:nvGrpSpPr>
        <p:grpSpPr>
          <a:xfrm rot="10800000">
            <a:off x="321674" y="614366"/>
            <a:ext cx="7448133" cy="6013365"/>
            <a:chOff x="-4266347" y="2789854"/>
            <a:chExt cx="3089486" cy="2494344"/>
          </a:xfrm>
        </p:grpSpPr>
        <p:sp>
          <p:nvSpPr>
            <p:cNvPr id="3537" name="Google Shape;3537;p291"/>
            <p:cNvSpPr/>
            <p:nvPr/>
          </p:nvSpPr>
          <p:spPr>
            <a:xfrm>
              <a:off x="-1257786" y="375284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38" name="Google Shape;3538;p291"/>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39" name="Google Shape;3539;p291"/>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40"/>
        <p:cNvGrpSpPr/>
        <p:nvPr/>
      </p:nvGrpSpPr>
      <p:grpSpPr>
        <a:xfrm>
          <a:off x="0" y="0"/>
          <a:ext cx="0" cy="0"/>
          <a:chOff x="0" y="0"/>
          <a:chExt cx="0" cy="0"/>
        </a:xfrm>
      </p:grpSpPr>
      <p:sp>
        <p:nvSpPr>
          <p:cNvPr id="3541" name="Google Shape;3541;p292"/>
          <p:cNvSpPr txBox="1">
            <a:spLocks noGrp="1"/>
          </p:cNvSpPr>
          <p:nvPr>
            <p:ph type="title"/>
          </p:nvPr>
        </p:nvSpPr>
        <p:spPr>
          <a:xfrm>
            <a:off x="1082383" y="1176145"/>
            <a:ext cx="4998000" cy="295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42" name="Google Shape;3542;p292"/>
          <p:cNvSpPr txBox="1">
            <a:spLocks noGrp="1"/>
          </p:cNvSpPr>
          <p:nvPr>
            <p:ph type="subTitle" idx="1"/>
          </p:nvPr>
        </p:nvSpPr>
        <p:spPr>
          <a:xfrm>
            <a:off x="1082383" y="4129855"/>
            <a:ext cx="4998000" cy="155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43" name="Google Shape;3543;p292"/>
          <p:cNvSpPr/>
          <p:nvPr/>
        </p:nvSpPr>
        <p:spPr>
          <a:xfrm rot="208" flipH="1">
            <a:off x="-1792334" y="3927141"/>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44" name="Google Shape;3544;p292"/>
          <p:cNvSpPr/>
          <p:nvPr/>
        </p:nvSpPr>
        <p:spPr>
          <a:xfrm flipH="1">
            <a:off x="8374459" y="-14636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545" name="Google Shape;3545;p292"/>
          <p:cNvGrpSpPr/>
          <p:nvPr/>
        </p:nvGrpSpPr>
        <p:grpSpPr>
          <a:xfrm>
            <a:off x="317086" y="308492"/>
            <a:ext cx="11544153" cy="5416335"/>
            <a:chOff x="-6143112" y="2805138"/>
            <a:chExt cx="4788515" cy="2246696"/>
          </a:xfrm>
        </p:grpSpPr>
        <p:sp>
          <p:nvSpPr>
            <p:cNvPr id="3546" name="Google Shape;3546;p292"/>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47" name="Google Shape;3547;p292"/>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48" name="Google Shape;3548;p292"/>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49"/>
        <p:cNvGrpSpPr/>
        <p:nvPr/>
      </p:nvGrpSpPr>
      <p:grpSpPr>
        <a:xfrm>
          <a:off x="0" y="0"/>
          <a:ext cx="0" cy="0"/>
          <a:chOff x="0" y="0"/>
          <a:chExt cx="0" cy="0"/>
        </a:xfrm>
      </p:grpSpPr>
      <p:sp>
        <p:nvSpPr>
          <p:cNvPr id="3550" name="Google Shape;3550;p293"/>
          <p:cNvSpPr txBox="1">
            <a:spLocks noGrp="1"/>
          </p:cNvSpPr>
          <p:nvPr>
            <p:ph type="title"/>
          </p:nvPr>
        </p:nvSpPr>
        <p:spPr>
          <a:xfrm>
            <a:off x="919935" y="3863433"/>
            <a:ext cx="5224400" cy="219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grpSp>
        <p:nvGrpSpPr>
          <p:cNvPr id="3551" name="Google Shape;3551;p293"/>
          <p:cNvGrpSpPr/>
          <p:nvPr/>
        </p:nvGrpSpPr>
        <p:grpSpPr>
          <a:xfrm>
            <a:off x="4841588" y="271648"/>
            <a:ext cx="6664047" cy="5124379"/>
            <a:chOff x="-4266347" y="2789854"/>
            <a:chExt cx="2764247" cy="2125593"/>
          </a:xfrm>
        </p:grpSpPr>
        <p:sp>
          <p:nvSpPr>
            <p:cNvPr id="3552" name="Google Shape;3552;p293"/>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53" name="Google Shape;3553;p293"/>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554" name="Google Shape;3554;p293"/>
          <p:cNvSpPr/>
          <p:nvPr/>
        </p:nvSpPr>
        <p:spPr>
          <a:xfrm>
            <a:off x="9054755" y="34185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55"/>
        <p:cNvGrpSpPr/>
        <p:nvPr/>
      </p:nvGrpSpPr>
      <p:grpSpPr>
        <a:xfrm>
          <a:off x="0" y="0"/>
          <a:ext cx="0" cy="0"/>
          <a:chOff x="0" y="0"/>
          <a:chExt cx="0" cy="0"/>
        </a:xfrm>
      </p:grpSpPr>
      <p:sp>
        <p:nvSpPr>
          <p:cNvPr id="3556" name="Google Shape;3556;p294"/>
          <p:cNvSpPr txBox="1">
            <a:spLocks noGrp="1"/>
          </p:cNvSpPr>
          <p:nvPr>
            <p:ph type="title"/>
          </p:nvPr>
        </p:nvSpPr>
        <p:spPr>
          <a:xfrm>
            <a:off x="1102400" y="2050907"/>
            <a:ext cx="8768000" cy="209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0000"/>
              <a:buNone/>
              <a:defRPr sz="13335"/>
            </a:lvl1pPr>
            <a:lvl2pPr lvl="1" algn="ctr">
              <a:lnSpc>
                <a:spcPct val="100000"/>
              </a:lnSpc>
              <a:spcBef>
                <a:spcPts val="0"/>
              </a:spcBef>
              <a:spcAft>
                <a:spcPts val="0"/>
              </a:spcAft>
              <a:buSzPts val="9600"/>
              <a:buNone/>
              <a:defRPr sz="12802"/>
            </a:lvl2pPr>
            <a:lvl3pPr lvl="2" algn="ctr">
              <a:lnSpc>
                <a:spcPct val="100000"/>
              </a:lnSpc>
              <a:spcBef>
                <a:spcPts val="0"/>
              </a:spcBef>
              <a:spcAft>
                <a:spcPts val="0"/>
              </a:spcAft>
              <a:buSzPts val="9600"/>
              <a:buNone/>
              <a:defRPr sz="12802"/>
            </a:lvl3pPr>
            <a:lvl4pPr lvl="3" algn="ctr">
              <a:lnSpc>
                <a:spcPct val="100000"/>
              </a:lnSpc>
              <a:spcBef>
                <a:spcPts val="0"/>
              </a:spcBef>
              <a:spcAft>
                <a:spcPts val="0"/>
              </a:spcAft>
              <a:buSzPts val="9600"/>
              <a:buNone/>
              <a:defRPr sz="12802"/>
            </a:lvl4pPr>
            <a:lvl5pPr lvl="4" algn="ctr">
              <a:lnSpc>
                <a:spcPct val="100000"/>
              </a:lnSpc>
              <a:spcBef>
                <a:spcPts val="0"/>
              </a:spcBef>
              <a:spcAft>
                <a:spcPts val="0"/>
              </a:spcAft>
              <a:buSzPts val="9600"/>
              <a:buNone/>
              <a:defRPr sz="12802"/>
            </a:lvl5pPr>
            <a:lvl6pPr lvl="5" algn="ctr">
              <a:lnSpc>
                <a:spcPct val="100000"/>
              </a:lnSpc>
              <a:spcBef>
                <a:spcPts val="0"/>
              </a:spcBef>
              <a:spcAft>
                <a:spcPts val="0"/>
              </a:spcAft>
              <a:buSzPts val="9600"/>
              <a:buNone/>
              <a:defRPr sz="12802"/>
            </a:lvl6pPr>
            <a:lvl7pPr lvl="6" algn="ctr">
              <a:lnSpc>
                <a:spcPct val="100000"/>
              </a:lnSpc>
              <a:spcBef>
                <a:spcPts val="0"/>
              </a:spcBef>
              <a:spcAft>
                <a:spcPts val="0"/>
              </a:spcAft>
              <a:buSzPts val="9600"/>
              <a:buNone/>
              <a:defRPr sz="12802"/>
            </a:lvl7pPr>
            <a:lvl8pPr lvl="7" algn="ctr">
              <a:lnSpc>
                <a:spcPct val="100000"/>
              </a:lnSpc>
              <a:spcBef>
                <a:spcPts val="0"/>
              </a:spcBef>
              <a:spcAft>
                <a:spcPts val="0"/>
              </a:spcAft>
              <a:buSzPts val="9600"/>
              <a:buNone/>
              <a:defRPr sz="12802"/>
            </a:lvl8pPr>
            <a:lvl9pPr lvl="8" algn="ctr">
              <a:lnSpc>
                <a:spcPct val="100000"/>
              </a:lnSpc>
              <a:spcBef>
                <a:spcPts val="0"/>
              </a:spcBef>
              <a:spcAft>
                <a:spcPts val="0"/>
              </a:spcAft>
              <a:buSzPts val="9600"/>
              <a:buNone/>
              <a:defRPr sz="12802"/>
            </a:lvl9pPr>
          </a:lstStyle>
          <a:p>
            <a:endParaRPr/>
          </a:p>
        </p:txBody>
      </p:sp>
      <p:sp>
        <p:nvSpPr>
          <p:cNvPr id="3557" name="Google Shape;3557;p294"/>
          <p:cNvSpPr txBox="1">
            <a:spLocks noGrp="1"/>
          </p:cNvSpPr>
          <p:nvPr>
            <p:ph type="subTitle" idx="1"/>
          </p:nvPr>
        </p:nvSpPr>
        <p:spPr>
          <a:xfrm>
            <a:off x="1102400" y="4144293"/>
            <a:ext cx="8768000" cy="6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None/>
              <a:defRPr sz="2267"/>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3558" name="Google Shape;3558;p294"/>
          <p:cNvGrpSpPr/>
          <p:nvPr/>
        </p:nvGrpSpPr>
        <p:grpSpPr>
          <a:xfrm>
            <a:off x="248881" y="271648"/>
            <a:ext cx="11439731" cy="2797403"/>
            <a:chOff x="-6171402" y="2789854"/>
            <a:chExt cx="4745201" cy="1160363"/>
          </a:xfrm>
        </p:grpSpPr>
        <p:sp>
          <p:nvSpPr>
            <p:cNvPr id="3559" name="Google Shape;3559;p294"/>
            <p:cNvSpPr/>
            <p:nvPr/>
          </p:nvSpPr>
          <p:spPr>
            <a:xfrm>
              <a:off x="-1507276" y="3872567"/>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60" name="Google Shape;3560;p294"/>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61" name="Google Shape;3561;p294"/>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562" name="Google Shape;3562;p294"/>
          <p:cNvSpPr/>
          <p:nvPr/>
        </p:nvSpPr>
        <p:spPr>
          <a:xfrm rot="-10799792" flipH="1">
            <a:off x="804144" y="-4111220"/>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63"/>
        <p:cNvGrpSpPr/>
        <p:nvPr/>
      </p:nvGrpSpPr>
      <p:grpSpPr>
        <a:xfrm>
          <a:off x="0" y="0"/>
          <a:ext cx="0" cy="0"/>
          <a:chOff x="0" y="0"/>
          <a:chExt cx="0" cy="0"/>
        </a:xfrm>
      </p:grpSpPr>
      <p:sp>
        <p:nvSpPr>
          <p:cNvPr id="3564" name="Google Shape;3564;p29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565"/>
        <p:cNvGrpSpPr/>
        <p:nvPr/>
      </p:nvGrpSpPr>
      <p:grpSpPr>
        <a:xfrm>
          <a:off x="0" y="0"/>
          <a:ext cx="0" cy="0"/>
          <a:chOff x="0" y="0"/>
          <a:chExt cx="0" cy="0"/>
        </a:xfrm>
      </p:grpSpPr>
      <p:grpSp>
        <p:nvGrpSpPr>
          <p:cNvPr id="3566" name="Google Shape;3566;p296"/>
          <p:cNvGrpSpPr/>
          <p:nvPr/>
        </p:nvGrpSpPr>
        <p:grpSpPr>
          <a:xfrm>
            <a:off x="3541372" y="1955800"/>
            <a:ext cx="2480656" cy="4152800"/>
            <a:chOff x="2647950" y="1466850"/>
            <a:chExt cx="1860492" cy="3114600"/>
          </a:xfrm>
        </p:grpSpPr>
        <p:sp>
          <p:nvSpPr>
            <p:cNvPr id="3567" name="Google Shape;3567;p296"/>
            <p:cNvSpPr/>
            <p:nvPr/>
          </p:nvSpPr>
          <p:spPr>
            <a:xfrm rot="5400000">
              <a:off x="2027292"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568" name="Google Shape;3568;p296"/>
            <p:cNvCxnSpPr/>
            <p:nvPr/>
          </p:nvCxnSpPr>
          <p:spPr>
            <a:xfrm>
              <a:off x="2647950"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3569" name="Google Shape;3569;p296"/>
          <p:cNvGrpSpPr/>
          <p:nvPr/>
        </p:nvGrpSpPr>
        <p:grpSpPr>
          <a:xfrm>
            <a:off x="6171119" y="1955800"/>
            <a:ext cx="2474877" cy="4152800"/>
            <a:chOff x="4619625" y="1466850"/>
            <a:chExt cx="1856158" cy="3114600"/>
          </a:xfrm>
        </p:grpSpPr>
        <p:sp>
          <p:nvSpPr>
            <p:cNvPr id="3570" name="Google Shape;3570;p296"/>
            <p:cNvSpPr/>
            <p:nvPr/>
          </p:nvSpPr>
          <p:spPr>
            <a:xfrm rot="5400000">
              <a:off x="3994633"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571" name="Google Shape;3571;p296"/>
            <p:cNvCxnSpPr/>
            <p:nvPr/>
          </p:nvCxnSpPr>
          <p:spPr>
            <a:xfrm>
              <a:off x="46196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3572" name="Google Shape;3572;p296"/>
          <p:cNvGrpSpPr/>
          <p:nvPr/>
        </p:nvGrpSpPr>
        <p:grpSpPr>
          <a:xfrm>
            <a:off x="8795084" y="1955800"/>
            <a:ext cx="2471200" cy="4152800"/>
            <a:chOff x="6595425" y="1466850"/>
            <a:chExt cx="1853400" cy="3114600"/>
          </a:xfrm>
        </p:grpSpPr>
        <p:sp>
          <p:nvSpPr>
            <p:cNvPr id="3573" name="Google Shape;3573;p296"/>
            <p:cNvSpPr/>
            <p:nvPr/>
          </p:nvSpPr>
          <p:spPr>
            <a:xfrm rot="5400000">
              <a:off x="5961975"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574" name="Google Shape;3574;p296"/>
            <p:cNvCxnSpPr/>
            <p:nvPr/>
          </p:nvCxnSpPr>
          <p:spPr>
            <a:xfrm>
              <a:off x="66008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3575" name="Google Shape;3575;p296"/>
          <p:cNvGrpSpPr/>
          <p:nvPr/>
        </p:nvGrpSpPr>
        <p:grpSpPr>
          <a:xfrm>
            <a:off x="925719" y="1955800"/>
            <a:ext cx="2466567" cy="4152800"/>
            <a:chOff x="693400" y="1466850"/>
            <a:chExt cx="1849925" cy="3114600"/>
          </a:xfrm>
        </p:grpSpPr>
        <p:sp>
          <p:nvSpPr>
            <p:cNvPr id="3576" name="Google Shape;3576;p296"/>
            <p:cNvSpPr/>
            <p:nvPr/>
          </p:nvSpPr>
          <p:spPr>
            <a:xfrm rot="5400000">
              <a:off x="59950"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577" name="Google Shape;3577;p296"/>
            <p:cNvCxnSpPr/>
            <p:nvPr/>
          </p:nvCxnSpPr>
          <p:spPr>
            <a:xfrm>
              <a:off x="695325" y="2552700"/>
              <a:ext cx="1848000" cy="0"/>
            </a:xfrm>
            <a:prstGeom prst="straightConnector1">
              <a:avLst/>
            </a:prstGeom>
            <a:noFill/>
            <a:ln w="28575" cap="flat" cmpd="sng">
              <a:solidFill>
                <a:schemeClr val="dk1"/>
              </a:solidFill>
              <a:prstDash val="solid"/>
              <a:round/>
              <a:headEnd type="none" w="sm" len="sm"/>
              <a:tailEnd type="none" w="sm" len="sm"/>
            </a:ln>
          </p:spPr>
        </p:cxnSp>
      </p:grpSp>
      <p:sp>
        <p:nvSpPr>
          <p:cNvPr id="3578" name="Google Shape;3578;p296"/>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79" name="Google Shape;3579;p296"/>
          <p:cNvSpPr/>
          <p:nvPr/>
        </p:nvSpPr>
        <p:spPr>
          <a:xfrm>
            <a:off x="-1022141"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580" name="Google Shape;3580;p296"/>
          <p:cNvGrpSpPr/>
          <p:nvPr/>
        </p:nvGrpSpPr>
        <p:grpSpPr>
          <a:xfrm>
            <a:off x="312382" y="221057"/>
            <a:ext cx="11634443" cy="6285360"/>
            <a:chOff x="-6145063" y="2768870"/>
            <a:chExt cx="4825968" cy="2607168"/>
          </a:xfrm>
        </p:grpSpPr>
        <p:sp>
          <p:nvSpPr>
            <p:cNvPr id="3581" name="Google Shape;3581;p296"/>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82" name="Google Shape;3582;p296"/>
            <p:cNvSpPr/>
            <p:nvPr/>
          </p:nvSpPr>
          <p:spPr>
            <a:xfrm>
              <a:off x="-5934232" y="5320337"/>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83" name="Google Shape;3583;p296"/>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84" name="Google Shape;3584;p296"/>
            <p:cNvSpPr/>
            <p:nvPr/>
          </p:nvSpPr>
          <p:spPr>
            <a:xfrm>
              <a:off x="-2699063" y="525275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85" name="Google Shape;3585;p296"/>
            <p:cNvSpPr/>
            <p:nvPr/>
          </p:nvSpPr>
          <p:spPr>
            <a:xfrm>
              <a:off x="-1608156" y="5299063"/>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86" name="Google Shape;3586;p296"/>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87" name="Google Shape;3587;p296"/>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588" name="Google Shape;3588;p296"/>
          <p:cNvSpPr txBox="1">
            <a:spLocks noGrp="1"/>
          </p:cNvSpPr>
          <p:nvPr>
            <p:ph type="title"/>
          </p:nvPr>
        </p:nvSpPr>
        <p:spPr>
          <a:xfrm flipH="1">
            <a:off x="938945"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589" name="Google Shape;3589;p296"/>
          <p:cNvSpPr txBox="1">
            <a:spLocks noGrp="1"/>
          </p:cNvSpPr>
          <p:nvPr>
            <p:ph type="subTitle" idx="1"/>
          </p:nvPr>
        </p:nvSpPr>
        <p:spPr>
          <a:xfrm>
            <a:off x="938945"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590" name="Google Shape;3590;p296"/>
          <p:cNvSpPr txBox="1">
            <a:spLocks noGrp="1"/>
          </p:cNvSpPr>
          <p:nvPr>
            <p:ph type="subTitle" idx="2"/>
          </p:nvPr>
        </p:nvSpPr>
        <p:spPr>
          <a:xfrm>
            <a:off x="938945"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591" name="Google Shape;3591;p296"/>
          <p:cNvSpPr txBox="1">
            <a:spLocks noGrp="1"/>
          </p:cNvSpPr>
          <p:nvPr>
            <p:ph type="title" idx="3"/>
          </p:nvPr>
        </p:nvSpPr>
        <p:spPr>
          <a:xfrm flipH="1">
            <a:off x="3562068"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592" name="Google Shape;3592;p296"/>
          <p:cNvSpPr txBox="1">
            <a:spLocks noGrp="1"/>
          </p:cNvSpPr>
          <p:nvPr>
            <p:ph type="subTitle" idx="4"/>
          </p:nvPr>
        </p:nvSpPr>
        <p:spPr>
          <a:xfrm>
            <a:off x="3562068"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593" name="Google Shape;3593;p296"/>
          <p:cNvSpPr txBox="1">
            <a:spLocks noGrp="1"/>
          </p:cNvSpPr>
          <p:nvPr>
            <p:ph type="subTitle" idx="5"/>
          </p:nvPr>
        </p:nvSpPr>
        <p:spPr>
          <a:xfrm>
            <a:off x="3562068"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594" name="Google Shape;3594;p296"/>
          <p:cNvSpPr txBox="1">
            <a:spLocks noGrp="1"/>
          </p:cNvSpPr>
          <p:nvPr>
            <p:ph type="title" idx="6"/>
          </p:nvPr>
        </p:nvSpPr>
        <p:spPr>
          <a:xfrm flipH="1">
            <a:off x="6185191"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595" name="Google Shape;3595;p296"/>
          <p:cNvSpPr txBox="1">
            <a:spLocks noGrp="1"/>
          </p:cNvSpPr>
          <p:nvPr>
            <p:ph type="subTitle" idx="7"/>
          </p:nvPr>
        </p:nvSpPr>
        <p:spPr>
          <a:xfrm>
            <a:off x="6185191"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596" name="Google Shape;3596;p296"/>
          <p:cNvSpPr txBox="1">
            <a:spLocks noGrp="1"/>
          </p:cNvSpPr>
          <p:nvPr>
            <p:ph type="subTitle" idx="8"/>
          </p:nvPr>
        </p:nvSpPr>
        <p:spPr>
          <a:xfrm>
            <a:off x="6185191"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597" name="Google Shape;3597;p296"/>
          <p:cNvSpPr txBox="1">
            <a:spLocks noGrp="1"/>
          </p:cNvSpPr>
          <p:nvPr>
            <p:ph type="title" idx="9"/>
          </p:nvPr>
        </p:nvSpPr>
        <p:spPr>
          <a:xfrm flipH="1">
            <a:off x="8808312"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598" name="Google Shape;3598;p296"/>
          <p:cNvSpPr txBox="1">
            <a:spLocks noGrp="1"/>
          </p:cNvSpPr>
          <p:nvPr>
            <p:ph type="subTitle" idx="13"/>
          </p:nvPr>
        </p:nvSpPr>
        <p:spPr>
          <a:xfrm>
            <a:off x="8808312"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599" name="Google Shape;3599;p296"/>
          <p:cNvSpPr txBox="1">
            <a:spLocks noGrp="1"/>
          </p:cNvSpPr>
          <p:nvPr>
            <p:ph type="subTitle" idx="14"/>
          </p:nvPr>
        </p:nvSpPr>
        <p:spPr>
          <a:xfrm>
            <a:off x="8808312"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600" name="Google Shape;3600;p296"/>
          <p:cNvSpPr txBox="1">
            <a:spLocks noGrp="1"/>
          </p:cNvSpPr>
          <p:nvPr>
            <p:ph type="title" idx="15"/>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01"/>
        <p:cNvGrpSpPr/>
        <p:nvPr/>
      </p:nvGrpSpPr>
      <p:grpSpPr>
        <a:xfrm>
          <a:off x="0" y="0"/>
          <a:ext cx="0" cy="0"/>
          <a:chOff x="0" y="0"/>
          <a:chExt cx="0" cy="0"/>
        </a:xfrm>
      </p:grpSpPr>
      <p:sp>
        <p:nvSpPr>
          <p:cNvPr id="3602" name="Google Shape;3602;p297"/>
          <p:cNvSpPr txBox="1">
            <a:spLocks noGrp="1"/>
          </p:cNvSpPr>
          <p:nvPr>
            <p:ph type="title"/>
          </p:nvPr>
        </p:nvSpPr>
        <p:spPr>
          <a:xfrm>
            <a:off x="2964800" y="911180"/>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3603" name="Google Shape;3603;p297"/>
          <p:cNvSpPr txBox="1">
            <a:spLocks noGrp="1"/>
          </p:cNvSpPr>
          <p:nvPr>
            <p:ph type="subTitle" idx="1"/>
          </p:nvPr>
        </p:nvSpPr>
        <p:spPr>
          <a:xfrm>
            <a:off x="2964800" y="193638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604" name="Google Shape;3604;p297"/>
          <p:cNvSpPr txBox="1">
            <a:spLocks noGrp="1"/>
          </p:cNvSpPr>
          <p:nvPr>
            <p:ph type="title" idx="2"/>
          </p:nvPr>
        </p:nvSpPr>
        <p:spPr>
          <a:xfrm>
            <a:off x="2964800" y="2641455"/>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3605" name="Google Shape;3605;p297"/>
          <p:cNvSpPr txBox="1">
            <a:spLocks noGrp="1"/>
          </p:cNvSpPr>
          <p:nvPr>
            <p:ph type="subTitle" idx="3"/>
          </p:nvPr>
        </p:nvSpPr>
        <p:spPr>
          <a:xfrm>
            <a:off x="2964800" y="366600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606" name="Google Shape;3606;p297"/>
          <p:cNvSpPr txBox="1">
            <a:spLocks noGrp="1"/>
          </p:cNvSpPr>
          <p:nvPr>
            <p:ph type="title" idx="4"/>
          </p:nvPr>
        </p:nvSpPr>
        <p:spPr>
          <a:xfrm>
            <a:off x="2964800" y="4371729"/>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3607" name="Google Shape;3607;p297"/>
          <p:cNvSpPr txBox="1">
            <a:spLocks noGrp="1"/>
          </p:cNvSpPr>
          <p:nvPr>
            <p:ph type="subTitle" idx="5"/>
          </p:nvPr>
        </p:nvSpPr>
        <p:spPr>
          <a:xfrm>
            <a:off x="2964800" y="539562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3608" name="Google Shape;3608;p297"/>
          <p:cNvGrpSpPr/>
          <p:nvPr/>
        </p:nvGrpSpPr>
        <p:grpSpPr>
          <a:xfrm rot="10800000">
            <a:off x="2634896" y="309569"/>
            <a:ext cx="7065311" cy="222163"/>
            <a:chOff x="-4266347" y="5318476"/>
            <a:chExt cx="2930692" cy="92153"/>
          </a:xfrm>
        </p:grpSpPr>
        <p:sp>
          <p:nvSpPr>
            <p:cNvPr id="3609" name="Google Shape;3609;p297"/>
            <p:cNvSpPr/>
            <p:nvPr/>
          </p:nvSpPr>
          <p:spPr>
            <a:xfrm>
              <a:off x="-1389705" y="5364329"/>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10" name="Google Shape;3610;p297"/>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611" name="Google Shape;3611;p297"/>
          <p:cNvSpPr/>
          <p:nvPr/>
        </p:nvSpPr>
        <p:spPr>
          <a:xfrm rot="-6873750" flipH="1">
            <a:off x="4887758"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12" name="Google Shape;3612;p297"/>
          <p:cNvSpPr/>
          <p:nvPr/>
        </p:nvSpPr>
        <p:spPr>
          <a:xfrm rot="4956612" flipH="1">
            <a:off x="-5845306"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13"/>
        <p:cNvGrpSpPr/>
        <p:nvPr/>
      </p:nvGrpSpPr>
      <p:grpSpPr>
        <a:xfrm>
          <a:off x="0" y="0"/>
          <a:ext cx="0" cy="0"/>
          <a:chOff x="0" y="0"/>
          <a:chExt cx="0" cy="0"/>
        </a:xfrm>
      </p:grpSpPr>
      <p:sp>
        <p:nvSpPr>
          <p:cNvPr id="3614" name="Google Shape;3614;p298"/>
          <p:cNvSpPr txBox="1">
            <a:spLocks noGrp="1"/>
          </p:cNvSpPr>
          <p:nvPr>
            <p:ph type="title"/>
          </p:nvPr>
        </p:nvSpPr>
        <p:spPr>
          <a:xfrm flipH="1">
            <a:off x="9208357" y="1812753"/>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000"/>
              <a:buNone/>
              <a:defRPr sz="5334" b="1">
                <a:solidFill>
                  <a:schemeClr val="dk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3615" name="Google Shape;3615;p298"/>
          <p:cNvSpPr txBox="1">
            <a:spLocks noGrp="1"/>
          </p:cNvSpPr>
          <p:nvPr>
            <p:ph type="title" idx="2"/>
          </p:nvPr>
        </p:nvSpPr>
        <p:spPr>
          <a:xfrm flipH="1">
            <a:off x="9208357" y="3343268"/>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5334" b="1">
                <a:solidFill>
                  <a:schemeClr val="accent1"/>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3616" name="Google Shape;3616;p298"/>
          <p:cNvSpPr txBox="1">
            <a:spLocks noGrp="1"/>
          </p:cNvSpPr>
          <p:nvPr>
            <p:ph type="title" idx="3"/>
          </p:nvPr>
        </p:nvSpPr>
        <p:spPr>
          <a:xfrm flipH="1">
            <a:off x="5852257" y="1812800"/>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3617" name="Google Shape;3617;p298"/>
          <p:cNvSpPr txBox="1">
            <a:spLocks noGrp="1"/>
          </p:cNvSpPr>
          <p:nvPr>
            <p:ph type="subTitle" idx="1"/>
          </p:nvPr>
        </p:nvSpPr>
        <p:spPr>
          <a:xfrm flipH="1">
            <a:off x="5852257" y="2395153"/>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3618" name="Google Shape;3618;p298"/>
          <p:cNvSpPr txBox="1">
            <a:spLocks noGrp="1"/>
          </p:cNvSpPr>
          <p:nvPr>
            <p:ph type="title" idx="4"/>
          </p:nvPr>
        </p:nvSpPr>
        <p:spPr>
          <a:xfrm flipH="1">
            <a:off x="5852257" y="3343656"/>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3619" name="Google Shape;3619;p298"/>
          <p:cNvSpPr txBox="1">
            <a:spLocks noGrp="1"/>
          </p:cNvSpPr>
          <p:nvPr>
            <p:ph type="subTitle" idx="5"/>
          </p:nvPr>
        </p:nvSpPr>
        <p:spPr>
          <a:xfrm flipH="1">
            <a:off x="5852257" y="3925668"/>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3620" name="Google Shape;3620;p298"/>
          <p:cNvSpPr txBox="1">
            <a:spLocks noGrp="1"/>
          </p:cNvSpPr>
          <p:nvPr>
            <p:ph type="title" idx="6"/>
          </p:nvPr>
        </p:nvSpPr>
        <p:spPr>
          <a:xfrm flipH="1">
            <a:off x="9208357" y="4874500"/>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3000"/>
              <a:buNone/>
              <a:defRPr sz="5334" b="1">
                <a:solidFill>
                  <a:schemeClr val="lt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3621" name="Google Shape;3621;p298"/>
          <p:cNvSpPr txBox="1">
            <a:spLocks noGrp="1"/>
          </p:cNvSpPr>
          <p:nvPr>
            <p:ph type="title" idx="7"/>
          </p:nvPr>
        </p:nvSpPr>
        <p:spPr>
          <a:xfrm flipH="1">
            <a:off x="5852257" y="4874513"/>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3622" name="Google Shape;3622;p298"/>
          <p:cNvSpPr txBox="1">
            <a:spLocks noGrp="1"/>
          </p:cNvSpPr>
          <p:nvPr>
            <p:ph type="subTitle" idx="8"/>
          </p:nvPr>
        </p:nvSpPr>
        <p:spPr>
          <a:xfrm flipH="1">
            <a:off x="5852257" y="5456900"/>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3623" name="Google Shape;3623;p298"/>
          <p:cNvSpPr txBox="1">
            <a:spLocks noGrp="1"/>
          </p:cNvSpPr>
          <p:nvPr>
            <p:ph type="title" idx="9"/>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4" name="Google Shape;3624;p298"/>
          <p:cNvSpPr/>
          <p:nvPr/>
        </p:nvSpPr>
        <p:spPr>
          <a:xfrm rot="5400000">
            <a:off x="9961393" y="99016"/>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25" name="Google Shape;3625;p298"/>
          <p:cNvSpPr/>
          <p:nvPr/>
        </p:nvSpPr>
        <p:spPr>
          <a:xfrm rot="10800000" flipH="1">
            <a:off x="-254958" y="5402100"/>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626" name="Google Shape;3626;p298"/>
          <p:cNvGrpSpPr/>
          <p:nvPr/>
        </p:nvGrpSpPr>
        <p:grpSpPr>
          <a:xfrm>
            <a:off x="320388" y="461064"/>
            <a:ext cx="11591647" cy="6166667"/>
            <a:chOff x="240290" y="345797"/>
            <a:chExt cx="8693735" cy="4625000"/>
          </a:xfrm>
        </p:grpSpPr>
        <p:grpSp>
          <p:nvGrpSpPr>
            <p:cNvPr id="3627" name="Google Shape;3627;p298"/>
            <p:cNvGrpSpPr/>
            <p:nvPr/>
          </p:nvGrpSpPr>
          <p:grpSpPr>
            <a:xfrm rot="10800000" flipH="1">
              <a:off x="240290" y="345797"/>
              <a:ext cx="8693735" cy="4625000"/>
              <a:chOff x="240290" y="203735"/>
              <a:chExt cx="8693735" cy="4625000"/>
            </a:xfrm>
          </p:grpSpPr>
          <p:grpSp>
            <p:nvGrpSpPr>
              <p:cNvPr id="3628" name="Google Shape;3628;p298"/>
              <p:cNvGrpSpPr/>
              <p:nvPr/>
            </p:nvGrpSpPr>
            <p:grpSpPr>
              <a:xfrm>
                <a:off x="3631190" y="203735"/>
                <a:ext cx="5302835" cy="4625000"/>
                <a:chOff x="-4266347" y="2789854"/>
                <a:chExt cx="2932822" cy="2557934"/>
              </a:xfrm>
            </p:grpSpPr>
            <p:sp>
              <p:nvSpPr>
                <p:cNvPr id="3629" name="Google Shape;3629;p298"/>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30" name="Google Shape;3630;p298"/>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31" name="Google Shape;3631;p298"/>
                <p:cNvSpPr/>
                <p:nvPr/>
              </p:nvSpPr>
              <p:spPr>
                <a:xfrm>
                  <a:off x="-1387575" y="373126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32" name="Google Shape;3632;p298"/>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33" name="Google Shape;3633;p298"/>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634" name="Google Shape;3634;p298"/>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635" name="Google Shape;3635;p298"/>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36"/>
        <p:cNvGrpSpPr/>
        <p:nvPr/>
      </p:nvGrpSpPr>
      <p:grpSpPr>
        <a:xfrm>
          <a:off x="0" y="0"/>
          <a:ext cx="0" cy="0"/>
          <a:chOff x="0" y="0"/>
          <a:chExt cx="0" cy="0"/>
        </a:xfrm>
      </p:grpSpPr>
      <p:sp>
        <p:nvSpPr>
          <p:cNvPr id="3637" name="Google Shape;3637;p299"/>
          <p:cNvSpPr txBox="1">
            <a:spLocks noGrp="1"/>
          </p:cNvSpPr>
          <p:nvPr>
            <p:ph type="title"/>
          </p:nvPr>
        </p:nvSpPr>
        <p:spPr>
          <a:xfrm>
            <a:off x="5454400" y="4540117"/>
            <a:ext cx="5813600" cy="70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3638" name="Google Shape;3638;p299"/>
          <p:cNvSpPr txBox="1">
            <a:spLocks noGrp="1"/>
          </p:cNvSpPr>
          <p:nvPr>
            <p:ph type="subTitle" idx="1"/>
          </p:nvPr>
        </p:nvSpPr>
        <p:spPr>
          <a:xfrm>
            <a:off x="4089400" y="1608700"/>
            <a:ext cx="7178400" cy="282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734"/>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3639" name="Google Shape;3639;p299"/>
          <p:cNvGrpSpPr/>
          <p:nvPr/>
        </p:nvGrpSpPr>
        <p:grpSpPr>
          <a:xfrm rot="10800000">
            <a:off x="372470" y="346160"/>
            <a:ext cx="11587207" cy="6041527"/>
            <a:chOff x="1936588" y="383768"/>
            <a:chExt cx="8690406" cy="4531145"/>
          </a:xfrm>
        </p:grpSpPr>
        <p:grpSp>
          <p:nvGrpSpPr>
            <p:cNvPr id="3640" name="Google Shape;3640;p299"/>
            <p:cNvGrpSpPr/>
            <p:nvPr/>
          </p:nvGrpSpPr>
          <p:grpSpPr>
            <a:xfrm>
              <a:off x="1936588" y="383768"/>
              <a:ext cx="8690406" cy="4531145"/>
              <a:chOff x="-5203576" y="2889425"/>
              <a:chExt cx="4806374" cy="2506026"/>
            </a:xfrm>
          </p:grpSpPr>
          <p:sp>
            <p:nvSpPr>
              <p:cNvPr id="3641" name="Google Shape;3641;p299"/>
              <p:cNvSpPr/>
              <p:nvPr/>
            </p:nvSpPr>
            <p:spPr>
              <a:xfrm>
                <a:off x="-5154752" y="5015563"/>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42" name="Google Shape;3642;p299"/>
              <p:cNvSpPr/>
              <p:nvPr/>
            </p:nvSpPr>
            <p:spPr>
              <a:xfrm>
                <a:off x="-5203576" y="396255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43" name="Google Shape;3643;p299"/>
              <p:cNvSpPr/>
              <p:nvPr/>
            </p:nvSpPr>
            <p:spPr>
              <a:xfrm>
                <a:off x="-478127" y="433462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44" name="Google Shape;3644;p299"/>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45" name="Google Shape;3645;p299"/>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46" name="Google Shape;3646;p299"/>
              <p:cNvSpPr/>
              <p:nvPr/>
            </p:nvSpPr>
            <p:spPr>
              <a:xfrm>
                <a:off x="-3537419"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647" name="Google Shape;3647;p299"/>
            <p:cNvSpPr/>
            <p:nvPr/>
          </p:nvSpPr>
          <p:spPr>
            <a:xfrm>
              <a:off x="2107190" y="1041935"/>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648" name="Google Shape;3648;p299"/>
          <p:cNvSpPr/>
          <p:nvPr/>
        </p:nvSpPr>
        <p:spPr>
          <a:xfrm rot="8335191" flipH="1">
            <a:off x="-6174841" y="-3311914"/>
            <a:ext cx="12927404" cy="7375767"/>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649"/>
        <p:cNvGrpSpPr/>
        <p:nvPr/>
      </p:nvGrpSpPr>
      <p:grpSpPr>
        <a:xfrm>
          <a:off x="0" y="0"/>
          <a:ext cx="0" cy="0"/>
          <a:chOff x="0" y="0"/>
          <a:chExt cx="0" cy="0"/>
        </a:xfrm>
      </p:grpSpPr>
      <p:sp>
        <p:nvSpPr>
          <p:cNvPr id="3650" name="Google Shape;3650;p300"/>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51" name="Google Shape;3651;p300"/>
          <p:cNvSpPr/>
          <p:nvPr/>
        </p:nvSpPr>
        <p:spPr>
          <a:xfrm rot="10800000">
            <a:off x="8107759"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52" name="Google Shape;3652;p300"/>
          <p:cNvSpPr/>
          <p:nvPr/>
        </p:nvSpPr>
        <p:spPr>
          <a:xfrm>
            <a:off x="-453225"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53" name="Google Shape;3653;p300"/>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54" name="Google Shape;3654;p300"/>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55" name="Google Shape;3655;p300"/>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56" name="Google Shape;3656;p300"/>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57" name="Google Shape;3657;p300"/>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58" name="Google Shape;3658;p300"/>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59" name="Google Shape;3659;p300"/>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60" name="Google Shape;3660;p300"/>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661"/>
        <p:cNvGrpSpPr/>
        <p:nvPr/>
      </p:nvGrpSpPr>
      <p:grpSpPr>
        <a:xfrm>
          <a:off x="0" y="0"/>
          <a:ext cx="0" cy="0"/>
          <a:chOff x="0" y="0"/>
          <a:chExt cx="0" cy="0"/>
        </a:xfrm>
      </p:grpSpPr>
      <p:sp>
        <p:nvSpPr>
          <p:cNvPr id="3662" name="Google Shape;3662;p301"/>
          <p:cNvSpPr/>
          <p:nvPr/>
        </p:nvSpPr>
        <p:spPr>
          <a:xfrm rot="2462307" flipH="1">
            <a:off x="9773087" y="-572464"/>
            <a:ext cx="4205392" cy="3328968"/>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63" name="Google Shape;3663;p301"/>
          <p:cNvSpPr/>
          <p:nvPr/>
        </p:nvSpPr>
        <p:spPr>
          <a:xfrm rot="-2363539">
            <a:off x="-1801111" y="-587710"/>
            <a:ext cx="4205436" cy="3329003"/>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64" name="Google Shape;3664;p301"/>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65" name="Google Shape;3665;p301"/>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66" name="Google Shape;3666;p301"/>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67" name="Google Shape;3667;p301"/>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68" name="Google Shape;3668;p301"/>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69" name="Google Shape;3669;p301"/>
          <p:cNvSpPr/>
          <p:nvPr/>
        </p:nvSpPr>
        <p:spPr>
          <a:xfrm rot="10800000">
            <a:off x="10875786"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70" name="Google Shape;3670;p301"/>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71" name="Google Shape;3671;p301"/>
          <p:cNvSpPr/>
          <p:nvPr/>
        </p:nvSpPr>
        <p:spPr>
          <a:xfrm rot="10800000">
            <a:off x="11677967"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72" name="Google Shape;3672;p301"/>
          <p:cNvSpPr/>
          <p:nvPr/>
        </p:nvSpPr>
        <p:spPr>
          <a:xfrm flipH="1">
            <a:off x="91312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673"/>
        <p:cNvGrpSpPr/>
        <p:nvPr/>
      </p:nvGrpSpPr>
      <p:grpSpPr>
        <a:xfrm>
          <a:off x="0" y="0"/>
          <a:ext cx="0" cy="0"/>
          <a:chOff x="0" y="0"/>
          <a:chExt cx="0" cy="0"/>
        </a:xfrm>
      </p:grpSpPr>
      <p:sp>
        <p:nvSpPr>
          <p:cNvPr id="3674" name="Google Shape;3674;p302"/>
          <p:cNvSpPr txBox="1">
            <a:spLocks noGrp="1"/>
          </p:cNvSpPr>
          <p:nvPr>
            <p:ph type="title"/>
          </p:nvPr>
        </p:nvSpPr>
        <p:spPr>
          <a:xfrm>
            <a:off x="3266000" y="1585467"/>
            <a:ext cx="6497200" cy="2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13335"/>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675" name="Google Shape;3675;p302"/>
          <p:cNvSpPr txBox="1">
            <a:spLocks noGrp="1"/>
          </p:cNvSpPr>
          <p:nvPr>
            <p:ph type="subTitle" idx="1"/>
          </p:nvPr>
        </p:nvSpPr>
        <p:spPr>
          <a:xfrm>
            <a:off x="3266000" y="4103067"/>
            <a:ext cx="6497200" cy="106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2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3676" name="Google Shape;3676;p302"/>
          <p:cNvGrpSpPr/>
          <p:nvPr/>
        </p:nvGrpSpPr>
        <p:grpSpPr>
          <a:xfrm>
            <a:off x="960082" y="271648"/>
            <a:ext cx="10545555" cy="5124379"/>
            <a:chOff x="-5876397" y="2789854"/>
            <a:chExt cx="4374297" cy="2125593"/>
          </a:xfrm>
        </p:grpSpPr>
        <p:sp>
          <p:nvSpPr>
            <p:cNvPr id="3677" name="Google Shape;3677;p302"/>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78" name="Google Shape;3678;p302"/>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79" name="Google Shape;3679;p302"/>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80" name="Google Shape;3680;p302"/>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681"/>
        <p:cNvGrpSpPr/>
        <p:nvPr/>
      </p:nvGrpSpPr>
      <p:grpSpPr>
        <a:xfrm>
          <a:off x="0" y="0"/>
          <a:ext cx="0" cy="0"/>
          <a:chOff x="0" y="0"/>
          <a:chExt cx="0" cy="0"/>
        </a:xfrm>
      </p:grpSpPr>
      <p:sp>
        <p:nvSpPr>
          <p:cNvPr id="3682" name="Google Shape;3682;p303"/>
          <p:cNvSpPr txBox="1">
            <a:spLocks noGrp="1"/>
          </p:cNvSpPr>
          <p:nvPr>
            <p:ph type="title"/>
          </p:nvPr>
        </p:nvSpPr>
        <p:spPr>
          <a:xfrm>
            <a:off x="960000" y="1814716"/>
            <a:ext cx="4703200" cy="159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83" name="Google Shape;3683;p303"/>
          <p:cNvSpPr txBox="1">
            <a:spLocks noGrp="1"/>
          </p:cNvSpPr>
          <p:nvPr>
            <p:ph type="subTitle" idx="1"/>
          </p:nvPr>
        </p:nvSpPr>
        <p:spPr>
          <a:xfrm>
            <a:off x="960000" y="3594316"/>
            <a:ext cx="4703200" cy="152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3684" name="Google Shape;3684;p303"/>
          <p:cNvGrpSpPr/>
          <p:nvPr/>
        </p:nvGrpSpPr>
        <p:grpSpPr>
          <a:xfrm flipH="1">
            <a:off x="300360" y="271648"/>
            <a:ext cx="11630741" cy="5456369"/>
            <a:chOff x="-6171402" y="2789854"/>
            <a:chExt cx="4824432" cy="2263302"/>
          </a:xfrm>
        </p:grpSpPr>
        <p:sp>
          <p:nvSpPr>
            <p:cNvPr id="3685" name="Google Shape;3685;p303"/>
            <p:cNvSpPr/>
            <p:nvPr/>
          </p:nvSpPr>
          <p:spPr>
            <a:xfrm>
              <a:off x="-2013001"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86" name="Google Shape;3686;p303"/>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87" name="Google Shape;3687;p303"/>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88" name="Google Shape;3688;p303"/>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689" name="Google Shape;3689;p303"/>
          <p:cNvSpPr/>
          <p:nvPr/>
        </p:nvSpPr>
        <p:spPr>
          <a:xfrm rot="-5400000" flipH="1">
            <a:off x="-1838307" y="-3381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90"/>
        <p:cNvGrpSpPr/>
        <p:nvPr/>
      </p:nvGrpSpPr>
      <p:grpSpPr>
        <a:xfrm>
          <a:off x="0" y="0"/>
          <a:ext cx="0" cy="0"/>
          <a:chOff x="0" y="0"/>
          <a:chExt cx="0" cy="0"/>
        </a:xfrm>
      </p:grpSpPr>
      <p:sp>
        <p:nvSpPr>
          <p:cNvPr id="3691" name="Google Shape;3691;p304"/>
          <p:cNvSpPr txBox="1">
            <a:spLocks noGrp="1"/>
          </p:cNvSpPr>
          <p:nvPr>
            <p:ph type="title"/>
          </p:nvPr>
        </p:nvSpPr>
        <p:spPr>
          <a:xfrm>
            <a:off x="7595032" y="17639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92" name="Google Shape;3692;p304"/>
          <p:cNvSpPr txBox="1">
            <a:spLocks noGrp="1"/>
          </p:cNvSpPr>
          <p:nvPr>
            <p:ph type="subTitle" idx="1"/>
          </p:nvPr>
        </p:nvSpPr>
        <p:spPr>
          <a:xfrm>
            <a:off x="7595032" y="35435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3693" name="Google Shape;3693;p304"/>
          <p:cNvGrpSpPr/>
          <p:nvPr/>
        </p:nvGrpSpPr>
        <p:grpSpPr>
          <a:xfrm>
            <a:off x="8550666" y="576448"/>
            <a:ext cx="3380435" cy="5354767"/>
            <a:chOff x="-2749175" y="2831998"/>
            <a:chExt cx="1402205" cy="2221158"/>
          </a:xfrm>
        </p:grpSpPr>
        <p:sp>
          <p:nvSpPr>
            <p:cNvPr id="3694" name="Google Shape;3694;p304"/>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95" name="Google Shape;3695;p304"/>
            <p:cNvSpPr/>
            <p:nvPr/>
          </p:nvSpPr>
          <p:spPr>
            <a:xfrm>
              <a:off x="-2749175" y="2831998"/>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696" name="Google Shape;3696;p304"/>
          <p:cNvSpPr/>
          <p:nvPr/>
        </p:nvSpPr>
        <p:spPr>
          <a:xfrm flipH="1">
            <a:off x="8406293" y="-805684"/>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3"/>
        <p:cNvGrpSpPr/>
        <p:nvPr/>
      </p:nvGrpSpPr>
      <p:grpSpPr>
        <a:xfrm>
          <a:off x="0" y="0"/>
          <a:ext cx="0" cy="0"/>
          <a:chOff x="0" y="0"/>
          <a:chExt cx="0" cy="0"/>
        </a:xfrm>
      </p:grpSpPr>
      <p:sp>
        <p:nvSpPr>
          <p:cNvPr id="214" name="Google Shape;214;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6" name="Google Shape;216;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97"/>
        <p:cNvGrpSpPr/>
        <p:nvPr/>
      </p:nvGrpSpPr>
      <p:grpSpPr>
        <a:xfrm>
          <a:off x="0" y="0"/>
          <a:ext cx="0" cy="0"/>
          <a:chOff x="0" y="0"/>
          <a:chExt cx="0" cy="0"/>
        </a:xfrm>
      </p:grpSpPr>
      <p:sp>
        <p:nvSpPr>
          <p:cNvPr id="3698" name="Google Shape;3698;p305"/>
          <p:cNvSpPr txBox="1">
            <a:spLocks noGrp="1"/>
          </p:cNvSpPr>
          <p:nvPr>
            <p:ph type="title"/>
          </p:nvPr>
        </p:nvSpPr>
        <p:spPr>
          <a:xfrm>
            <a:off x="960000" y="1763948"/>
            <a:ext cx="4310800" cy="172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99" name="Google Shape;3699;p305"/>
          <p:cNvSpPr txBox="1">
            <a:spLocks noGrp="1"/>
          </p:cNvSpPr>
          <p:nvPr>
            <p:ph type="subTitle" idx="1"/>
          </p:nvPr>
        </p:nvSpPr>
        <p:spPr>
          <a:xfrm>
            <a:off x="960000" y="3645148"/>
            <a:ext cx="4310800" cy="150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3700" name="Google Shape;3700;p305"/>
          <p:cNvGrpSpPr/>
          <p:nvPr/>
        </p:nvGrpSpPr>
        <p:grpSpPr>
          <a:xfrm flipH="1">
            <a:off x="300360" y="271648"/>
            <a:ext cx="11630741" cy="2408367"/>
            <a:chOff x="-6171402" y="2789854"/>
            <a:chExt cx="4824432" cy="998991"/>
          </a:xfrm>
        </p:grpSpPr>
        <p:sp>
          <p:nvSpPr>
            <p:cNvPr id="3701" name="Google Shape;3701;p305"/>
            <p:cNvSpPr/>
            <p:nvPr/>
          </p:nvSpPr>
          <p:spPr>
            <a:xfrm>
              <a:off x="-1427895" y="3711070"/>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02" name="Google Shape;3702;p305"/>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03" name="Google Shape;3703;p305"/>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704" name="Google Shape;3704;p305"/>
          <p:cNvSpPr/>
          <p:nvPr/>
        </p:nvSpPr>
        <p:spPr>
          <a:xfrm rot="-3230979" flipH="1">
            <a:off x="-565924" y="-1034221"/>
            <a:ext cx="4205271" cy="332887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705"/>
        <p:cNvGrpSpPr/>
        <p:nvPr/>
      </p:nvGrpSpPr>
      <p:grpSpPr>
        <a:xfrm>
          <a:off x="0" y="0"/>
          <a:ext cx="0" cy="0"/>
          <a:chOff x="0" y="0"/>
          <a:chExt cx="0" cy="0"/>
        </a:xfrm>
      </p:grpSpPr>
      <p:sp>
        <p:nvSpPr>
          <p:cNvPr id="3706" name="Google Shape;3706;p306"/>
          <p:cNvSpPr txBox="1">
            <a:spLocks noGrp="1"/>
          </p:cNvSpPr>
          <p:nvPr>
            <p:ph type="title"/>
          </p:nvPr>
        </p:nvSpPr>
        <p:spPr>
          <a:xfrm>
            <a:off x="1250168"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707" name="Google Shape;3707;p306"/>
          <p:cNvSpPr txBox="1">
            <a:spLocks noGrp="1"/>
          </p:cNvSpPr>
          <p:nvPr>
            <p:ph type="subTitle" idx="1"/>
          </p:nvPr>
        </p:nvSpPr>
        <p:spPr>
          <a:xfrm>
            <a:off x="1250168"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08" name="Google Shape;3708;p306"/>
          <p:cNvSpPr txBox="1">
            <a:spLocks noGrp="1"/>
          </p:cNvSpPr>
          <p:nvPr>
            <p:ph type="title" idx="2"/>
          </p:nvPr>
        </p:nvSpPr>
        <p:spPr>
          <a:xfrm>
            <a:off x="4645795"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709" name="Google Shape;3709;p306"/>
          <p:cNvSpPr txBox="1">
            <a:spLocks noGrp="1"/>
          </p:cNvSpPr>
          <p:nvPr>
            <p:ph type="subTitle" idx="3"/>
          </p:nvPr>
        </p:nvSpPr>
        <p:spPr>
          <a:xfrm>
            <a:off x="4645795"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10" name="Google Shape;3710;p306"/>
          <p:cNvSpPr txBox="1">
            <a:spLocks noGrp="1"/>
          </p:cNvSpPr>
          <p:nvPr>
            <p:ph type="title" idx="4"/>
          </p:nvPr>
        </p:nvSpPr>
        <p:spPr>
          <a:xfrm>
            <a:off x="8041431"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711" name="Google Shape;3711;p306"/>
          <p:cNvSpPr txBox="1">
            <a:spLocks noGrp="1"/>
          </p:cNvSpPr>
          <p:nvPr>
            <p:ph type="subTitle" idx="5"/>
          </p:nvPr>
        </p:nvSpPr>
        <p:spPr>
          <a:xfrm>
            <a:off x="8041431"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12" name="Google Shape;3712;p306"/>
          <p:cNvSpPr txBox="1">
            <a:spLocks noGrp="1"/>
          </p:cNvSpPr>
          <p:nvPr>
            <p:ph type="title" idx="6"/>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13" name="Google Shape;3713;p306"/>
          <p:cNvSpPr/>
          <p:nvPr/>
        </p:nvSpPr>
        <p:spPr>
          <a:xfrm rot="10800000">
            <a:off x="8425259" y="49046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14" name="Google Shape;3714;p306"/>
          <p:cNvSpPr/>
          <p:nvPr/>
        </p:nvSpPr>
        <p:spPr>
          <a:xfrm rot="10800000" flipH="1">
            <a:off x="-1022141" y="47067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715" name="Google Shape;3715;p306"/>
          <p:cNvGrpSpPr/>
          <p:nvPr/>
        </p:nvGrpSpPr>
        <p:grpSpPr>
          <a:xfrm rot="10800000" flipH="1">
            <a:off x="312382" y="345015"/>
            <a:ext cx="11634443" cy="6082162"/>
            <a:chOff x="-6145063" y="2768870"/>
            <a:chExt cx="4825968" cy="2522881"/>
          </a:xfrm>
        </p:grpSpPr>
        <p:sp>
          <p:nvSpPr>
            <p:cNvPr id="3716" name="Google Shape;3716;p306"/>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17" name="Google Shape;3717;p306"/>
            <p:cNvSpPr/>
            <p:nvPr/>
          </p:nvSpPr>
          <p:spPr>
            <a:xfrm>
              <a:off x="-6102807" y="498318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18" name="Google Shape;3718;p306"/>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19" name="Google Shape;3719;p306"/>
            <p:cNvSpPr/>
            <p:nvPr/>
          </p:nvSpPr>
          <p:spPr>
            <a:xfrm>
              <a:off x="-1481725" y="52147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20" name="Google Shape;3720;p306"/>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21" name="Google Shape;3721;p306"/>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722"/>
        <p:cNvGrpSpPr/>
        <p:nvPr/>
      </p:nvGrpSpPr>
      <p:grpSpPr>
        <a:xfrm>
          <a:off x="0" y="0"/>
          <a:ext cx="0" cy="0"/>
          <a:chOff x="0" y="0"/>
          <a:chExt cx="0" cy="0"/>
        </a:xfrm>
      </p:grpSpPr>
      <p:sp>
        <p:nvSpPr>
          <p:cNvPr id="3723" name="Google Shape;3723;p307"/>
          <p:cNvSpPr/>
          <p:nvPr/>
        </p:nvSpPr>
        <p:spPr>
          <a:xfrm rot="-10607045" flipH="1">
            <a:off x="2486331" y="-4010799"/>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24" name="Google Shape;3724;p307"/>
          <p:cNvSpPr/>
          <p:nvPr/>
        </p:nvSpPr>
        <p:spPr>
          <a:xfrm rot="-10468380" flipH="1">
            <a:off x="-2065894" y="4103364"/>
            <a:ext cx="4205180" cy="3328800"/>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25" name="Google Shape;3725;p307"/>
          <p:cNvSpPr txBox="1">
            <a:spLocks noGrp="1"/>
          </p:cNvSpPr>
          <p:nvPr>
            <p:ph type="title"/>
          </p:nvPr>
        </p:nvSpPr>
        <p:spPr>
          <a:xfrm>
            <a:off x="950967" y="694967"/>
            <a:ext cx="1029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26" name="Google Shape;3726;p307"/>
          <p:cNvSpPr txBox="1">
            <a:spLocks noGrp="1"/>
          </p:cNvSpPr>
          <p:nvPr>
            <p:ph type="title" idx="2"/>
          </p:nvPr>
        </p:nvSpPr>
        <p:spPr>
          <a:xfrm>
            <a:off x="6674939" y="1895333"/>
            <a:ext cx="42256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727" name="Google Shape;3727;p307"/>
          <p:cNvSpPr txBox="1">
            <a:spLocks noGrp="1"/>
          </p:cNvSpPr>
          <p:nvPr>
            <p:ph type="subTitle" idx="1"/>
          </p:nvPr>
        </p:nvSpPr>
        <p:spPr>
          <a:xfrm>
            <a:off x="6674939" y="2460037"/>
            <a:ext cx="42256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28" name="Google Shape;3728;p307"/>
          <p:cNvSpPr txBox="1">
            <a:spLocks noGrp="1"/>
          </p:cNvSpPr>
          <p:nvPr>
            <p:ph type="title" idx="3"/>
          </p:nvPr>
        </p:nvSpPr>
        <p:spPr>
          <a:xfrm>
            <a:off x="6671765" y="3373373"/>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729" name="Google Shape;3729;p307"/>
          <p:cNvSpPr txBox="1">
            <a:spLocks noGrp="1"/>
          </p:cNvSpPr>
          <p:nvPr>
            <p:ph type="subTitle" idx="4"/>
          </p:nvPr>
        </p:nvSpPr>
        <p:spPr>
          <a:xfrm>
            <a:off x="6671764" y="3938003"/>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30" name="Google Shape;3730;p307"/>
          <p:cNvSpPr txBox="1">
            <a:spLocks noGrp="1"/>
          </p:cNvSpPr>
          <p:nvPr>
            <p:ph type="title" idx="5"/>
          </p:nvPr>
        </p:nvSpPr>
        <p:spPr>
          <a:xfrm>
            <a:off x="6676456" y="4851415"/>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731" name="Google Shape;3731;p307"/>
          <p:cNvSpPr txBox="1">
            <a:spLocks noGrp="1"/>
          </p:cNvSpPr>
          <p:nvPr>
            <p:ph type="subTitle" idx="6"/>
          </p:nvPr>
        </p:nvSpPr>
        <p:spPr>
          <a:xfrm>
            <a:off x="6676456" y="5415967"/>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3732" name="Google Shape;3732;p307"/>
          <p:cNvGrpSpPr/>
          <p:nvPr/>
        </p:nvGrpSpPr>
        <p:grpSpPr>
          <a:xfrm>
            <a:off x="317086" y="308493"/>
            <a:ext cx="11544153" cy="6302287"/>
            <a:chOff x="-6143112" y="2805138"/>
            <a:chExt cx="4788515" cy="2614189"/>
          </a:xfrm>
        </p:grpSpPr>
        <p:sp>
          <p:nvSpPr>
            <p:cNvPr id="3733" name="Google Shape;3733;p307"/>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34" name="Google Shape;3734;p307"/>
            <p:cNvSpPr/>
            <p:nvPr/>
          </p:nvSpPr>
          <p:spPr>
            <a:xfrm>
              <a:off x="-2892015" y="5341552"/>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35" name="Google Shape;3735;p307"/>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36" name="Google Shape;3736;p307"/>
            <p:cNvSpPr/>
            <p:nvPr/>
          </p:nvSpPr>
          <p:spPr>
            <a:xfrm>
              <a:off x="-1489544" y="36949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37" name="Google Shape;3737;p307"/>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738"/>
        <p:cNvGrpSpPr/>
        <p:nvPr/>
      </p:nvGrpSpPr>
      <p:grpSpPr>
        <a:xfrm>
          <a:off x="0" y="0"/>
          <a:ext cx="0" cy="0"/>
          <a:chOff x="0" y="0"/>
          <a:chExt cx="0" cy="0"/>
        </a:xfrm>
      </p:grpSpPr>
      <p:sp>
        <p:nvSpPr>
          <p:cNvPr id="3739" name="Google Shape;3739;p308"/>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40" name="Google Shape;3740;p308"/>
          <p:cNvSpPr txBox="1">
            <a:spLocks noGrp="1"/>
          </p:cNvSpPr>
          <p:nvPr>
            <p:ph type="title" idx="2"/>
          </p:nvPr>
        </p:nvSpPr>
        <p:spPr>
          <a:xfrm>
            <a:off x="941884" y="23456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741" name="Google Shape;3741;p308"/>
          <p:cNvSpPr txBox="1">
            <a:spLocks noGrp="1"/>
          </p:cNvSpPr>
          <p:nvPr>
            <p:ph type="subTitle" idx="1"/>
          </p:nvPr>
        </p:nvSpPr>
        <p:spPr>
          <a:xfrm>
            <a:off x="941884" y="28254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742" name="Google Shape;3742;p308"/>
          <p:cNvSpPr txBox="1">
            <a:spLocks noGrp="1"/>
          </p:cNvSpPr>
          <p:nvPr>
            <p:ph type="title" idx="3"/>
          </p:nvPr>
        </p:nvSpPr>
        <p:spPr>
          <a:xfrm>
            <a:off x="7827316" y="23456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743" name="Google Shape;3743;p308"/>
          <p:cNvSpPr txBox="1">
            <a:spLocks noGrp="1"/>
          </p:cNvSpPr>
          <p:nvPr>
            <p:ph type="subTitle" idx="4"/>
          </p:nvPr>
        </p:nvSpPr>
        <p:spPr>
          <a:xfrm>
            <a:off x="7827316" y="28254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744" name="Google Shape;3744;p308"/>
          <p:cNvSpPr txBox="1">
            <a:spLocks noGrp="1"/>
          </p:cNvSpPr>
          <p:nvPr>
            <p:ph type="title" idx="5"/>
          </p:nvPr>
        </p:nvSpPr>
        <p:spPr>
          <a:xfrm>
            <a:off x="941884" y="41553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745" name="Google Shape;3745;p308"/>
          <p:cNvSpPr txBox="1">
            <a:spLocks noGrp="1"/>
          </p:cNvSpPr>
          <p:nvPr>
            <p:ph type="subTitle" idx="6"/>
          </p:nvPr>
        </p:nvSpPr>
        <p:spPr>
          <a:xfrm>
            <a:off x="941884" y="46350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746" name="Google Shape;3746;p308"/>
          <p:cNvSpPr txBox="1">
            <a:spLocks noGrp="1"/>
          </p:cNvSpPr>
          <p:nvPr>
            <p:ph type="title" idx="7"/>
          </p:nvPr>
        </p:nvSpPr>
        <p:spPr>
          <a:xfrm>
            <a:off x="7827316" y="41553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747" name="Google Shape;3747;p308"/>
          <p:cNvSpPr txBox="1">
            <a:spLocks noGrp="1"/>
          </p:cNvSpPr>
          <p:nvPr>
            <p:ph type="subTitle" idx="8"/>
          </p:nvPr>
        </p:nvSpPr>
        <p:spPr>
          <a:xfrm>
            <a:off x="7827316" y="46350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748" name="Google Shape;3748;p308"/>
          <p:cNvSpPr/>
          <p:nvPr/>
        </p:nvSpPr>
        <p:spPr>
          <a:xfrm rot="-192955">
            <a:off x="2664431" y="41431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49" name="Google Shape;3749;p308"/>
          <p:cNvSpPr/>
          <p:nvPr/>
        </p:nvSpPr>
        <p:spPr>
          <a:xfrm rot="10799792">
            <a:off x="-1677001" y="-49684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750" name="Google Shape;3750;p308"/>
          <p:cNvGrpSpPr/>
          <p:nvPr/>
        </p:nvGrpSpPr>
        <p:grpSpPr>
          <a:xfrm>
            <a:off x="248882" y="279697"/>
            <a:ext cx="11587193" cy="6348023"/>
            <a:chOff x="-6171402" y="2793194"/>
            <a:chExt cx="4806368" cy="2633161"/>
          </a:xfrm>
        </p:grpSpPr>
        <p:sp>
          <p:nvSpPr>
            <p:cNvPr id="3751" name="Google Shape;3751;p308"/>
            <p:cNvSpPr/>
            <p:nvPr/>
          </p:nvSpPr>
          <p:spPr>
            <a:xfrm>
              <a:off x="-5414294" y="5306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52" name="Google Shape;3752;p308"/>
            <p:cNvSpPr/>
            <p:nvPr/>
          </p:nvSpPr>
          <p:spPr>
            <a:xfrm>
              <a:off x="-1500112" y="3546547"/>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53" name="Google Shape;3753;p308"/>
            <p:cNvSpPr/>
            <p:nvPr/>
          </p:nvSpPr>
          <p:spPr>
            <a:xfrm>
              <a:off x="-1419183" y="2808531"/>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54" name="Google Shape;3754;p308"/>
            <p:cNvSpPr/>
            <p:nvPr/>
          </p:nvSpPr>
          <p:spPr>
            <a:xfrm>
              <a:off x="-2138091" y="279319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55" name="Google Shape;3755;p308"/>
            <p:cNvSpPr/>
            <p:nvPr/>
          </p:nvSpPr>
          <p:spPr>
            <a:xfrm>
              <a:off x="-6171402" y="534938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56" name="Google Shape;3756;p308"/>
            <p:cNvSpPr/>
            <p:nvPr/>
          </p:nvSpPr>
          <p:spPr>
            <a:xfrm>
              <a:off x="-1419284" y="477111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57"/>
        <p:cNvGrpSpPr/>
        <p:nvPr/>
      </p:nvGrpSpPr>
      <p:grpSpPr>
        <a:xfrm>
          <a:off x="0" y="0"/>
          <a:ext cx="0" cy="0"/>
          <a:chOff x="0" y="0"/>
          <a:chExt cx="0" cy="0"/>
        </a:xfrm>
      </p:grpSpPr>
      <p:sp>
        <p:nvSpPr>
          <p:cNvPr id="3758" name="Google Shape;3758;p309"/>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59" name="Google Shape;3759;p309"/>
          <p:cNvSpPr txBox="1">
            <a:spLocks noGrp="1"/>
          </p:cNvSpPr>
          <p:nvPr>
            <p:ph type="title" idx="2"/>
          </p:nvPr>
        </p:nvSpPr>
        <p:spPr>
          <a:xfrm>
            <a:off x="13065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760" name="Google Shape;3760;p309"/>
          <p:cNvSpPr txBox="1">
            <a:spLocks noGrp="1"/>
          </p:cNvSpPr>
          <p:nvPr>
            <p:ph type="subTitle" idx="1"/>
          </p:nvPr>
        </p:nvSpPr>
        <p:spPr>
          <a:xfrm>
            <a:off x="13065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761" name="Google Shape;3761;p309"/>
          <p:cNvSpPr txBox="1">
            <a:spLocks noGrp="1"/>
          </p:cNvSpPr>
          <p:nvPr>
            <p:ph type="title" idx="3"/>
          </p:nvPr>
        </p:nvSpPr>
        <p:spPr>
          <a:xfrm>
            <a:off x="46104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762" name="Google Shape;3762;p309"/>
          <p:cNvSpPr txBox="1">
            <a:spLocks noGrp="1"/>
          </p:cNvSpPr>
          <p:nvPr>
            <p:ph type="subTitle" idx="4"/>
          </p:nvPr>
        </p:nvSpPr>
        <p:spPr>
          <a:xfrm>
            <a:off x="46104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763" name="Google Shape;3763;p309"/>
          <p:cNvSpPr txBox="1">
            <a:spLocks noGrp="1"/>
          </p:cNvSpPr>
          <p:nvPr>
            <p:ph type="title" idx="5"/>
          </p:nvPr>
        </p:nvSpPr>
        <p:spPr>
          <a:xfrm>
            <a:off x="13065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764" name="Google Shape;3764;p309"/>
          <p:cNvSpPr txBox="1">
            <a:spLocks noGrp="1"/>
          </p:cNvSpPr>
          <p:nvPr>
            <p:ph type="subTitle" idx="6"/>
          </p:nvPr>
        </p:nvSpPr>
        <p:spPr>
          <a:xfrm>
            <a:off x="13065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765" name="Google Shape;3765;p309"/>
          <p:cNvSpPr txBox="1">
            <a:spLocks noGrp="1"/>
          </p:cNvSpPr>
          <p:nvPr>
            <p:ph type="title" idx="7"/>
          </p:nvPr>
        </p:nvSpPr>
        <p:spPr>
          <a:xfrm>
            <a:off x="46104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766" name="Google Shape;3766;p309"/>
          <p:cNvSpPr txBox="1">
            <a:spLocks noGrp="1"/>
          </p:cNvSpPr>
          <p:nvPr>
            <p:ph type="subTitle" idx="8"/>
          </p:nvPr>
        </p:nvSpPr>
        <p:spPr>
          <a:xfrm>
            <a:off x="46104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767" name="Google Shape;3767;p309"/>
          <p:cNvSpPr txBox="1">
            <a:spLocks noGrp="1"/>
          </p:cNvSpPr>
          <p:nvPr>
            <p:ph type="title" idx="9"/>
          </p:nvPr>
        </p:nvSpPr>
        <p:spPr>
          <a:xfrm>
            <a:off x="7913900" y="25232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768" name="Google Shape;3768;p309"/>
          <p:cNvSpPr txBox="1">
            <a:spLocks noGrp="1"/>
          </p:cNvSpPr>
          <p:nvPr>
            <p:ph type="subTitle" idx="13"/>
          </p:nvPr>
        </p:nvSpPr>
        <p:spPr>
          <a:xfrm>
            <a:off x="7913900" y="32036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769" name="Google Shape;3769;p309"/>
          <p:cNvSpPr txBox="1">
            <a:spLocks noGrp="1"/>
          </p:cNvSpPr>
          <p:nvPr>
            <p:ph type="title" idx="14"/>
          </p:nvPr>
        </p:nvSpPr>
        <p:spPr>
          <a:xfrm>
            <a:off x="7913900" y="47646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3770" name="Google Shape;3770;p309"/>
          <p:cNvSpPr txBox="1">
            <a:spLocks noGrp="1"/>
          </p:cNvSpPr>
          <p:nvPr>
            <p:ph type="subTitle" idx="15"/>
          </p:nvPr>
        </p:nvSpPr>
        <p:spPr>
          <a:xfrm>
            <a:off x="7913900" y="54450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3771" name="Google Shape;3771;p309"/>
          <p:cNvSpPr/>
          <p:nvPr/>
        </p:nvSpPr>
        <p:spPr>
          <a:xfrm>
            <a:off x="-742741"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72" name="Google Shape;3772;p309"/>
          <p:cNvSpPr/>
          <p:nvPr/>
        </p:nvSpPr>
        <p:spPr>
          <a:xfrm flipH="1">
            <a:off x="8704659"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773" name="Google Shape;3773;p309"/>
          <p:cNvGrpSpPr/>
          <p:nvPr/>
        </p:nvGrpSpPr>
        <p:grpSpPr>
          <a:xfrm>
            <a:off x="320388" y="91481"/>
            <a:ext cx="11380691" cy="6536251"/>
            <a:chOff x="240290" y="68610"/>
            <a:chExt cx="8535518" cy="4902188"/>
          </a:xfrm>
        </p:grpSpPr>
        <p:grpSp>
          <p:nvGrpSpPr>
            <p:cNvPr id="3774" name="Google Shape;3774;p309"/>
            <p:cNvGrpSpPr/>
            <p:nvPr/>
          </p:nvGrpSpPr>
          <p:grpSpPr>
            <a:xfrm rot="10800000" flipH="1">
              <a:off x="240290" y="68610"/>
              <a:ext cx="8535518" cy="4902188"/>
              <a:chOff x="240290" y="203735"/>
              <a:chExt cx="8535518" cy="4902188"/>
            </a:xfrm>
          </p:grpSpPr>
          <p:grpSp>
            <p:nvGrpSpPr>
              <p:cNvPr id="3775" name="Google Shape;3775;p309"/>
              <p:cNvGrpSpPr/>
              <p:nvPr/>
            </p:nvGrpSpPr>
            <p:grpSpPr>
              <a:xfrm>
                <a:off x="3631190" y="203735"/>
                <a:ext cx="5144618" cy="4625000"/>
                <a:chOff x="-4266347" y="2789854"/>
                <a:chExt cx="2845317" cy="2557934"/>
              </a:xfrm>
            </p:grpSpPr>
            <p:sp>
              <p:nvSpPr>
                <p:cNvPr id="3776" name="Google Shape;3776;p309"/>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77" name="Google Shape;3777;p309"/>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78" name="Google Shape;3778;p309"/>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79" name="Google Shape;3779;p309"/>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80" name="Google Shape;3780;p309"/>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781" name="Google Shape;3781;p309"/>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82" name="Google Shape;3782;p309"/>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783" name="Google Shape;3783;p309"/>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84"/>
        <p:cNvGrpSpPr/>
        <p:nvPr/>
      </p:nvGrpSpPr>
      <p:grpSpPr>
        <a:xfrm>
          <a:off x="0" y="0"/>
          <a:ext cx="0" cy="0"/>
          <a:chOff x="0" y="0"/>
          <a:chExt cx="0" cy="0"/>
        </a:xfrm>
      </p:grpSpPr>
      <p:sp>
        <p:nvSpPr>
          <p:cNvPr id="3785" name="Google Shape;3785;p310"/>
          <p:cNvSpPr/>
          <p:nvPr/>
        </p:nvSpPr>
        <p:spPr>
          <a:xfrm rot="5400000">
            <a:off x="9956802" y="10819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86" name="Google Shape;3786;p310"/>
          <p:cNvSpPr/>
          <p:nvPr/>
        </p:nvSpPr>
        <p:spPr>
          <a:xfrm flipH="1">
            <a:off x="10706877" y="633863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87" name="Google Shape;3787;p310"/>
          <p:cNvSpPr/>
          <p:nvPr/>
        </p:nvSpPr>
        <p:spPr>
          <a:xfrm flipH="1">
            <a:off x="11705531"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88" name="Google Shape;3788;p310"/>
          <p:cNvSpPr txBox="1">
            <a:spLocks noGrp="1"/>
          </p:cNvSpPr>
          <p:nvPr>
            <p:ph type="ctrTitle"/>
          </p:nvPr>
        </p:nvSpPr>
        <p:spPr>
          <a:xfrm>
            <a:off x="5898300" y="1028700"/>
            <a:ext cx="5145200" cy="982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34" b="1">
                <a:latin typeface="Spinnaker"/>
                <a:ea typeface="Spinnaker"/>
                <a:cs typeface="Spinnaker"/>
                <a:sym typeface="Spinnaker"/>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789" name="Google Shape;3789;p310"/>
          <p:cNvSpPr txBox="1">
            <a:spLocks noGrp="1"/>
          </p:cNvSpPr>
          <p:nvPr>
            <p:ph type="subTitle" idx="1"/>
          </p:nvPr>
        </p:nvSpPr>
        <p:spPr>
          <a:xfrm>
            <a:off x="5898300" y="2141733"/>
            <a:ext cx="5145200" cy="1871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dk1"/>
                </a:solidFill>
                <a:latin typeface="Archivo"/>
                <a:ea typeface="Archivo"/>
                <a:cs typeface="Archivo"/>
                <a:sym typeface="Archivo"/>
              </a:defRPr>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3790" name="Google Shape;3790;p310"/>
          <p:cNvSpPr txBox="1"/>
          <p:nvPr/>
        </p:nvSpPr>
        <p:spPr>
          <a:xfrm>
            <a:off x="5898100" y="4180800"/>
            <a:ext cx="5145200" cy="8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2D3962"/>
                </a:solidFill>
                <a:latin typeface="Archivo"/>
                <a:ea typeface="Archivo"/>
                <a:cs typeface="Archivo"/>
                <a:sym typeface="Archivo"/>
              </a:rPr>
              <a:t>CRÉDITS: Ce modèle de présentation a été créé par </a:t>
            </a:r>
            <a:r>
              <a:rPr lang="en-US" sz="1600" b="1" i="0" u="none" strike="noStrike" cap="none">
                <a:solidFill>
                  <a:schemeClr val="hlink"/>
                </a:solidFill>
                <a:uFill>
                  <a:noFill/>
                </a:uFill>
                <a:latin typeface="Archivo"/>
                <a:ea typeface="Archivo"/>
                <a:cs typeface="Archivo"/>
                <a:sym typeface="Archivo"/>
                <a:hlinkClick r:id="rId2"/>
              </a:rPr>
              <a:t>Slidesgo</a:t>
            </a:r>
            <a:r>
              <a:rPr lang="en-US" sz="1600" b="0" i="0" u="none" strike="noStrike" cap="none">
                <a:solidFill>
                  <a:srgbClr val="2D3962"/>
                </a:solidFill>
                <a:latin typeface="Archivo"/>
                <a:ea typeface="Archivo"/>
                <a:cs typeface="Archivo"/>
                <a:sym typeface="Archivo"/>
              </a:rPr>
              <a:t>, comprenant des icônes de </a:t>
            </a:r>
            <a:r>
              <a:rPr lang="en-US" sz="1600" b="1" i="0" u="none" strike="noStrike" cap="none">
                <a:solidFill>
                  <a:schemeClr val="hlink"/>
                </a:solidFill>
                <a:uFill>
                  <a:noFill/>
                </a:uFill>
                <a:latin typeface="Archivo"/>
                <a:ea typeface="Archivo"/>
                <a:cs typeface="Archivo"/>
                <a:sym typeface="Archivo"/>
                <a:hlinkClick r:id="rId3"/>
              </a:rPr>
              <a:t>Flaticon</a:t>
            </a:r>
            <a:r>
              <a:rPr lang="en-US" sz="1600" b="0" i="0" u="none" strike="noStrike" cap="none">
                <a:solidFill>
                  <a:srgbClr val="2D3962"/>
                </a:solidFill>
                <a:latin typeface="Archivo"/>
                <a:ea typeface="Archivo"/>
                <a:cs typeface="Archivo"/>
                <a:sym typeface="Archivo"/>
              </a:rPr>
              <a:t>, des infographies et des images de </a:t>
            </a:r>
            <a:r>
              <a:rPr lang="en-US" sz="1600" b="1" i="0" u="none" strike="noStrike" cap="none">
                <a:solidFill>
                  <a:schemeClr val="hlink"/>
                </a:solidFill>
                <a:uFill>
                  <a:noFill/>
                </a:uFill>
                <a:latin typeface="Archivo"/>
                <a:ea typeface="Archivo"/>
                <a:cs typeface="Archivo"/>
                <a:sym typeface="Archivo"/>
                <a:hlinkClick r:id="rId4"/>
              </a:rPr>
              <a:t>Freepik</a:t>
            </a:r>
            <a:r>
              <a:rPr lang="en-US" sz="1600" b="0" i="0" u="none" strike="noStrike" cap="none">
                <a:solidFill>
                  <a:srgbClr val="2D3962"/>
                </a:solidFill>
                <a:latin typeface="Archivo"/>
                <a:ea typeface="Archivo"/>
                <a:cs typeface="Archivo"/>
                <a:sym typeface="Archivo"/>
              </a:rPr>
              <a:t> </a:t>
            </a:r>
            <a:endParaRPr sz="1600" b="1" i="0" u="none" strike="noStrike" cap="none">
              <a:solidFill>
                <a:srgbClr val="2D3962"/>
              </a:solidFill>
              <a:latin typeface="Archivo"/>
              <a:ea typeface="Archivo"/>
              <a:cs typeface="Archivo"/>
              <a:sym typeface="Archivo"/>
            </a:endParaRPr>
          </a:p>
        </p:txBody>
      </p:sp>
      <p:grpSp>
        <p:nvGrpSpPr>
          <p:cNvPr id="3791" name="Google Shape;3791;p310"/>
          <p:cNvGrpSpPr/>
          <p:nvPr/>
        </p:nvGrpSpPr>
        <p:grpSpPr>
          <a:xfrm flipH="1">
            <a:off x="644765" y="138652"/>
            <a:ext cx="8869147" cy="1498175"/>
            <a:chOff x="-5349598" y="2818975"/>
            <a:chExt cx="3678923" cy="621443"/>
          </a:xfrm>
        </p:grpSpPr>
        <p:sp>
          <p:nvSpPr>
            <p:cNvPr id="3792" name="Google Shape;3792;p310"/>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93" name="Google Shape;3793;p310"/>
            <p:cNvSpPr/>
            <p:nvPr/>
          </p:nvSpPr>
          <p:spPr>
            <a:xfrm>
              <a:off x="-1724725" y="339411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94" name="Google Shape;3794;p310"/>
            <p:cNvSpPr/>
            <p:nvPr/>
          </p:nvSpPr>
          <p:spPr>
            <a:xfrm>
              <a:off x="-5349598" y="2931569"/>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795"/>
        <p:cNvGrpSpPr/>
        <p:nvPr/>
      </p:nvGrpSpPr>
      <p:grpSpPr>
        <a:xfrm>
          <a:off x="0" y="0"/>
          <a:ext cx="0" cy="0"/>
          <a:chOff x="0" y="0"/>
          <a:chExt cx="0" cy="0"/>
        </a:xfrm>
      </p:grpSpPr>
      <p:sp>
        <p:nvSpPr>
          <p:cNvPr id="3796" name="Google Shape;3796;p311"/>
          <p:cNvSpPr/>
          <p:nvPr/>
        </p:nvSpPr>
        <p:spPr>
          <a:xfrm rot="6873750">
            <a:off x="-6426455"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97" name="Google Shape;3797;p311"/>
          <p:cNvSpPr/>
          <p:nvPr/>
        </p:nvSpPr>
        <p:spPr>
          <a:xfrm rot="-4956612">
            <a:off x="6033842"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798" name="Google Shape;3798;p311"/>
          <p:cNvGrpSpPr/>
          <p:nvPr/>
        </p:nvGrpSpPr>
        <p:grpSpPr>
          <a:xfrm>
            <a:off x="502888" y="91481"/>
            <a:ext cx="11198193" cy="6637851"/>
            <a:chOff x="377165" y="68610"/>
            <a:chExt cx="8398645" cy="4978388"/>
          </a:xfrm>
        </p:grpSpPr>
        <p:grpSp>
          <p:nvGrpSpPr>
            <p:cNvPr id="3799" name="Google Shape;3799;p311"/>
            <p:cNvGrpSpPr/>
            <p:nvPr/>
          </p:nvGrpSpPr>
          <p:grpSpPr>
            <a:xfrm rot="10800000" flipH="1">
              <a:off x="2488190" y="68610"/>
              <a:ext cx="6287620" cy="4978388"/>
              <a:chOff x="2488190" y="127535"/>
              <a:chExt cx="6287620" cy="4978388"/>
            </a:xfrm>
          </p:grpSpPr>
          <p:grpSp>
            <p:nvGrpSpPr>
              <p:cNvPr id="3800" name="Google Shape;3800;p311"/>
              <p:cNvGrpSpPr/>
              <p:nvPr/>
            </p:nvGrpSpPr>
            <p:grpSpPr>
              <a:xfrm>
                <a:off x="2488190" y="127535"/>
                <a:ext cx="6287620" cy="4701198"/>
                <a:chOff x="-4898503" y="2747711"/>
                <a:chExt cx="3477473" cy="2600077"/>
              </a:xfrm>
            </p:grpSpPr>
            <p:sp>
              <p:nvSpPr>
                <p:cNvPr id="3801" name="Google Shape;3801;p311"/>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02" name="Google Shape;3802;p311"/>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03" name="Google Shape;3803;p311"/>
                <p:cNvSpPr/>
                <p:nvPr/>
              </p:nvSpPr>
              <p:spPr>
                <a:xfrm>
                  <a:off x="-4898503" y="2747711"/>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04" name="Google Shape;3804;p311"/>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805" name="Google Shape;3805;p311"/>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806" name="Google Shape;3806;p311"/>
            <p:cNvSpPr/>
            <p:nvPr/>
          </p:nvSpPr>
          <p:spPr>
            <a:xfrm rot="10800000" flipH="1">
              <a:off x="377165" y="2872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807"/>
        <p:cNvGrpSpPr/>
        <p:nvPr/>
      </p:nvGrpSpPr>
      <p:grpSpPr>
        <a:xfrm>
          <a:off x="0" y="0"/>
          <a:ext cx="0" cy="0"/>
          <a:chOff x="0" y="0"/>
          <a:chExt cx="0" cy="0"/>
        </a:xfrm>
      </p:grpSpPr>
      <p:sp>
        <p:nvSpPr>
          <p:cNvPr id="3808" name="Google Shape;3808;p312"/>
          <p:cNvSpPr/>
          <p:nvPr/>
        </p:nvSpPr>
        <p:spPr>
          <a:xfrm rot="6873750">
            <a:off x="-6046255"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09" name="Google Shape;3809;p312"/>
          <p:cNvSpPr/>
          <p:nvPr/>
        </p:nvSpPr>
        <p:spPr>
          <a:xfrm rot="-1606648">
            <a:off x="7851745" y="4630315"/>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10" name="Google Shape;3810;p312"/>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11" name="Google Shape;3811;p312"/>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12" name="Google Shape;3812;p312"/>
          <p:cNvSpPr/>
          <p:nvPr/>
        </p:nvSpPr>
        <p:spPr>
          <a:xfrm rot="10800000">
            <a:off x="11645817" y="44964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13" name="Google Shape;3813;p312"/>
          <p:cNvSpPr/>
          <p:nvPr/>
        </p:nvSpPr>
        <p:spPr>
          <a:xfrm rot="10800000">
            <a:off x="4913571" y="303138"/>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14" name="Google Shape;3814;p312"/>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15" name="Google Shape;3815;p312"/>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16" name="Google Shape;3816;p312"/>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17" name="Google Shape;3817;p312"/>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818" name="Google Shape;3818;p312"/>
          <p:cNvGrpSpPr/>
          <p:nvPr/>
        </p:nvGrpSpPr>
        <p:grpSpPr>
          <a:xfrm rot="-9236845">
            <a:off x="-147291" y="4740554"/>
            <a:ext cx="1129706" cy="2783684"/>
            <a:chOff x="6288246" y="-2269485"/>
            <a:chExt cx="847271" cy="2087743"/>
          </a:xfrm>
        </p:grpSpPr>
        <p:sp>
          <p:nvSpPr>
            <p:cNvPr id="3819" name="Google Shape;3819;p312"/>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20" name="Google Shape;3820;p312"/>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21" name="Google Shape;3821;p312"/>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22" name="Google Shape;3822;p312"/>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23" name="Google Shape;3823;p312"/>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24" name="Google Shape;3824;p312"/>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25" name="Google Shape;3825;p312"/>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826"/>
        <p:cNvGrpSpPr/>
        <p:nvPr/>
      </p:nvGrpSpPr>
      <p:grpSpPr>
        <a:xfrm>
          <a:off x="0" y="0"/>
          <a:ext cx="0" cy="0"/>
          <a:chOff x="0" y="0"/>
          <a:chExt cx="0" cy="0"/>
        </a:xfrm>
      </p:grpSpPr>
      <p:sp>
        <p:nvSpPr>
          <p:cNvPr id="3827" name="Google Shape;3827;p313"/>
          <p:cNvSpPr/>
          <p:nvPr/>
        </p:nvSpPr>
        <p:spPr>
          <a:xfrm rot="-6873750" flipH="1">
            <a:off x="5680122"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28" name="Google Shape;3828;p313"/>
          <p:cNvSpPr/>
          <p:nvPr/>
        </p:nvSpPr>
        <p:spPr>
          <a:xfrm rot="9193352">
            <a:off x="-2721481" y="-1999086"/>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29" name="Google Shape;3829;p313"/>
          <p:cNvSpPr/>
          <p:nvPr/>
        </p:nvSpPr>
        <p:spPr>
          <a:xfrm>
            <a:off x="10353256" y="265199"/>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30" name="Google Shape;3830;p313"/>
          <p:cNvSpPr/>
          <p:nvPr/>
        </p:nvSpPr>
        <p:spPr>
          <a:xfrm>
            <a:off x="4935185" y="392281"/>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31" name="Google Shape;3831;p313"/>
          <p:cNvSpPr/>
          <p:nvPr/>
        </p:nvSpPr>
        <p:spPr>
          <a:xfrm>
            <a:off x="390397" y="203396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32" name="Google Shape;3832;p313"/>
          <p:cNvSpPr/>
          <p:nvPr/>
        </p:nvSpPr>
        <p:spPr>
          <a:xfrm>
            <a:off x="7517631" y="6455569"/>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33" name="Google Shape;3833;p313"/>
          <p:cNvSpPr/>
          <p:nvPr/>
        </p:nvSpPr>
        <p:spPr>
          <a:xfrm>
            <a:off x="3411706" y="641859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34" name="Google Shape;3834;p313"/>
          <p:cNvSpPr/>
          <p:nvPr/>
        </p:nvSpPr>
        <p:spPr>
          <a:xfrm>
            <a:off x="9884431" y="641859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35" name="Google Shape;3835;p313"/>
          <p:cNvSpPr/>
          <p:nvPr/>
        </p:nvSpPr>
        <p:spPr>
          <a:xfrm>
            <a:off x="752757" y="561663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36" name="Google Shape;3836;p313"/>
          <p:cNvSpPr/>
          <p:nvPr/>
        </p:nvSpPr>
        <p:spPr>
          <a:xfrm rot="10800000" flipH="1">
            <a:off x="720597" y="6417630"/>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3841"/>
        <p:cNvGrpSpPr/>
        <p:nvPr/>
      </p:nvGrpSpPr>
      <p:grpSpPr>
        <a:xfrm>
          <a:off x="0" y="0"/>
          <a:ext cx="0" cy="0"/>
          <a:chOff x="0" y="0"/>
          <a:chExt cx="0" cy="0"/>
        </a:xfrm>
      </p:grpSpPr>
      <p:sp>
        <p:nvSpPr>
          <p:cNvPr id="3842" name="Google Shape;3842;p315"/>
          <p:cNvSpPr txBox="1">
            <a:spLocks noGrp="1"/>
          </p:cNvSpPr>
          <p:nvPr>
            <p:ph type="body" idx="1"/>
          </p:nvPr>
        </p:nvSpPr>
        <p:spPr>
          <a:xfrm>
            <a:off x="0" y="164639"/>
            <a:ext cx="12192000" cy="76808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4800"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843" name="Google Shape;3843;p315"/>
          <p:cNvSpPr txBox="1">
            <a:spLocks noGrp="1"/>
          </p:cNvSpPr>
          <p:nvPr>
            <p:ph type="body" idx="2"/>
          </p:nvPr>
        </p:nvSpPr>
        <p:spPr>
          <a:xfrm>
            <a:off x="0" y="932724"/>
            <a:ext cx="12192000" cy="38404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67"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4"/>
          <p:cNvSpPr>
            <a:spLocks noGrp="1"/>
          </p:cNvSpPr>
          <p:nvPr>
            <p:ph type="pic" idx="2"/>
          </p:nvPr>
        </p:nvSpPr>
        <p:spPr>
          <a:xfrm>
            <a:off x="5183188" y="987426"/>
            <a:ext cx="6172200" cy="4873625"/>
          </a:xfrm>
          <a:prstGeom prst="rect">
            <a:avLst/>
          </a:prstGeom>
          <a:noFill/>
          <a:ln>
            <a:noFill/>
          </a:ln>
        </p:spPr>
      </p:sp>
      <p:sp>
        <p:nvSpPr>
          <p:cNvPr id="222" name="Google Shape;222;p34"/>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3" name="Google Shape;223;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44"/>
        <p:cNvGrpSpPr/>
        <p:nvPr/>
      </p:nvGrpSpPr>
      <p:grpSpPr>
        <a:xfrm>
          <a:off x="0" y="0"/>
          <a:ext cx="0" cy="0"/>
          <a:chOff x="0" y="0"/>
          <a:chExt cx="0" cy="0"/>
        </a:xfrm>
      </p:grpSpPr>
      <p:sp>
        <p:nvSpPr>
          <p:cNvPr id="3845" name="Google Shape;3845;p316"/>
          <p:cNvSpPr/>
          <p:nvPr/>
        </p:nvSpPr>
        <p:spPr>
          <a:xfrm rot="5400000" flipH="1">
            <a:off x="8979691" y="3489049"/>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46" name="Google Shape;3846;p316"/>
          <p:cNvSpPr txBox="1">
            <a:spLocks noGrp="1"/>
          </p:cNvSpPr>
          <p:nvPr>
            <p:ph type="body" idx="1"/>
          </p:nvPr>
        </p:nvSpPr>
        <p:spPr>
          <a:xfrm>
            <a:off x="950967" y="1866900"/>
            <a:ext cx="10299200" cy="4224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847" name="Google Shape;3847;p316"/>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48" name="Google Shape;3848;p316"/>
          <p:cNvSpPr/>
          <p:nvPr/>
        </p:nvSpPr>
        <p:spPr>
          <a:xfrm rot="-698476">
            <a:off x="-1544230" y="-587764"/>
            <a:ext cx="4205507" cy="3329059"/>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49" name="Google Shape;3849;p316"/>
          <p:cNvSpPr/>
          <p:nvPr/>
        </p:nvSpPr>
        <p:spPr>
          <a:xfrm rot="10800000" flipH="1">
            <a:off x="4548552"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50" name="Google Shape;3850;p316"/>
          <p:cNvSpPr/>
          <p:nvPr/>
        </p:nvSpPr>
        <p:spPr>
          <a:xfrm rot="10800000" flipH="1">
            <a:off x="11360297" y="23247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51" name="Google Shape;3851;p316"/>
          <p:cNvSpPr/>
          <p:nvPr/>
        </p:nvSpPr>
        <p:spPr>
          <a:xfrm rot="10800000" flipH="1">
            <a:off x="11555399" y="12842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52" name="Google Shape;3852;p316"/>
          <p:cNvSpPr/>
          <p:nvPr/>
        </p:nvSpPr>
        <p:spPr>
          <a:xfrm rot="10800000" flipH="1">
            <a:off x="1104058"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53" name="Google Shape;3853;p316"/>
          <p:cNvSpPr/>
          <p:nvPr/>
        </p:nvSpPr>
        <p:spPr>
          <a:xfrm rot="10800000" flipH="1">
            <a:off x="9497799"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54" name="Google Shape;3854;p316"/>
          <p:cNvSpPr/>
          <p:nvPr/>
        </p:nvSpPr>
        <p:spPr>
          <a:xfrm rot="10800000" flipH="1">
            <a:off x="366123"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55" name="Google Shape;3855;p316"/>
          <p:cNvSpPr/>
          <p:nvPr/>
        </p:nvSpPr>
        <p:spPr>
          <a:xfrm>
            <a:off x="2848564"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856" name="Google Shape;3856;p316"/>
          <p:cNvGrpSpPr/>
          <p:nvPr/>
        </p:nvGrpSpPr>
        <p:grpSpPr>
          <a:xfrm rot="-10655570">
            <a:off x="10881427" y="4921208"/>
            <a:ext cx="1129676" cy="2783608"/>
            <a:chOff x="6288246" y="-2269485"/>
            <a:chExt cx="847271" cy="2087743"/>
          </a:xfrm>
        </p:grpSpPr>
        <p:sp>
          <p:nvSpPr>
            <p:cNvPr id="3857" name="Google Shape;3857;p316"/>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58" name="Google Shape;3858;p316"/>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59" name="Google Shape;3859;p316"/>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60" name="Google Shape;3860;p316"/>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61" name="Google Shape;3861;p316"/>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62" name="Google Shape;3862;p316"/>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63" name="Google Shape;3863;p316"/>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64"/>
        <p:cNvGrpSpPr/>
        <p:nvPr/>
      </p:nvGrpSpPr>
      <p:grpSpPr>
        <a:xfrm>
          <a:off x="0" y="0"/>
          <a:ext cx="0" cy="0"/>
          <a:chOff x="0" y="0"/>
          <a:chExt cx="0" cy="0"/>
        </a:xfrm>
      </p:grpSpPr>
      <p:sp>
        <p:nvSpPr>
          <p:cNvPr id="3865" name="Google Shape;3865;p317"/>
          <p:cNvSpPr txBox="1">
            <a:spLocks noGrp="1"/>
          </p:cNvSpPr>
          <p:nvPr>
            <p:ph type="title"/>
          </p:nvPr>
        </p:nvSpPr>
        <p:spPr>
          <a:xfrm>
            <a:off x="1431400" y="2710433"/>
            <a:ext cx="43416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3866" name="Google Shape;3866;p317"/>
          <p:cNvSpPr txBox="1">
            <a:spLocks noGrp="1"/>
          </p:cNvSpPr>
          <p:nvPr>
            <p:ph type="title" idx="2"/>
          </p:nvPr>
        </p:nvSpPr>
        <p:spPr>
          <a:xfrm>
            <a:off x="6567533" y="2710433"/>
            <a:ext cx="43392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3867" name="Google Shape;3867;p317"/>
          <p:cNvSpPr txBox="1">
            <a:spLocks noGrp="1"/>
          </p:cNvSpPr>
          <p:nvPr>
            <p:ph type="subTitle" idx="1"/>
          </p:nvPr>
        </p:nvSpPr>
        <p:spPr>
          <a:xfrm>
            <a:off x="6567533" y="3775967"/>
            <a:ext cx="43392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3868" name="Google Shape;3868;p317"/>
          <p:cNvSpPr txBox="1">
            <a:spLocks noGrp="1"/>
          </p:cNvSpPr>
          <p:nvPr>
            <p:ph type="subTitle" idx="3"/>
          </p:nvPr>
        </p:nvSpPr>
        <p:spPr>
          <a:xfrm>
            <a:off x="1431400" y="3775967"/>
            <a:ext cx="43416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3869" name="Google Shape;3869;p317"/>
          <p:cNvSpPr/>
          <p:nvPr/>
        </p:nvSpPr>
        <p:spPr>
          <a:xfrm rot="192955" flipH="1">
            <a:off x="-1873784" y="39803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70" name="Google Shape;3870;p317"/>
          <p:cNvSpPr/>
          <p:nvPr/>
        </p:nvSpPr>
        <p:spPr>
          <a:xfrm rot="-10799792" flipH="1">
            <a:off x="2302210" y="-38968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871" name="Google Shape;3871;p317"/>
          <p:cNvGrpSpPr/>
          <p:nvPr/>
        </p:nvGrpSpPr>
        <p:grpSpPr>
          <a:xfrm>
            <a:off x="10033089" y="-899544"/>
            <a:ext cx="2105932" cy="2194343"/>
            <a:chOff x="-3367862" y="7828950"/>
            <a:chExt cx="1322600" cy="1378125"/>
          </a:xfrm>
        </p:grpSpPr>
        <p:sp>
          <p:nvSpPr>
            <p:cNvPr id="3872" name="Google Shape;3872;p317"/>
            <p:cNvSpPr/>
            <p:nvPr/>
          </p:nvSpPr>
          <p:spPr>
            <a:xfrm>
              <a:off x="-2932387" y="7957200"/>
              <a:ext cx="276000" cy="199725"/>
            </a:xfrm>
            <a:custGeom>
              <a:avLst/>
              <a:gdLst/>
              <a:ahLst/>
              <a:cxnLst/>
              <a:rect l="l" t="t" r="r" b="b"/>
              <a:pathLst>
                <a:path w="11040" h="7989" extrusionOk="0">
                  <a:moveTo>
                    <a:pt x="1" y="1"/>
                  </a:moveTo>
                  <a:lnTo>
                    <a:pt x="1" y="7989"/>
                  </a:lnTo>
                  <a:lnTo>
                    <a:pt x="11039" y="7989"/>
                  </a:lnTo>
                  <a:lnTo>
                    <a:pt x="11039" y="1"/>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73" name="Google Shape;3873;p317"/>
            <p:cNvSpPr/>
            <p:nvPr/>
          </p:nvSpPr>
          <p:spPr>
            <a:xfrm>
              <a:off x="-2932387"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74" name="Google Shape;3874;p317"/>
            <p:cNvSpPr/>
            <p:nvPr/>
          </p:nvSpPr>
          <p:spPr>
            <a:xfrm>
              <a:off x="-3236662"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75" name="Google Shape;3875;p317"/>
            <p:cNvSpPr/>
            <p:nvPr/>
          </p:nvSpPr>
          <p:spPr>
            <a:xfrm>
              <a:off x="-3153362" y="9071950"/>
              <a:ext cx="892100" cy="135125"/>
            </a:xfrm>
            <a:custGeom>
              <a:avLst/>
              <a:gdLst/>
              <a:ahLst/>
              <a:cxnLst/>
              <a:rect l="l" t="t" r="r" b="b"/>
              <a:pathLst>
                <a:path w="35684" h="5405" extrusionOk="0">
                  <a:moveTo>
                    <a:pt x="18049" y="1"/>
                  </a:moveTo>
                  <a:cubicBezTo>
                    <a:pt x="8314" y="1"/>
                    <a:pt x="0" y="1"/>
                    <a:pt x="422" y="2917"/>
                  </a:cubicBezTo>
                  <a:cubicBezTo>
                    <a:pt x="652" y="4502"/>
                    <a:pt x="8314" y="5405"/>
                    <a:pt x="18049" y="5405"/>
                  </a:cubicBezTo>
                  <a:cubicBezTo>
                    <a:pt x="27792" y="5405"/>
                    <a:pt x="35684" y="4524"/>
                    <a:pt x="35684" y="2917"/>
                  </a:cubicBezTo>
                  <a:cubicBezTo>
                    <a:pt x="35684" y="1"/>
                    <a:pt x="27792" y="1"/>
                    <a:pt x="18049"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76" name="Google Shape;3876;p317"/>
            <p:cNvSpPr/>
            <p:nvPr/>
          </p:nvSpPr>
          <p:spPr>
            <a:xfrm>
              <a:off x="-3330312" y="7866325"/>
              <a:ext cx="1247475" cy="1247675"/>
            </a:xfrm>
            <a:custGeom>
              <a:avLst/>
              <a:gdLst/>
              <a:ahLst/>
              <a:cxnLst/>
              <a:rect l="l" t="t" r="r" b="b"/>
              <a:pathLst>
                <a:path w="49899" h="49907" extrusionOk="0">
                  <a:moveTo>
                    <a:pt x="24950" y="1"/>
                  </a:moveTo>
                  <a:cubicBezTo>
                    <a:pt x="11172" y="1"/>
                    <a:pt x="1" y="11172"/>
                    <a:pt x="1" y="24957"/>
                  </a:cubicBezTo>
                  <a:cubicBezTo>
                    <a:pt x="1" y="38735"/>
                    <a:pt x="11172" y="49906"/>
                    <a:pt x="24950" y="49906"/>
                  </a:cubicBezTo>
                  <a:cubicBezTo>
                    <a:pt x="38727" y="49906"/>
                    <a:pt x="49899" y="38735"/>
                    <a:pt x="49899" y="24957"/>
                  </a:cubicBezTo>
                  <a:cubicBezTo>
                    <a:pt x="49899" y="11172"/>
                    <a:pt x="38727" y="1"/>
                    <a:pt x="249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77" name="Google Shape;3877;p317"/>
            <p:cNvSpPr/>
            <p:nvPr/>
          </p:nvSpPr>
          <p:spPr>
            <a:xfrm>
              <a:off x="-3174837" y="8312750"/>
              <a:ext cx="1092000" cy="801250"/>
            </a:xfrm>
            <a:custGeom>
              <a:avLst/>
              <a:gdLst/>
              <a:ahLst/>
              <a:cxnLst/>
              <a:rect l="l" t="t" r="r" b="b"/>
              <a:pathLst>
                <a:path w="43680" h="32050" extrusionOk="0">
                  <a:moveTo>
                    <a:pt x="42658" y="0"/>
                  </a:moveTo>
                  <a:cubicBezTo>
                    <a:pt x="42658" y="0"/>
                    <a:pt x="33019" y="12867"/>
                    <a:pt x="21366" y="18457"/>
                  </a:cubicBezTo>
                  <a:cubicBezTo>
                    <a:pt x="13904" y="22040"/>
                    <a:pt x="1" y="23580"/>
                    <a:pt x="1" y="23580"/>
                  </a:cubicBezTo>
                  <a:cubicBezTo>
                    <a:pt x="4726" y="28963"/>
                    <a:pt x="11541" y="32049"/>
                    <a:pt x="18705" y="32049"/>
                  </a:cubicBezTo>
                  <a:cubicBezTo>
                    <a:pt x="18714" y="32049"/>
                    <a:pt x="18722" y="32049"/>
                    <a:pt x="18731" y="32049"/>
                  </a:cubicBezTo>
                  <a:cubicBezTo>
                    <a:pt x="32508" y="32049"/>
                    <a:pt x="43680" y="20878"/>
                    <a:pt x="43680" y="7100"/>
                  </a:cubicBezTo>
                  <a:cubicBezTo>
                    <a:pt x="43680" y="4694"/>
                    <a:pt x="43339" y="2303"/>
                    <a:pt x="42658" y="0"/>
                  </a:cubicBezTo>
                  <a:close/>
                </a:path>
              </a:pathLst>
            </a:custGeom>
            <a:solidFill>
              <a:srgbClr val="2D3962">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78" name="Google Shape;3878;p317"/>
            <p:cNvSpPr/>
            <p:nvPr/>
          </p:nvSpPr>
          <p:spPr>
            <a:xfrm>
              <a:off x="-2738587" y="8113475"/>
              <a:ext cx="278000" cy="384000"/>
            </a:xfrm>
            <a:custGeom>
              <a:avLst/>
              <a:gdLst/>
              <a:ahLst/>
              <a:cxnLst/>
              <a:rect l="l" t="t" r="r" b="b"/>
              <a:pathLst>
                <a:path w="11120" h="15360" extrusionOk="0">
                  <a:moveTo>
                    <a:pt x="6540" y="1"/>
                  </a:moveTo>
                  <a:cubicBezTo>
                    <a:pt x="6275" y="1"/>
                    <a:pt x="6022" y="161"/>
                    <a:pt x="5915" y="420"/>
                  </a:cubicBezTo>
                  <a:lnTo>
                    <a:pt x="178" y="14434"/>
                  </a:lnTo>
                  <a:cubicBezTo>
                    <a:pt x="0" y="14879"/>
                    <a:pt x="326" y="15360"/>
                    <a:pt x="800" y="15360"/>
                  </a:cubicBezTo>
                  <a:lnTo>
                    <a:pt x="10453" y="15360"/>
                  </a:lnTo>
                  <a:cubicBezTo>
                    <a:pt x="10824" y="15360"/>
                    <a:pt x="11120" y="15056"/>
                    <a:pt x="11120" y="14686"/>
                  </a:cubicBezTo>
                  <a:cubicBezTo>
                    <a:pt x="11120" y="14323"/>
                    <a:pt x="10824" y="14020"/>
                    <a:pt x="10453" y="14020"/>
                  </a:cubicBezTo>
                  <a:lnTo>
                    <a:pt x="1792" y="14020"/>
                  </a:lnTo>
                  <a:lnTo>
                    <a:pt x="7152" y="924"/>
                  </a:lnTo>
                  <a:cubicBezTo>
                    <a:pt x="7300" y="583"/>
                    <a:pt x="7129" y="191"/>
                    <a:pt x="6789" y="50"/>
                  </a:cubicBezTo>
                  <a:cubicBezTo>
                    <a:pt x="6707" y="16"/>
                    <a:pt x="6623" y="1"/>
                    <a:pt x="6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79" name="Google Shape;3879;p317"/>
            <p:cNvSpPr/>
            <p:nvPr/>
          </p:nvSpPr>
          <p:spPr>
            <a:xfrm>
              <a:off x="-2723237" y="7935375"/>
              <a:ext cx="33350" cy="82575"/>
            </a:xfrm>
            <a:custGeom>
              <a:avLst/>
              <a:gdLst/>
              <a:ahLst/>
              <a:cxnLst/>
              <a:rect l="l" t="t" r="r" b="b"/>
              <a:pathLst>
                <a:path w="1334" h="3303" extrusionOk="0">
                  <a:moveTo>
                    <a:pt x="667" y="0"/>
                  </a:moveTo>
                  <a:cubicBezTo>
                    <a:pt x="297" y="0"/>
                    <a:pt x="0" y="296"/>
                    <a:pt x="0" y="667"/>
                  </a:cubicBezTo>
                  <a:lnTo>
                    <a:pt x="0" y="2636"/>
                  </a:lnTo>
                  <a:cubicBezTo>
                    <a:pt x="0" y="3006"/>
                    <a:pt x="297" y="3302"/>
                    <a:pt x="667" y="3302"/>
                  </a:cubicBezTo>
                  <a:cubicBezTo>
                    <a:pt x="1037" y="3302"/>
                    <a:pt x="1333" y="3006"/>
                    <a:pt x="1333" y="2636"/>
                  </a:cubicBezTo>
                  <a:lnTo>
                    <a:pt x="1333" y="667"/>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80" name="Google Shape;3880;p317"/>
            <p:cNvSpPr/>
            <p:nvPr/>
          </p:nvSpPr>
          <p:spPr>
            <a:xfrm>
              <a:off x="-2723237" y="8970350"/>
              <a:ext cx="33350" cy="82550"/>
            </a:xfrm>
            <a:custGeom>
              <a:avLst/>
              <a:gdLst/>
              <a:ahLst/>
              <a:cxnLst/>
              <a:rect l="l" t="t" r="r" b="b"/>
              <a:pathLst>
                <a:path w="1334" h="3302" extrusionOk="0">
                  <a:moveTo>
                    <a:pt x="667" y="0"/>
                  </a:moveTo>
                  <a:cubicBezTo>
                    <a:pt x="297" y="0"/>
                    <a:pt x="0" y="296"/>
                    <a:pt x="0" y="666"/>
                  </a:cubicBezTo>
                  <a:lnTo>
                    <a:pt x="0" y="2636"/>
                  </a:lnTo>
                  <a:cubicBezTo>
                    <a:pt x="0" y="3006"/>
                    <a:pt x="297" y="3302"/>
                    <a:pt x="667" y="3302"/>
                  </a:cubicBezTo>
                  <a:cubicBezTo>
                    <a:pt x="1037" y="3302"/>
                    <a:pt x="1333" y="3006"/>
                    <a:pt x="1333" y="2636"/>
                  </a:cubicBezTo>
                  <a:lnTo>
                    <a:pt x="1333" y="666"/>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81" name="Google Shape;3881;p317"/>
            <p:cNvSpPr/>
            <p:nvPr/>
          </p:nvSpPr>
          <p:spPr>
            <a:xfrm>
              <a:off x="-3266812" y="8473575"/>
              <a:ext cx="82575" cy="33350"/>
            </a:xfrm>
            <a:custGeom>
              <a:avLst/>
              <a:gdLst/>
              <a:ahLst/>
              <a:cxnLst/>
              <a:rect l="l" t="t" r="r" b="b"/>
              <a:pathLst>
                <a:path w="3303" h="1334" extrusionOk="0">
                  <a:moveTo>
                    <a:pt x="2641" y="0"/>
                  </a:moveTo>
                  <a:cubicBezTo>
                    <a:pt x="2632" y="0"/>
                    <a:pt x="2623" y="1"/>
                    <a:pt x="2614" y="1"/>
                  </a:cubicBezTo>
                  <a:lnTo>
                    <a:pt x="644" y="1"/>
                  </a:lnTo>
                  <a:cubicBezTo>
                    <a:pt x="289" y="8"/>
                    <a:pt x="0" y="304"/>
                    <a:pt x="0" y="667"/>
                  </a:cubicBezTo>
                  <a:cubicBezTo>
                    <a:pt x="0" y="1023"/>
                    <a:pt x="289" y="1319"/>
                    <a:pt x="644" y="1333"/>
                  </a:cubicBezTo>
                  <a:lnTo>
                    <a:pt x="2614" y="1333"/>
                  </a:lnTo>
                  <a:cubicBezTo>
                    <a:pt x="2622" y="1334"/>
                    <a:pt x="2631" y="1334"/>
                    <a:pt x="2640" y="1334"/>
                  </a:cubicBezTo>
                  <a:cubicBezTo>
                    <a:pt x="3006" y="1334"/>
                    <a:pt x="3302" y="1036"/>
                    <a:pt x="3302" y="667"/>
                  </a:cubicBezTo>
                  <a:cubicBezTo>
                    <a:pt x="3302" y="291"/>
                    <a:pt x="3006" y="0"/>
                    <a:pt x="26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82" name="Google Shape;3882;p317"/>
            <p:cNvSpPr/>
            <p:nvPr/>
          </p:nvSpPr>
          <p:spPr>
            <a:xfrm>
              <a:off x="-2230737" y="8473575"/>
              <a:ext cx="83675" cy="33350"/>
            </a:xfrm>
            <a:custGeom>
              <a:avLst/>
              <a:gdLst/>
              <a:ahLst/>
              <a:cxnLst/>
              <a:rect l="l" t="t" r="r" b="b"/>
              <a:pathLst>
                <a:path w="3347" h="1334" extrusionOk="0">
                  <a:moveTo>
                    <a:pt x="662" y="0"/>
                  </a:moveTo>
                  <a:cubicBezTo>
                    <a:pt x="297" y="0"/>
                    <a:pt x="1" y="291"/>
                    <a:pt x="1" y="667"/>
                  </a:cubicBezTo>
                  <a:cubicBezTo>
                    <a:pt x="1" y="1036"/>
                    <a:pt x="297" y="1334"/>
                    <a:pt x="663" y="1334"/>
                  </a:cubicBezTo>
                  <a:cubicBezTo>
                    <a:pt x="671" y="1334"/>
                    <a:pt x="680" y="1334"/>
                    <a:pt x="689" y="1333"/>
                  </a:cubicBezTo>
                  <a:lnTo>
                    <a:pt x="2658" y="1333"/>
                  </a:lnTo>
                  <a:cubicBezTo>
                    <a:pt x="2667" y="1334"/>
                    <a:pt x="2676" y="1334"/>
                    <a:pt x="2685" y="1334"/>
                  </a:cubicBezTo>
                  <a:cubicBezTo>
                    <a:pt x="3050" y="1334"/>
                    <a:pt x="3347" y="1036"/>
                    <a:pt x="3347" y="667"/>
                  </a:cubicBezTo>
                  <a:cubicBezTo>
                    <a:pt x="3347" y="291"/>
                    <a:pt x="3051" y="0"/>
                    <a:pt x="2685" y="0"/>
                  </a:cubicBezTo>
                  <a:cubicBezTo>
                    <a:pt x="2676" y="0"/>
                    <a:pt x="2667" y="1"/>
                    <a:pt x="2658" y="1"/>
                  </a:cubicBezTo>
                  <a:lnTo>
                    <a:pt x="689" y="1"/>
                  </a:lnTo>
                  <a:cubicBezTo>
                    <a:pt x="680" y="1"/>
                    <a:pt x="671" y="0"/>
                    <a:pt x="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83" name="Google Shape;3883;p317"/>
            <p:cNvSpPr/>
            <p:nvPr/>
          </p:nvSpPr>
          <p:spPr>
            <a:xfrm>
              <a:off x="-3367862" y="7828950"/>
              <a:ext cx="1322600" cy="1322600"/>
            </a:xfrm>
            <a:custGeom>
              <a:avLst/>
              <a:gdLst/>
              <a:ahLst/>
              <a:cxnLst/>
              <a:rect l="l" t="t" r="r" b="b"/>
              <a:pathLst>
                <a:path w="52904" h="52904" extrusionOk="0">
                  <a:moveTo>
                    <a:pt x="26452" y="2999"/>
                  </a:moveTo>
                  <a:cubicBezTo>
                    <a:pt x="39385" y="2999"/>
                    <a:pt x="49898" y="13519"/>
                    <a:pt x="49898" y="26452"/>
                  </a:cubicBezTo>
                  <a:cubicBezTo>
                    <a:pt x="49898" y="39378"/>
                    <a:pt x="39385" y="49898"/>
                    <a:pt x="26452" y="49898"/>
                  </a:cubicBezTo>
                  <a:cubicBezTo>
                    <a:pt x="13526" y="49898"/>
                    <a:pt x="3006" y="39378"/>
                    <a:pt x="3006" y="26452"/>
                  </a:cubicBezTo>
                  <a:cubicBezTo>
                    <a:pt x="3006" y="13519"/>
                    <a:pt x="13526" y="2999"/>
                    <a:pt x="26452" y="2999"/>
                  </a:cubicBezTo>
                  <a:close/>
                  <a:moveTo>
                    <a:pt x="26452" y="0"/>
                  </a:moveTo>
                  <a:cubicBezTo>
                    <a:pt x="11867" y="0"/>
                    <a:pt x="0" y="11868"/>
                    <a:pt x="0" y="26452"/>
                  </a:cubicBezTo>
                  <a:cubicBezTo>
                    <a:pt x="0" y="41037"/>
                    <a:pt x="11867" y="52904"/>
                    <a:pt x="26452" y="52904"/>
                  </a:cubicBezTo>
                  <a:cubicBezTo>
                    <a:pt x="41036" y="52904"/>
                    <a:pt x="52904" y="41037"/>
                    <a:pt x="52904" y="26452"/>
                  </a:cubicBezTo>
                  <a:cubicBezTo>
                    <a:pt x="52904" y="11860"/>
                    <a:pt x="41036" y="0"/>
                    <a:pt x="264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884" name="Google Shape;3884;p317"/>
          <p:cNvGrpSpPr/>
          <p:nvPr/>
        </p:nvGrpSpPr>
        <p:grpSpPr>
          <a:xfrm>
            <a:off x="218546" y="6013652"/>
            <a:ext cx="2474641" cy="539183"/>
            <a:chOff x="373708" y="2493184"/>
            <a:chExt cx="1855981" cy="404387"/>
          </a:xfrm>
        </p:grpSpPr>
        <p:sp>
          <p:nvSpPr>
            <p:cNvPr id="3885" name="Google Shape;3885;p317"/>
            <p:cNvSpPr/>
            <p:nvPr/>
          </p:nvSpPr>
          <p:spPr>
            <a:xfrm>
              <a:off x="373708" y="2710857"/>
              <a:ext cx="1855981" cy="186714"/>
            </a:xfrm>
            <a:custGeom>
              <a:avLst/>
              <a:gdLst/>
              <a:ahLst/>
              <a:cxnLst/>
              <a:rect l="l" t="t" r="r" b="b"/>
              <a:pathLst>
                <a:path w="62047" h="6242" extrusionOk="0">
                  <a:moveTo>
                    <a:pt x="31390" y="1"/>
                  </a:moveTo>
                  <a:cubicBezTo>
                    <a:pt x="14459" y="1"/>
                    <a:pt x="0" y="1"/>
                    <a:pt x="741" y="3369"/>
                  </a:cubicBezTo>
                  <a:cubicBezTo>
                    <a:pt x="1141" y="5205"/>
                    <a:pt x="14459" y="6242"/>
                    <a:pt x="31390" y="6242"/>
                  </a:cubicBezTo>
                  <a:cubicBezTo>
                    <a:pt x="48321" y="6242"/>
                    <a:pt x="62047" y="5228"/>
                    <a:pt x="62047" y="3369"/>
                  </a:cubicBezTo>
                  <a:cubicBezTo>
                    <a:pt x="62047" y="1"/>
                    <a:pt x="48321" y="1"/>
                    <a:pt x="31390"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86" name="Google Shape;3886;p317"/>
            <p:cNvSpPr/>
            <p:nvPr/>
          </p:nvSpPr>
          <p:spPr>
            <a:xfrm>
              <a:off x="1809358" y="2495188"/>
              <a:ext cx="255363" cy="29077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87" name="Google Shape;3887;p317"/>
            <p:cNvSpPr/>
            <p:nvPr/>
          </p:nvSpPr>
          <p:spPr>
            <a:xfrm>
              <a:off x="2064691" y="2593720"/>
              <a:ext cx="100566" cy="94823"/>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88" name="Google Shape;3888;p317"/>
            <p:cNvSpPr/>
            <p:nvPr/>
          </p:nvSpPr>
          <p:spPr>
            <a:xfrm>
              <a:off x="718061" y="2591506"/>
              <a:ext cx="1159079" cy="98352"/>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89" name="Google Shape;3889;p317"/>
            <p:cNvSpPr/>
            <p:nvPr/>
          </p:nvSpPr>
          <p:spPr>
            <a:xfrm>
              <a:off x="718061" y="2689829"/>
              <a:ext cx="1159079" cy="98352"/>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90" name="Google Shape;3890;p317"/>
            <p:cNvSpPr/>
            <p:nvPr/>
          </p:nvSpPr>
          <p:spPr>
            <a:xfrm>
              <a:off x="718061" y="2493184"/>
              <a:ext cx="1159079" cy="98352"/>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91" name="Google Shape;3891;p317"/>
            <p:cNvSpPr/>
            <p:nvPr/>
          </p:nvSpPr>
          <p:spPr>
            <a:xfrm>
              <a:off x="712527" y="2493184"/>
              <a:ext cx="72209" cy="29499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92" name="Google Shape;3892;p317"/>
            <p:cNvSpPr/>
            <p:nvPr/>
          </p:nvSpPr>
          <p:spPr>
            <a:xfrm>
              <a:off x="531377" y="2493184"/>
              <a:ext cx="181180" cy="29499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893" name="Google Shape;3893;p317"/>
          <p:cNvGrpSpPr/>
          <p:nvPr/>
        </p:nvGrpSpPr>
        <p:grpSpPr>
          <a:xfrm>
            <a:off x="346919" y="271648"/>
            <a:ext cx="11615917" cy="6106917"/>
            <a:chOff x="-6130737" y="2789854"/>
            <a:chExt cx="4818283" cy="2533150"/>
          </a:xfrm>
        </p:grpSpPr>
        <p:sp>
          <p:nvSpPr>
            <p:cNvPr id="3894" name="Google Shape;3894;p317"/>
            <p:cNvSpPr/>
            <p:nvPr/>
          </p:nvSpPr>
          <p:spPr>
            <a:xfrm>
              <a:off x="-6130737" y="3414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95" name="Google Shape;3895;p317"/>
            <p:cNvSpPr/>
            <p:nvPr/>
          </p:nvSpPr>
          <p:spPr>
            <a:xfrm>
              <a:off x="-1569591" y="5245229"/>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96" name="Google Shape;3896;p317"/>
            <p:cNvSpPr/>
            <p:nvPr/>
          </p:nvSpPr>
          <p:spPr>
            <a:xfrm>
              <a:off x="-1366504" y="4595213"/>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97" name="Google Shape;3897;p317"/>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898" name="Google Shape;3898;p317"/>
          <p:cNvSpPr txBox="1">
            <a:spLocks noGrp="1"/>
          </p:cNvSpPr>
          <p:nvPr>
            <p:ph type="title" idx="4"/>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99"/>
        <p:cNvGrpSpPr/>
        <p:nvPr/>
      </p:nvGrpSpPr>
      <p:grpSpPr>
        <a:xfrm>
          <a:off x="0" y="0"/>
          <a:ext cx="0" cy="0"/>
          <a:chOff x="0" y="0"/>
          <a:chExt cx="0" cy="0"/>
        </a:xfrm>
      </p:grpSpPr>
      <p:sp>
        <p:nvSpPr>
          <p:cNvPr id="3900" name="Google Shape;3900;p318"/>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01" name="Google Shape;3901;p318"/>
          <p:cNvSpPr/>
          <p:nvPr/>
        </p:nvSpPr>
        <p:spPr>
          <a:xfrm rot="10800000" flipH="1">
            <a:off x="-135725"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02" name="Google Shape;3902;p318"/>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03" name="Google Shape;3903;p318"/>
          <p:cNvSpPr/>
          <p:nvPr/>
        </p:nvSpPr>
        <p:spPr>
          <a:xfrm rot="10800000" flipH="1">
            <a:off x="996915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04" name="Google Shape;3904;p318"/>
          <p:cNvSpPr/>
          <p:nvPr/>
        </p:nvSpPr>
        <p:spPr>
          <a:xfrm rot="10800000" flipH="1">
            <a:off x="3277851" y="63029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05" name="Google Shape;3905;p318"/>
          <p:cNvSpPr/>
          <p:nvPr/>
        </p:nvSpPr>
        <p:spPr>
          <a:xfrm rot="10800000" flipH="1">
            <a:off x="11688229"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06" name="Google Shape;3906;p318"/>
          <p:cNvSpPr/>
          <p:nvPr/>
        </p:nvSpPr>
        <p:spPr>
          <a:xfrm rot="10800000" flipH="1">
            <a:off x="1188333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07" name="Google Shape;3907;p318"/>
          <p:cNvSpPr/>
          <p:nvPr/>
        </p:nvSpPr>
        <p:spPr>
          <a:xfrm rot="10800000" flipH="1">
            <a:off x="1563789"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08" name="Google Shape;3908;p318"/>
          <p:cNvSpPr/>
          <p:nvPr/>
        </p:nvSpPr>
        <p:spPr>
          <a:xfrm rot="10800000" flipH="1">
            <a:off x="11849831" y="1959492"/>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09" name="Google Shape;3909;p318"/>
          <p:cNvSpPr/>
          <p:nvPr/>
        </p:nvSpPr>
        <p:spPr>
          <a:xfrm rot="10800000" flipH="1">
            <a:off x="368655"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10" name="Google Shape;3910;p318"/>
          <p:cNvSpPr/>
          <p:nvPr/>
        </p:nvSpPr>
        <p:spPr>
          <a:xfrm>
            <a:off x="336496"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11" name="Google Shape;3911;p318"/>
          <p:cNvSpPr/>
          <p:nvPr/>
        </p:nvSpPr>
        <p:spPr>
          <a:xfrm>
            <a:off x="238364"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12"/>
        <p:cNvGrpSpPr/>
        <p:nvPr/>
      </p:nvGrpSpPr>
      <p:grpSpPr>
        <a:xfrm>
          <a:off x="0" y="0"/>
          <a:ext cx="0" cy="0"/>
          <a:chOff x="0" y="0"/>
          <a:chExt cx="0" cy="0"/>
        </a:xfrm>
      </p:grpSpPr>
      <p:sp>
        <p:nvSpPr>
          <p:cNvPr id="3913" name="Google Shape;3913;p319"/>
          <p:cNvSpPr txBox="1">
            <a:spLocks noGrp="1"/>
          </p:cNvSpPr>
          <p:nvPr>
            <p:ph type="body" idx="1"/>
          </p:nvPr>
        </p:nvSpPr>
        <p:spPr>
          <a:xfrm>
            <a:off x="960000" y="1949667"/>
            <a:ext cx="6087600" cy="3777600"/>
          </a:xfrm>
          <a:prstGeom prst="rect">
            <a:avLst/>
          </a:prstGeom>
          <a:noFill/>
          <a:ln>
            <a:noFill/>
          </a:ln>
        </p:spPr>
        <p:txBody>
          <a:bodyPr spcFirstLastPara="1" wrap="square" lIns="91425" tIns="91425" rIns="91425" bIns="91425" anchor="ctr" anchorCtr="0">
            <a:noAutofit/>
          </a:bodyPr>
          <a:lstStyle>
            <a:lvl1pPr marL="457200" lvl="0" indent="-292100" algn="l">
              <a:lnSpc>
                <a:spcPct val="100000"/>
              </a:lnSpc>
              <a:spcBef>
                <a:spcPts val="0"/>
              </a:spcBef>
              <a:spcAft>
                <a:spcPts val="0"/>
              </a:spcAft>
              <a:buSzPts val="1000"/>
              <a:buAutoNum type="arabicPeriod"/>
              <a:defRPr/>
            </a:lvl1pPr>
            <a:lvl2pPr marL="914400" lvl="1" indent="-317500" algn="l">
              <a:lnSpc>
                <a:spcPct val="115000"/>
              </a:lnSpc>
              <a:spcBef>
                <a:spcPts val="1600"/>
              </a:spcBef>
              <a:spcAft>
                <a:spcPts val="0"/>
              </a:spcAft>
              <a:buSzPts val="1400"/>
              <a:buAutoNum type="alphaLcPeriod"/>
              <a:defRPr/>
            </a:lvl2pPr>
            <a:lvl3pPr marL="1371600" lvl="2" indent="-317500" algn="l">
              <a:lnSpc>
                <a:spcPct val="115000"/>
              </a:lnSpc>
              <a:spcBef>
                <a:spcPts val="2133"/>
              </a:spcBef>
              <a:spcAft>
                <a:spcPts val="0"/>
              </a:spcAft>
              <a:buSzPts val="1400"/>
              <a:buAutoNum type="romanLcPeriod"/>
              <a:defRPr/>
            </a:lvl3pPr>
            <a:lvl4pPr marL="1828800" lvl="3" indent="-317500" algn="l">
              <a:lnSpc>
                <a:spcPct val="115000"/>
              </a:lnSpc>
              <a:spcBef>
                <a:spcPts val="2133"/>
              </a:spcBef>
              <a:spcAft>
                <a:spcPts val="0"/>
              </a:spcAft>
              <a:buSzPts val="1400"/>
              <a:buAutoNum type="arabicPeriod"/>
              <a:defRPr/>
            </a:lvl4pPr>
            <a:lvl5pPr marL="2286000" lvl="4" indent="-317500" algn="l">
              <a:lnSpc>
                <a:spcPct val="115000"/>
              </a:lnSpc>
              <a:spcBef>
                <a:spcPts val="2133"/>
              </a:spcBef>
              <a:spcAft>
                <a:spcPts val="0"/>
              </a:spcAft>
              <a:buSzPts val="1400"/>
              <a:buAutoNum type="alphaLcPeriod"/>
              <a:defRPr/>
            </a:lvl5pPr>
            <a:lvl6pPr marL="2743200" lvl="5" indent="-317500" algn="l">
              <a:lnSpc>
                <a:spcPct val="115000"/>
              </a:lnSpc>
              <a:spcBef>
                <a:spcPts val="2133"/>
              </a:spcBef>
              <a:spcAft>
                <a:spcPts val="0"/>
              </a:spcAft>
              <a:buSzPts val="1400"/>
              <a:buAutoNum type="romanLcPeriod"/>
              <a:defRPr/>
            </a:lvl6pPr>
            <a:lvl7pPr marL="3200400" lvl="6" indent="-317500" algn="l">
              <a:lnSpc>
                <a:spcPct val="115000"/>
              </a:lnSpc>
              <a:spcBef>
                <a:spcPts val="2133"/>
              </a:spcBef>
              <a:spcAft>
                <a:spcPts val="0"/>
              </a:spcAft>
              <a:buSzPts val="1400"/>
              <a:buAutoNum type="arabicPeriod"/>
              <a:defRPr/>
            </a:lvl7pPr>
            <a:lvl8pPr marL="3657600" lvl="7" indent="-317500" algn="l">
              <a:lnSpc>
                <a:spcPct val="115000"/>
              </a:lnSpc>
              <a:spcBef>
                <a:spcPts val="2133"/>
              </a:spcBef>
              <a:spcAft>
                <a:spcPts val="0"/>
              </a:spcAft>
              <a:buSzPts val="1400"/>
              <a:buAutoNum type="alphaLcPeriod"/>
              <a:defRPr/>
            </a:lvl8pPr>
            <a:lvl9pPr marL="4114800" lvl="8" indent="-317500" algn="l">
              <a:lnSpc>
                <a:spcPct val="115000"/>
              </a:lnSpc>
              <a:spcBef>
                <a:spcPts val="2133"/>
              </a:spcBef>
              <a:spcAft>
                <a:spcPts val="2133"/>
              </a:spcAft>
              <a:buSzPts val="1400"/>
              <a:buAutoNum type="romanLcPeriod"/>
              <a:defRPr/>
            </a:lvl9pPr>
          </a:lstStyle>
          <a:p>
            <a:endParaRPr/>
          </a:p>
        </p:txBody>
      </p:sp>
      <p:sp>
        <p:nvSpPr>
          <p:cNvPr id="3914" name="Google Shape;3914;p319"/>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3915" name="Google Shape;3915;p319"/>
          <p:cNvGrpSpPr/>
          <p:nvPr/>
        </p:nvGrpSpPr>
        <p:grpSpPr>
          <a:xfrm flipH="1">
            <a:off x="351243" y="341852"/>
            <a:ext cx="11154393" cy="6273377"/>
            <a:chOff x="-5876397" y="2818975"/>
            <a:chExt cx="4626843" cy="2602197"/>
          </a:xfrm>
        </p:grpSpPr>
        <p:sp>
          <p:nvSpPr>
            <p:cNvPr id="3916" name="Google Shape;3916;p319"/>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17" name="Google Shape;3917;p319"/>
            <p:cNvSpPr/>
            <p:nvPr/>
          </p:nvSpPr>
          <p:spPr>
            <a:xfrm>
              <a:off x="-2567599" y="5374872"/>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18" name="Google Shape;3918;p319"/>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19" name="Google Shape;3919;p319"/>
            <p:cNvSpPr/>
            <p:nvPr/>
          </p:nvSpPr>
          <p:spPr>
            <a:xfrm>
              <a:off x="-1303804" y="352158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920" name="Google Shape;3920;p319"/>
          <p:cNvSpPr/>
          <p:nvPr/>
        </p:nvSpPr>
        <p:spPr>
          <a:xfrm rot="-1890520">
            <a:off x="-1800107" y="-1094683"/>
            <a:ext cx="4205384" cy="3328961"/>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21"/>
        <p:cNvGrpSpPr/>
        <p:nvPr/>
      </p:nvGrpSpPr>
      <p:grpSpPr>
        <a:xfrm>
          <a:off x="0" y="0"/>
          <a:ext cx="0" cy="0"/>
          <a:chOff x="0" y="0"/>
          <a:chExt cx="0" cy="0"/>
        </a:xfrm>
      </p:grpSpPr>
      <p:sp>
        <p:nvSpPr>
          <p:cNvPr id="3922" name="Google Shape;3922;p320"/>
          <p:cNvSpPr/>
          <p:nvPr/>
        </p:nvSpPr>
        <p:spPr>
          <a:xfrm rot="10800000" flipH="1">
            <a:off x="-1530141" y="38960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23" name="Google Shape;3923;p320"/>
          <p:cNvSpPr txBox="1">
            <a:spLocks noGrp="1"/>
          </p:cNvSpPr>
          <p:nvPr>
            <p:ph type="title"/>
          </p:nvPr>
        </p:nvSpPr>
        <p:spPr>
          <a:xfrm>
            <a:off x="1241200" y="1394600"/>
            <a:ext cx="8490400" cy="406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13335"/>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3924" name="Google Shape;3924;p320"/>
          <p:cNvGrpSpPr/>
          <p:nvPr/>
        </p:nvGrpSpPr>
        <p:grpSpPr>
          <a:xfrm rot="10800000">
            <a:off x="321674" y="614366"/>
            <a:ext cx="7448133" cy="6013365"/>
            <a:chOff x="-4266347" y="2789854"/>
            <a:chExt cx="3089486" cy="2494344"/>
          </a:xfrm>
        </p:grpSpPr>
        <p:sp>
          <p:nvSpPr>
            <p:cNvPr id="3925" name="Google Shape;3925;p320"/>
            <p:cNvSpPr/>
            <p:nvPr/>
          </p:nvSpPr>
          <p:spPr>
            <a:xfrm>
              <a:off x="-1257786" y="375284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26" name="Google Shape;3926;p320"/>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27" name="Google Shape;3927;p320"/>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28"/>
        <p:cNvGrpSpPr/>
        <p:nvPr/>
      </p:nvGrpSpPr>
      <p:grpSpPr>
        <a:xfrm>
          <a:off x="0" y="0"/>
          <a:ext cx="0" cy="0"/>
          <a:chOff x="0" y="0"/>
          <a:chExt cx="0" cy="0"/>
        </a:xfrm>
      </p:grpSpPr>
      <p:sp>
        <p:nvSpPr>
          <p:cNvPr id="3929" name="Google Shape;3929;p321"/>
          <p:cNvSpPr txBox="1">
            <a:spLocks noGrp="1"/>
          </p:cNvSpPr>
          <p:nvPr>
            <p:ph type="title"/>
          </p:nvPr>
        </p:nvSpPr>
        <p:spPr>
          <a:xfrm>
            <a:off x="1082383" y="1176145"/>
            <a:ext cx="4998000" cy="295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30" name="Google Shape;3930;p321"/>
          <p:cNvSpPr txBox="1">
            <a:spLocks noGrp="1"/>
          </p:cNvSpPr>
          <p:nvPr>
            <p:ph type="subTitle" idx="1"/>
          </p:nvPr>
        </p:nvSpPr>
        <p:spPr>
          <a:xfrm>
            <a:off x="1082383" y="4129855"/>
            <a:ext cx="4998000" cy="155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31" name="Google Shape;3931;p321"/>
          <p:cNvSpPr/>
          <p:nvPr/>
        </p:nvSpPr>
        <p:spPr>
          <a:xfrm rot="208" flipH="1">
            <a:off x="-1792334" y="3927141"/>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32" name="Google Shape;3932;p321"/>
          <p:cNvSpPr/>
          <p:nvPr/>
        </p:nvSpPr>
        <p:spPr>
          <a:xfrm flipH="1">
            <a:off x="8374459" y="-14636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933" name="Google Shape;3933;p321"/>
          <p:cNvGrpSpPr/>
          <p:nvPr/>
        </p:nvGrpSpPr>
        <p:grpSpPr>
          <a:xfrm>
            <a:off x="317086" y="308492"/>
            <a:ext cx="11544153" cy="5416335"/>
            <a:chOff x="-6143112" y="2805138"/>
            <a:chExt cx="4788515" cy="2246696"/>
          </a:xfrm>
        </p:grpSpPr>
        <p:sp>
          <p:nvSpPr>
            <p:cNvPr id="3934" name="Google Shape;3934;p321"/>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35" name="Google Shape;3935;p321"/>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36" name="Google Shape;3936;p321"/>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37"/>
        <p:cNvGrpSpPr/>
        <p:nvPr/>
      </p:nvGrpSpPr>
      <p:grpSpPr>
        <a:xfrm>
          <a:off x="0" y="0"/>
          <a:ext cx="0" cy="0"/>
          <a:chOff x="0" y="0"/>
          <a:chExt cx="0" cy="0"/>
        </a:xfrm>
      </p:grpSpPr>
      <p:sp>
        <p:nvSpPr>
          <p:cNvPr id="3938" name="Google Shape;3938;p322"/>
          <p:cNvSpPr txBox="1">
            <a:spLocks noGrp="1"/>
          </p:cNvSpPr>
          <p:nvPr>
            <p:ph type="title"/>
          </p:nvPr>
        </p:nvSpPr>
        <p:spPr>
          <a:xfrm>
            <a:off x="919935" y="3863433"/>
            <a:ext cx="5224400" cy="219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grpSp>
        <p:nvGrpSpPr>
          <p:cNvPr id="3939" name="Google Shape;3939;p322"/>
          <p:cNvGrpSpPr/>
          <p:nvPr/>
        </p:nvGrpSpPr>
        <p:grpSpPr>
          <a:xfrm>
            <a:off x="4841588" y="271648"/>
            <a:ext cx="6664047" cy="5124379"/>
            <a:chOff x="-4266347" y="2789854"/>
            <a:chExt cx="2764247" cy="2125593"/>
          </a:xfrm>
        </p:grpSpPr>
        <p:sp>
          <p:nvSpPr>
            <p:cNvPr id="3940" name="Google Shape;3940;p322"/>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41" name="Google Shape;3941;p322"/>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942" name="Google Shape;3942;p322"/>
          <p:cNvSpPr/>
          <p:nvPr/>
        </p:nvSpPr>
        <p:spPr>
          <a:xfrm>
            <a:off x="9054755" y="34185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43"/>
        <p:cNvGrpSpPr/>
        <p:nvPr/>
      </p:nvGrpSpPr>
      <p:grpSpPr>
        <a:xfrm>
          <a:off x="0" y="0"/>
          <a:ext cx="0" cy="0"/>
          <a:chOff x="0" y="0"/>
          <a:chExt cx="0" cy="0"/>
        </a:xfrm>
      </p:grpSpPr>
      <p:sp>
        <p:nvSpPr>
          <p:cNvPr id="3944" name="Google Shape;3944;p323"/>
          <p:cNvSpPr txBox="1">
            <a:spLocks noGrp="1"/>
          </p:cNvSpPr>
          <p:nvPr>
            <p:ph type="title"/>
          </p:nvPr>
        </p:nvSpPr>
        <p:spPr>
          <a:xfrm>
            <a:off x="1102400" y="2050907"/>
            <a:ext cx="8768000" cy="209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0000"/>
              <a:buNone/>
              <a:defRPr sz="13335"/>
            </a:lvl1pPr>
            <a:lvl2pPr lvl="1" algn="ctr">
              <a:lnSpc>
                <a:spcPct val="100000"/>
              </a:lnSpc>
              <a:spcBef>
                <a:spcPts val="0"/>
              </a:spcBef>
              <a:spcAft>
                <a:spcPts val="0"/>
              </a:spcAft>
              <a:buSzPts val="9600"/>
              <a:buNone/>
              <a:defRPr sz="12802"/>
            </a:lvl2pPr>
            <a:lvl3pPr lvl="2" algn="ctr">
              <a:lnSpc>
                <a:spcPct val="100000"/>
              </a:lnSpc>
              <a:spcBef>
                <a:spcPts val="0"/>
              </a:spcBef>
              <a:spcAft>
                <a:spcPts val="0"/>
              </a:spcAft>
              <a:buSzPts val="9600"/>
              <a:buNone/>
              <a:defRPr sz="12802"/>
            </a:lvl3pPr>
            <a:lvl4pPr lvl="3" algn="ctr">
              <a:lnSpc>
                <a:spcPct val="100000"/>
              </a:lnSpc>
              <a:spcBef>
                <a:spcPts val="0"/>
              </a:spcBef>
              <a:spcAft>
                <a:spcPts val="0"/>
              </a:spcAft>
              <a:buSzPts val="9600"/>
              <a:buNone/>
              <a:defRPr sz="12802"/>
            </a:lvl4pPr>
            <a:lvl5pPr lvl="4" algn="ctr">
              <a:lnSpc>
                <a:spcPct val="100000"/>
              </a:lnSpc>
              <a:spcBef>
                <a:spcPts val="0"/>
              </a:spcBef>
              <a:spcAft>
                <a:spcPts val="0"/>
              </a:spcAft>
              <a:buSzPts val="9600"/>
              <a:buNone/>
              <a:defRPr sz="12802"/>
            </a:lvl5pPr>
            <a:lvl6pPr lvl="5" algn="ctr">
              <a:lnSpc>
                <a:spcPct val="100000"/>
              </a:lnSpc>
              <a:spcBef>
                <a:spcPts val="0"/>
              </a:spcBef>
              <a:spcAft>
                <a:spcPts val="0"/>
              </a:spcAft>
              <a:buSzPts val="9600"/>
              <a:buNone/>
              <a:defRPr sz="12802"/>
            </a:lvl6pPr>
            <a:lvl7pPr lvl="6" algn="ctr">
              <a:lnSpc>
                <a:spcPct val="100000"/>
              </a:lnSpc>
              <a:spcBef>
                <a:spcPts val="0"/>
              </a:spcBef>
              <a:spcAft>
                <a:spcPts val="0"/>
              </a:spcAft>
              <a:buSzPts val="9600"/>
              <a:buNone/>
              <a:defRPr sz="12802"/>
            </a:lvl7pPr>
            <a:lvl8pPr lvl="7" algn="ctr">
              <a:lnSpc>
                <a:spcPct val="100000"/>
              </a:lnSpc>
              <a:spcBef>
                <a:spcPts val="0"/>
              </a:spcBef>
              <a:spcAft>
                <a:spcPts val="0"/>
              </a:spcAft>
              <a:buSzPts val="9600"/>
              <a:buNone/>
              <a:defRPr sz="12802"/>
            </a:lvl8pPr>
            <a:lvl9pPr lvl="8" algn="ctr">
              <a:lnSpc>
                <a:spcPct val="100000"/>
              </a:lnSpc>
              <a:spcBef>
                <a:spcPts val="0"/>
              </a:spcBef>
              <a:spcAft>
                <a:spcPts val="0"/>
              </a:spcAft>
              <a:buSzPts val="9600"/>
              <a:buNone/>
              <a:defRPr sz="12802"/>
            </a:lvl9pPr>
          </a:lstStyle>
          <a:p>
            <a:endParaRPr/>
          </a:p>
        </p:txBody>
      </p:sp>
      <p:sp>
        <p:nvSpPr>
          <p:cNvPr id="3945" name="Google Shape;3945;p323"/>
          <p:cNvSpPr txBox="1">
            <a:spLocks noGrp="1"/>
          </p:cNvSpPr>
          <p:nvPr>
            <p:ph type="subTitle" idx="1"/>
          </p:nvPr>
        </p:nvSpPr>
        <p:spPr>
          <a:xfrm>
            <a:off x="1102400" y="4144293"/>
            <a:ext cx="8768000" cy="6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None/>
              <a:defRPr sz="2267"/>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3946" name="Google Shape;3946;p323"/>
          <p:cNvGrpSpPr/>
          <p:nvPr/>
        </p:nvGrpSpPr>
        <p:grpSpPr>
          <a:xfrm>
            <a:off x="248881" y="271648"/>
            <a:ext cx="11439731" cy="2797403"/>
            <a:chOff x="-6171402" y="2789854"/>
            <a:chExt cx="4745201" cy="1160363"/>
          </a:xfrm>
        </p:grpSpPr>
        <p:sp>
          <p:nvSpPr>
            <p:cNvPr id="3947" name="Google Shape;3947;p323"/>
            <p:cNvSpPr/>
            <p:nvPr/>
          </p:nvSpPr>
          <p:spPr>
            <a:xfrm>
              <a:off x="-1507276" y="3872567"/>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48" name="Google Shape;3948;p323"/>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49" name="Google Shape;3949;p323"/>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950" name="Google Shape;3950;p323"/>
          <p:cNvSpPr/>
          <p:nvPr/>
        </p:nvSpPr>
        <p:spPr>
          <a:xfrm rot="-10799792" flipH="1">
            <a:off x="804144" y="-4111220"/>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51"/>
        <p:cNvGrpSpPr/>
        <p:nvPr/>
      </p:nvGrpSpPr>
      <p:grpSpPr>
        <a:xfrm>
          <a:off x="0" y="0"/>
          <a:ext cx="0" cy="0"/>
          <a:chOff x="0" y="0"/>
          <a:chExt cx="0" cy="0"/>
        </a:xfrm>
      </p:grpSpPr>
      <p:sp>
        <p:nvSpPr>
          <p:cNvPr id="3952" name="Google Shape;3952;p3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53"/>
        <p:cNvGrpSpPr/>
        <p:nvPr/>
      </p:nvGrpSpPr>
      <p:grpSpPr>
        <a:xfrm>
          <a:off x="0" y="0"/>
          <a:ext cx="0" cy="0"/>
          <a:chOff x="0" y="0"/>
          <a:chExt cx="0" cy="0"/>
        </a:xfrm>
      </p:grpSpPr>
      <p:grpSp>
        <p:nvGrpSpPr>
          <p:cNvPr id="3954" name="Google Shape;3954;p325"/>
          <p:cNvGrpSpPr/>
          <p:nvPr/>
        </p:nvGrpSpPr>
        <p:grpSpPr>
          <a:xfrm>
            <a:off x="3541372" y="1955800"/>
            <a:ext cx="2480656" cy="4152800"/>
            <a:chOff x="2647950" y="1466850"/>
            <a:chExt cx="1860492" cy="3114600"/>
          </a:xfrm>
        </p:grpSpPr>
        <p:sp>
          <p:nvSpPr>
            <p:cNvPr id="3955" name="Google Shape;3955;p325"/>
            <p:cNvSpPr/>
            <p:nvPr/>
          </p:nvSpPr>
          <p:spPr>
            <a:xfrm rot="5400000">
              <a:off x="2027292"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956" name="Google Shape;3956;p325"/>
            <p:cNvCxnSpPr/>
            <p:nvPr/>
          </p:nvCxnSpPr>
          <p:spPr>
            <a:xfrm>
              <a:off x="2647950"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3957" name="Google Shape;3957;p325"/>
          <p:cNvGrpSpPr/>
          <p:nvPr/>
        </p:nvGrpSpPr>
        <p:grpSpPr>
          <a:xfrm>
            <a:off x="6171119" y="1955800"/>
            <a:ext cx="2474877" cy="4152800"/>
            <a:chOff x="4619625" y="1466850"/>
            <a:chExt cx="1856158" cy="3114600"/>
          </a:xfrm>
        </p:grpSpPr>
        <p:sp>
          <p:nvSpPr>
            <p:cNvPr id="3958" name="Google Shape;3958;p325"/>
            <p:cNvSpPr/>
            <p:nvPr/>
          </p:nvSpPr>
          <p:spPr>
            <a:xfrm rot="5400000">
              <a:off x="3994633"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959" name="Google Shape;3959;p325"/>
            <p:cNvCxnSpPr/>
            <p:nvPr/>
          </p:nvCxnSpPr>
          <p:spPr>
            <a:xfrm>
              <a:off x="46196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3960" name="Google Shape;3960;p325"/>
          <p:cNvGrpSpPr/>
          <p:nvPr/>
        </p:nvGrpSpPr>
        <p:grpSpPr>
          <a:xfrm>
            <a:off x="8795084" y="1955800"/>
            <a:ext cx="2471200" cy="4152800"/>
            <a:chOff x="6595425" y="1466850"/>
            <a:chExt cx="1853400" cy="3114600"/>
          </a:xfrm>
        </p:grpSpPr>
        <p:sp>
          <p:nvSpPr>
            <p:cNvPr id="3961" name="Google Shape;3961;p325"/>
            <p:cNvSpPr/>
            <p:nvPr/>
          </p:nvSpPr>
          <p:spPr>
            <a:xfrm rot="5400000">
              <a:off x="5961975"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962" name="Google Shape;3962;p325"/>
            <p:cNvCxnSpPr/>
            <p:nvPr/>
          </p:nvCxnSpPr>
          <p:spPr>
            <a:xfrm>
              <a:off x="66008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3963" name="Google Shape;3963;p325"/>
          <p:cNvGrpSpPr/>
          <p:nvPr/>
        </p:nvGrpSpPr>
        <p:grpSpPr>
          <a:xfrm>
            <a:off x="925719" y="1955800"/>
            <a:ext cx="2466567" cy="4152800"/>
            <a:chOff x="693400" y="1466850"/>
            <a:chExt cx="1849925" cy="3114600"/>
          </a:xfrm>
        </p:grpSpPr>
        <p:sp>
          <p:nvSpPr>
            <p:cNvPr id="3964" name="Google Shape;3964;p325"/>
            <p:cNvSpPr/>
            <p:nvPr/>
          </p:nvSpPr>
          <p:spPr>
            <a:xfrm rot="5400000">
              <a:off x="59950"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965" name="Google Shape;3965;p325"/>
            <p:cNvCxnSpPr/>
            <p:nvPr/>
          </p:nvCxnSpPr>
          <p:spPr>
            <a:xfrm>
              <a:off x="695325" y="2552700"/>
              <a:ext cx="1848000" cy="0"/>
            </a:xfrm>
            <a:prstGeom prst="straightConnector1">
              <a:avLst/>
            </a:prstGeom>
            <a:noFill/>
            <a:ln w="28575" cap="flat" cmpd="sng">
              <a:solidFill>
                <a:schemeClr val="dk1"/>
              </a:solidFill>
              <a:prstDash val="solid"/>
              <a:round/>
              <a:headEnd type="none" w="sm" len="sm"/>
              <a:tailEnd type="none" w="sm" len="sm"/>
            </a:ln>
          </p:spPr>
        </p:cxnSp>
      </p:grpSp>
      <p:sp>
        <p:nvSpPr>
          <p:cNvPr id="3966" name="Google Shape;3966;p325"/>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67" name="Google Shape;3967;p325"/>
          <p:cNvSpPr/>
          <p:nvPr/>
        </p:nvSpPr>
        <p:spPr>
          <a:xfrm>
            <a:off x="-1022141"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968" name="Google Shape;3968;p325"/>
          <p:cNvGrpSpPr/>
          <p:nvPr/>
        </p:nvGrpSpPr>
        <p:grpSpPr>
          <a:xfrm>
            <a:off x="312382" y="221057"/>
            <a:ext cx="11634443" cy="6285360"/>
            <a:chOff x="-6145063" y="2768870"/>
            <a:chExt cx="4825968" cy="2607168"/>
          </a:xfrm>
        </p:grpSpPr>
        <p:sp>
          <p:nvSpPr>
            <p:cNvPr id="3969" name="Google Shape;3969;p325"/>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70" name="Google Shape;3970;p325"/>
            <p:cNvSpPr/>
            <p:nvPr/>
          </p:nvSpPr>
          <p:spPr>
            <a:xfrm>
              <a:off x="-5934232" y="5320337"/>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71" name="Google Shape;3971;p325"/>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72" name="Google Shape;3972;p325"/>
            <p:cNvSpPr/>
            <p:nvPr/>
          </p:nvSpPr>
          <p:spPr>
            <a:xfrm>
              <a:off x="-2699063" y="525275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73" name="Google Shape;3973;p325"/>
            <p:cNvSpPr/>
            <p:nvPr/>
          </p:nvSpPr>
          <p:spPr>
            <a:xfrm>
              <a:off x="-1608156" y="5299063"/>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74" name="Google Shape;3974;p325"/>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75" name="Google Shape;3975;p325"/>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976" name="Google Shape;3976;p325"/>
          <p:cNvSpPr txBox="1">
            <a:spLocks noGrp="1"/>
          </p:cNvSpPr>
          <p:nvPr>
            <p:ph type="title"/>
          </p:nvPr>
        </p:nvSpPr>
        <p:spPr>
          <a:xfrm flipH="1">
            <a:off x="938945"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977" name="Google Shape;3977;p325"/>
          <p:cNvSpPr txBox="1">
            <a:spLocks noGrp="1"/>
          </p:cNvSpPr>
          <p:nvPr>
            <p:ph type="subTitle" idx="1"/>
          </p:nvPr>
        </p:nvSpPr>
        <p:spPr>
          <a:xfrm>
            <a:off x="938945"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978" name="Google Shape;3978;p325"/>
          <p:cNvSpPr txBox="1">
            <a:spLocks noGrp="1"/>
          </p:cNvSpPr>
          <p:nvPr>
            <p:ph type="subTitle" idx="2"/>
          </p:nvPr>
        </p:nvSpPr>
        <p:spPr>
          <a:xfrm>
            <a:off x="938945"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979" name="Google Shape;3979;p325"/>
          <p:cNvSpPr txBox="1">
            <a:spLocks noGrp="1"/>
          </p:cNvSpPr>
          <p:nvPr>
            <p:ph type="title" idx="3"/>
          </p:nvPr>
        </p:nvSpPr>
        <p:spPr>
          <a:xfrm flipH="1">
            <a:off x="3562068"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980" name="Google Shape;3980;p325"/>
          <p:cNvSpPr txBox="1">
            <a:spLocks noGrp="1"/>
          </p:cNvSpPr>
          <p:nvPr>
            <p:ph type="subTitle" idx="4"/>
          </p:nvPr>
        </p:nvSpPr>
        <p:spPr>
          <a:xfrm>
            <a:off x="3562068"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981" name="Google Shape;3981;p325"/>
          <p:cNvSpPr txBox="1">
            <a:spLocks noGrp="1"/>
          </p:cNvSpPr>
          <p:nvPr>
            <p:ph type="subTitle" idx="5"/>
          </p:nvPr>
        </p:nvSpPr>
        <p:spPr>
          <a:xfrm>
            <a:off x="3562068"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982" name="Google Shape;3982;p325"/>
          <p:cNvSpPr txBox="1">
            <a:spLocks noGrp="1"/>
          </p:cNvSpPr>
          <p:nvPr>
            <p:ph type="title" idx="6"/>
          </p:nvPr>
        </p:nvSpPr>
        <p:spPr>
          <a:xfrm flipH="1">
            <a:off x="6185191"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983" name="Google Shape;3983;p325"/>
          <p:cNvSpPr txBox="1">
            <a:spLocks noGrp="1"/>
          </p:cNvSpPr>
          <p:nvPr>
            <p:ph type="subTitle" idx="7"/>
          </p:nvPr>
        </p:nvSpPr>
        <p:spPr>
          <a:xfrm>
            <a:off x="6185191"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984" name="Google Shape;3984;p325"/>
          <p:cNvSpPr txBox="1">
            <a:spLocks noGrp="1"/>
          </p:cNvSpPr>
          <p:nvPr>
            <p:ph type="subTitle" idx="8"/>
          </p:nvPr>
        </p:nvSpPr>
        <p:spPr>
          <a:xfrm>
            <a:off x="6185191"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985" name="Google Shape;3985;p325"/>
          <p:cNvSpPr txBox="1">
            <a:spLocks noGrp="1"/>
          </p:cNvSpPr>
          <p:nvPr>
            <p:ph type="title" idx="9"/>
          </p:nvPr>
        </p:nvSpPr>
        <p:spPr>
          <a:xfrm flipH="1">
            <a:off x="8808312"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3986" name="Google Shape;3986;p325"/>
          <p:cNvSpPr txBox="1">
            <a:spLocks noGrp="1"/>
          </p:cNvSpPr>
          <p:nvPr>
            <p:ph type="subTitle" idx="13"/>
          </p:nvPr>
        </p:nvSpPr>
        <p:spPr>
          <a:xfrm>
            <a:off x="8808312"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3987" name="Google Shape;3987;p325"/>
          <p:cNvSpPr txBox="1">
            <a:spLocks noGrp="1"/>
          </p:cNvSpPr>
          <p:nvPr>
            <p:ph type="subTitle" idx="14"/>
          </p:nvPr>
        </p:nvSpPr>
        <p:spPr>
          <a:xfrm>
            <a:off x="8808312"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3988" name="Google Shape;3988;p325"/>
          <p:cNvSpPr txBox="1">
            <a:spLocks noGrp="1"/>
          </p:cNvSpPr>
          <p:nvPr>
            <p:ph type="title" idx="15"/>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35"/>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989"/>
        <p:cNvGrpSpPr/>
        <p:nvPr/>
      </p:nvGrpSpPr>
      <p:grpSpPr>
        <a:xfrm>
          <a:off x="0" y="0"/>
          <a:ext cx="0" cy="0"/>
          <a:chOff x="0" y="0"/>
          <a:chExt cx="0" cy="0"/>
        </a:xfrm>
      </p:grpSpPr>
      <p:sp>
        <p:nvSpPr>
          <p:cNvPr id="3990" name="Google Shape;3990;p326"/>
          <p:cNvSpPr txBox="1">
            <a:spLocks noGrp="1"/>
          </p:cNvSpPr>
          <p:nvPr>
            <p:ph type="title"/>
          </p:nvPr>
        </p:nvSpPr>
        <p:spPr>
          <a:xfrm>
            <a:off x="2964800" y="911180"/>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3991" name="Google Shape;3991;p326"/>
          <p:cNvSpPr txBox="1">
            <a:spLocks noGrp="1"/>
          </p:cNvSpPr>
          <p:nvPr>
            <p:ph type="subTitle" idx="1"/>
          </p:nvPr>
        </p:nvSpPr>
        <p:spPr>
          <a:xfrm>
            <a:off x="2964800" y="193638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992" name="Google Shape;3992;p326"/>
          <p:cNvSpPr txBox="1">
            <a:spLocks noGrp="1"/>
          </p:cNvSpPr>
          <p:nvPr>
            <p:ph type="title" idx="2"/>
          </p:nvPr>
        </p:nvSpPr>
        <p:spPr>
          <a:xfrm>
            <a:off x="2964800" y="2641455"/>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3993" name="Google Shape;3993;p326"/>
          <p:cNvSpPr txBox="1">
            <a:spLocks noGrp="1"/>
          </p:cNvSpPr>
          <p:nvPr>
            <p:ph type="subTitle" idx="3"/>
          </p:nvPr>
        </p:nvSpPr>
        <p:spPr>
          <a:xfrm>
            <a:off x="2964800" y="366600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994" name="Google Shape;3994;p326"/>
          <p:cNvSpPr txBox="1">
            <a:spLocks noGrp="1"/>
          </p:cNvSpPr>
          <p:nvPr>
            <p:ph type="title" idx="4"/>
          </p:nvPr>
        </p:nvSpPr>
        <p:spPr>
          <a:xfrm>
            <a:off x="2964800" y="4371729"/>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3995" name="Google Shape;3995;p326"/>
          <p:cNvSpPr txBox="1">
            <a:spLocks noGrp="1"/>
          </p:cNvSpPr>
          <p:nvPr>
            <p:ph type="subTitle" idx="5"/>
          </p:nvPr>
        </p:nvSpPr>
        <p:spPr>
          <a:xfrm>
            <a:off x="2964800" y="539562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3996" name="Google Shape;3996;p326"/>
          <p:cNvGrpSpPr/>
          <p:nvPr/>
        </p:nvGrpSpPr>
        <p:grpSpPr>
          <a:xfrm rot="10800000">
            <a:off x="2634896" y="309569"/>
            <a:ext cx="7065311" cy="222163"/>
            <a:chOff x="-4266347" y="5318476"/>
            <a:chExt cx="2930692" cy="92153"/>
          </a:xfrm>
        </p:grpSpPr>
        <p:sp>
          <p:nvSpPr>
            <p:cNvPr id="3997" name="Google Shape;3997;p326"/>
            <p:cNvSpPr/>
            <p:nvPr/>
          </p:nvSpPr>
          <p:spPr>
            <a:xfrm>
              <a:off x="-1389705" y="5364329"/>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98" name="Google Shape;3998;p326"/>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3999" name="Google Shape;3999;p326"/>
          <p:cNvSpPr/>
          <p:nvPr/>
        </p:nvSpPr>
        <p:spPr>
          <a:xfrm rot="-6873750" flipH="1">
            <a:off x="4887758"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00" name="Google Shape;4000;p326"/>
          <p:cNvSpPr/>
          <p:nvPr/>
        </p:nvSpPr>
        <p:spPr>
          <a:xfrm rot="4956612" flipH="1">
            <a:off x="-5845306"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4001"/>
        <p:cNvGrpSpPr/>
        <p:nvPr/>
      </p:nvGrpSpPr>
      <p:grpSpPr>
        <a:xfrm>
          <a:off x="0" y="0"/>
          <a:ext cx="0" cy="0"/>
          <a:chOff x="0" y="0"/>
          <a:chExt cx="0" cy="0"/>
        </a:xfrm>
      </p:grpSpPr>
      <p:sp>
        <p:nvSpPr>
          <p:cNvPr id="4002" name="Google Shape;4002;p327"/>
          <p:cNvSpPr txBox="1">
            <a:spLocks noGrp="1"/>
          </p:cNvSpPr>
          <p:nvPr>
            <p:ph type="title"/>
          </p:nvPr>
        </p:nvSpPr>
        <p:spPr>
          <a:xfrm flipH="1">
            <a:off x="9208357" y="1812753"/>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000"/>
              <a:buNone/>
              <a:defRPr sz="5334" b="1">
                <a:solidFill>
                  <a:schemeClr val="dk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4003" name="Google Shape;4003;p327"/>
          <p:cNvSpPr txBox="1">
            <a:spLocks noGrp="1"/>
          </p:cNvSpPr>
          <p:nvPr>
            <p:ph type="title" idx="2"/>
          </p:nvPr>
        </p:nvSpPr>
        <p:spPr>
          <a:xfrm flipH="1">
            <a:off x="9208357" y="3343268"/>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5334" b="1">
                <a:solidFill>
                  <a:schemeClr val="accent1"/>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4004" name="Google Shape;4004;p327"/>
          <p:cNvSpPr txBox="1">
            <a:spLocks noGrp="1"/>
          </p:cNvSpPr>
          <p:nvPr>
            <p:ph type="title" idx="3"/>
          </p:nvPr>
        </p:nvSpPr>
        <p:spPr>
          <a:xfrm flipH="1">
            <a:off x="5852257" y="1812800"/>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4005" name="Google Shape;4005;p327"/>
          <p:cNvSpPr txBox="1">
            <a:spLocks noGrp="1"/>
          </p:cNvSpPr>
          <p:nvPr>
            <p:ph type="subTitle" idx="1"/>
          </p:nvPr>
        </p:nvSpPr>
        <p:spPr>
          <a:xfrm flipH="1">
            <a:off x="5852257" y="2395153"/>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4006" name="Google Shape;4006;p327"/>
          <p:cNvSpPr txBox="1">
            <a:spLocks noGrp="1"/>
          </p:cNvSpPr>
          <p:nvPr>
            <p:ph type="title" idx="4"/>
          </p:nvPr>
        </p:nvSpPr>
        <p:spPr>
          <a:xfrm flipH="1">
            <a:off x="5852257" y="3343656"/>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4007" name="Google Shape;4007;p327"/>
          <p:cNvSpPr txBox="1">
            <a:spLocks noGrp="1"/>
          </p:cNvSpPr>
          <p:nvPr>
            <p:ph type="subTitle" idx="5"/>
          </p:nvPr>
        </p:nvSpPr>
        <p:spPr>
          <a:xfrm flipH="1">
            <a:off x="5852257" y="3925668"/>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4008" name="Google Shape;4008;p327"/>
          <p:cNvSpPr txBox="1">
            <a:spLocks noGrp="1"/>
          </p:cNvSpPr>
          <p:nvPr>
            <p:ph type="title" idx="6"/>
          </p:nvPr>
        </p:nvSpPr>
        <p:spPr>
          <a:xfrm flipH="1">
            <a:off x="9208357" y="4874500"/>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3000"/>
              <a:buNone/>
              <a:defRPr sz="5334" b="1">
                <a:solidFill>
                  <a:schemeClr val="lt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4009" name="Google Shape;4009;p327"/>
          <p:cNvSpPr txBox="1">
            <a:spLocks noGrp="1"/>
          </p:cNvSpPr>
          <p:nvPr>
            <p:ph type="title" idx="7"/>
          </p:nvPr>
        </p:nvSpPr>
        <p:spPr>
          <a:xfrm flipH="1">
            <a:off x="5852257" y="4874513"/>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4010" name="Google Shape;4010;p327"/>
          <p:cNvSpPr txBox="1">
            <a:spLocks noGrp="1"/>
          </p:cNvSpPr>
          <p:nvPr>
            <p:ph type="subTitle" idx="8"/>
          </p:nvPr>
        </p:nvSpPr>
        <p:spPr>
          <a:xfrm flipH="1">
            <a:off x="5852257" y="5456900"/>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4011" name="Google Shape;4011;p327"/>
          <p:cNvSpPr txBox="1">
            <a:spLocks noGrp="1"/>
          </p:cNvSpPr>
          <p:nvPr>
            <p:ph type="title" idx="9"/>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12" name="Google Shape;4012;p327"/>
          <p:cNvSpPr/>
          <p:nvPr/>
        </p:nvSpPr>
        <p:spPr>
          <a:xfrm rot="5400000">
            <a:off x="9961393" y="99016"/>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13" name="Google Shape;4013;p327"/>
          <p:cNvSpPr/>
          <p:nvPr/>
        </p:nvSpPr>
        <p:spPr>
          <a:xfrm rot="10800000" flipH="1">
            <a:off x="-254958" y="5402100"/>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4014" name="Google Shape;4014;p327"/>
          <p:cNvGrpSpPr/>
          <p:nvPr/>
        </p:nvGrpSpPr>
        <p:grpSpPr>
          <a:xfrm>
            <a:off x="320388" y="461064"/>
            <a:ext cx="11591647" cy="6166667"/>
            <a:chOff x="240290" y="345797"/>
            <a:chExt cx="8693735" cy="4625000"/>
          </a:xfrm>
        </p:grpSpPr>
        <p:grpSp>
          <p:nvGrpSpPr>
            <p:cNvPr id="4015" name="Google Shape;4015;p327"/>
            <p:cNvGrpSpPr/>
            <p:nvPr/>
          </p:nvGrpSpPr>
          <p:grpSpPr>
            <a:xfrm rot="10800000" flipH="1">
              <a:off x="240290" y="345797"/>
              <a:ext cx="8693735" cy="4625000"/>
              <a:chOff x="240290" y="203735"/>
              <a:chExt cx="8693735" cy="4625000"/>
            </a:xfrm>
          </p:grpSpPr>
          <p:grpSp>
            <p:nvGrpSpPr>
              <p:cNvPr id="4016" name="Google Shape;4016;p327"/>
              <p:cNvGrpSpPr/>
              <p:nvPr/>
            </p:nvGrpSpPr>
            <p:grpSpPr>
              <a:xfrm>
                <a:off x="3631190" y="203735"/>
                <a:ext cx="5302835" cy="4625000"/>
                <a:chOff x="-4266347" y="2789854"/>
                <a:chExt cx="2932822" cy="2557934"/>
              </a:xfrm>
            </p:grpSpPr>
            <p:sp>
              <p:nvSpPr>
                <p:cNvPr id="4017" name="Google Shape;4017;p327"/>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18" name="Google Shape;4018;p327"/>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19" name="Google Shape;4019;p327"/>
                <p:cNvSpPr/>
                <p:nvPr/>
              </p:nvSpPr>
              <p:spPr>
                <a:xfrm>
                  <a:off x="-1387575" y="373126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20" name="Google Shape;4020;p327"/>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21" name="Google Shape;4021;p327"/>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022" name="Google Shape;4022;p327"/>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023" name="Google Shape;4023;p327"/>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24"/>
        <p:cNvGrpSpPr/>
        <p:nvPr/>
      </p:nvGrpSpPr>
      <p:grpSpPr>
        <a:xfrm>
          <a:off x="0" y="0"/>
          <a:ext cx="0" cy="0"/>
          <a:chOff x="0" y="0"/>
          <a:chExt cx="0" cy="0"/>
        </a:xfrm>
      </p:grpSpPr>
      <p:sp>
        <p:nvSpPr>
          <p:cNvPr id="4025" name="Google Shape;4025;p328"/>
          <p:cNvSpPr txBox="1">
            <a:spLocks noGrp="1"/>
          </p:cNvSpPr>
          <p:nvPr>
            <p:ph type="title"/>
          </p:nvPr>
        </p:nvSpPr>
        <p:spPr>
          <a:xfrm>
            <a:off x="5454400" y="4540117"/>
            <a:ext cx="5813600" cy="70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4026" name="Google Shape;4026;p328"/>
          <p:cNvSpPr txBox="1">
            <a:spLocks noGrp="1"/>
          </p:cNvSpPr>
          <p:nvPr>
            <p:ph type="subTitle" idx="1"/>
          </p:nvPr>
        </p:nvSpPr>
        <p:spPr>
          <a:xfrm>
            <a:off x="4089400" y="1608700"/>
            <a:ext cx="7178400" cy="282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734"/>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4027" name="Google Shape;4027;p328"/>
          <p:cNvGrpSpPr/>
          <p:nvPr/>
        </p:nvGrpSpPr>
        <p:grpSpPr>
          <a:xfrm rot="10800000">
            <a:off x="372470" y="346160"/>
            <a:ext cx="11587207" cy="6041527"/>
            <a:chOff x="1936588" y="383768"/>
            <a:chExt cx="8690406" cy="4531145"/>
          </a:xfrm>
        </p:grpSpPr>
        <p:grpSp>
          <p:nvGrpSpPr>
            <p:cNvPr id="4028" name="Google Shape;4028;p328"/>
            <p:cNvGrpSpPr/>
            <p:nvPr/>
          </p:nvGrpSpPr>
          <p:grpSpPr>
            <a:xfrm>
              <a:off x="1936588" y="383768"/>
              <a:ext cx="8690406" cy="4531145"/>
              <a:chOff x="-5203576" y="2889425"/>
              <a:chExt cx="4806374" cy="2506026"/>
            </a:xfrm>
          </p:grpSpPr>
          <p:sp>
            <p:nvSpPr>
              <p:cNvPr id="4029" name="Google Shape;4029;p328"/>
              <p:cNvSpPr/>
              <p:nvPr/>
            </p:nvSpPr>
            <p:spPr>
              <a:xfrm>
                <a:off x="-5154752" y="5015563"/>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30" name="Google Shape;4030;p328"/>
              <p:cNvSpPr/>
              <p:nvPr/>
            </p:nvSpPr>
            <p:spPr>
              <a:xfrm>
                <a:off x="-5203576" y="396255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31" name="Google Shape;4031;p328"/>
              <p:cNvSpPr/>
              <p:nvPr/>
            </p:nvSpPr>
            <p:spPr>
              <a:xfrm>
                <a:off x="-478127" y="433462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32" name="Google Shape;4032;p328"/>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33" name="Google Shape;4033;p328"/>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34" name="Google Shape;4034;p328"/>
              <p:cNvSpPr/>
              <p:nvPr/>
            </p:nvSpPr>
            <p:spPr>
              <a:xfrm>
                <a:off x="-3537419"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035" name="Google Shape;4035;p328"/>
            <p:cNvSpPr/>
            <p:nvPr/>
          </p:nvSpPr>
          <p:spPr>
            <a:xfrm>
              <a:off x="2107190" y="1041935"/>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036" name="Google Shape;4036;p328"/>
          <p:cNvSpPr/>
          <p:nvPr/>
        </p:nvSpPr>
        <p:spPr>
          <a:xfrm rot="8335191" flipH="1">
            <a:off x="-6174841" y="-3311914"/>
            <a:ext cx="12927404" cy="7375767"/>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37"/>
        <p:cNvGrpSpPr/>
        <p:nvPr/>
      </p:nvGrpSpPr>
      <p:grpSpPr>
        <a:xfrm>
          <a:off x="0" y="0"/>
          <a:ext cx="0" cy="0"/>
          <a:chOff x="0" y="0"/>
          <a:chExt cx="0" cy="0"/>
        </a:xfrm>
      </p:grpSpPr>
      <p:sp>
        <p:nvSpPr>
          <p:cNvPr id="4038" name="Google Shape;4038;p329"/>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39" name="Google Shape;4039;p329"/>
          <p:cNvSpPr/>
          <p:nvPr/>
        </p:nvSpPr>
        <p:spPr>
          <a:xfrm rot="10800000">
            <a:off x="8107759"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40" name="Google Shape;4040;p329"/>
          <p:cNvSpPr/>
          <p:nvPr/>
        </p:nvSpPr>
        <p:spPr>
          <a:xfrm>
            <a:off x="-453225"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41" name="Google Shape;4041;p329"/>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42" name="Google Shape;4042;p329"/>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43" name="Google Shape;4043;p329"/>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44" name="Google Shape;4044;p329"/>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45" name="Google Shape;4045;p329"/>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46" name="Google Shape;4046;p329"/>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47" name="Google Shape;4047;p329"/>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48" name="Google Shape;4048;p329"/>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049"/>
        <p:cNvGrpSpPr/>
        <p:nvPr/>
      </p:nvGrpSpPr>
      <p:grpSpPr>
        <a:xfrm>
          <a:off x="0" y="0"/>
          <a:ext cx="0" cy="0"/>
          <a:chOff x="0" y="0"/>
          <a:chExt cx="0" cy="0"/>
        </a:xfrm>
      </p:grpSpPr>
      <p:sp>
        <p:nvSpPr>
          <p:cNvPr id="4050" name="Google Shape;4050;p330"/>
          <p:cNvSpPr/>
          <p:nvPr/>
        </p:nvSpPr>
        <p:spPr>
          <a:xfrm rot="2462307" flipH="1">
            <a:off x="9773087" y="-572464"/>
            <a:ext cx="4205392" cy="3328968"/>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51" name="Google Shape;4051;p330"/>
          <p:cNvSpPr/>
          <p:nvPr/>
        </p:nvSpPr>
        <p:spPr>
          <a:xfrm rot="-2363539">
            <a:off x="-1801111" y="-587710"/>
            <a:ext cx="4205436" cy="3329003"/>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52" name="Google Shape;4052;p330"/>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53" name="Google Shape;4053;p330"/>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54" name="Google Shape;4054;p330"/>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55" name="Google Shape;4055;p330"/>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56" name="Google Shape;4056;p330"/>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57" name="Google Shape;4057;p330"/>
          <p:cNvSpPr/>
          <p:nvPr/>
        </p:nvSpPr>
        <p:spPr>
          <a:xfrm rot="10800000">
            <a:off x="10875786"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58" name="Google Shape;4058;p330"/>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59" name="Google Shape;4059;p330"/>
          <p:cNvSpPr/>
          <p:nvPr/>
        </p:nvSpPr>
        <p:spPr>
          <a:xfrm rot="10800000">
            <a:off x="11677967"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60" name="Google Shape;4060;p330"/>
          <p:cNvSpPr/>
          <p:nvPr/>
        </p:nvSpPr>
        <p:spPr>
          <a:xfrm flipH="1">
            <a:off x="91312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061"/>
        <p:cNvGrpSpPr/>
        <p:nvPr/>
      </p:nvGrpSpPr>
      <p:grpSpPr>
        <a:xfrm>
          <a:off x="0" y="0"/>
          <a:ext cx="0" cy="0"/>
          <a:chOff x="0" y="0"/>
          <a:chExt cx="0" cy="0"/>
        </a:xfrm>
      </p:grpSpPr>
      <p:sp>
        <p:nvSpPr>
          <p:cNvPr id="4062" name="Google Shape;4062;p331"/>
          <p:cNvSpPr txBox="1">
            <a:spLocks noGrp="1"/>
          </p:cNvSpPr>
          <p:nvPr>
            <p:ph type="title"/>
          </p:nvPr>
        </p:nvSpPr>
        <p:spPr>
          <a:xfrm>
            <a:off x="3266000" y="1585467"/>
            <a:ext cx="6497200" cy="2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13335"/>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4063" name="Google Shape;4063;p331"/>
          <p:cNvSpPr txBox="1">
            <a:spLocks noGrp="1"/>
          </p:cNvSpPr>
          <p:nvPr>
            <p:ph type="subTitle" idx="1"/>
          </p:nvPr>
        </p:nvSpPr>
        <p:spPr>
          <a:xfrm>
            <a:off x="3266000" y="4103067"/>
            <a:ext cx="6497200" cy="106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2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064" name="Google Shape;4064;p331"/>
          <p:cNvGrpSpPr/>
          <p:nvPr/>
        </p:nvGrpSpPr>
        <p:grpSpPr>
          <a:xfrm>
            <a:off x="960082" y="271648"/>
            <a:ext cx="10545555" cy="5124379"/>
            <a:chOff x="-5876397" y="2789854"/>
            <a:chExt cx="4374297" cy="2125593"/>
          </a:xfrm>
        </p:grpSpPr>
        <p:sp>
          <p:nvSpPr>
            <p:cNvPr id="4065" name="Google Shape;4065;p331"/>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66" name="Google Shape;4066;p331"/>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67" name="Google Shape;4067;p331"/>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68" name="Google Shape;4068;p331"/>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069"/>
        <p:cNvGrpSpPr/>
        <p:nvPr/>
      </p:nvGrpSpPr>
      <p:grpSpPr>
        <a:xfrm>
          <a:off x="0" y="0"/>
          <a:ext cx="0" cy="0"/>
          <a:chOff x="0" y="0"/>
          <a:chExt cx="0" cy="0"/>
        </a:xfrm>
      </p:grpSpPr>
      <p:sp>
        <p:nvSpPr>
          <p:cNvPr id="4070" name="Google Shape;4070;p332"/>
          <p:cNvSpPr txBox="1">
            <a:spLocks noGrp="1"/>
          </p:cNvSpPr>
          <p:nvPr>
            <p:ph type="title"/>
          </p:nvPr>
        </p:nvSpPr>
        <p:spPr>
          <a:xfrm>
            <a:off x="960000" y="1814716"/>
            <a:ext cx="4703200" cy="159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71" name="Google Shape;4071;p332"/>
          <p:cNvSpPr txBox="1">
            <a:spLocks noGrp="1"/>
          </p:cNvSpPr>
          <p:nvPr>
            <p:ph type="subTitle" idx="1"/>
          </p:nvPr>
        </p:nvSpPr>
        <p:spPr>
          <a:xfrm>
            <a:off x="960000" y="3594316"/>
            <a:ext cx="4703200" cy="152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072" name="Google Shape;4072;p332"/>
          <p:cNvGrpSpPr/>
          <p:nvPr/>
        </p:nvGrpSpPr>
        <p:grpSpPr>
          <a:xfrm flipH="1">
            <a:off x="300360" y="271648"/>
            <a:ext cx="11630741" cy="5456369"/>
            <a:chOff x="-6171402" y="2789854"/>
            <a:chExt cx="4824432" cy="2263302"/>
          </a:xfrm>
        </p:grpSpPr>
        <p:sp>
          <p:nvSpPr>
            <p:cNvPr id="4073" name="Google Shape;4073;p332"/>
            <p:cNvSpPr/>
            <p:nvPr/>
          </p:nvSpPr>
          <p:spPr>
            <a:xfrm>
              <a:off x="-2013001"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74" name="Google Shape;4074;p332"/>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75" name="Google Shape;4075;p332"/>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76" name="Google Shape;4076;p332"/>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077" name="Google Shape;4077;p332"/>
          <p:cNvSpPr/>
          <p:nvPr/>
        </p:nvSpPr>
        <p:spPr>
          <a:xfrm rot="-5400000" flipH="1">
            <a:off x="-1838307" y="-3381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078"/>
        <p:cNvGrpSpPr/>
        <p:nvPr/>
      </p:nvGrpSpPr>
      <p:grpSpPr>
        <a:xfrm>
          <a:off x="0" y="0"/>
          <a:ext cx="0" cy="0"/>
          <a:chOff x="0" y="0"/>
          <a:chExt cx="0" cy="0"/>
        </a:xfrm>
      </p:grpSpPr>
      <p:sp>
        <p:nvSpPr>
          <p:cNvPr id="4079" name="Google Shape;4079;p333"/>
          <p:cNvSpPr txBox="1">
            <a:spLocks noGrp="1"/>
          </p:cNvSpPr>
          <p:nvPr>
            <p:ph type="title"/>
          </p:nvPr>
        </p:nvSpPr>
        <p:spPr>
          <a:xfrm>
            <a:off x="7595032" y="17639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80" name="Google Shape;4080;p333"/>
          <p:cNvSpPr txBox="1">
            <a:spLocks noGrp="1"/>
          </p:cNvSpPr>
          <p:nvPr>
            <p:ph type="subTitle" idx="1"/>
          </p:nvPr>
        </p:nvSpPr>
        <p:spPr>
          <a:xfrm>
            <a:off x="7595032" y="35435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081" name="Google Shape;4081;p333"/>
          <p:cNvGrpSpPr/>
          <p:nvPr/>
        </p:nvGrpSpPr>
        <p:grpSpPr>
          <a:xfrm>
            <a:off x="8550666" y="576448"/>
            <a:ext cx="3380435" cy="5354767"/>
            <a:chOff x="-2749175" y="2831998"/>
            <a:chExt cx="1402205" cy="2221158"/>
          </a:xfrm>
        </p:grpSpPr>
        <p:sp>
          <p:nvSpPr>
            <p:cNvPr id="4082" name="Google Shape;4082;p333"/>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83" name="Google Shape;4083;p333"/>
            <p:cNvSpPr/>
            <p:nvPr/>
          </p:nvSpPr>
          <p:spPr>
            <a:xfrm>
              <a:off x="-2749175" y="2831998"/>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084" name="Google Shape;4084;p333"/>
          <p:cNvSpPr/>
          <p:nvPr/>
        </p:nvSpPr>
        <p:spPr>
          <a:xfrm flipH="1">
            <a:off x="8406293" y="-805684"/>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085"/>
        <p:cNvGrpSpPr/>
        <p:nvPr/>
      </p:nvGrpSpPr>
      <p:grpSpPr>
        <a:xfrm>
          <a:off x="0" y="0"/>
          <a:ext cx="0" cy="0"/>
          <a:chOff x="0" y="0"/>
          <a:chExt cx="0" cy="0"/>
        </a:xfrm>
      </p:grpSpPr>
      <p:sp>
        <p:nvSpPr>
          <p:cNvPr id="4086" name="Google Shape;4086;p334"/>
          <p:cNvSpPr txBox="1">
            <a:spLocks noGrp="1"/>
          </p:cNvSpPr>
          <p:nvPr>
            <p:ph type="title"/>
          </p:nvPr>
        </p:nvSpPr>
        <p:spPr>
          <a:xfrm>
            <a:off x="960000" y="1763948"/>
            <a:ext cx="4310800" cy="172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87" name="Google Shape;4087;p334"/>
          <p:cNvSpPr txBox="1">
            <a:spLocks noGrp="1"/>
          </p:cNvSpPr>
          <p:nvPr>
            <p:ph type="subTitle" idx="1"/>
          </p:nvPr>
        </p:nvSpPr>
        <p:spPr>
          <a:xfrm>
            <a:off x="960000" y="3645148"/>
            <a:ext cx="4310800" cy="150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088" name="Google Shape;4088;p334"/>
          <p:cNvGrpSpPr/>
          <p:nvPr/>
        </p:nvGrpSpPr>
        <p:grpSpPr>
          <a:xfrm flipH="1">
            <a:off x="300360" y="271648"/>
            <a:ext cx="11630741" cy="2408367"/>
            <a:chOff x="-6171402" y="2789854"/>
            <a:chExt cx="4824432" cy="998991"/>
          </a:xfrm>
        </p:grpSpPr>
        <p:sp>
          <p:nvSpPr>
            <p:cNvPr id="4089" name="Google Shape;4089;p334"/>
            <p:cNvSpPr/>
            <p:nvPr/>
          </p:nvSpPr>
          <p:spPr>
            <a:xfrm>
              <a:off x="-1427895" y="3711070"/>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90" name="Google Shape;4090;p334"/>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91" name="Google Shape;4091;p334"/>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092" name="Google Shape;4092;p334"/>
          <p:cNvSpPr/>
          <p:nvPr/>
        </p:nvSpPr>
        <p:spPr>
          <a:xfrm rot="-3230979" flipH="1">
            <a:off x="-565924" y="-1034221"/>
            <a:ext cx="4205271" cy="332887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093"/>
        <p:cNvGrpSpPr/>
        <p:nvPr/>
      </p:nvGrpSpPr>
      <p:grpSpPr>
        <a:xfrm>
          <a:off x="0" y="0"/>
          <a:ext cx="0" cy="0"/>
          <a:chOff x="0" y="0"/>
          <a:chExt cx="0" cy="0"/>
        </a:xfrm>
      </p:grpSpPr>
      <p:sp>
        <p:nvSpPr>
          <p:cNvPr id="4094" name="Google Shape;4094;p335"/>
          <p:cNvSpPr txBox="1">
            <a:spLocks noGrp="1"/>
          </p:cNvSpPr>
          <p:nvPr>
            <p:ph type="title"/>
          </p:nvPr>
        </p:nvSpPr>
        <p:spPr>
          <a:xfrm>
            <a:off x="1250168"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4095" name="Google Shape;4095;p335"/>
          <p:cNvSpPr txBox="1">
            <a:spLocks noGrp="1"/>
          </p:cNvSpPr>
          <p:nvPr>
            <p:ph type="subTitle" idx="1"/>
          </p:nvPr>
        </p:nvSpPr>
        <p:spPr>
          <a:xfrm>
            <a:off x="1250168"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96" name="Google Shape;4096;p335"/>
          <p:cNvSpPr txBox="1">
            <a:spLocks noGrp="1"/>
          </p:cNvSpPr>
          <p:nvPr>
            <p:ph type="title" idx="2"/>
          </p:nvPr>
        </p:nvSpPr>
        <p:spPr>
          <a:xfrm>
            <a:off x="4645795"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4097" name="Google Shape;4097;p335"/>
          <p:cNvSpPr txBox="1">
            <a:spLocks noGrp="1"/>
          </p:cNvSpPr>
          <p:nvPr>
            <p:ph type="subTitle" idx="3"/>
          </p:nvPr>
        </p:nvSpPr>
        <p:spPr>
          <a:xfrm>
            <a:off x="4645795"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98" name="Google Shape;4098;p335"/>
          <p:cNvSpPr txBox="1">
            <a:spLocks noGrp="1"/>
          </p:cNvSpPr>
          <p:nvPr>
            <p:ph type="title" idx="4"/>
          </p:nvPr>
        </p:nvSpPr>
        <p:spPr>
          <a:xfrm>
            <a:off x="8041431"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4099" name="Google Shape;4099;p335"/>
          <p:cNvSpPr txBox="1">
            <a:spLocks noGrp="1"/>
          </p:cNvSpPr>
          <p:nvPr>
            <p:ph type="subTitle" idx="5"/>
          </p:nvPr>
        </p:nvSpPr>
        <p:spPr>
          <a:xfrm>
            <a:off x="8041431"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00" name="Google Shape;4100;p335"/>
          <p:cNvSpPr txBox="1">
            <a:spLocks noGrp="1"/>
          </p:cNvSpPr>
          <p:nvPr>
            <p:ph type="title" idx="6"/>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01" name="Google Shape;4101;p335"/>
          <p:cNvSpPr/>
          <p:nvPr/>
        </p:nvSpPr>
        <p:spPr>
          <a:xfrm rot="10800000">
            <a:off x="8425259" y="49046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02" name="Google Shape;4102;p335"/>
          <p:cNvSpPr/>
          <p:nvPr/>
        </p:nvSpPr>
        <p:spPr>
          <a:xfrm rot="10800000" flipH="1">
            <a:off x="-1022141" y="47067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4103" name="Google Shape;4103;p335"/>
          <p:cNvGrpSpPr/>
          <p:nvPr/>
        </p:nvGrpSpPr>
        <p:grpSpPr>
          <a:xfrm rot="10800000" flipH="1">
            <a:off x="312382" y="345015"/>
            <a:ext cx="11634443" cy="6082162"/>
            <a:chOff x="-6145063" y="2768870"/>
            <a:chExt cx="4825968" cy="2522881"/>
          </a:xfrm>
        </p:grpSpPr>
        <p:sp>
          <p:nvSpPr>
            <p:cNvPr id="4104" name="Google Shape;4104;p335"/>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05" name="Google Shape;4105;p335"/>
            <p:cNvSpPr/>
            <p:nvPr/>
          </p:nvSpPr>
          <p:spPr>
            <a:xfrm>
              <a:off x="-6102807" y="498318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06" name="Google Shape;4106;p335"/>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07" name="Google Shape;4107;p335"/>
            <p:cNvSpPr/>
            <p:nvPr/>
          </p:nvSpPr>
          <p:spPr>
            <a:xfrm>
              <a:off x="-1481725" y="52147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08" name="Google Shape;4108;p335"/>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09" name="Google Shape;4109;p335"/>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36"/>
          <p:cNvSpPr txBox="1">
            <a:spLocks noGrp="1"/>
          </p:cNvSpPr>
          <p:nvPr>
            <p:ph type="body" idx="1"/>
          </p:nvPr>
        </p:nvSpPr>
        <p:spPr>
          <a:xfrm>
            <a:off x="838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36"/>
          <p:cNvSpPr txBox="1">
            <a:spLocks noGrp="1"/>
          </p:cNvSpPr>
          <p:nvPr>
            <p:ph type="body" idx="2"/>
          </p:nvPr>
        </p:nvSpPr>
        <p:spPr>
          <a:xfrm>
            <a:off x="6172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110"/>
        <p:cNvGrpSpPr/>
        <p:nvPr/>
      </p:nvGrpSpPr>
      <p:grpSpPr>
        <a:xfrm>
          <a:off x="0" y="0"/>
          <a:ext cx="0" cy="0"/>
          <a:chOff x="0" y="0"/>
          <a:chExt cx="0" cy="0"/>
        </a:xfrm>
      </p:grpSpPr>
      <p:sp>
        <p:nvSpPr>
          <p:cNvPr id="4111" name="Google Shape;4111;p336"/>
          <p:cNvSpPr/>
          <p:nvPr/>
        </p:nvSpPr>
        <p:spPr>
          <a:xfrm rot="-10607045" flipH="1">
            <a:off x="2486331" y="-4010799"/>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12" name="Google Shape;4112;p336"/>
          <p:cNvSpPr/>
          <p:nvPr/>
        </p:nvSpPr>
        <p:spPr>
          <a:xfrm rot="-10468380" flipH="1">
            <a:off x="-2065894" y="4103364"/>
            <a:ext cx="4205180" cy="3328800"/>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13" name="Google Shape;4113;p336"/>
          <p:cNvSpPr txBox="1">
            <a:spLocks noGrp="1"/>
          </p:cNvSpPr>
          <p:nvPr>
            <p:ph type="title"/>
          </p:nvPr>
        </p:nvSpPr>
        <p:spPr>
          <a:xfrm>
            <a:off x="950967" y="694967"/>
            <a:ext cx="1029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14" name="Google Shape;4114;p336"/>
          <p:cNvSpPr txBox="1">
            <a:spLocks noGrp="1"/>
          </p:cNvSpPr>
          <p:nvPr>
            <p:ph type="title" idx="2"/>
          </p:nvPr>
        </p:nvSpPr>
        <p:spPr>
          <a:xfrm>
            <a:off x="6674939" y="1895333"/>
            <a:ext cx="42256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4115" name="Google Shape;4115;p336"/>
          <p:cNvSpPr txBox="1">
            <a:spLocks noGrp="1"/>
          </p:cNvSpPr>
          <p:nvPr>
            <p:ph type="subTitle" idx="1"/>
          </p:nvPr>
        </p:nvSpPr>
        <p:spPr>
          <a:xfrm>
            <a:off x="6674939" y="2460037"/>
            <a:ext cx="42256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16" name="Google Shape;4116;p336"/>
          <p:cNvSpPr txBox="1">
            <a:spLocks noGrp="1"/>
          </p:cNvSpPr>
          <p:nvPr>
            <p:ph type="title" idx="3"/>
          </p:nvPr>
        </p:nvSpPr>
        <p:spPr>
          <a:xfrm>
            <a:off x="6671765" y="3373373"/>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4117" name="Google Shape;4117;p336"/>
          <p:cNvSpPr txBox="1">
            <a:spLocks noGrp="1"/>
          </p:cNvSpPr>
          <p:nvPr>
            <p:ph type="subTitle" idx="4"/>
          </p:nvPr>
        </p:nvSpPr>
        <p:spPr>
          <a:xfrm>
            <a:off x="6671764" y="3938003"/>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18" name="Google Shape;4118;p336"/>
          <p:cNvSpPr txBox="1">
            <a:spLocks noGrp="1"/>
          </p:cNvSpPr>
          <p:nvPr>
            <p:ph type="title" idx="5"/>
          </p:nvPr>
        </p:nvSpPr>
        <p:spPr>
          <a:xfrm>
            <a:off x="6676456" y="4851415"/>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4119" name="Google Shape;4119;p336"/>
          <p:cNvSpPr txBox="1">
            <a:spLocks noGrp="1"/>
          </p:cNvSpPr>
          <p:nvPr>
            <p:ph type="subTitle" idx="6"/>
          </p:nvPr>
        </p:nvSpPr>
        <p:spPr>
          <a:xfrm>
            <a:off x="6676456" y="5415967"/>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120" name="Google Shape;4120;p336"/>
          <p:cNvGrpSpPr/>
          <p:nvPr/>
        </p:nvGrpSpPr>
        <p:grpSpPr>
          <a:xfrm>
            <a:off x="317086" y="308493"/>
            <a:ext cx="11544153" cy="6302287"/>
            <a:chOff x="-6143112" y="2805138"/>
            <a:chExt cx="4788515" cy="2614189"/>
          </a:xfrm>
        </p:grpSpPr>
        <p:sp>
          <p:nvSpPr>
            <p:cNvPr id="4121" name="Google Shape;4121;p336"/>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22" name="Google Shape;4122;p336"/>
            <p:cNvSpPr/>
            <p:nvPr/>
          </p:nvSpPr>
          <p:spPr>
            <a:xfrm>
              <a:off x="-2892015" y="5341552"/>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23" name="Google Shape;4123;p336"/>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24" name="Google Shape;4124;p336"/>
            <p:cNvSpPr/>
            <p:nvPr/>
          </p:nvSpPr>
          <p:spPr>
            <a:xfrm>
              <a:off x="-1489544" y="36949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25" name="Google Shape;4125;p336"/>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26"/>
        <p:cNvGrpSpPr/>
        <p:nvPr/>
      </p:nvGrpSpPr>
      <p:grpSpPr>
        <a:xfrm>
          <a:off x="0" y="0"/>
          <a:ext cx="0" cy="0"/>
          <a:chOff x="0" y="0"/>
          <a:chExt cx="0" cy="0"/>
        </a:xfrm>
      </p:grpSpPr>
      <p:sp>
        <p:nvSpPr>
          <p:cNvPr id="4127" name="Google Shape;4127;p337"/>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28" name="Google Shape;4128;p337"/>
          <p:cNvSpPr txBox="1">
            <a:spLocks noGrp="1"/>
          </p:cNvSpPr>
          <p:nvPr>
            <p:ph type="title" idx="2"/>
          </p:nvPr>
        </p:nvSpPr>
        <p:spPr>
          <a:xfrm>
            <a:off x="941884" y="23456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4129" name="Google Shape;4129;p337"/>
          <p:cNvSpPr txBox="1">
            <a:spLocks noGrp="1"/>
          </p:cNvSpPr>
          <p:nvPr>
            <p:ph type="subTitle" idx="1"/>
          </p:nvPr>
        </p:nvSpPr>
        <p:spPr>
          <a:xfrm>
            <a:off x="941884" y="28254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4130" name="Google Shape;4130;p337"/>
          <p:cNvSpPr txBox="1">
            <a:spLocks noGrp="1"/>
          </p:cNvSpPr>
          <p:nvPr>
            <p:ph type="title" idx="3"/>
          </p:nvPr>
        </p:nvSpPr>
        <p:spPr>
          <a:xfrm>
            <a:off x="7827316" y="23456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4131" name="Google Shape;4131;p337"/>
          <p:cNvSpPr txBox="1">
            <a:spLocks noGrp="1"/>
          </p:cNvSpPr>
          <p:nvPr>
            <p:ph type="subTitle" idx="4"/>
          </p:nvPr>
        </p:nvSpPr>
        <p:spPr>
          <a:xfrm>
            <a:off x="7827316" y="28254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4132" name="Google Shape;4132;p337"/>
          <p:cNvSpPr txBox="1">
            <a:spLocks noGrp="1"/>
          </p:cNvSpPr>
          <p:nvPr>
            <p:ph type="title" idx="5"/>
          </p:nvPr>
        </p:nvSpPr>
        <p:spPr>
          <a:xfrm>
            <a:off x="941884" y="41553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4133" name="Google Shape;4133;p337"/>
          <p:cNvSpPr txBox="1">
            <a:spLocks noGrp="1"/>
          </p:cNvSpPr>
          <p:nvPr>
            <p:ph type="subTitle" idx="6"/>
          </p:nvPr>
        </p:nvSpPr>
        <p:spPr>
          <a:xfrm>
            <a:off x="941884" y="46350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4134" name="Google Shape;4134;p337"/>
          <p:cNvSpPr txBox="1">
            <a:spLocks noGrp="1"/>
          </p:cNvSpPr>
          <p:nvPr>
            <p:ph type="title" idx="7"/>
          </p:nvPr>
        </p:nvSpPr>
        <p:spPr>
          <a:xfrm>
            <a:off x="7827316" y="41553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4135" name="Google Shape;4135;p337"/>
          <p:cNvSpPr txBox="1">
            <a:spLocks noGrp="1"/>
          </p:cNvSpPr>
          <p:nvPr>
            <p:ph type="subTitle" idx="8"/>
          </p:nvPr>
        </p:nvSpPr>
        <p:spPr>
          <a:xfrm>
            <a:off x="7827316" y="46350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4136" name="Google Shape;4136;p337"/>
          <p:cNvSpPr/>
          <p:nvPr/>
        </p:nvSpPr>
        <p:spPr>
          <a:xfrm rot="-192955">
            <a:off x="2664431" y="41431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37" name="Google Shape;4137;p337"/>
          <p:cNvSpPr/>
          <p:nvPr/>
        </p:nvSpPr>
        <p:spPr>
          <a:xfrm rot="10799792">
            <a:off x="-1677001" y="-49684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4138" name="Google Shape;4138;p337"/>
          <p:cNvGrpSpPr/>
          <p:nvPr/>
        </p:nvGrpSpPr>
        <p:grpSpPr>
          <a:xfrm>
            <a:off x="248882" y="279697"/>
            <a:ext cx="11587193" cy="6348023"/>
            <a:chOff x="-6171402" y="2793194"/>
            <a:chExt cx="4806368" cy="2633161"/>
          </a:xfrm>
        </p:grpSpPr>
        <p:sp>
          <p:nvSpPr>
            <p:cNvPr id="4139" name="Google Shape;4139;p337"/>
            <p:cNvSpPr/>
            <p:nvPr/>
          </p:nvSpPr>
          <p:spPr>
            <a:xfrm>
              <a:off x="-5414294" y="5306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40" name="Google Shape;4140;p337"/>
            <p:cNvSpPr/>
            <p:nvPr/>
          </p:nvSpPr>
          <p:spPr>
            <a:xfrm>
              <a:off x="-1500112" y="3546547"/>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41" name="Google Shape;4141;p337"/>
            <p:cNvSpPr/>
            <p:nvPr/>
          </p:nvSpPr>
          <p:spPr>
            <a:xfrm>
              <a:off x="-1419183" y="2808531"/>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42" name="Google Shape;4142;p337"/>
            <p:cNvSpPr/>
            <p:nvPr/>
          </p:nvSpPr>
          <p:spPr>
            <a:xfrm>
              <a:off x="-2138091" y="279319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43" name="Google Shape;4143;p337"/>
            <p:cNvSpPr/>
            <p:nvPr/>
          </p:nvSpPr>
          <p:spPr>
            <a:xfrm>
              <a:off x="-6171402" y="534938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44" name="Google Shape;4144;p337"/>
            <p:cNvSpPr/>
            <p:nvPr/>
          </p:nvSpPr>
          <p:spPr>
            <a:xfrm>
              <a:off x="-1419284" y="477111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145"/>
        <p:cNvGrpSpPr/>
        <p:nvPr/>
      </p:nvGrpSpPr>
      <p:grpSpPr>
        <a:xfrm>
          <a:off x="0" y="0"/>
          <a:ext cx="0" cy="0"/>
          <a:chOff x="0" y="0"/>
          <a:chExt cx="0" cy="0"/>
        </a:xfrm>
      </p:grpSpPr>
      <p:sp>
        <p:nvSpPr>
          <p:cNvPr id="4146" name="Google Shape;4146;p338"/>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47" name="Google Shape;4147;p338"/>
          <p:cNvSpPr txBox="1">
            <a:spLocks noGrp="1"/>
          </p:cNvSpPr>
          <p:nvPr>
            <p:ph type="title" idx="2"/>
          </p:nvPr>
        </p:nvSpPr>
        <p:spPr>
          <a:xfrm>
            <a:off x="13065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4148" name="Google Shape;4148;p338"/>
          <p:cNvSpPr txBox="1">
            <a:spLocks noGrp="1"/>
          </p:cNvSpPr>
          <p:nvPr>
            <p:ph type="subTitle" idx="1"/>
          </p:nvPr>
        </p:nvSpPr>
        <p:spPr>
          <a:xfrm>
            <a:off x="13065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4149" name="Google Shape;4149;p338"/>
          <p:cNvSpPr txBox="1">
            <a:spLocks noGrp="1"/>
          </p:cNvSpPr>
          <p:nvPr>
            <p:ph type="title" idx="3"/>
          </p:nvPr>
        </p:nvSpPr>
        <p:spPr>
          <a:xfrm>
            <a:off x="46104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4150" name="Google Shape;4150;p338"/>
          <p:cNvSpPr txBox="1">
            <a:spLocks noGrp="1"/>
          </p:cNvSpPr>
          <p:nvPr>
            <p:ph type="subTitle" idx="4"/>
          </p:nvPr>
        </p:nvSpPr>
        <p:spPr>
          <a:xfrm>
            <a:off x="46104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4151" name="Google Shape;4151;p338"/>
          <p:cNvSpPr txBox="1">
            <a:spLocks noGrp="1"/>
          </p:cNvSpPr>
          <p:nvPr>
            <p:ph type="title" idx="5"/>
          </p:nvPr>
        </p:nvSpPr>
        <p:spPr>
          <a:xfrm>
            <a:off x="13065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4152" name="Google Shape;4152;p338"/>
          <p:cNvSpPr txBox="1">
            <a:spLocks noGrp="1"/>
          </p:cNvSpPr>
          <p:nvPr>
            <p:ph type="subTitle" idx="6"/>
          </p:nvPr>
        </p:nvSpPr>
        <p:spPr>
          <a:xfrm>
            <a:off x="13065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4153" name="Google Shape;4153;p338"/>
          <p:cNvSpPr txBox="1">
            <a:spLocks noGrp="1"/>
          </p:cNvSpPr>
          <p:nvPr>
            <p:ph type="title" idx="7"/>
          </p:nvPr>
        </p:nvSpPr>
        <p:spPr>
          <a:xfrm>
            <a:off x="46104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4154" name="Google Shape;4154;p338"/>
          <p:cNvSpPr txBox="1">
            <a:spLocks noGrp="1"/>
          </p:cNvSpPr>
          <p:nvPr>
            <p:ph type="subTitle" idx="8"/>
          </p:nvPr>
        </p:nvSpPr>
        <p:spPr>
          <a:xfrm>
            <a:off x="46104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4155" name="Google Shape;4155;p338"/>
          <p:cNvSpPr txBox="1">
            <a:spLocks noGrp="1"/>
          </p:cNvSpPr>
          <p:nvPr>
            <p:ph type="title" idx="9"/>
          </p:nvPr>
        </p:nvSpPr>
        <p:spPr>
          <a:xfrm>
            <a:off x="7913900" y="25232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4156" name="Google Shape;4156;p338"/>
          <p:cNvSpPr txBox="1">
            <a:spLocks noGrp="1"/>
          </p:cNvSpPr>
          <p:nvPr>
            <p:ph type="subTitle" idx="13"/>
          </p:nvPr>
        </p:nvSpPr>
        <p:spPr>
          <a:xfrm>
            <a:off x="7913900" y="32036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4157" name="Google Shape;4157;p338"/>
          <p:cNvSpPr txBox="1">
            <a:spLocks noGrp="1"/>
          </p:cNvSpPr>
          <p:nvPr>
            <p:ph type="title" idx="14"/>
          </p:nvPr>
        </p:nvSpPr>
        <p:spPr>
          <a:xfrm>
            <a:off x="7913900" y="47646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4158" name="Google Shape;4158;p338"/>
          <p:cNvSpPr txBox="1">
            <a:spLocks noGrp="1"/>
          </p:cNvSpPr>
          <p:nvPr>
            <p:ph type="subTitle" idx="15"/>
          </p:nvPr>
        </p:nvSpPr>
        <p:spPr>
          <a:xfrm>
            <a:off x="7913900" y="54450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4159" name="Google Shape;4159;p338"/>
          <p:cNvSpPr/>
          <p:nvPr/>
        </p:nvSpPr>
        <p:spPr>
          <a:xfrm>
            <a:off x="-742741"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60" name="Google Shape;4160;p338"/>
          <p:cNvSpPr/>
          <p:nvPr/>
        </p:nvSpPr>
        <p:spPr>
          <a:xfrm flipH="1">
            <a:off x="8704659"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4161" name="Google Shape;4161;p338"/>
          <p:cNvGrpSpPr/>
          <p:nvPr/>
        </p:nvGrpSpPr>
        <p:grpSpPr>
          <a:xfrm>
            <a:off x="320388" y="91481"/>
            <a:ext cx="11380691" cy="6536251"/>
            <a:chOff x="240290" y="68610"/>
            <a:chExt cx="8535518" cy="4902188"/>
          </a:xfrm>
        </p:grpSpPr>
        <p:grpSp>
          <p:nvGrpSpPr>
            <p:cNvPr id="4162" name="Google Shape;4162;p338"/>
            <p:cNvGrpSpPr/>
            <p:nvPr/>
          </p:nvGrpSpPr>
          <p:grpSpPr>
            <a:xfrm rot="10800000" flipH="1">
              <a:off x="240290" y="68610"/>
              <a:ext cx="8535518" cy="4902188"/>
              <a:chOff x="240290" y="203735"/>
              <a:chExt cx="8535518" cy="4902188"/>
            </a:xfrm>
          </p:grpSpPr>
          <p:grpSp>
            <p:nvGrpSpPr>
              <p:cNvPr id="4163" name="Google Shape;4163;p338"/>
              <p:cNvGrpSpPr/>
              <p:nvPr/>
            </p:nvGrpSpPr>
            <p:grpSpPr>
              <a:xfrm>
                <a:off x="3631190" y="203735"/>
                <a:ext cx="5144618" cy="4625000"/>
                <a:chOff x="-4266347" y="2789854"/>
                <a:chExt cx="2845317" cy="2557934"/>
              </a:xfrm>
            </p:grpSpPr>
            <p:sp>
              <p:nvSpPr>
                <p:cNvPr id="4164" name="Google Shape;4164;p338"/>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65" name="Google Shape;4165;p338"/>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66" name="Google Shape;4166;p338"/>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67" name="Google Shape;4167;p338"/>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68" name="Google Shape;4168;p338"/>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169" name="Google Shape;4169;p338"/>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70" name="Google Shape;4170;p338"/>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171" name="Google Shape;4171;p338"/>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72"/>
        <p:cNvGrpSpPr/>
        <p:nvPr/>
      </p:nvGrpSpPr>
      <p:grpSpPr>
        <a:xfrm>
          <a:off x="0" y="0"/>
          <a:ext cx="0" cy="0"/>
          <a:chOff x="0" y="0"/>
          <a:chExt cx="0" cy="0"/>
        </a:xfrm>
      </p:grpSpPr>
      <p:sp>
        <p:nvSpPr>
          <p:cNvPr id="4173" name="Google Shape;4173;p339"/>
          <p:cNvSpPr/>
          <p:nvPr/>
        </p:nvSpPr>
        <p:spPr>
          <a:xfrm rot="5400000">
            <a:off x="9956802" y="10819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74" name="Google Shape;4174;p339"/>
          <p:cNvSpPr/>
          <p:nvPr/>
        </p:nvSpPr>
        <p:spPr>
          <a:xfrm flipH="1">
            <a:off x="10706877" y="633863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75" name="Google Shape;4175;p339"/>
          <p:cNvSpPr/>
          <p:nvPr/>
        </p:nvSpPr>
        <p:spPr>
          <a:xfrm flipH="1">
            <a:off x="11705531"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76" name="Google Shape;4176;p339"/>
          <p:cNvSpPr txBox="1">
            <a:spLocks noGrp="1"/>
          </p:cNvSpPr>
          <p:nvPr>
            <p:ph type="ctrTitle"/>
          </p:nvPr>
        </p:nvSpPr>
        <p:spPr>
          <a:xfrm>
            <a:off x="5898300" y="1028700"/>
            <a:ext cx="5145200" cy="982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34" b="1">
                <a:latin typeface="Spinnaker"/>
                <a:ea typeface="Spinnaker"/>
                <a:cs typeface="Spinnaker"/>
                <a:sym typeface="Spinnaker"/>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4177" name="Google Shape;4177;p339"/>
          <p:cNvSpPr txBox="1">
            <a:spLocks noGrp="1"/>
          </p:cNvSpPr>
          <p:nvPr>
            <p:ph type="subTitle" idx="1"/>
          </p:nvPr>
        </p:nvSpPr>
        <p:spPr>
          <a:xfrm>
            <a:off x="5898300" y="2141733"/>
            <a:ext cx="5145200" cy="1871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dk1"/>
                </a:solidFill>
                <a:latin typeface="Archivo"/>
                <a:ea typeface="Archivo"/>
                <a:cs typeface="Archivo"/>
                <a:sym typeface="Archivo"/>
              </a:defRPr>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4178" name="Google Shape;4178;p339"/>
          <p:cNvSpPr txBox="1"/>
          <p:nvPr/>
        </p:nvSpPr>
        <p:spPr>
          <a:xfrm>
            <a:off x="5898100" y="4180800"/>
            <a:ext cx="5145200" cy="8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2D3962"/>
                </a:solidFill>
                <a:latin typeface="Archivo"/>
                <a:ea typeface="Archivo"/>
                <a:cs typeface="Archivo"/>
                <a:sym typeface="Archivo"/>
              </a:rPr>
              <a:t>CRÉDITS: Ce modèle de présentation a été créé par </a:t>
            </a:r>
            <a:r>
              <a:rPr lang="en-US" sz="1600" b="1" i="0" u="none" strike="noStrike" cap="none">
                <a:solidFill>
                  <a:schemeClr val="hlink"/>
                </a:solidFill>
                <a:uFill>
                  <a:noFill/>
                </a:uFill>
                <a:latin typeface="Archivo"/>
                <a:ea typeface="Archivo"/>
                <a:cs typeface="Archivo"/>
                <a:sym typeface="Archivo"/>
                <a:hlinkClick r:id="rId2"/>
              </a:rPr>
              <a:t>Slidesgo</a:t>
            </a:r>
            <a:r>
              <a:rPr lang="en-US" sz="1600" b="0" i="0" u="none" strike="noStrike" cap="none">
                <a:solidFill>
                  <a:srgbClr val="2D3962"/>
                </a:solidFill>
                <a:latin typeface="Archivo"/>
                <a:ea typeface="Archivo"/>
                <a:cs typeface="Archivo"/>
                <a:sym typeface="Archivo"/>
              </a:rPr>
              <a:t>, comprenant des icônes de </a:t>
            </a:r>
            <a:r>
              <a:rPr lang="en-US" sz="1600" b="1" i="0" u="none" strike="noStrike" cap="none">
                <a:solidFill>
                  <a:schemeClr val="hlink"/>
                </a:solidFill>
                <a:uFill>
                  <a:noFill/>
                </a:uFill>
                <a:latin typeface="Archivo"/>
                <a:ea typeface="Archivo"/>
                <a:cs typeface="Archivo"/>
                <a:sym typeface="Archivo"/>
                <a:hlinkClick r:id="rId3"/>
              </a:rPr>
              <a:t>Flaticon</a:t>
            </a:r>
            <a:r>
              <a:rPr lang="en-US" sz="1600" b="0" i="0" u="none" strike="noStrike" cap="none">
                <a:solidFill>
                  <a:srgbClr val="2D3962"/>
                </a:solidFill>
                <a:latin typeface="Archivo"/>
                <a:ea typeface="Archivo"/>
                <a:cs typeface="Archivo"/>
                <a:sym typeface="Archivo"/>
              </a:rPr>
              <a:t>, des infographies et des images de </a:t>
            </a:r>
            <a:r>
              <a:rPr lang="en-US" sz="1600" b="1" i="0" u="none" strike="noStrike" cap="none">
                <a:solidFill>
                  <a:schemeClr val="hlink"/>
                </a:solidFill>
                <a:uFill>
                  <a:noFill/>
                </a:uFill>
                <a:latin typeface="Archivo"/>
                <a:ea typeface="Archivo"/>
                <a:cs typeface="Archivo"/>
                <a:sym typeface="Archivo"/>
                <a:hlinkClick r:id="rId4"/>
              </a:rPr>
              <a:t>Freepik</a:t>
            </a:r>
            <a:r>
              <a:rPr lang="en-US" sz="1600" b="0" i="0" u="none" strike="noStrike" cap="none">
                <a:solidFill>
                  <a:srgbClr val="2D3962"/>
                </a:solidFill>
                <a:latin typeface="Archivo"/>
                <a:ea typeface="Archivo"/>
                <a:cs typeface="Archivo"/>
                <a:sym typeface="Archivo"/>
              </a:rPr>
              <a:t> </a:t>
            </a:r>
            <a:endParaRPr sz="1600" b="1" i="0" u="none" strike="noStrike" cap="none">
              <a:solidFill>
                <a:srgbClr val="2D3962"/>
              </a:solidFill>
              <a:latin typeface="Archivo"/>
              <a:ea typeface="Archivo"/>
              <a:cs typeface="Archivo"/>
              <a:sym typeface="Archivo"/>
            </a:endParaRPr>
          </a:p>
        </p:txBody>
      </p:sp>
      <p:grpSp>
        <p:nvGrpSpPr>
          <p:cNvPr id="4179" name="Google Shape;4179;p339"/>
          <p:cNvGrpSpPr/>
          <p:nvPr/>
        </p:nvGrpSpPr>
        <p:grpSpPr>
          <a:xfrm flipH="1">
            <a:off x="644765" y="138652"/>
            <a:ext cx="8869147" cy="1498175"/>
            <a:chOff x="-5349598" y="2818975"/>
            <a:chExt cx="3678923" cy="621443"/>
          </a:xfrm>
        </p:grpSpPr>
        <p:sp>
          <p:nvSpPr>
            <p:cNvPr id="4180" name="Google Shape;4180;p339"/>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81" name="Google Shape;4181;p339"/>
            <p:cNvSpPr/>
            <p:nvPr/>
          </p:nvSpPr>
          <p:spPr>
            <a:xfrm>
              <a:off x="-1724725" y="339411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82" name="Google Shape;4182;p339"/>
            <p:cNvSpPr/>
            <p:nvPr/>
          </p:nvSpPr>
          <p:spPr>
            <a:xfrm>
              <a:off x="-5349598" y="2931569"/>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183"/>
        <p:cNvGrpSpPr/>
        <p:nvPr/>
      </p:nvGrpSpPr>
      <p:grpSpPr>
        <a:xfrm>
          <a:off x="0" y="0"/>
          <a:ext cx="0" cy="0"/>
          <a:chOff x="0" y="0"/>
          <a:chExt cx="0" cy="0"/>
        </a:xfrm>
      </p:grpSpPr>
      <p:sp>
        <p:nvSpPr>
          <p:cNvPr id="4184" name="Google Shape;4184;p340"/>
          <p:cNvSpPr/>
          <p:nvPr/>
        </p:nvSpPr>
        <p:spPr>
          <a:xfrm rot="6873750">
            <a:off x="-6426455"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85" name="Google Shape;4185;p340"/>
          <p:cNvSpPr/>
          <p:nvPr/>
        </p:nvSpPr>
        <p:spPr>
          <a:xfrm rot="-4956612">
            <a:off x="6033842"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4186" name="Google Shape;4186;p340"/>
          <p:cNvGrpSpPr/>
          <p:nvPr/>
        </p:nvGrpSpPr>
        <p:grpSpPr>
          <a:xfrm>
            <a:off x="502888" y="91481"/>
            <a:ext cx="11198193" cy="6637851"/>
            <a:chOff x="377165" y="68610"/>
            <a:chExt cx="8398645" cy="4978388"/>
          </a:xfrm>
        </p:grpSpPr>
        <p:grpSp>
          <p:nvGrpSpPr>
            <p:cNvPr id="4187" name="Google Shape;4187;p340"/>
            <p:cNvGrpSpPr/>
            <p:nvPr/>
          </p:nvGrpSpPr>
          <p:grpSpPr>
            <a:xfrm rot="10800000" flipH="1">
              <a:off x="2488190" y="68610"/>
              <a:ext cx="6287620" cy="4978388"/>
              <a:chOff x="2488190" y="127535"/>
              <a:chExt cx="6287620" cy="4978388"/>
            </a:xfrm>
          </p:grpSpPr>
          <p:grpSp>
            <p:nvGrpSpPr>
              <p:cNvPr id="4188" name="Google Shape;4188;p340"/>
              <p:cNvGrpSpPr/>
              <p:nvPr/>
            </p:nvGrpSpPr>
            <p:grpSpPr>
              <a:xfrm>
                <a:off x="2488190" y="127535"/>
                <a:ext cx="6287620" cy="4701198"/>
                <a:chOff x="-4898503" y="2747711"/>
                <a:chExt cx="3477473" cy="2600077"/>
              </a:xfrm>
            </p:grpSpPr>
            <p:sp>
              <p:nvSpPr>
                <p:cNvPr id="4189" name="Google Shape;4189;p340"/>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90" name="Google Shape;4190;p340"/>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91" name="Google Shape;4191;p340"/>
                <p:cNvSpPr/>
                <p:nvPr/>
              </p:nvSpPr>
              <p:spPr>
                <a:xfrm>
                  <a:off x="-4898503" y="2747711"/>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92" name="Google Shape;4192;p340"/>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193" name="Google Shape;4193;p340"/>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194" name="Google Shape;4194;p340"/>
            <p:cNvSpPr/>
            <p:nvPr/>
          </p:nvSpPr>
          <p:spPr>
            <a:xfrm rot="10800000" flipH="1">
              <a:off x="377165" y="2872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195"/>
        <p:cNvGrpSpPr/>
        <p:nvPr/>
      </p:nvGrpSpPr>
      <p:grpSpPr>
        <a:xfrm>
          <a:off x="0" y="0"/>
          <a:ext cx="0" cy="0"/>
          <a:chOff x="0" y="0"/>
          <a:chExt cx="0" cy="0"/>
        </a:xfrm>
      </p:grpSpPr>
      <p:sp>
        <p:nvSpPr>
          <p:cNvPr id="4196" name="Google Shape;4196;p341"/>
          <p:cNvSpPr/>
          <p:nvPr/>
        </p:nvSpPr>
        <p:spPr>
          <a:xfrm rot="6873750">
            <a:off x="-6046255"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97" name="Google Shape;4197;p341"/>
          <p:cNvSpPr/>
          <p:nvPr/>
        </p:nvSpPr>
        <p:spPr>
          <a:xfrm rot="-1606648">
            <a:off x="7851745" y="4630315"/>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98" name="Google Shape;4198;p341"/>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99" name="Google Shape;4199;p341"/>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00" name="Google Shape;4200;p341"/>
          <p:cNvSpPr/>
          <p:nvPr/>
        </p:nvSpPr>
        <p:spPr>
          <a:xfrm rot="10800000">
            <a:off x="11645817" y="44964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01" name="Google Shape;4201;p341"/>
          <p:cNvSpPr/>
          <p:nvPr/>
        </p:nvSpPr>
        <p:spPr>
          <a:xfrm rot="10800000">
            <a:off x="4913571" y="303138"/>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02" name="Google Shape;4202;p341"/>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03" name="Google Shape;4203;p341"/>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04" name="Google Shape;4204;p341"/>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05" name="Google Shape;4205;p341"/>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4206" name="Google Shape;4206;p341"/>
          <p:cNvGrpSpPr/>
          <p:nvPr/>
        </p:nvGrpSpPr>
        <p:grpSpPr>
          <a:xfrm rot="-9236845">
            <a:off x="-147291" y="4740554"/>
            <a:ext cx="1129706" cy="2783684"/>
            <a:chOff x="6288246" y="-2269485"/>
            <a:chExt cx="847271" cy="2087743"/>
          </a:xfrm>
        </p:grpSpPr>
        <p:sp>
          <p:nvSpPr>
            <p:cNvPr id="4207" name="Google Shape;4207;p341"/>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08" name="Google Shape;4208;p341"/>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09" name="Google Shape;4209;p341"/>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10" name="Google Shape;4210;p341"/>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11" name="Google Shape;4211;p341"/>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12" name="Google Shape;4212;p341"/>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13" name="Google Shape;4213;p341"/>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214"/>
        <p:cNvGrpSpPr/>
        <p:nvPr/>
      </p:nvGrpSpPr>
      <p:grpSpPr>
        <a:xfrm>
          <a:off x="0" y="0"/>
          <a:ext cx="0" cy="0"/>
          <a:chOff x="0" y="0"/>
          <a:chExt cx="0" cy="0"/>
        </a:xfrm>
      </p:grpSpPr>
      <p:sp>
        <p:nvSpPr>
          <p:cNvPr id="4215" name="Google Shape;4215;p342"/>
          <p:cNvSpPr/>
          <p:nvPr/>
        </p:nvSpPr>
        <p:spPr>
          <a:xfrm rot="-6873750" flipH="1">
            <a:off x="5680122"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16" name="Google Shape;4216;p342"/>
          <p:cNvSpPr/>
          <p:nvPr/>
        </p:nvSpPr>
        <p:spPr>
          <a:xfrm rot="9193352">
            <a:off x="-2721481" y="-1999086"/>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17" name="Google Shape;4217;p342"/>
          <p:cNvSpPr/>
          <p:nvPr/>
        </p:nvSpPr>
        <p:spPr>
          <a:xfrm>
            <a:off x="10353256" y="265199"/>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18" name="Google Shape;4218;p342"/>
          <p:cNvSpPr/>
          <p:nvPr/>
        </p:nvSpPr>
        <p:spPr>
          <a:xfrm>
            <a:off x="4935185" y="392281"/>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19" name="Google Shape;4219;p342"/>
          <p:cNvSpPr/>
          <p:nvPr/>
        </p:nvSpPr>
        <p:spPr>
          <a:xfrm>
            <a:off x="390397" y="203396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20" name="Google Shape;4220;p342"/>
          <p:cNvSpPr/>
          <p:nvPr/>
        </p:nvSpPr>
        <p:spPr>
          <a:xfrm>
            <a:off x="7517631" y="6455569"/>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21" name="Google Shape;4221;p342"/>
          <p:cNvSpPr/>
          <p:nvPr/>
        </p:nvSpPr>
        <p:spPr>
          <a:xfrm>
            <a:off x="3411706" y="641859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22" name="Google Shape;4222;p342"/>
          <p:cNvSpPr/>
          <p:nvPr/>
        </p:nvSpPr>
        <p:spPr>
          <a:xfrm>
            <a:off x="9884431" y="641859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23" name="Google Shape;4223;p342"/>
          <p:cNvSpPr/>
          <p:nvPr/>
        </p:nvSpPr>
        <p:spPr>
          <a:xfrm>
            <a:off x="752757" y="561663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24" name="Google Shape;4224;p342"/>
          <p:cNvSpPr/>
          <p:nvPr/>
        </p:nvSpPr>
        <p:spPr>
          <a:xfrm rot="10800000" flipH="1">
            <a:off x="720597" y="6417630"/>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240"/>
        <p:cNvGrpSpPr/>
        <p:nvPr/>
      </p:nvGrpSpPr>
      <p:grpSpPr>
        <a:xfrm>
          <a:off x="0" y="0"/>
          <a:ext cx="0" cy="0"/>
          <a:chOff x="0" y="0"/>
          <a:chExt cx="0" cy="0"/>
        </a:xfrm>
      </p:grpSpPr>
      <p:sp>
        <p:nvSpPr>
          <p:cNvPr id="4241" name="Google Shape;4241;p344"/>
          <p:cNvSpPr txBox="1">
            <a:spLocks noGrp="1"/>
          </p:cNvSpPr>
          <p:nvPr>
            <p:ph type="body" idx="1"/>
          </p:nvPr>
        </p:nvSpPr>
        <p:spPr>
          <a:xfrm>
            <a:off x="0" y="164639"/>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42" name="Google Shape;4242;p344"/>
          <p:cNvSpPr txBox="1">
            <a:spLocks noGrp="1"/>
          </p:cNvSpPr>
          <p:nvPr>
            <p:ph type="body" idx="2"/>
          </p:nvPr>
        </p:nvSpPr>
        <p:spPr>
          <a:xfrm>
            <a:off x="0" y="932724"/>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Oi"/>
                <a:ea typeface="Oi"/>
                <a:cs typeface="Oi"/>
                <a:sym typeface="O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43"/>
        <p:cNvGrpSpPr/>
        <p:nvPr/>
      </p:nvGrpSpPr>
      <p:grpSpPr>
        <a:xfrm>
          <a:off x="0" y="0"/>
          <a:ext cx="0" cy="0"/>
          <a:chOff x="0" y="0"/>
          <a:chExt cx="0" cy="0"/>
        </a:xfrm>
      </p:grpSpPr>
      <p:sp>
        <p:nvSpPr>
          <p:cNvPr id="4244" name="Google Shape;4244;p34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5" name="Google Shape;4245;p34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6" name="Google Shape;4246;p34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47"/>
        <p:cNvGrpSpPr/>
        <p:nvPr/>
      </p:nvGrpSpPr>
      <p:grpSpPr>
        <a:xfrm>
          <a:off x="0" y="0"/>
          <a:ext cx="0" cy="0"/>
          <a:chOff x="0" y="0"/>
          <a:chExt cx="0" cy="0"/>
        </a:xfrm>
      </p:grpSpPr>
      <p:sp>
        <p:nvSpPr>
          <p:cNvPr id="4248" name="Google Shape;4248;p34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49" name="Google Shape;4249;p34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0" name="Google Shape;4250;p34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1" name="Google Shape;4251;p34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254"/>
        <p:cNvGrpSpPr/>
        <p:nvPr/>
      </p:nvGrpSpPr>
      <p:grpSpPr>
        <a:xfrm>
          <a:off x="0" y="0"/>
          <a:ext cx="0" cy="0"/>
          <a:chOff x="0" y="0"/>
          <a:chExt cx="0" cy="0"/>
        </a:xfrm>
      </p:grpSpPr>
      <p:sp>
        <p:nvSpPr>
          <p:cNvPr id="255" name="Google Shape;255;p38"/>
          <p:cNvSpPr txBox="1">
            <a:spLocks noGrp="1"/>
          </p:cNvSpPr>
          <p:nvPr>
            <p:ph type="body" idx="1"/>
          </p:nvPr>
        </p:nvSpPr>
        <p:spPr>
          <a:xfrm>
            <a:off x="0" y="164639"/>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38"/>
          <p:cNvSpPr txBox="1">
            <a:spLocks noGrp="1"/>
          </p:cNvSpPr>
          <p:nvPr>
            <p:ph type="body" idx="2"/>
          </p:nvPr>
        </p:nvSpPr>
        <p:spPr>
          <a:xfrm>
            <a:off x="0" y="932724"/>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Oi"/>
                <a:ea typeface="Oi"/>
                <a:cs typeface="Oi"/>
                <a:sym typeface="O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52"/>
        <p:cNvGrpSpPr/>
        <p:nvPr/>
      </p:nvGrpSpPr>
      <p:grpSpPr>
        <a:xfrm>
          <a:off x="0" y="0"/>
          <a:ext cx="0" cy="0"/>
          <a:chOff x="0" y="0"/>
          <a:chExt cx="0" cy="0"/>
        </a:xfrm>
      </p:grpSpPr>
      <p:sp>
        <p:nvSpPr>
          <p:cNvPr id="4253" name="Google Shape;4253;p3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54" name="Google Shape;4254;p3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55" name="Google Shape;4255;p3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6" name="Google Shape;4256;p3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7" name="Google Shape;4257;p3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58"/>
        <p:cNvGrpSpPr/>
        <p:nvPr/>
      </p:nvGrpSpPr>
      <p:grpSpPr>
        <a:xfrm>
          <a:off x="0" y="0"/>
          <a:ext cx="0" cy="0"/>
          <a:chOff x="0" y="0"/>
          <a:chExt cx="0" cy="0"/>
        </a:xfrm>
      </p:grpSpPr>
      <p:sp>
        <p:nvSpPr>
          <p:cNvPr id="4259" name="Google Shape;4259;p348"/>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0" name="Google Shape;4260;p348"/>
          <p:cNvSpPr>
            <a:spLocks noGrp="1"/>
          </p:cNvSpPr>
          <p:nvPr>
            <p:ph type="pic" idx="2"/>
          </p:nvPr>
        </p:nvSpPr>
        <p:spPr>
          <a:xfrm>
            <a:off x="5183188" y="987426"/>
            <a:ext cx="6172200" cy="4873625"/>
          </a:xfrm>
          <a:prstGeom prst="rect">
            <a:avLst/>
          </a:prstGeom>
          <a:noFill/>
          <a:ln>
            <a:noFill/>
          </a:ln>
        </p:spPr>
      </p:sp>
      <p:sp>
        <p:nvSpPr>
          <p:cNvPr id="4261" name="Google Shape;4261;p348"/>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62" name="Google Shape;4262;p34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63" name="Google Shape;4263;p34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64" name="Google Shape;4264;p34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65"/>
        <p:cNvGrpSpPr/>
        <p:nvPr/>
      </p:nvGrpSpPr>
      <p:grpSpPr>
        <a:xfrm>
          <a:off x="0" y="0"/>
          <a:ext cx="0" cy="0"/>
          <a:chOff x="0" y="0"/>
          <a:chExt cx="0" cy="0"/>
        </a:xfrm>
      </p:grpSpPr>
      <p:sp>
        <p:nvSpPr>
          <p:cNvPr id="4266" name="Google Shape;4266;p349"/>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7" name="Google Shape;4267;p349"/>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8" name="Google Shape;4268;p34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69" name="Google Shape;4269;p34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0" name="Google Shape;4270;p3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71"/>
        <p:cNvGrpSpPr/>
        <p:nvPr/>
      </p:nvGrpSpPr>
      <p:grpSpPr>
        <a:xfrm>
          <a:off x="0" y="0"/>
          <a:ext cx="0" cy="0"/>
          <a:chOff x="0" y="0"/>
          <a:chExt cx="0" cy="0"/>
        </a:xfrm>
      </p:grpSpPr>
      <p:sp>
        <p:nvSpPr>
          <p:cNvPr id="4272" name="Google Shape;4272;p35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73" name="Google Shape;4273;p350"/>
          <p:cNvSpPr txBox="1">
            <a:spLocks noGrp="1"/>
          </p:cNvSpPr>
          <p:nvPr>
            <p:ph type="body" idx="1"/>
          </p:nvPr>
        </p:nvSpPr>
        <p:spPr>
          <a:xfrm>
            <a:off x="838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4" name="Google Shape;4274;p350"/>
          <p:cNvSpPr txBox="1">
            <a:spLocks noGrp="1"/>
          </p:cNvSpPr>
          <p:nvPr>
            <p:ph type="body" idx="2"/>
          </p:nvPr>
        </p:nvSpPr>
        <p:spPr>
          <a:xfrm>
            <a:off x="6172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5" name="Google Shape;4275;p3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6" name="Google Shape;4276;p3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7" name="Google Shape;4277;p3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7"/>
        <p:cNvGrpSpPr/>
        <p:nvPr/>
      </p:nvGrpSpPr>
      <p:grpSpPr>
        <a:xfrm>
          <a:off x="0" y="0"/>
          <a:ext cx="0" cy="0"/>
          <a:chOff x="0" y="0"/>
          <a:chExt cx="0" cy="0"/>
        </a:xfrm>
      </p:grpSpPr>
      <p:sp>
        <p:nvSpPr>
          <p:cNvPr id="258" name="Google Shape;258;p3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3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3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4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4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6"/>
        <p:cNvGrpSpPr/>
        <p:nvPr/>
      </p:nvGrpSpPr>
      <p:grpSpPr>
        <a:xfrm>
          <a:off x="0" y="0"/>
          <a:ext cx="0" cy="0"/>
          <a:chOff x="0" y="0"/>
          <a:chExt cx="0" cy="0"/>
        </a:xfrm>
      </p:grpSpPr>
      <p:sp>
        <p:nvSpPr>
          <p:cNvPr id="267" name="Google Shape;267;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9" name="Google Shape;269;p4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4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42"/>
          <p:cNvSpPr>
            <a:spLocks noGrp="1"/>
          </p:cNvSpPr>
          <p:nvPr>
            <p:ph type="pic" idx="2"/>
          </p:nvPr>
        </p:nvSpPr>
        <p:spPr>
          <a:xfrm>
            <a:off x="5183188" y="987426"/>
            <a:ext cx="6172200" cy="4873625"/>
          </a:xfrm>
          <a:prstGeom prst="rect">
            <a:avLst/>
          </a:prstGeom>
          <a:noFill/>
          <a:ln>
            <a:noFill/>
          </a:ln>
        </p:spPr>
      </p:sp>
      <p:sp>
        <p:nvSpPr>
          <p:cNvPr id="275" name="Google Shape;275;p42"/>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6" name="Google Shape;276;p4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43"/>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4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4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4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5"/>
        <p:cNvGrpSpPr/>
        <p:nvPr/>
      </p:nvGrpSpPr>
      <p:grpSpPr>
        <a:xfrm>
          <a:off x="0" y="0"/>
          <a:ext cx="0" cy="0"/>
          <a:chOff x="0" y="0"/>
          <a:chExt cx="0" cy="0"/>
        </a:xfrm>
      </p:grpSpPr>
      <p:sp>
        <p:nvSpPr>
          <p:cNvPr id="286" name="Google Shape;286;p4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44"/>
          <p:cNvSpPr txBox="1">
            <a:spLocks noGrp="1"/>
          </p:cNvSpPr>
          <p:nvPr>
            <p:ph type="body" idx="1"/>
          </p:nvPr>
        </p:nvSpPr>
        <p:spPr>
          <a:xfrm>
            <a:off x="838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44"/>
          <p:cNvSpPr txBox="1">
            <a:spLocks noGrp="1"/>
          </p:cNvSpPr>
          <p:nvPr>
            <p:ph type="body" idx="2"/>
          </p:nvPr>
        </p:nvSpPr>
        <p:spPr>
          <a:xfrm>
            <a:off x="6172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4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4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307"/>
        <p:cNvGrpSpPr/>
        <p:nvPr/>
      </p:nvGrpSpPr>
      <p:grpSpPr>
        <a:xfrm>
          <a:off x="0" y="0"/>
          <a:ext cx="0" cy="0"/>
          <a:chOff x="0" y="0"/>
          <a:chExt cx="0" cy="0"/>
        </a:xfrm>
      </p:grpSpPr>
      <p:sp>
        <p:nvSpPr>
          <p:cNvPr id="308" name="Google Shape;308;p46"/>
          <p:cNvSpPr txBox="1">
            <a:spLocks noGrp="1"/>
          </p:cNvSpPr>
          <p:nvPr>
            <p:ph type="body" idx="1"/>
          </p:nvPr>
        </p:nvSpPr>
        <p:spPr>
          <a:xfrm>
            <a:off x="0" y="164639"/>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46"/>
          <p:cNvSpPr txBox="1">
            <a:spLocks noGrp="1"/>
          </p:cNvSpPr>
          <p:nvPr>
            <p:ph type="body" idx="2"/>
          </p:nvPr>
        </p:nvSpPr>
        <p:spPr>
          <a:xfrm>
            <a:off x="0" y="932724"/>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Oi"/>
                <a:ea typeface="Oi"/>
                <a:cs typeface="Oi"/>
                <a:sym typeface="O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0"/>
        <p:cNvGrpSpPr/>
        <p:nvPr/>
      </p:nvGrpSpPr>
      <p:grpSpPr>
        <a:xfrm>
          <a:off x="0" y="0"/>
          <a:ext cx="0" cy="0"/>
          <a:chOff x="0" y="0"/>
          <a:chExt cx="0" cy="0"/>
        </a:xfrm>
      </p:grpSpPr>
      <p:sp>
        <p:nvSpPr>
          <p:cNvPr id="311" name="Google Shape;311;p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4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4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4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9"/>
        <p:cNvGrpSpPr/>
        <p:nvPr/>
      </p:nvGrpSpPr>
      <p:grpSpPr>
        <a:xfrm>
          <a:off x="0" y="0"/>
          <a:ext cx="0" cy="0"/>
          <a:chOff x="0" y="0"/>
          <a:chExt cx="0" cy="0"/>
        </a:xfrm>
      </p:grpSpPr>
      <p:sp>
        <p:nvSpPr>
          <p:cNvPr id="320" name="Google Shape;320;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1" name="Google Shape;321;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2" name="Google Shape;322;p4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4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5"/>
        <p:cNvGrpSpPr/>
        <p:nvPr/>
      </p:nvGrpSpPr>
      <p:grpSpPr>
        <a:xfrm>
          <a:off x="0" y="0"/>
          <a:ext cx="0" cy="0"/>
          <a:chOff x="0" y="0"/>
          <a:chExt cx="0" cy="0"/>
        </a:xfrm>
      </p:grpSpPr>
      <p:sp>
        <p:nvSpPr>
          <p:cNvPr id="326" name="Google Shape;326;p50"/>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50"/>
          <p:cNvSpPr>
            <a:spLocks noGrp="1"/>
          </p:cNvSpPr>
          <p:nvPr>
            <p:ph type="pic" idx="2"/>
          </p:nvPr>
        </p:nvSpPr>
        <p:spPr>
          <a:xfrm>
            <a:off x="5183188" y="987426"/>
            <a:ext cx="6172200" cy="4873625"/>
          </a:xfrm>
          <a:prstGeom prst="rect">
            <a:avLst/>
          </a:prstGeom>
          <a:noFill/>
          <a:ln>
            <a:noFill/>
          </a:ln>
        </p:spPr>
      </p:sp>
      <p:sp>
        <p:nvSpPr>
          <p:cNvPr id="328" name="Google Shape;328;p50"/>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9" name="Google Shape;329;p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2"/>
        <p:cNvGrpSpPr/>
        <p:nvPr/>
      </p:nvGrpSpPr>
      <p:grpSpPr>
        <a:xfrm>
          <a:off x="0" y="0"/>
          <a:ext cx="0" cy="0"/>
          <a:chOff x="0" y="0"/>
          <a:chExt cx="0" cy="0"/>
        </a:xfrm>
      </p:grpSpPr>
      <p:sp>
        <p:nvSpPr>
          <p:cNvPr id="333" name="Google Shape;333;p5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51"/>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5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5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5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8"/>
        <p:cNvGrpSpPr/>
        <p:nvPr/>
      </p:nvGrpSpPr>
      <p:grpSpPr>
        <a:xfrm>
          <a:off x="0" y="0"/>
          <a:ext cx="0" cy="0"/>
          <a:chOff x="0" y="0"/>
          <a:chExt cx="0" cy="0"/>
        </a:xfrm>
      </p:grpSpPr>
      <p:sp>
        <p:nvSpPr>
          <p:cNvPr id="339" name="Google Shape;339;p5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0" name="Google Shape;340;p52"/>
          <p:cNvSpPr txBox="1">
            <a:spLocks noGrp="1"/>
          </p:cNvSpPr>
          <p:nvPr>
            <p:ph type="body" idx="1"/>
          </p:nvPr>
        </p:nvSpPr>
        <p:spPr>
          <a:xfrm>
            <a:off x="838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52"/>
          <p:cNvSpPr txBox="1">
            <a:spLocks noGrp="1"/>
          </p:cNvSpPr>
          <p:nvPr>
            <p:ph type="body" idx="2"/>
          </p:nvPr>
        </p:nvSpPr>
        <p:spPr>
          <a:xfrm>
            <a:off x="6172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5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5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5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349"/>
        <p:cNvGrpSpPr/>
        <p:nvPr/>
      </p:nvGrpSpPr>
      <p:grpSpPr>
        <a:xfrm>
          <a:off x="0" y="0"/>
          <a:ext cx="0" cy="0"/>
          <a:chOff x="0" y="0"/>
          <a:chExt cx="0" cy="0"/>
        </a:xfrm>
      </p:grpSpPr>
      <p:sp>
        <p:nvSpPr>
          <p:cNvPr id="350" name="Google Shape;350;p54"/>
          <p:cNvSpPr txBox="1">
            <a:spLocks noGrp="1"/>
          </p:cNvSpPr>
          <p:nvPr>
            <p:ph type="body" idx="1"/>
          </p:nvPr>
        </p:nvSpPr>
        <p:spPr>
          <a:xfrm>
            <a:off x="0" y="164639"/>
            <a:ext cx="12192000" cy="76808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4800"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51" name="Google Shape;351;p54"/>
          <p:cNvSpPr txBox="1">
            <a:spLocks noGrp="1"/>
          </p:cNvSpPr>
          <p:nvPr>
            <p:ph type="body" idx="2"/>
          </p:nvPr>
        </p:nvSpPr>
        <p:spPr>
          <a:xfrm>
            <a:off x="0" y="932724"/>
            <a:ext cx="12192000" cy="38404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67"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2"/>
        <p:cNvGrpSpPr/>
        <p:nvPr/>
      </p:nvGrpSpPr>
      <p:grpSpPr>
        <a:xfrm>
          <a:off x="0" y="0"/>
          <a:ext cx="0" cy="0"/>
          <a:chOff x="0" y="0"/>
          <a:chExt cx="0" cy="0"/>
        </a:xfrm>
      </p:grpSpPr>
      <p:sp>
        <p:nvSpPr>
          <p:cNvPr id="353" name="Google Shape;353;p55"/>
          <p:cNvSpPr/>
          <p:nvPr/>
        </p:nvSpPr>
        <p:spPr>
          <a:xfrm rot="5400000" flipH="1">
            <a:off x="8979691" y="3489049"/>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4" name="Google Shape;354;p55"/>
          <p:cNvSpPr txBox="1">
            <a:spLocks noGrp="1"/>
          </p:cNvSpPr>
          <p:nvPr>
            <p:ph type="body" idx="1"/>
          </p:nvPr>
        </p:nvSpPr>
        <p:spPr>
          <a:xfrm>
            <a:off x="950967" y="1866900"/>
            <a:ext cx="10299200" cy="4224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55" name="Google Shape;355;p55"/>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6" name="Google Shape;356;p55"/>
          <p:cNvSpPr/>
          <p:nvPr/>
        </p:nvSpPr>
        <p:spPr>
          <a:xfrm rot="-698476">
            <a:off x="-1544230" y="-587764"/>
            <a:ext cx="4205507" cy="3329059"/>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7" name="Google Shape;357;p55"/>
          <p:cNvSpPr/>
          <p:nvPr/>
        </p:nvSpPr>
        <p:spPr>
          <a:xfrm rot="10800000" flipH="1">
            <a:off x="4548552"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8" name="Google Shape;358;p55"/>
          <p:cNvSpPr/>
          <p:nvPr/>
        </p:nvSpPr>
        <p:spPr>
          <a:xfrm rot="10800000" flipH="1">
            <a:off x="11360297" y="23247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9" name="Google Shape;359;p55"/>
          <p:cNvSpPr/>
          <p:nvPr/>
        </p:nvSpPr>
        <p:spPr>
          <a:xfrm rot="10800000" flipH="1">
            <a:off x="11555399" y="12842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0" name="Google Shape;360;p55"/>
          <p:cNvSpPr/>
          <p:nvPr/>
        </p:nvSpPr>
        <p:spPr>
          <a:xfrm rot="10800000" flipH="1">
            <a:off x="1104058"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1" name="Google Shape;361;p55"/>
          <p:cNvSpPr/>
          <p:nvPr/>
        </p:nvSpPr>
        <p:spPr>
          <a:xfrm rot="10800000" flipH="1">
            <a:off x="9497799"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2" name="Google Shape;362;p55"/>
          <p:cNvSpPr/>
          <p:nvPr/>
        </p:nvSpPr>
        <p:spPr>
          <a:xfrm rot="10800000" flipH="1">
            <a:off x="366123"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3" name="Google Shape;363;p55"/>
          <p:cNvSpPr/>
          <p:nvPr/>
        </p:nvSpPr>
        <p:spPr>
          <a:xfrm>
            <a:off x="2848564"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64" name="Google Shape;364;p55"/>
          <p:cNvGrpSpPr/>
          <p:nvPr/>
        </p:nvGrpSpPr>
        <p:grpSpPr>
          <a:xfrm rot="-10655570">
            <a:off x="10881427" y="4921208"/>
            <a:ext cx="1129676" cy="2783608"/>
            <a:chOff x="6288246" y="-2269485"/>
            <a:chExt cx="847271" cy="2087743"/>
          </a:xfrm>
        </p:grpSpPr>
        <p:sp>
          <p:nvSpPr>
            <p:cNvPr id="365" name="Google Shape;365;p55"/>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6" name="Google Shape;366;p55"/>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7" name="Google Shape;367;p55"/>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8" name="Google Shape;368;p55"/>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9" name="Google Shape;369;p55"/>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0" name="Google Shape;370;p55"/>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1" name="Google Shape;371;p55"/>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2"/>
        <p:cNvGrpSpPr/>
        <p:nvPr/>
      </p:nvGrpSpPr>
      <p:grpSpPr>
        <a:xfrm>
          <a:off x="0" y="0"/>
          <a:ext cx="0" cy="0"/>
          <a:chOff x="0" y="0"/>
          <a:chExt cx="0" cy="0"/>
        </a:xfrm>
      </p:grpSpPr>
      <p:sp>
        <p:nvSpPr>
          <p:cNvPr id="373" name="Google Shape;373;p56"/>
          <p:cNvSpPr txBox="1">
            <a:spLocks noGrp="1"/>
          </p:cNvSpPr>
          <p:nvPr>
            <p:ph type="title"/>
          </p:nvPr>
        </p:nvSpPr>
        <p:spPr>
          <a:xfrm>
            <a:off x="1431400" y="2710433"/>
            <a:ext cx="43416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374" name="Google Shape;374;p56"/>
          <p:cNvSpPr txBox="1">
            <a:spLocks noGrp="1"/>
          </p:cNvSpPr>
          <p:nvPr>
            <p:ph type="title" idx="2"/>
          </p:nvPr>
        </p:nvSpPr>
        <p:spPr>
          <a:xfrm>
            <a:off x="6567533" y="2710433"/>
            <a:ext cx="43392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375" name="Google Shape;375;p56"/>
          <p:cNvSpPr txBox="1">
            <a:spLocks noGrp="1"/>
          </p:cNvSpPr>
          <p:nvPr>
            <p:ph type="subTitle" idx="1"/>
          </p:nvPr>
        </p:nvSpPr>
        <p:spPr>
          <a:xfrm>
            <a:off x="6567533" y="3775967"/>
            <a:ext cx="43392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376" name="Google Shape;376;p56"/>
          <p:cNvSpPr txBox="1">
            <a:spLocks noGrp="1"/>
          </p:cNvSpPr>
          <p:nvPr>
            <p:ph type="subTitle" idx="3"/>
          </p:nvPr>
        </p:nvSpPr>
        <p:spPr>
          <a:xfrm>
            <a:off x="1431400" y="3775967"/>
            <a:ext cx="43416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377" name="Google Shape;377;p56"/>
          <p:cNvSpPr/>
          <p:nvPr/>
        </p:nvSpPr>
        <p:spPr>
          <a:xfrm rot="192955" flipH="1">
            <a:off x="-1873784" y="39803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8" name="Google Shape;378;p56"/>
          <p:cNvSpPr/>
          <p:nvPr/>
        </p:nvSpPr>
        <p:spPr>
          <a:xfrm rot="-10799792" flipH="1">
            <a:off x="2302210" y="-38968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379" name="Google Shape;379;p56"/>
          <p:cNvGrpSpPr/>
          <p:nvPr/>
        </p:nvGrpSpPr>
        <p:grpSpPr>
          <a:xfrm>
            <a:off x="10033089" y="-899544"/>
            <a:ext cx="2105932" cy="2194343"/>
            <a:chOff x="-3367862" y="7828950"/>
            <a:chExt cx="1322600" cy="1378125"/>
          </a:xfrm>
        </p:grpSpPr>
        <p:sp>
          <p:nvSpPr>
            <p:cNvPr id="380" name="Google Shape;380;p56"/>
            <p:cNvSpPr/>
            <p:nvPr/>
          </p:nvSpPr>
          <p:spPr>
            <a:xfrm>
              <a:off x="-2932387" y="7957200"/>
              <a:ext cx="276000" cy="199725"/>
            </a:xfrm>
            <a:custGeom>
              <a:avLst/>
              <a:gdLst/>
              <a:ahLst/>
              <a:cxnLst/>
              <a:rect l="l" t="t" r="r" b="b"/>
              <a:pathLst>
                <a:path w="11040" h="7989" extrusionOk="0">
                  <a:moveTo>
                    <a:pt x="1" y="1"/>
                  </a:moveTo>
                  <a:lnTo>
                    <a:pt x="1" y="7989"/>
                  </a:lnTo>
                  <a:lnTo>
                    <a:pt x="11039" y="7989"/>
                  </a:lnTo>
                  <a:lnTo>
                    <a:pt x="11039" y="1"/>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1" name="Google Shape;381;p56"/>
            <p:cNvSpPr/>
            <p:nvPr/>
          </p:nvSpPr>
          <p:spPr>
            <a:xfrm>
              <a:off x="-2932387"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2" name="Google Shape;382;p56"/>
            <p:cNvSpPr/>
            <p:nvPr/>
          </p:nvSpPr>
          <p:spPr>
            <a:xfrm>
              <a:off x="-3236662"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3" name="Google Shape;383;p56"/>
            <p:cNvSpPr/>
            <p:nvPr/>
          </p:nvSpPr>
          <p:spPr>
            <a:xfrm>
              <a:off x="-3153362" y="9071950"/>
              <a:ext cx="892100" cy="135125"/>
            </a:xfrm>
            <a:custGeom>
              <a:avLst/>
              <a:gdLst/>
              <a:ahLst/>
              <a:cxnLst/>
              <a:rect l="l" t="t" r="r" b="b"/>
              <a:pathLst>
                <a:path w="35684" h="5405" extrusionOk="0">
                  <a:moveTo>
                    <a:pt x="18049" y="1"/>
                  </a:moveTo>
                  <a:cubicBezTo>
                    <a:pt x="8314" y="1"/>
                    <a:pt x="0" y="1"/>
                    <a:pt x="422" y="2917"/>
                  </a:cubicBezTo>
                  <a:cubicBezTo>
                    <a:pt x="652" y="4502"/>
                    <a:pt x="8314" y="5405"/>
                    <a:pt x="18049" y="5405"/>
                  </a:cubicBezTo>
                  <a:cubicBezTo>
                    <a:pt x="27792" y="5405"/>
                    <a:pt x="35684" y="4524"/>
                    <a:pt x="35684" y="2917"/>
                  </a:cubicBezTo>
                  <a:cubicBezTo>
                    <a:pt x="35684" y="1"/>
                    <a:pt x="27792" y="1"/>
                    <a:pt x="18049"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4" name="Google Shape;384;p56"/>
            <p:cNvSpPr/>
            <p:nvPr/>
          </p:nvSpPr>
          <p:spPr>
            <a:xfrm>
              <a:off x="-3330312" y="7866325"/>
              <a:ext cx="1247475" cy="1247675"/>
            </a:xfrm>
            <a:custGeom>
              <a:avLst/>
              <a:gdLst/>
              <a:ahLst/>
              <a:cxnLst/>
              <a:rect l="l" t="t" r="r" b="b"/>
              <a:pathLst>
                <a:path w="49899" h="49907" extrusionOk="0">
                  <a:moveTo>
                    <a:pt x="24950" y="1"/>
                  </a:moveTo>
                  <a:cubicBezTo>
                    <a:pt x="11172" y="1"/>
                    <a:pt x="1" y="11172"/>
                    <a:pt x="1" y="24957"/>
                  </a:cubicBezTo>
                  <a:cubicBezTo>
                    <a:pt x="1" y="38735"/>
                    <a:pt x="11172" y="49906"/>
                    <a:pt x="24950" y="49906"/>
                  </a:cubicBezTo>
                  <a:cubicBezTo>
                    <a:pt x="38727" y="49906"/>
                    <a:pt x="49899" y="38735"/>
                    <a:pt x="49899" y="24957"/>
                  </a:cubicBezTo>
                  <a:cubicBezTo>
                    <a:pt x="49899" y="11172"/>
                    <a:pt x="38727" y="1"/>
                    <a:pt x="249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5" name="Google Shape;385;p56"/>
            <p:cNvSpPr/>
            <p:nvPr/>
          </p:nvSpPr>
          <p:spPr>
            <a:xfrm>
              <a:off x="-3174837" y="8312750"/>
              <a:ext cx="1092000" cy="801250"/>
            </a:xfrm>
            <a:custGeom>
              <a:avLst/>
              <a:gdLst/>
              <a:ahLst/>
              <a:cxnLst/>
              <a:rect l="l" t="t" r="r" b="b"/>
              <a:pathLst>
                <a:path w="43680" h="32050" extrusionOk="0">
                  <a:moveTo>
                    <a:pt x="42658" y="0"/>
                  </a:moveTo>
                  <a:cubicBezTo>
                    <a:pt x="42658" y="0"/>
                    <a:pt x="33019" y="12867"/>
                    <a:pt x="21366" y="18457"/>
                  </a:cubicBezTo>
                  <a:cubicBezTo>
                    <a:pt x="13904" y="22040"/>
                    <a:pt x="1" y="23580"/>
                    <a:pt x="1" y="23580"/>
                  </a:cubicBezTo>
                  <a:cubicBezTo>
                    <a:pt x="4726" y="28963"/>
                    <a:pt x="11541" y="32049"/>
                    <a:pt x="18705" y="32049"/>
                  </a:cubicBezTo>
                  <a:cubicBezTo>
                    <a:pt x="18714" y="32049"/>
                    <a:pt x="18722" y="32049"/>
                    <a:pt x="18731" y="32049"/>
                  </a:cubicBezTo>
                  <a:cubicBezTo>
                    <a:pt x="32508" y="32049"/>
                    <a:pt x="43680" y="20878"/>
                    <a:pt x="43680" y="7100"/>
                  </a:cubicBezTo>
                  <a:cubicBezTo>
                    <a:pt x="43680" y="4694"/>
                    <a:pt x="43339" y="2303"/>
                    <a:pt x="42658" y="0"/>
                  </a:cubicBezTo>
                  <a:close/>
                </a:path>
              </a:pathLst>
            </a:custGeom>
            <a:solidFill>
              <a:srgbClr val="2D3962">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6" name="Google Shape;386;p56"/>
            <p:cNvSpPr/>
            <p:nvPr/>
          </p:nvSpPr>
          <p:spPr>
            <a:xfrm>
              <a:off x="-2738587" y="8113475"/>
              <a:ext cx="278000" cy="384000"/>
            </a:xfrm>
            <a:custGeom>
              <a:avLst/>
              <a:gdLst/>
              <a:ahLst/>
              <a:cxnLst/>
              <a:rect l="l" t="t" r="r" b="b"/>
              <a:pathLst>
                <a:path w="11120" h="15360" extrusionOk="0">
                  <a:moveTo>
                    <a:pt x="6540" y="1"/>
                  </a:moveTo>
                  <a:cubicBezTo>
                    <a:pt x="6275" y="1"/>
                    <a:pt x="6022" y="161"/>
                    <a:pt x="5915" y="420"/>
                  </a:cubicBezTo>
                  <a:lnTo>
                    <a:pt x="178" y="14434"/>
                  </a:lnTo>
                  <a:cubicBezTo>
                    <a:pt x="0" y="14879"/>
                    <a:pt x="326" y="15360"/>
                    <a:pt x="800" y="15360"/>
                  </a:cubicBezTo>
                  <a:lnTo>
                    <a:pt x="10453" y="15360"/>
                  </a:lnTo>
                  <a:cubicBezTo>
                    <a:pt x="10824" y="15360"/>
                    <a:pt x="11120" y="15056"/>
                    <a:pt x="11120" y="14686"/>
                  </a:cubicBezTo>
                  <a:cubicBezTo>
                    <a:pt x="11120" y="14323"/>
                    <a:pt x="10824" y="14020"/>
                    <a:pt x="10453" y="14020"/>
                  </a:cubicBezTo>
                  <a:lnTo>
                    <a:pt x="1792" y="14020"/>
                  </a:lnTo>
                  <a:lnTo>
                    <a:pt x="7152" y="924"/>
                  </a:lnTo>
                  <a:cubicBezTo>
                    <a:pt x="7300" y="583"/>
                    <a:pt x="7129" y="191"/>
                    <a:pt x="6789" y="50"/>
                  </a:cubicBezTo>
                  <a:cubicBezTo>
                    <a:pt x="6707" y="16"/>
                    <a:pt x="6623" y="1"/>
                    <a:pt x="6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7" name="Google Shape;387;p56"/>
            <p:cNvSpPr/>
            <p:nvPr/>
          </p:nvSpPr>
          <p:spPr>
            <a:xfrm>
              <a:off x="-2723237" y="7935375"/>
              <a:ext cx="33350" cy="82575"/>
            </a:xfrm>
            <a:custGeom>
              <a:avLst/>
              <a:gdLst/>
              <a:ahLst/>
              <a:cxnLst/>
              <a:rect l="l" t="t" r="r" b="b"/>
              <a:pathLst>
                <a:path w="1334" h="3303" extrusionOk="0">
                  <a:moveTo>
                    <a:pt x="667" y="0"/>
                  </a:moveTo>
                  <a:cubicBezTo>
                    <a:pt x="297" y="0"/>
                    <a:pt x="0" y="296"/>
                    <a:pt x="0" y="667"/>
                  </a:cubicBezTo>
                  <a:lnTo>
                    <a:pt x="0" y="2636"/>
                  </a:lnTo>
                  <a:cubicBezTo>
                    <a:pt x="0" y="3006"/>
                    <a:pt x="297" y="3302"/>
                    <a:pt x="667" y="3302"/>
                  </a:cubicBezTo>
                  <a:cubicBezTo>
                    <a:pt x="1037" y="3302"/>
                    <a:pt x="1333" y="3006"/>
                    <a:pt x="1333" y="2636"/>
                  </a:cubicBezTo>
                  <a:lnTo>
                    <a:pt x="1333" y="667"/>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8" name="Google Shape;388;p56"/>
            <p:cNvSpPr/>
            <p:nvPr/>
          </p:nvSpPr>
          <p:spPr>
            <a:xfrm>
              <a:off x="-2723237" y="8970350"/>
              <a:ext cx="33350" cy="82550"/>
            </a:xfrm>
            <a:custGeom>
              <a:avLst/>
              <a:gdLst/>
              <a:ahLst/>
              <a:cxnLst/>
              <a:rect l="l" t="t" r="r" b="b"/>
              <a:pathLst>
                <a:path w="1334" h="3302" extrusionOk="0">
                  <a:moveTo>
                    <a:pt x="667" y="0"/>
                  </a:moveTo>
                  <a:cubicBezTo>
                    <a:pt x="297" y="0"/>
                    <a:pt x="0" y="296"/>
                    <a:pt x="0" y="666"/>
                  </a:cubicBezTo>
                  <a:lnTo>
                    <a:pt x="0" y="2636"/>
                  </a:lnTo>
                  <a:cubicBezTo>
                    <a:pt x="0" y="3006"/>
                    <a:pt x="297" y="3302"/>
                    <a:pt x="667" y="3302"/>
                  </a:cubicBezTo>
                  <a:cubicBezTo>
                    <a:pt x="1037" y="3302"/>
                    <a:pt x="1333" y="3006"/>
                    <a:pt x="1333" y="2636"/>
                  </a:cubicBezTo>
                  <a:lnTo>
                    <a:pt x="1333" y="666"/>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9" name="Google Shape;389;p56"/>
            <p:cNvSpPr/>
            <p:nvPr/>
          </p:nvSpPr>
          <p:spPr>
            <a:xfrm>
              <a:off x="-3266812" y="8473575"/>
              <a:ext cx="82575" cy="33350"/>
            </a:xfrm>
            <a:custGeom>
              <a:avLst/>
              <a:gdLst/>
              <a:ahLst/>
              <a:cxnLst/>
              <a:rect l="l" t="t" r="r" b="b"/>
              <a:pathLst>
                <a:path w="3303" h="1334" extrusionOk="0">
                  <a:moveTo>
                    <a:pt x="2641" y="0"/>
                  </a:moveTo>
                  <a:cubicBezTo>
                    <a:pt x="2632" y="0"/>
                    <a:pt x="2623" y="1"/>
                    <a:pt x="2614" y="1"/>
                  </a:cubicBezTo>
                  <a:lnTo>
                    <a:pt x="644" y="1"/>
                  </a:lnTo>
                  <a:cubicBezTo>
                    <a:pt x="289" y="8"/>
                    <a:pt x="0" y="304"/>
                    <a:pt x="0" y="667"/>
                  </a:cubicBezTo>
                  <a:cubicBezTo>
                    <a:pt x="0" y="1023"/>
                    <a:pt x="289" y="1319"/>
                    <a:pt x="644" y="1333"/>
                  </a:cubicBezTo>
                  <a:lnTo>
                    <a:pt x="2614" y="1333"/>
                  </a:lnTo>
                  <a:cubicBezTo>
                    <a:pt x="2622" y="1334"/>
                    <a:pt x="2631" y="1334"/>
                    <a:pt x="2640" y="1334"/>
                  </a:cubicBezTo>
                  <a:cubicBezTo>
                    <a:pt x="3006" y="1334"/>
                    <a:pt x="3302" y="1036"/>
                    <a:pt x="3302" y="667"/>
                  </a:cubicBezTo>
                  <a:cubicBezTo>
                    <a:pt x="3302" y="291"/>
                    <a:pt x="3006" y="0"/>
                    <a:pt x="26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0" name="Google Shape;390;p56"/>
            <p:cNvSpPr/>
            <p:nvPr/>
          </p:nvSpPr>
          <p:spPr>
            <a:xfrm>
              <a:off x="-2230737" y="8473575"/>
              <a:ext cx="83675" cy="33350"/>
            </a:xfrm>
            <a:custGeom>
              <a:avLst/>
              <a:gdLst/>
              <a:ahLst/>
              <a:cxnLst/>
              <a:rect l="l" t="t" r="r" b="b"/>
              <a:pathLst>
                <a:path w="3347" h="1334" extrusionOk="0">
                  <a:moveTo>
                    <a:pt x="662" y="0"/>
                  </a:moveTo>
                  <a:cubicBezTo>
                    <a:pt x="297" y="0"/>
                    <a:pt x="1" y="291"/>
                    <a:pt x="1" y="667"/>
                  </a:cubicBezTo>
                  <a:cubicBezTo>
                    <a:pt x="1" y="1036"/>
                    <a:pt x="297" y="1334"/>
                    <a:pt x="663" y="1334"/>
                  </a:cubicBezTo>
                  <a:cubicBezTo>
                    <a:pt x="671" y="1334"/>
                    <a:pt x="680" y="1334"/>
                    <a:pt x="689" y="1333"/>
                  </a:cubicBezTo>
                  <a:lnTo>
                    <a:pt x="2658" y="1333"/>
                  </a:lnTo>
                  <a:cubicBezTo>
                    <a:pt x="2667" y="1334"/>
                    <a:pt x="2676" y="1334"/>
                    <a:pt x="2685" y="1334"/>
                  </a:cubicBezTo>
                  <a:cubicBezTo>
                    <a:pt x="3050" y="1334"/>
                    <a:pt x="3347" y="1036"/>
                    <a:pt x="3347" y="667"/>
                  </a:cubicBezTo>
                  <a:cubicBezTo>
                    <a:pt x="3347" y="291"/>
                    <a:pt x="3051" y="0"/>
                    <a:pt x="2685" y="0"/>
                  </a:cubicBezTo>
                  <a:cubicBezTo>
                    <a:pt x="2676" y="0"/>
                    <a:pt x="2667" y="1"/>
                    <a:pt x="2658" y="1"/>
                  </a:cubicBezTo>
                  <a:lnTo>
                    <a:pt x="689" y="1"/>
                  </a:lnTo>
                  <a:cubicBezTo>
                    <a:pt x="680" y="1"/>
                    <a:pt x="671" y="0"/>
                    <a:pt x="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1" name="Google Shape;391;p56"/>
            <p:cNvSpPr/>
            <p:nvPr/>
          </p:nvSpPr>
          <p:spPr>
            <a:xfrm>
              <a:off x="-3367862" y="7828950"/>
              <a:ext cx="1322600" cy="1322600"/>
            </a:xfrm>
            <a:custGeom>
              <a:avLst/>
              <a:gdLst/>
              <a:ahLst/>
              <a:cxnLst/>
              <a:rect l="l" t="t" r="r" b="b"/>
              <a:pathLst>
                <a:path w="52904" h="52904" extrusionOk="0">
                  <a:moveTo>
                    <a:pt x="26452" y="2999"/>
                  </a:moveTo>
                  <a:cubicBezTo>
                    <a:pt x="39385" y="2999"/>
                    <a:pt x="49898" y="13519"/>
                    <a:pt x="49898" y="26452"/>
                  </a:cubicBezTo>
                  <a:cubicBezTo>
                    <a:pt x="49898" y="39378"/>
                    <a:pt x="39385" y="49898"/>
                    <a:pt x="26452" y="49898"/>
                  </a:cubicBezTo>
                  <a:cubicBezTo>
                    <a:pt x="13526" y="49898"/>
                    <a:pt x="3006" y="39378"/>
                    <a:pt x="3006" y="26452"/>
                  </a:cubicBezTo>
                  <a:cubicBezTo>
                    <a:pt x="3006" y="13519"/>
                    <a:pt x="13526" y="2999"/>
                    <a:pt x="26452" y="2999"/>
                  </a:cubicBezTo>
                  <a:close/>
                  <a:moveTo>
                    <a:pt x="26452" y="0"/>
                  </a:moveTo>
                  <a:cubicBezTo>
                    <a:pt x="11867" y="0"/>
                    <a:pt x="0" y="11868"/>
                    <a:pt x="0" y="26452"/>
                  </a:cubicBezTo>
                  <a:cubicBezTo>
                    <a:pt x="0" y="41037"/>
                    <a:pt x="11867" y="52904"/>
                    <a:pt x="26452" y="52904"/>
                  </a:cubicBezTo>
                  <a:cubicBezTo>
                    <a:pt x="41036" y="52904"/>
                    <a:pt x="52904" y="41037"/>
                    <a:pt x="52904" y="26452"/>
                  </a:cubicBezTo>
                  <a:cubicBezTo>
                    <a:pt x="52904" y="11860"/>
                    <a:pt x="41036" y="0"/>
                    <a:pt x="264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92" name="Google Shape;392;p56"/>
          <p:cNvGrpSpPr/>
          <p:nvPr/>
        </p:nvGrpSpPr>
        <p:grpSpPr>
          <a:xfrm>
            <a:off x="218546" y="6013652"/>
            <a:ext cx="2474641" cy="539183"/>
            <a:chOff x="373708" y="2493184"/>
            <a:chExt cx="1855981" cy="404387"/>
          </a:xfrm>
        </p:grpSpPr>
        <p:sp>
          <p:nvSpPr>
            <p:cNvPr id="393" name="Google Shape;393;p56"/>
            <p:cNvSpPr/>
            <p:nvPr/>
          </p:nvSpPr>
          <p:spPr>
            <a:xfrm>
              <a:off x="373708" y="2710857"/>
              <a:ext cx="1855981" cy="186714"/>
            </a:xfrm>
            <a:custGeom>
              <a:avLst/>
              <a:gdLst/>
              <a:ahLst/>
              <a:cxnLst/>
              <a:rect l="l" t="t" r="r" b="b"/>
              <a:pathLst>
                <a:path w="62047" h="6242" extrusionOk="0">
                  <a:moveTo>
                    <a:pt x="31390" y="1"/>
                  </a:moveTo>
                  <a:cubicBezTo>
                    <a:pt x="14459" y="1"/>
                    <a:pt x="0" y="1"/>
                    <a:pt x="741" y="3369"/>
                  </a:cubicBezTo>
                  <a:cubicBezTo>
                    <a:pt x="1141" y="5205"/>
                    <a:pt x="14459" y="6242"/>
                    <a:pt x="31390" y="6242"/>
                  </a:cubicBezTo>
                  <a:cubicBezTo>
                    <a:pt x="48321" y="6242"/>
                    <a:pt x="62047" y="5228"/>
                    <a:pt x="62047" y="3369"/>
                  </a:cubicBezTo>
                  <a:cubicBezTo>
                    <a:pt x="62047" y="1"/>
                    <a:pt x="48321" y="1"/>
                    <a:pt x="31390"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4" name="Google Shape;394;p56"/>
            <p:cNvSpPr/>
            <p:nvPr/>
          </p:nvSpPr>
          <p:spPr>
            <a:xfrm>
              <a:off x="1809358" y="2495188"/>
              <a:ext cx="255363" cy="29077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5" name="Google Shape;395;p56"/>
            <p:cNvSpPr/>
            <p:nvPr/>
          </p:nvSpPr>
          <p:spPr>
            <a:xfrm>
              <a:off x="2064691" y="2593720"/>
              <a:ext cx="100566" cy="94823"/>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6" name="Google Shape;396;p56"/>
            <p:cNvSpPr/>
            <p:nvPr/>
          </p:nvSpPr>
          <p:spPr>
            <a:xfrm>
              <a:off x="718061" y="2591506"/>
              <a:ext cx="1159079" cy="98352"/>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7" name="Google Shape;397;p56"/>
            <p:cNvSpPr/>
            <p:nvPr/>
          </p:nvSpPr>
          <p:spPr>
            <a:xfrm>
              <a:off x="718061" y="2689829"/>
              <a:ext cx="1159079" cy="98352"/>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8" name="Google Shape;398;p56"/>
            <p:cNvSpPr/>
            <p:nvPr/>
          </p:nvSpPr>
          <p:spPr>
            <a:xfrm>
              <a:off x="718061" y="2493184"/>
              <a:ext cx="1159079" cy="98352"/>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9" name="Google Shape;399;p56"/>
            <p:cNvSpPr/>
            <p:nvPr/>
          </p:nvSpPr>
          <p:spPr>
            <a:xfrm>
              <a:off x="712527" y="2493184"/>
              <a:ext cx="72209" cy="29499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0" name="Google Shape;400;p56"/>
            <p:cNvSpPr/>
            <p:nvPr/>
          </p:nvSpPr>
          <p:spPr>
            <a:xfrm>
              <a:off x="531377" y="2493184"/>
              <a:ext cx="181180" cy="29499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401" name="Google Shape;401;p56"/>
          <p:cNvGrpSpPr/>
          <p:nvPr/>
        </p:nvGrpSpPr>
        <p:grpSpPr>
          <a:xfrm>
            <a:off x="346919" y="271648"/>
            <a:ext cx="11615917" cy="6106917"/>
            <a:chOff x="-6130737" y="2789854"/>
            <a:chExt cx="4818283" cy="2533150"/>
          </a:xfrm>
        </p:grpSpPr>
        <p:sp>
          <p:nvSpPr>
            <p:cNvPr id="402" name="Google Shape;402;p56"/>
            <p:cNvSpPr/>
            <p:nvPr/>
          </p:nvSpPr>
          <p:spPr>
            <a:xfrm>
              <a:off x="-6130737" y="3414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3" name="Google Shape;403;p56"/>
            <p:cNvSpPr/>
            <p:nvPr/>
          </p:nvSpPr>
          <p:spPr>
            <a:xfrm>
              <a:off x="-1569591" y="5245229"/>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4" name="Google Shape;404;p56"/>
            <p:cNvSpPr/>
            <p:nvPr/>
          </p:nvSpPr>
          <p:spPr>
            <a:xfrm>
              <a:off x="-1366504" y="4595213"/>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5" name="Google Shape;405;p56"/>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06" name="Google Shape;406;p56"/>
          <p:cNvSpPr txBox="1">
            <a:spLocks noGrp="1"/>
          </p:cNvSpPr>
          <p:nvPr>
            <p:ph type="title" idx="4"/>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a:spLocks noGrp="1"/>
          </p:cNvSpPr>
          <p:nvPr>
            <p:ph type="pic" idx="2"/>
          </p:nvPr>
        </p:nvSpPr>
        <p:spPr>
          <a:xfrm>
            <a:off x="5183188" y="987426"/>
            <a:ext cx="6172200" cy="4873625"/>
          </a:xfrm>
          <a:prstGeom prst="rect">
            <a:avLst/>
          </a:prstGeom>
          <a:noFill/>
          <a:ln>
            <a:noFill/>
          </a:ln>
        </p:spPr>
      </p:sp>
      <p:sp>
        <p:nvSpPr>
          <p:cNvPr id="41" name="Google Shape;41;p6"/>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7"/>
        <p:cNvGrpSpPr/>
        <p:nvPr/>
      </p:nvGrpSpPr>
      <p:grpSpPr>
        <a:xfrm>
          <a:off x="0" y="0"/>
          <a:ext cx="0" cy="0"/>
          <a:chOff x="0" y="0"/>
          <a:chExt cx="0" cy="0"/>
        </a:xfrm>
      </p:grpSpPr>
      <p:sp>
        <p:nvSpPr>
          <p:cNvPr id="408" name="Google Shape;408;p57"/>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9" name="Google Shape;409;p57"/>
          <p:cNvSpPr/>
          <p:nvPr/>
        </p:nvSpPr>
        <p:spPr>
          <a:xfrm rot="10800000" flipH="1">
            <a:off x="-135725"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0" name="Google Shape;410;p57"/>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1" name="Google Shape;411;p57"/>
          <p:cNvSpPr/>
          <p:nvPr/>
        </p:nvSpPr>
        <p:spPr>
          <a:xfrm rot="10800000" flipH="1">
            <a:off x="996915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2" name="Google Shape;412;p57"/>
          <p:cNvSpPr/>
          <p:nvPr/>
        </p:nvSpPr>
        <p:spPr>
          <a:xfrm rot="10800000" flipH="1">
            <a:off x="3277851" y="63029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3" name="Google Shape;413;p57"/>
          <p:cNvSpPr/>
          <p:nvPr/>
        </p:nvSpPr>
        <p:spPr>
          <a:xfrm rot="10800000" flipH="1">
            <a:off x="11688229"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4" name="Google Shape;414;p57"/>
          <p:cNvSpPr/>
          <p:nvPr/>
        </p:nvSpPr>
        <p:spPr>
          <a:xfrm rot="10800000" flipH="1">
            <a:off x="1188333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5" name="Google Shape;415;p57"/>
          <p:cNvSpPr/>
          <p:nvPr/>
        </p:nvSpPr>
        <p:spPr>
          <a:xfrm rot="10800000" flipH="1">
            <a:off x="1563789"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6" name="Google Shape;416;p57"/>
          <p:cNvSpPr/>
          <p:nvPr/>
        </p:nvSpPr>
        <p:spPr>
          <a:xfrm rot="10800000" flipH="1">
            <a:off x="11849831" y="1959492"/>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7" name="Google Shape;417;p57"/>
          <p:cNvSpPr/>
          <p:nvPr/>
        </p:nvSpPr>
        <p:spPr>
          <a:xfrm rot="10800000" flipH="1">
            <a:off x="368655"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8" name="Google Shape;418;p57"/>
          <p:cNvSpPr/>
          <p:nvPr/>
        </p:nvSpPr>
        <p:spPr>
          <a:xfrm>
            <a:off x="336496"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9" name="Google Shape;419;p57"/>
          <p:cNvSpPr/>
          <p:nvPr/>
        </p:nvSpPr>
        <p:spPr>
          <a:xfrm>
            <a:off x="238364"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0"/>
        <p:cNvGrpSpPr/>
        <p:nvPr/>
      </p:nvGrpSpPr>
      <p:grpSpPr>
        <a:xfrm>
          <a:off x="0" y="0"/>
          <a:ext cx="0" cy="0"/>
          <a:chOff x="0" y="0"/>
          <a:chExt cx="0" cy="0"/>
        </a:xfrm>
      </p:grpSpPr>
      <p:sp>
        <p:nvSpPr>
          <p:cNvPr id="421" name="Google Shape;421;p58"/>
          <p:cNvSpPr txBox="1">
            <a:spLocks noGrp="1"/>
          </p:cNvSpPr>
          <p:nvPr>
            <p:ph type="body" idx="1"/>
          </p:nvPr>
        </p:nvSpPr>
        <p:spPr>
          <a:xfrm>
            <a:off x="960000" y="1949667"/>
            <a:ext cx="6087600" cy="3777600"/>
          </a:xfrm>
          <a:prstGeom prst="rect">
            <a:avLst/>
          </a:prstGeom>
          <a:noFill/>
          <a:ln>
            <a:noFill/>
          </a:ln>
        </p:spPr>
        <p:txBody>
          <a:bodyPr spcFirstLastPara="1" wrap="square" lIns="91425" tIns="91425" rIns="91425" bIns="91425" anchor="ctr" anchorCtr="0">
            <a:noAutofit/>
          </a:bodyPr>
          <a:lstStyle>
            <a:lvl1pPr marL="457200" lvl="0" indent="-292100" algn="l">
              <a:lnSpc>
                <a:spcPct val="100000"/>
              </a:lnSpc>
              <a:spcBef>
                <a:spcPts val="0"/>
              </a:spcBef>
              <a:spcAft>
                <a:spcPts val="0"/>
              </a:spcAft>
              <a:buSzPts val="1000"/>
              <a:buAutoNum type="arabicPeriod"/>
              <a:defRPr/>
            </a:lvl1pPr>
            <a:lvl2pPr marL="914400" lvl="1" indent="-317500" algn="l">
              <a:lnSpc>
                <a:spcPct val="115000"/>
              </a:lnSpc>
              <a:spcBef>
                <a:spcPts val="1600"/>
              </a:spcBef>
              <a:spcAft>
                <a:spcPts val="0"/>
              </a:spcAft>
              <a:buSzPts val="1400"/>
              <a:buAutoNum type="alphaLcPeriod"/>
              <a:defRPr/>
            </a:lvl2pPr>
            <a:lvl3pPr marL="1371600" lvl="2" indent="-317500" algn="l">
              <a:lnSpc>
                <a:spcPct val="115000"/>
              </a:lnSpc>
              <a:spcBef>
                <a:spcPts val="2133"/>
              </a:spcBef>
              <a:spcAft>
                <a:spcPts val="0"/>
              </a:spcAft>
              <a:buSzPts val="1400"/>
              <a:buAutoNum type="romanLcPeriod"/>
              <a:defRPr/>
            </a:lvl3pPr>
            <a:lvl4pPr marL="1828800" lvl="3" indent="-317500" algn="l">
              <a:lnSpc>
                <a:spcPct val="115000"/>
              </a:lnSpc>
              <a:spcBef>
                <a:spcPts val="2133"/>
              </a:spcBef>
              <a:spcAft>
                <a:spcPts val="0"/>
              </a:spcAft>
              <a:buSzPts val="1400"/>
              <a:buAutoNum type="arabicPeriod"/>
              <a:defRPr/>
            </a:lvl4pPr>
            <a:lvl5pPr marL="2286000" lvl="4" indent="-317500" algn="l">
              <a:lnSpc>
                <a:spcPct val="115000"/>
              </a:lnSpc>
              <a:spcBef>
                <a:spcPts val="2133"/>
              </a:spcBef>
              <a:spcAft>
                <a:spcPts val="0"/>
              </a:spcAft>
              <a:buSzPts val="1400"/>
              <a:buAutoNum type="alphaLcPeriod"/>
              <a:defRPr/>
            </a:lvl5pPr>
            <a:lvl6pPr marL="2743200" lvl="5" indent="-317500" algn="l">
              <a:lnSpc>
                <a:spcPct val="115000"/>
              </a:lnSpc>
              <a:spcBef>
                <a:spcPts val="2133"/>
              </a:spcBef>
              <a:spcAft>
                <a:spcPts val="0"/>
              </a:spcAft>
              <a:buSzPts val="1400"/>
              <a:buAutoNum type="romanLcPeriod"/>
              <a:defRPr/>
            </a:lvl6pPr>
            <a:lvl7pPr marL="3200400" lvl="6" indent="-317500" algn="l">
              <a:lnSpc>
                <a:spcPct val="115000"/>
              </a:lnSpc>
              <a:spcBef>
                <a:spcPts val="2133"/>
              </a:spcBef>
              <a:spcAft>
                <a:spcPts val="0"/>
              </a:spcAft>
              <a:buSzPts val="1400"/>
              <a:buAutoNum type="arabicPeriod"/>
              <a:defRPr/>
            </a:lvl7pPr>
            <a:lvl8pPr marL="3657600" lvl="7" indent="-317500" algn="l">
              <a:lnSpc>
                <a:spcPct val="115000"/>
              </a:lnSpc>
              <a:spcBef>
                <a:spcPts val="2133"/>
              </a:spcBef>
              <a:spcAft>
                <a:spcPts val="0"/>
              </a:spcAft>
              <a:buSzPts val="1400"/>
              <a:buAutoNum type="alphaLcPeriod"/>
              <a:defRPr/>
            </a:lvl8pPr>
            <a:lvl9pPr marL="4114800" lvl="8" indent="-317500" algn="l">
              <a:lnSpc>
                <a:spcPct val="115000"/>
              </a:lnSpc>
              <a:spcBef>
                <a:spcPts val="2133"/>
              </a:spcBef>
              <a:spcAft>
                <a:spcPts val="2133"/>
              </a:spcAft>
              <a:buSzPts val="1400"/>
              <a:buAutoNum type="romanLcPeriod"/>
              <a:defRPr/>
            </a:lvl9pPr>
          </a:lstStyle>
          <a:p>
            <a:endParaRPr/>
          </a:p>
        </p:txBody>
      </p:sp>
      <p:sp>
        <p:nvSpPr>
          <p:cNvPr id="422" name="Google Shape;422;p58"/>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423" name="Google Shape;423;p58"/>
          <p:cNvGrpSpPr/>
          <p:nvPr/>
        </p:nvGrpSpPr>
        <p:grpSpPr>
          <a:xfrm flipH="1">
            <a:off x="351243" y="341852"/>
            <a:ext cx="11154393" cy="6273377"/>
            <a:chOff x="-5876397" y="2818975"/>
            <a:chExt cx="4626843" cy="2602197"/>
          </a:xfrm>
        </p:grpSpPr>
        <p:sp>
          <p:nvSpPr>
            <p:cNvPr id="424" name="Google Shape;424;p58"/>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5" name="Google Shape;425;p58"/>
            <p:cNvSpPr/>
            <p:nvPr/>
          </p:nvSpPr>
          <p:spPr>
            <a:xfrm>
              <a:off x="-2567599" y="5374872"/>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6" name="Google Shape;426;p58"/>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7" name="Google Shape;427;p58"/>
            <p:cNvSpPr/>
            <p:nvPr/>
          </p:nvSpPr>
          <p:spPr>
            <a:xfrm>
              <a:off x="-1303804" y="352158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28" name="Google Shape;428;p58"/>
          <p:cNvSpPr/>
          <p:nvPr/>
        </p:nvSpPr>
        <p:spPr>
          <a:xfrm rot="-1890520">
            <a:off x="-1800107" y="-1094683"/>
            <a:ext cx="4205384" cy="3328961"/>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9"/>
        <p:cNvGrpSpPr/>
        <p:nvPr/>
      </p:nvGrpSpPr>
      <p:grpSpPr>
        <a:xfrm>
          <a:off x="0" y="0"/>
          <a:ext cx="0" cy="0"/>
          <a:chOff x="0" y="0"/>
          <a:chExt cx="0" cy="0"/>
        </a:xfrm>
      </p:grpSpPr>
      <p:sp>
        <p:nvSpPr>
          <p:cNvPr id="430" name="Google Shape;430;p59"/>
          <p:cNvSpPr/>
          <p:nvPr/>
        </p:nvSpPr>
        <p:spPr>
          <a:xfrm rot="10800000" flipH="1">
            <a:off x="-1530141" y="38960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31" name="Google Shape;431;p59"/>
          <p:cNvSpPr txBox="1">
            <a:spLocks noGrp="1"/>
          </p:cNvSpPr>
          <p:nvPr>
            <p:ph type="title"/>
          </p:nvPr>
        </p:nvSpPr>
        <p:spPr>
          <a:xfrm>
            <a:off x="1241200" y="1394600"/>
            <a:ext cx="8490400" cy="406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13335"/>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432" name="Google Shape;432;p59"/>
          <p:cNvGrpSpPr/>
          <p:nvPr/>
        </p:nvGrpSpPr>
        <p:grpSpPr>
          <a:xfrm rot="10800000">
            <a:off x="321674" y="614366"/>
            <a:ext cx="7448133" cy="6013365"/>
            <a:chOff x="-4266347" y="2789854"/>
            <a:chExt cx="3089486" cy="2494344"/>
          </a:xfrm>
        </p:grpSpPr>
        <p:sp>
          <p:nvSpPr>
            <p:cNvPr id="433" name="Google Shape;433;p59"/>
            <p:cNvSpPr/>
            <p:nvPr/>
          </p:nvSpPr>
          <p:spPr>
            <a:xfrm>
              <a:off x="-1257786" y="375284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34" name="Google Shape;434;p59"/>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35" name="Google Shape;435;p59"/>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6"/>
        <p:cNvGrpSpPr/>
        <p:nvPr/>
      </p:nvGrpSpPr>
      <p:grpSpPr>
        <a:xfrm>
          <a:off x="0" y="0"/>
          <a:ext cx="0" cy="0"/>
          <a:chOff x="0" y="0"/>
          <a:chExt cx="0" cy="0"/>
        </a:xfrm>
      </p:grpSpPr>
      <p:sp>
        <p:nvSpPr>
          <p:cNvPr id="437" name="Google Shape;437;p60"/>
          <p:cNvSpPr txBox="1">
            <a:spLocks noGrp="1"/>
          </p:cNvSpPr>
          <p:nvPr>
            <p:ph type="title"/>
          </p:nvPr>
        </p:nvSpPr>
        <p:spPr>
          <a:xfrm>
            <a:off x="1082383" y="1176145"/>
            <a:ext cx="4998000" cy="295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8" name="Google Shape;438;p60"/>
          <p:cNvSpPr txBox="1">
            <a:spLocks noGrp="1"/>
          </p:cNvSpPr>
          <p:nvPr>
            <p:ph type="subTitle" idx="1"/>
          </p:nvPr>
        </p:nvSpPr>
        <p:spPr>
          <a:xfrm>
            <a:off x="1082383" y="4129855"/>
            <a:ext cx="4998000" cy="155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9" name="Google Shape;439;p60"/>
          <p:cNvSpPr/>
          <p:nvPr/>
        </p:nvSpPr>
        <p:spPr>
          <a:xfrm rot="208" flipH="1">
            <a:off x="-1792334" y="3927141"/>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0" name="Google Shape;440;p60"/>
          <p:cNvSpPr/>
          <p:nvPr/>
        </p:nvSpPr>
        <p:spPr>
          <a:xfrm flipH="1">
            <a:off x="8374459" y="-14636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441" name="Google Shape;441;p60"/>
          <p:cNvGrpSpPr/>
          <p:nvPr/>
        </p:nvGrpSpPr>
        <p:grpSpPr>
          <a:xfrm>
            <a:off x="317086" y="308492"/>
            <a:ext cx="11544153" cy="5416335"/>
            <a:chOff x="-6143112" y="2805138"/>
            <a:chExt cx="4788515" cy="2246696"/>
          </a:xfrm>
        </p:grpSpPr>
        <p:sp>
          <p:nvSpPr>
            <p:cNvPr id="442" name="Google Shape;442;p60"/>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3" name="Google Shape;443;p60"/>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4" name="Google Shape;444;p60"/>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5"/>
        <p:cNvGrpSpPr/>
        <p:nvPr/>
      </p:nvGrpSpPr>
      <p:grpSpPr>
        <a:xfrm>
          <a:off x="0" y="0"/>
          <a:ext cx="0" cy="0"/>
          <a:chOff x="0" y="0"/>
          <a:chExt cx="0" cy="0"/>
        </a:xfrm>
      </p:grpSpPr>
      <p:sp>
        <p:nvSpPr>
          <p:cNvPr id="446" name="Google Shape;446;p61"/>
          <p:cNvSpPr txBox="1">
            <a:spLocks noGrp="1"/>
          </p:cNvSpPr>
          <p:nvPr>
            <p:ph type="title"/>
          </p:nvPr>
        </p:nvSpPr>
        <p:spPr>
          <a:xfrm>
            <a:off x="919935" y="3863433"/>
            <a:ext cx="5224400" cy="219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grpSp>
        <p:nvGrpSpPr>
          <p:cNvPr id="447" name="Google Shape;447;p61"/>
          <p:cNvGrpSpPr/>
          <p:nvPr/>
        </p:nvGrpSpPr>
        <p:grpSpPr>
          <a:xfrm>
            <a:off x="4841588" y="271648"/>
            <a:ext cx="6664047" cy="5124379"/>
            <a:chOff x="-4266347" y="2789854"/>
            <a:chExt cx="2764247" cy="2125593"/>
          </a:xfrm>
        </p:grpSpPr>
        <p:sp>
          <p:nvSpPr>
            <p:cNvPr id="448" name="Google Shape;448;p61"/>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9" name="Google Shape;449;p61"/>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50" name="Google Shape;450;p61"/>
          <p:cNvSpPr/>
          <p:nvPr/>
        </p:nvSpPr>
        <p:spPr>
          <a:xfrm>
            <a:off x="9054755" y="34185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1"/>
        <p:cNvGrpSpPr/>
        <p:nvPr/>
      </p:nvGrpSpPr>
      <p:grpSpPr>
        <a:xfrm>
          <a:off x="0" y="0"/>
          <a:ext cx="0" cy="0"/>
          <a:chOff x="0" y="0"/>
          <a:chExt cx="0" cy="0"/>
        </a:xfrm>
      </p:grpSpPr>
      <p:sp>
        <p:nvSpPr>
          <p:cNvPr id="452" name="Google Shape;452;p62"/>
          <p:cNvSpPr txBox="1">
            <a:spLocks noGrp="1"/>
          </p:cNvSpPr>
          <p:nvPr>
            <p:ph type="title"/>
          </p:nvPr>
        </p:nvSpPr>
        <p:spPr>
          <a:xfrm>
            <a:off x="1102400" y="2050907"/>
            <a:ext cx="8768000" cy="209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0000"/>
              <a:buNone/>
              <a:defRPr sz="13335"/>
            </a:lvl1pPr>
            <a:lvl2pPr lvl="1" algn="ctr">
              <a:lnSpc>
                <a:spcPct val="100000"/>
              </a:lnSpc>
              <a:spcBef>
                <a:spcPts val="0"/>
              </a:spcBef>
              <a:spcAft>
                <a:spcPts val="0"/>
              </a:spcAft>
              <a:buSzPts val="9600"/>
              <a:buNone/>
              <a:defRPr sz="12802"/>
            </a:lvl2pPr>
            <a:lvl3pPr lvl="2" algn="ctr">
              <a:lnSpc>
                <a:spcPct val="100000"/>
              </a:lnSpc>
              <a:spcBef>
                <a:spcPts val="0"/>
              </a:spcBef>
              <a:spcAft>
                <a:spcPts val="0"/>
              </a:spcAft>
              <a:buSzPts val="9600"/>
              <a:buNone/>
              <a:defRPr sz="12802"/>
            </a:lvl3pPr>
            <a:lvl4pPr lvl="3" algn="ctr">
              <a:lnSpc>
                <a:spcPct val="100000"/>
              </a:lnSpc>
              <a:spcBef>
                <a:spcPts val="0"/>
              </a:spcBef>
              <a:spcAft>
                <a:spcPts val="0"/>
              </a:spcAft>
              <a:buSzPts val="9600"/>
              <a:buNone/>
              <a:defRPr sz="12802"/>
            </a:lvl4pPr>
            <a:lvl5pPr lvl="4" algn="ctr">
              <a:lnSpc>
                <a:spcPct val="100000"/>
              </a:lnSpc>
              <a:spcBef>
                <a:spcPts val="0"/>
              </a:spcBef>
              <a:spcAft>
                <a:spcPts val="0"/>
              </a:spcAft>
              <a:buSzPts val="9600"/>
              <a:buNone/>
              <a:defRPr sz="12802"/>
            </a:lvl5pPr>
            <a:lvl6pPr lvl="5" algn="ctr">
              <a:lnSpc>
                <a:spcPct val="100000"/>
              </a:lnSpc>
              <a:spcBef>
                <a:spcPts val="0"/>
              </a:spcBef>
              <a:spcAft>
                <a:spcPts val="0"/>
              </a:spcAft>
              <a:buSzPts val="9600"/>
              <a:buNone/>
              <a:defRPr sz="12802"/>
            </a:lvl6pPr>
            <a:lvl7pPr lvl="6" algn="ctr">
              <a:lnSpc>
                <a:spcPct val="100000"/>
              </a:lnSpc>
              <a:spcBef>
                <a:spcPts val="0"/>
              </a:spcBef>
              <a:spcAft>
                <a:spcPts val="0"/>
              </a:spcAft>
              <a:buSzPts val="9600"/>
              <a:buNone/>
              <a:defRPr sz="12802"/>
            </a:lvl7pPr>
            <a:lvl8pPr lvl="7" algn="ctr">
              <a:lnSpc>
                <a:spcPct val="100000"/>
              </a:lnSpc>
              <a:spcBef>
                <a:spcPts val="0"/>
              </a:spcBef>
              <a:spcAft>
                <a:spcPts val="0"/>
              </a:spcAft>
              <a:buSzPts val="9600"/>
              <a:buNone/>
              <a:defRPr sz="12802"/>
            </a:lvl8pPr>
            <a:lvl9pPr lvl="8" algn="ctr">
              <a:lnSpc>
                <a:spcPct val="100000"/>
              </a:lnSpc>
              <a:spcBef>
                <a:spcPts val="0"/>
              </a:spcBef>
              <a:spcAft>
                <a:spcPts val="0"/>
              </a:spcAft>
              <a:buSzPts val="9600"/>
              <a:buNone/>
              <a:defRPr sz="12802"/>
            </a:lvl9pPr>
          </a:lstStyle>
          <a:p>
            <a:endParaRPr/>
          </a:p>
        </p:txBody>
      </p:sp>
      <p:sp>
        <p:nvSpPr>
          <p:cNvPr id="453" name="Google Shape;453;p62"/>
          <p:cNvSpPr txBox="1">
            <a:spLocks noGrp="1"/>
          </p:cNvSpPr>
          <p:nvPr>
            <p:ph type="subTitle" idx="1"/>
          </p:nvPr>
        </p:nvSpPr>
        <p:spPr>
          <a:xfrm>
            <a:off x="1102400" y="4144293"/>
            <a:ext cx="8768000" cy="6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None/>
              <a:defRPr sz="2267"/>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454" name="Google Shape;454;p62"/>
          <p:cNvGrpSpPr/>
          <p:nvPr/>
        </p:nvGrpSpPr>
        <p:grpSpPr>
          <a:xfrm>
            <a:off x="248881" y="271648"/>
            <a:ext cx="11439731" cy="2797403"/>
            <a:chOff x="-6171402" y="2789854"/>
            <a:chExt cx="4745201" cy="1160363"/>
          </a:xfrm>
        </p:grpSpPr>
        <p:sp>
          <p:nvSpPr>
            <p:cNvPr id="455" name="Google Shape;455;p62"/>
            <p:cNvSpPr/>
            <p:nvPr/>
          </p:nvSpPr>
          <p:spPr>
            <a:xfrm>
              <a:off x="-1507276" y="3872567"/>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56" name="Google Shape;456;p62"/>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57" name="Google Shape;457;p62"/>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58" name="Google Shape;458;p62"/>
          <p:cNvSpPr/>
          <p:nvPr/>
        </p:nvSpPr>
        <p:spPr>
          <a:xfrm rot="-10799792" flipH="1">
            <a:off x="804144" y="-4111220"/>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9"/>
        <p:cNvGrpSpPr/>
        <p:nvPr/>
      </p:nvGrpSpPr>
      <p:grpSpPr>
        <a:xfrm>
          <a:off x="0" y="0"/>
          <a:ext cx="0" cy="0"/>
          <a:chOff x="0" y="0"/>
          <a:chExt cx="0" cy="0"/>
        </a:xfrm>
      </p:grpSpPr>
      <p:sp>
        <p:nvSpPr>
          <p:cNvPr id="460" name="Google Shape;460;p6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61"/>
        <p:cNvGrpSpPr/>
        <p:nvPr/>
      </p:nvGrpSpPr>
      <p:grpSpPr>
        <a:xfrm>
          <a:off x="0" y="0"/>
          <a:ext cx="0" cy="0"/>
          <a:chOff x="0" y="0"/>
          <a:chExt cx="0" cy="0"/>
        </a:xfrm>
      </p:grpSpPr>
      <p:grpSp>
        <p:nvGrpSpPr>
          <p:cNvPr id="462" name="Google Shape;462;p64"/>
          <p:cNvGrpSpPr/>
          <p:nvPr/>
        </p:nvGrpSpPr>
        <p:grpSpPr>
          <a:xfrm>
            <a:off x="3541372" y="1955800"/>
            <a:ext cx="2480656" cy="4152800"/>
            <a:chOff x="2647950" y="1466850"/>
            <a:chExt cx="1860492" cy="3114600"/>
          </a:xfrm>
        </p:grpSpPr>
        <p:sp>
          <p:nvSpPr>
            <p:cNvPr id="463" name="Google Shape;463;p64"/>
            <p:cNvSpPr/>
            <p:nvPr/>
          </p:nvSpPr>
          <p:spPr>
            <a:xfrm rot="5400000">
              <a:off x="2027292"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464" name="Google Shape;464;p64"/>
            <p:cNvCxnSpPr/>
            <p:nvPr/>
          </p:nvCxnSpPr>
          <p:spPr>
            <a:xfrm>
              <a:off x="2647950"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465" name="Google Shape;465;p64"/>
          <p:cNvGrpSpPr/>
          <p:nvPr/>
        </p:nvGrpSpPr>
        <p:grpSpPr>
          <a:xfrm>
            <a:off x="6171119" y="1955800"/>
            <a:ext cx="2474877" cy="4152800"/>
            <a:chOff x="4619625" y="1466850"/>
            <a:chExt cx="1856158" cy="3114600"/>
          </a:xfrm>
        </p:grpSpPr>
        <p:sp>
          <p:nvSpPr>
            <p:cNvPr id="466" name="Google Shape;466;p64"/>
            <p:cNvSpPr/>
            <p:nvPr/>
          </p:nvSpPr>
          <p:spPr>
            <a:xfrm rot="5400000">
              <a:off x="3994633"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467" name="Google Shape;467;p64"/>
            <p:cNvCxnSpPr/>
            <p:nvPr/>
          </p:nvCxnSpPr>
          <p:spPr>
            <a:xfrm>
              <a:off x="46196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468" name="Google Shape;468;p64"/>
          <p:cNvGrpSpPr/>
          <p:nvPr/>
        </p:nvGrpSpPr>
        <p:grpSpPr>
          <a:xfrm>
            <a:off x="8795084" y="1955800"/>
            <a:ext cx="2471200" cy="4152800"/>
            <a:chOff x="6595425" y="1466850"/>
            <a:chExt cx="1853400" cy="3114600"/>
          </a:xfrm>
        </p:grpSpPr>
        <p:sp>
          <p:nvSpPr>
            <p:cNvPr id="469" name="Google Shape;469;p64"/>
            <p:cNvSpPr/>
            <p:nvPr/>
          </p:nvSpPr>
          <p:spPr>
            <a:xfrm rot="5400000">
              <a:off x="5961975"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470" name="Google Shape;470;p64"/>
            <p:cNvCxnSpPr/>
            <p:nvPr/>
          </p:nvCxnSpPr>
          <p:spPr>
            <a:xfrm>
              <a:off x="66008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471" name="Google Shape;471;p64"/>
          <p:cNvGrpSpPr/>
          <p:nvPr/>
        </p:nvGrpSpPr>
        <p:grpSpPr>
          <a:xfrm>
            <a:off x="925719" y="1955800"/>
            <a:ext cx="2466567" cy="4152800"/>
            <a:chOff x="693400" y="1466850"/>
            <a:chExt cx="1849925" cy="3114600"/>
          </a:xfrm>
        </p:grpSpPr>
        <p:sp>
          <p:nvSpPr>
            <p:cNvPr id="472" name="Google Shape;472;p64"/>
            <p:cNvSpPr/>
            <p:nvPr/>
          </p:nvSpPr>
          <p:spPr>
            <a:xfrm rot="5400000">
              <a:off x="59950"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473" name="Google Shape;473;p64"/>
            <p:cNvCxnSpPr/>
            <p:nvPr/>
          </p:nvCxnSpPr>
          <p:spPr>
            <a:xfrm>
              <a:off x="695325" y="2552700"/>
              <a:ext cx="1848000" cy="0"/>
            </a:xfrm>
            <a:prstGeom prst="straightConnector1">
              <a:avLst/>
            </a:prstGeom>
            <a:noFill/>
            <a:ln w="28575" cap="flat" cmpd="sng">
              <a:solidFill>
                <a:schemeClr val="dk1"/>
              </a:solidFill>
              <a:prstDash val="solid"/>
              <a:round/>
              <a:headEnd type="none" w="sm" len="sm"/>
              <a:tailEnd type="none" w="sm" len="sm"/>
            </a:ln>
          </p:spPr>
        </p:cxnSp>
      </p:grpSp>
      <p:sp>
        <p:nvSpPr>
          <p:cNvPr id="474" name="Google Shape;474;p64"/>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75" name="Google Shape;475;p64"/>
          <p:cNvSpPr/>
          <p:nvPr/>
        </p:nvSpPr>
        <p:spPr>
          <a:xfrm>
            <a:off x="-1022141"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476" name="Google Shape;476;p64"/>
          <p:cNvGrpSpPr/>
          <p:nvPr/>
        </p:nvGrpSpPr>
        <p:grpSpPr>
          <a:xfrm>
            <a:off x="312382" y="221057"/>
            <a:ext cx="11634443" cy="6285360"/>
            <a:chOff x="-6145063" y="2768870"/>
            <a:chExt cx="4825968" cy="2607168"/>
          </a:xfrm>
        </p:grpSpPr>
        <p:sp>
          <p:nvSpPr>
            <p:cNvPr id="477" name="Google Shape;477;p64"/>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78" name="Google Shape;478;p64"/>
            <p:cNvSpPr/>
            <p:nvPr/>
          </p:nvSpPr>
          <p:spPr>
            <a:xfrm>
              <a:off x="-5934232" y="5320337"/>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79" name="Google Shape;479;p64"/>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80" name="Google Shape;480;p64"/>
            <p:cNvSpPr/>
            <p:nvPr/>
          </p:nvSpPr>
          <p:spPr>
            <a:xfrm>
              <a:off x="-2699063" y="525275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81" name="Google Shape;481;p64"/>
            <p:cNvSpPr/>
            <p:nvPr/>
          </p:nvSpPr>
          <p:spPr>
            <a:xfrm>
              <a:off x="-1608156" y="5299063"/>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82" name="Google Shape;482;p64"/>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83" name="Google Shape;483;p64"/>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84" name="Google Shape;484;p64"/>
          <p:cNvSpPr txBox="1">
            <a:spLocks noGrp="1"/>
          </p:cNvSpPr>
          <p:nvPr>
            <p:ph type="title"/>
          </p:nvPr>
        </p:nvSpPr>
        <p:spPr>
          <a:xfrm flipH="1">
            <a:off x="938945"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485" name="Google Shape;485;p64"/>
          <p:cNvSpPr txBox="1">
            <a:spLocks noGrp="1"/>
          </p:cNvSpPr>
          <p:nvPr>
            <p:ph type="subTitle" idx="1"/>
          </p:nvPr>
        </p:nvSpPr>
        <p:spPr>
          <a:xfrm>
            <a:off x="938945"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486" name="Google Shape;486;p64"/>
          <p:cNvSpPr txBox="1">
            <a:spLocks noGrp="1"/>
          </p:cNvSpPr>
          <p:nvPr>
            <p:ph type="subTitle" idx="2"/>
          </p:nvPr>
        </p:nvSpPr>
        <p:spPr>
          <a:xfrm>
            <a:off x="938945"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487" name="Google Shape;487;p64"/>
          <p:cNvSpPr txBox="1">
            <a:spLocks noGrp="1"/>
          </p:cNvSpPr>
          <p:nvPr>
            <p:ph type="title" idx="3"/>
          </p:nvPr>
        </p:nvSpPr>
        <p:spPr>
          <a:xfrm flipH="1">
            <a:off x="3562068"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488" name="Google Shape;488;p64"/>
          <p:cNvSpPr txBox="1">
            <a:spLocks noGrp="1"/>
          </p:cNvSpPr>
          <p:nvPr>
            <p:ph type="subTitle" idx="4"/>
          </p:nvPr>
        </p:nvSpPr>
        <p:spPr>
          <a:xfrm>
            <a:off x="3562068"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489" name="Google Shape;489;p64"/>
          <p:cNvSpPr txBox="1">
            <a:spLocks noGrp="1"/>
          </p:cNvSpPr>
          <p:nvPr>
            <p:ph type="subTitle" idx="5"/>
          </p:nvPr>
        </p:nvSpPr>
        <p:spPr>
          <a:xfrm>
            <a:off x="3562068"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490" name="Google Shape;490;p64"/>
          <p:cNvSpPr txBox="1">
            <a:spLocks noGrp="1"/>
          </p:cNvSpPr>
          <p:nvPr>
            <p:ph type="title" idx="6"/>
          </p:nvPr>
        </p:nvSpPr>
        <p:spPr>
          <a:xfrm flipH="1">
            <a:off x="6185191"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491" name="Google Shape;491;p64"/>
          <p:cNvSpPr txBox="1">
            <a:spLocks noGrp="1"/>
          </p:cNvSpPr>
          <p:nvPr>
            <p:ph type="subTitle" idx="7"/>
          </p:nvPr>
        </p:nvSpPr>
        <p:spPr>
          <a:xfrm>
            <a:off x="6185191"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492" name="Google Shape;492;p64"/>
          <p:cNvSpPr txBox="1">
            <a:spLocks noGrp="1"/>
          </p:cNvSpPr>
          <p:nvPr>
            <p:ph type="subTitle" idx="8"/>
          </p:nvPr>
        </p:nvSpPr>
        <p:spPr>
          <a:xfrm>
            <a:off x="6185191"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493" name="Google Shape;493;p64"/>
          <p:cNvSpPr txBox="1">
            <a:spLocks noGrp="1"/>
          </p:cNvSpPr>
          <p:nvPr>
            <p:ph type="title" idx="9"/>
          </p:nvPr>
        </p:nvSpPr>
        <p:spPr>
          <a:xfrm flipH="1">
            <a:off x="8808312"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494" name="Google Shape;494;p64"/>
          <p:cNvSpPr txBox="1">
            <a:spLocks noGrp="1"/>
          </p:cNvSpPr>
          <p:nvPr>
            <p:ph type="subTitle" idx="13"/>
          </p:nvPr>
        </p:nvSpPr>
        <p:spPr>
          <a:xfrm>
            <a:off x="8808312"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495" name="Google Shape;495;p64"/>
          <p:cNvSpPr txBox="1">
            <a:spLocks noGrp="1"/>
          </p:cNvSpPr>
          <p:nvPr>
            <p:ph type="subTitle" idx="14"/>
          </p:nvPr>
        </p:nvSpPr>
        <p:spPr>
          <a:xfrm>
            <a:off x="8808312"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496" name="Google Shape;496;p64"/>
          <p:cNvSpPr txBox="1">
            <a:spLocks noGrp="1"/>
          </p:cNvSpPr>
          <p:nvPr>
            <p:ph type="title" idx="15"/>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97"/>
        <p:cNvGrpSpPr/>
        <p:nvPr/>
      </p:nvGrpSpPr>
      <p:grpSpPr>
        <a:xfrm>
          <a:off x="0" y="0"/>
          <a:ext cx="0" cy="0"/>
          <a:chOff x="0" y="0"/>
          <a:chExt cx="0" cy="0"/>
        </a:xfrm>
      </p:grpSpPr>
      <p:sp>
        <p:nvSpPr>
          <p:cNvPr id="498" name="Google Shape;498;p65"/>
          <p:cNvSpPr txBox="1">
            <a:spLocks noGrp="1"/>
          </p:cNvSpPr>
          <p:nvPr>
            <p:ph type="title"/>
          </p:nvPr>
        </p:nvSpPr>
        <p:spPr>
          <a:xfrm>
            <a:off x="2964800" y="911180"/>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499" name="Google Shape;499;p65"/>
          <p:cNvSpPr txBox="1">
            <a:spLocks noGrp="1"/>
          </p:cNvSpPr>
          <p:nvPr>
            <p:ph type="subTitle" idx="1"/>
          </p:nvPr>
        </p:nvSpPr>
        <p:spPr>
          <a:xfrm>
            <a:off x="2964800" y="193638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500" name="Google Shape;500;p65"/>
          <p:cNvSpPr txBox="1">
            <a:spLocks noGrp="1"/>
          </p:cNvSpPr>
          <p:nvPr>
            <p:ph type="title" idx="2"/>
          </p:nvPr>
        </p:nvSpPr>
        <p:spPr>
          <a:xfrm>
            <a:off x="2964800" y="2641455"/>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501" name="Google Shape;501;p65"/>
          <p:cNvSpPr txBox="1">
            <a:spLocks noGrp="1"/>
          </p:cNvSpPr>
          <p:nvPr>
            <p:ph type="subTitle" idx="3"/>
          </p:nvPr>
        </p:nvSpPr>
        <p:spPr>
          <a:xfrm>
            <a:off x="2964800" y="366600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502" name="Google Shape;502;p65"/>
          <p:cNvSpPr txBox="1">
            <a:spLocks noGrp="1"/>
          </p:cNvSpPr>
          <p:nvPr>
            <p:ph type="title" idx="4"/>
          </p:nvPr>
        </p:nvSpPr>
        <p:spPr>
          <a:xfrm>
            <a:off x="2964800" y="4371729"/>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503" name="Google Shape;503;p65"/>
          <p:cNvSpPr txBox="1">
            <a:spLocks noGrp="1"/>
          </p:cNvSpPr>
          <p:nvPr>
            <p:ph type="subTitle" idx="5"/>
          </p:nvPr>
        </p:nvSpPr>
        <p:spPr>
          <a:xfrm>
            <a:off x="2964800" y="539562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504" name="Google Shape;504;p65"/>
          <p:cNvGrpSpPr/>
          <p:nvPr/>
        </p:nvGrpSpPr>
        <p:grpSpPr>
          <a:xfrm rot="10800000">
            <a:off x="2634896" y="309569"/>
            <a:ext cx="7065311" cy="222163"/>
            <a:chOff x="-4266347" y="5318476"/>
            <a:chExt cx="2930692" cy="92153"/>
          </a:xfrm>
        </p:grpSpPr>
        <p:sp>
          <p:nvSpPr>
            <p:cNvPr id="505" name="Google Shape;505;p65"/>
            <p:cNvSpPr/>
            <p:nvPr/>
          </p:nvSpPr>
          <p:spPr>
            <a:xfrm>
              <a:off x="-1389705" y="5364329"/>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06" name="Google Shape;506;p65"/>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507" name="Google Shape;507;p65"/>
          <p:cNvSpPr/>
          <p:nvPr/>
        </p:nvSpPr>
        <p:spPr>
          <a:xfrm rot="-6873750" flipH="1">
            <a:off x="4887758"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08" name="Google Shape;508;p65"/>
          <p:cNvSpPr/>
          <p:nvPr/>
        </p:nvSpPr>
        <p:spPr>
          <a:xfrm rot="4956612" flipH="1">
            <a:off x="-5845306"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509"/>
        <p:cNvGrpSpPr/>
        <p:nvPr/>
      </p:nvGrpSpPr>
      <p:grpSpPr>
        <a:xfrm>
          <a:off x="0" y="0"/>
          <a:ext cx="0" cy="0"/>
          <a:chOff x="0" y="0"/>
          <a:chExt cx="0" cy="0"/>
        </a:xfrm>
      </p:grpSpPr>
      <p:sp>
        <p:nvSpPr>
          <p:cNvPr id="510" name="Google Shape;510;p66"/>
          <p:cNvSpPr txBox="1">
            <a:spLocks noGrp="1"/>
          </p:cNvSpPr>
          <p:nvPr>
            <p:ph type="title"/>
          </p:nvPr>
        </p:nvSpPr>
        <p:spPr>
          <a:xfrm flipH="1">
            <a:off x="9208357" y="1812753"/>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000"/>
              <a:buNone/>
              <a:defRPr sz="5334" b="1">
                <a:solidFill>
                  <a:schemeClr val="dk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511" name="Google Shape;511;p66"/>
          <p:cNvSpPr txBox="1">
            <a:spLocks noGrp="1"/>
          </p:cNvSpPr>
          <p:nvPr>
            <p:ph type="title" idx="2"/>
          </p:nvPr>
        </p:nvSpPr>
        <p:spPr>
          <a:xfrm flipH="1">
            <a:off x="9208357" y="3343268"/>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5334" b="1">
                <a:solidFill>
                  <a:schemeClr val="accent1"/>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512" name="Google Shape;512;p66"/>
          <p:cNvSpPr txBox="1">
            <a:spLocks noGrp="1"/>
          </p:cNvSpPr>
          <p:nvPr>
            <p:ph type="title" idx="3"/>
          </p:nvPr>
        </p:nvSpPr>
        <p:spPr>
          <a:xfrm flipH="1">
            <a:off x="5852257" y="1812800"/>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513" name="Google Shape;513;p66"/>
          <p:cNvSpPr txBox="1">
            <a:spLocks noGrp="1"/>
          </p:cNvSpPr>
          <p:nvPr>
            <p:ph type="subTitle" idx="1"/>
          </p:nvPr>
        </p:nvSpPr>
        <p:spPr>
          <a:xfrm flipH="1">
            <a:off x="5852257" y="2395153"/>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514" name="Google Shape;514;p66"/>
          <p:cNvSpPr txBox="1">
            <a:spLocks noGrp="1"/>
          </p:cNvSpPr>
          <p:nvPr>
            <p:ph type="title" idx="4"/>
          </p:nvPr>
        </p:nvSpPr>
        <p:spPr>
          <a:xfrm flipH="1">
            <a:off x="5852257" y="3343656"/>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515" name="Google Shape;515;p66"/>
          <p:cNvSpPr txBox="1">
            <a:spLocks noGrp="1"/>
          </p:cNvSpPr>
          <p:nvPr>
            <p:ph type="subTitle" idx="5"/>
          </p:nvPr>
        </p:nvSpPr>
        <p:spPr>
          <a:xfrm flipH="1">
            <a:off x="5852257" y="3925668"/>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516" name="Google Shape;516;p66"/>
          <p:cNvSpPr txBox="1">
            <a:spLocks noGrp="1"/>
          </p:cNvSpPr>
          <p:nvPr>
            <p:ph type="title" idx="6"/>
          </p:nvPr>
        </p:nvSpPr>
        <p:spPr>
          <a:xfrm flipH="1">
            <a:off x="9208357" y="4874500"/>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3000"/>
              <a:buNone/>
              <a:defRPr sz="5334" b="1">
                <a:solidFill>
                  <a:schemeClr val="lt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517" name="Google Shape;517;p66"/>
          <p:cNvSpPr txBox="1">
            <a:spLocks noGrp="1"/>
          </p:cNvSpPr>
          <p:nvPr>
            <p:ph type="title" idx="7"/>
          </p:nvPr>
        </p:nvSpPr>
        <p:spPr>
          <a:xfrm flipH="1">
            <a:off x="5852257" y="4874513"/>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518" name="Google Shape;518;p66"/>
          <p:cNvSpPr txBox="1">
            <a:spLocks noGrp="1"/>
          </p:cNvSpPr>
          <p:nvPr>
            <p:ph type="subTitle" idx="8"/>
          </p:nvPr>
        </p:nvSpPr>
        <p:spPr>
          <a:xfrm flipH="1">
            <a:off x="5852257" y="5456900"/>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519" name="Google Shape;519;p66"/>
          <p:cNvSpPr txBox="1">
            <a:spLocks noGrp="1"/>
          </p:cNvSpPr>
          <p:nvPr>
            <p:ph type="title" idx="9"/>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0" name="Google Shape;520;p66"/>
          <p:cNvSpPr/>
          <p:nvPr/>
        </p:nvSpPr>
        <p:spPr>
          <a:xfrm rot="5400000">
            <a:off x="9961393" y="99016"/>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21" name="Google Shape;521;p66"/>
          <p:cNvSpPr/>
          <p:nvPr/>
        </p:nvSpPr>
        <p:spPr>
          <a:xfrm rot="10800000" flipH="1">
            <a:off x="-254958" y="5402100"/>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522" name="Google Shape;522;p66"/>
          <p:cNvGrpSpPr/>
          <p:nvPr/>
        </p:nvGrpSpPr>
        <p:grpSpPr>
          <a:xfrm>
            <a:off x="320388" y="461064"/>
            <a:ext cx="11591647" cy="6166667"/>
            <a:chOff x="240290" y="345797"/>
            <a:chExt cx="8693735" cy="4625000"/>
          </a:xfrm>
        </p:grpSpPr>
        <p:grpSp>
          <p:nvGrpSpPr>
            <p:cNvPr id="523" name="Google Shape;523;p66"/>
            <p:cNvGrpSpPr/>
            <p:nvPr/>
          </p:nvGrpSpPr>
          <p:grpSpPr>
            <a:xfrm rot="10800000" flipH="1">
              <a:off x="240290" y="345797"/>
              <a:ext cx="8693735" cy="4625000"/>
              <a:chOff x="240290" y="203735"/>
              <a:chExt cx="8693735" cy="4625000"/>
            </a:xfrm>
          </p:grpSpPr>
          <p:grpSp>
            <p:nvGrpSpPr>
              <p:cNvPr id="524" name="Google Shape;524;p66"/>
              <p:cNvGrpSpPr/>
              <p:nvPr/>
            </p:nvGrpSpPr>
            <p:grpSpPr>
              <a:xfrm>
                <a:off x="3631190" y="203735"/>
                <a:ext cx="5302835" cy="4625000"/>
                <a:chOff x="-4266347" y="2789854"/>
                <a:chExt cx="2932822" cy="2557934"/>
              </a:xfrm>
            </p:grpSpPr>
            <p:sp>
              <p:nvSpPr>
                <p:cNvPr id="525" name="Google Shape;525;p66"/>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26" name="Google Shape;526;p66"/>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27" name="Google Shape;527;p66"/>
                <p:cNvSpPr/>
                <p:nvPr/>
              </p:nvSpPr>
              <p:spPr>
                <a:xfrm>
                  <a:off x="-1387575" y="373126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28" name="Google Shape;528;p66"/>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29" name="Google Shape;529;p66"/>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530" name="Google Shape;530;p66"/>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531" name="Google Shape;531;p66"/>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2"/>
        <p:cNvGrpSpPr/>
        <p:nvPr/>
      </p:nvGrpSpPr>
      <p:grpSpPr>
        <a:xfrm>
          <a:off x="0" y="0"/>
          <a:ext cx="0" cy="0"/>
          <a:chOff x="0" y="0"/>
          <a:chExt cx="0" cy="0"/>
        </a:xfrm>
      </p:grpSpPr>
      <p:sp>
        <p:nvSpPr>
          <p:cNvPr id="533" name="Google Shape;533;p67"/>
          <p:cNvSpPr txBox="1">
            <a:spLocks noGrp="1"/>
          </p:cNvSpPr>
          <p:nvPr>
            <p:ph type="title"/>
          </p:nvPr>
        </p:nvSpPr>
        <p:spPr>
          <a:xfrm>
            <a:off x="5454400" y="4540117"/>
            <a:ext cx="5813600" cy="70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534" name="Google Shape;534;p67"/>
          <p:cNvSpPr txBox="1">
            <a:spLocks noGrp="1"/>
          </p:cNvSpPr>
          <p:nvPr>
            <p:ph type="subTitle" idx="1"/>
          </p:nvPr>
        </p:nvSpPr>
        <p:spPr>
          <a:xfrm>
            <a:off x="4089400" y="1608700"/>
            <a:ext cx="7178400" cy="282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734"/>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535" name="Google Shape;535;p67"/>
          <p:cNvGrpSpPr/>
          <p:nvPr/>
        </p:nvGrpSpPr>
        <p:grpSpPr>
          <a:xfrm rot="10800000">
            <a:off x="372470" y="346160"/>
            <a:ext cx="11587207" cy="6041527"/>
            <a:chOff x="1936588" y="383768"/>
            <a:chExt cx="8690406" cy="4531145"/>
          </a:xfrm>
        </p:grpSpPr>
        <p:grpSp>
          <p:nvGrpSpPr>
            <p:cNvPr id="536" name="Google Shape;536;p67"/>
            <p:cNvGrpSpPr/>
            <p:nvPr/>
          </p:nvGrpSpPr>
          <p:grpSpPr>
            <a:xfrm>
              <a:off x="1936588" y="383768"/>
              <a:ext cx="8690406" cy="4531145"/>
              <a:chOff x="-5203576" y="2889425"/>
              <a:chExt cx="4806374" cy="2506026"/>
            </a:xfrm>
          </p:grpSpPr>
          <p:sp>
            <p:nvSpPr>
              <p:cNvPr id="537" name="Google Shape;537;p67"/>
              <p:cNvSpPr/>
              <p:nvPr/>
            </p:nvSpPr>
            <p:spPr>
              <a:xfrm>
                <a:off x="-5154752" y="5015563"/>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38" name="Google Shape;538;p67"/>
              <p:cNvSpPr/>
              <p:nvPr/>
            </p:nvSpPr>
            <p:spPr>
              <a:xfrm>
                <a:off x="-5203576" y="396255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39" name="Google Shape;539;p67"/>
              <p:cNvSpPr/>
              <p:nvPr/>
            </p:nvSpPr>
            <p:spPr>
              <a:xfrm>
                <a:off x="-478127" y="433462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40" name="Google Shape;540;p67"/>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41" name="Google Shape;541;p67"/>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42" name="Google Shape;542;p67"/>
              <p:cNvSpPr/>
              <p:nvPr/>
            </p:nvSpPr>
            <p:spPr>
              <a:xfrm>
                <a:off x="-3537419"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543" name="Google Shape;543;p67"/>
            <p:cNvSpPr/>
            <p:nvPr/>
          </p:nvSpPr>
          <p:spPr>
            <a:xfrm>
              <a:off x="2107190" y="1041935"/>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544" name="Google Shape;544;p67"/>
          <p:cNvSpPr/>
          <p:nvPr/>
        </p:nvSpPr>
        <p:spPr>
          <a:xfrm rot="8335191" flipH="1">
            <a:off x="-6174841" y="-3311914"/>
            <a:ext cx="12927404" cy="7375767"/>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45"/>
        <p:cNvGrpSpPr/>
        <p:nvPr/>
      </p:nvGrpSpPr>
      <p:grpSpPr>
        <a:xfrm>
          <a:off x="0" y="0"/>
          <a:ext cx="0" cy="0"/>
          <a:chOff x="0" y="0"/>
          <a:chExt cx="0" cy="0"/>
        </a:xfrm>
      </p:grpSpPr>
      <p:sp>
        <p:nvSpPr>
          <p:cNvPr id="546" name="Google Shape;546;p68"/>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7" name="Google Shape;547;p68"/>
          <p:cNvSpPr/>
          <p:nvPr/>
        </p:nvSpPr>
        <p:spPr>
          <a:xfrm rot="10800000">
            <a:off x="8107759"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48" name="Google Shape;548;p68"/>
          <p:cNvSpPr/>
          <p:nvPr/>
        </p:nvSpPr>
        <p:spPr>
          <a:xfrm>
            <a:off x="-453225"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49" name="Google Shape;549;p68"/>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50" name="Google Shape;550;p68"/>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51" name="Google Shape;551;p68"/>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52" name="Google Shape;552;p68"/>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53" name="Google Shape;553;p68"/>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54" name="Google Shape;554;p68"/>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55" name="Google Shape;555;p68"/>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56" name="Google Shape;556;p68"/>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57"/>
        <p:cNvGrpSpPr/>
        <p:nvPr/>
      </p:nvGrpSpPr>
      <p:grpSpPr>
        <a:xfrm>
          <a:off x="0" y="0"/>
          <a:ext cx="0" cy="0"/>
          <a:chOff x="0" y="0"/>
          <a:chExt cx="0" cy="0"/>
        </a:xfrm>
      </p:grpSpPr>
      <p:sp>
        <p:nvSpPr>
          <p:cNvPr id="558" name="Google Shape;558;p69"/>
          <p:cNvSpPr/>
          <p:nvPr/>
        </p:nvSpPr>
        <p:spPr>
          <a:xfrm rot="2462307" flipH="1">
            <a:off x="9773087" y="-572464"/>
            <a:ext cx="4205392" cy="3328968"/>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59" name="Google Shape;559;p69"/>
          <p:cNvSpPr/>
          <p:nvPr/>
        </p:nvSpPr>
        <p:spPr>
          <a:xfrm rot="-2363539">
            <a:off x="-1801111" y="-587710"/>
            <a:ext cx="4205436" cy="3329003"/>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60" name="Google Shape;560;p69"/>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1" name="Google Shape;561;p69"/>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62" name="Google Shape;562;p69"/>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63" name="Google Shape;563;p69"/>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64" name="Google Shape;564;p69"/>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65" name="Google Shape;565;p69"/>
          <p:cNvSpPr/>
          <p:nvPr/>
        </p:nvSpPr>
        <p:spPr>
          <a:xfrm rot="10800000">
            <a:off x="10875786"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66" name="Google Shape;566;p69"/>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67" name="Google Shape;567;p69"/>
          <p:cNvSpPr/>
          <p:nvPr/>
        </p:nvSpPr>
        <p:spPr>
          <a:xfrm rot="10800000">
            <a:off x="11677967"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68" name="Google Shape;568;p69"/>
          <p:cNvSpPr/>
          <p:nvPr/>
        </p:nvSpPr>
        <p:spPr>
          <a:xfrm flipH="1">
            <a:off x="91312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69"/>
        <p:cNvGrpSpPr/>
        <p:nvPr/>
      </p:nvGrpSpPr>
      <p:grpSpPr>
        <a:xfrm>
          <a:off x="0" y="0"/>
          <a:ext cx="0" cy="0"/>
          <a:chOff x="0" y="0"/>
          <a:chExt cx="0" cy="0"/>
        </a:xfrm>
      </p:grpSpPr>
      <p:sp>
        <p:nvSpPr>
          <p:cNvPr id="570" name="Google Shape;570;p70"/>
          <p:cNvSpPr txBox="1">
            <a:spLocks noGrp="1"/>
          </p:cNvSpPr>
          <p:nvPr>
            <p:ph type="title"/>
          </p:nvPr>
        </p:nvSpPr>
        <p:spPr>
          <a:xfrm>
            <a:off x="3266000" y="1585467"/>
            <a:ext cx="6497200" cy="2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13335"/>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571" name="Google Shape;571;p70"/>
          <p:cNvSpPr txBox="1">
            <a:spLocks noGrp="1"/>
          </p:cNvSpPr>
          <p:nvPr>
            <p:ph type="subTitle" idx="1"/>
          </p:nvPr>
        </p:nvSpPr>
        <p:spPr>
          <a:xfrm>
            <a:off x="3266000" y="4103067"/>
            <a:ext cx="6497200" cy="106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2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572" name="Google Shape;572;p70"/>
          <p:cNvGrpSpPr/>
          <p:nvPr/>
        </p:nvGrpSpPr>
        <p:grpSpPr>
          <a:xfrm>
            <a:off x="960082" y="271648"/>
            <a:ext cx="10545555" cy="5124379"/>
            <a:chOff x="-5876397" y="2789854"/>
            <a:chExt cx="4374297" cy="2125593"/>
          </a:xfrm>
        </p:grpSpPr>
        <p:sp>
          <p:nvSpPr>
            <p:cNvPr id="573" name="Google Shape;573;p70"/>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74" name="Google Shape;574;p70"/>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75" name="Google Shape;575;p70"/>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76" name="Google Shape;576;p70"/>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77"/>
        <p:cNvGrpSpPr/>
        <p:nvPr/>
      </p:nvGrpSpPr>
      <p:grpSpPr>
        <a:xfrm>
          <a:off x="0" y="0"/>
          <a:ext cx="0" cy="0"/>
          <a:chOff x="0" y="0"/>
          <a:chExt cx="0" cy="0"/>
        </a:xfrm>
      </p:grpSpPr>
      <p:sp>
        <p:nvSpPr>
          <p:cNvPr id="578" name="Google Shape;578;p71"/>
          <p:cNvSpPr txBox="1">
            <a:spLocks noGrp="1"/>
          </p:cNvSpPr>
          <p:nvPr>
            <p:ph type="title"/>
          </p:nvPr>
        </p:nvSpPr>
        <p:spPr>
          <a:xfrm>
            <a:off x="960000" y="1814716"/>
            <a:ext cx="4703200" cy="159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9" name="Google Shape;579;p71"/>
          <p:cNvSpPr txBox="1">
            <a:spLocks noGrp="1"/>
          </p:cNvSpPr>
          <p:nvPr>
            <p:ph type="subTitle" idx="1"/>
          </p:nvPr>
        </p:nvSpPr>
        <p:spPr>
          <a:xfrm>
            <a:off x="960000" y="3594316"/>
            <a:ext cx="4703200" cy="152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580" name="Google Shape;580;p71"/>
          <p:cNvGrpSpPr/>
          <p:nvPr/>
        </p:nvGrpSpPr>
        <p:grpSpPr>
          <a:xfrm flipH="1">
            <a:off x="300360" y="271648"/>
            <a:ext cx="11630741" cy="5456369"/>
            <a:chOff x="-6171402" y="2789854"/>
            <a:chExt cx="4824432" cy="2263302"/>
          </a:xfrm>
        </p:grpSpPr>
        <p:sp>
          <p:nvSpPr>
            <p:cNvPr id="581" name="Google Shape;581;p71"/>
            <p:cNvSpPr/>
            <p:nvPr/>
          </p:nvSpPr>
          <p:spPr>
            <a:xfrm>
              <a:off x="-2013001"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82" name="Google Shape;582;p71"/>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83" name="Google Shape;583;p71"/>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84" name="Google Shape;584;p71"/>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585" name="Google Shape;585;p71"/>
          <p:cNvSpPr/>
          <p:nvPr/>
        </p:nvSpPr>
        <p:spPr>
          <a:xfrm rot="-5400000" flipH="1">
            <a:off x="-1838307" y="-3381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6"/>
        <p:cNvGrpSpPr/>
        <p:nvPr/>
      </p:nvGrpSpPr>
      <p:grpSpPr>
        <a:xfrm>
          <a:off x="0" y="0"/>
          <a:ext cx="0" cy="0"/>
          <a:chOff x="0" y="0"/>
          <a:chExt cx="0" cy="0"/>
        </a:xfrm>
      </p:grpSpPr>
      <p:sp>
        <p:nvSpPr>
          <p:cNvPr id="587" name="Google Shape;587;p72"/>
          <p:cNvSpPr txBox="1">
            <a:spLocks noGrp="1"/>
          </p:cNvSpPr>
          <p:nvPr>
            <p:ph type="title"/>
          </p:nvPr>
        </p:nvSpPr>
        <p:spPr>
          <a:xfrm>
            <a:off x="7595032" y="17639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88" name="Google Shape;588;p72"/>
          <p:cNvSpPr txBox="1">
            <a:spLocks noGrp="1"/>
          </p:cNvSpPr>
          <p:nvPr>
            <p:ph type="subTitle" idx="1"/>
          </p:nvPr>
        </p:nvSpPr>
        <p:spPr>
          <a:xfrm>
            <a:off x="7595032" y="35435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589" name="Google Shape;589;p72"/>
          <p:cNvGrpSpPr/>
          <p:nvPr/>
        </p:nvGrpSpPr>
        <p:grpSpPr>
          <a:xfrm>
            <a:off x="8550666" y="576448"/>
            <a:ext cx="3380435" cy="5354767"/>
            <a:chOff x="-2749175" y="2831998"/>
            <a:chExt cx="1402205" cy="2221158"/>
          </a:xfrm>
        </p:grpSpPr>
        <p:sp>
          <p:nvSpPr>
            <p:cNvPr id="590" name="Google Shape;590;p72"/>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91" name="Google Shape;591;p72"/>
            <p:cNvSpPr/>
            <p:nvPr/>
          </p:nvSpPr>
          <p:spPr>
            <a:xfrm>
              <a:off x="-2749175" y="2831998"/>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592" name="Google Shape;592;p72"/>
          <p:cNvSpPr/>
          <p:nvPr/>
        </p:nvSpPr>
        <p:spPr>
          <a:xfrm flipH="1">
            <a:off x="8406293" y="-805684"/>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93"/>
        <p:cNvGrpSpPr/>
        <p:nvPr/>
      </p:nvGrpSpPr>
      <p:grpSpPr>
        <a:xfrm>
          <a:off x="0" y="0"/>
          <a:ext cx="0" cy="0"/>
          <a:chOff x="0" y="0"/>
          <a:chExt cx="0" cy="0"/>
        </a:xfrm>
      </p:grpSpPr>
      <p:sp>
        <p:nvSpPr>
          <p:cNvPr id="594" name="Google Shape;594;p73"/>
          <p:cNvSpPr txBox="1">
            <a:spLocks noGrp="1"/>
          </p:cNvSpPr>
          <p:nvPr>
            <p:ph type="title"/>
          </p:nvPr>
        </p:nvSpPr>
        <p:spPr>
          <a:xfrm>
            <a:off x="960000" y="1763948"/>
            <a:ext cx="4310800" cy="172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5" name="Google Shape;595;p73"/>
          <p:cNvSpPr txBox="1">
            <a:spLocks noGrp="1"/>
          </p:cNvSpPr>
          <p:nvPr>
            <p:ph type="subTitle" idx="1"/>
          </p:nvPr>
        </p:nvSpPr>
        <p:spPr>
          <a:xfrm>
            <a:off x="960000" y="3645148"/>
            <a:ext cx="4310800" cy="150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596" name="Google Shape;596;p73"/>
          <p:cNvGrpSpPr/>
          <p:nvPr/>
        </p:nvGrpSpPr>
        <p:grpSpPr>
          <a:xfrm flipH="1">
            <a:off x="300360" y="271648"/>
            <a:ext cx="11630741" cy="2408367"/>
            <a:chOff x="-6171402" y="2789854"/>
            <a:chExt cx="4824432" cy="998991"/>
          </a:xfrm>
        </p:grpSpPr>
        <p:sp>
          <p:nvSpPr>
            <p:cNvPr id="597" name="Google Shape;597;p73"/>
            <p:cNvSpPr/>
            <p:nvPr/>
          </p:nvSpPr>
          <p:spPr>
            <a:xfrm>
              <a:off x="-1427895" y="3711070"/>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98" name="Google Shape;598;p73"/>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99" name="Google Shape;599;p73"/>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600" name="Google Shape;600;p73"/>
          <p:cNvSpPr/>
          <p:nvPr/>
        </p:nvSpPr>
        <p:spPr>
          <a:xfrm rot="-3230979" flipH="1">
            <a:off x="-565924" y="-1034221"/>
            <a:ext cx="4205271" cy="332887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01"/>
        <p:cNvGrpSpPr/>
        <p:nvPr/>
      </p:nvGrpSpPr>
      <p:grpSpPr>
        <a:xfrm>
          <a:off x="0" y="0"/>
          <a:ext cx="0" cy="0"/>
          <a:chOff x="0" y="0"/>
          <a:chExt cx="0" cy="0"/>
        </a:xfrm>
      </p:grpSpPr>
      <p:sp>
        <p:nvSpPr>
          <p:cNvPr id="602" name="Google Shape;602;p74"/>
          <p:cNvSpPr txBox="1">
            <a:spLocks noGrp="1"/>
          </p:cNvSpPr>
          <p:nvPr>
            <p:ph type="title"/>
          </p:nvPr>
        </p:nvSpPr>
        <p:spPr>
          <a:xfrm>
            <a:off x="1250168"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603" name="Google Shape;603;p74"/>
          <p:cNvSpPr txBox="1">
            <a:spLocks noGrp="1"/>
          </p:cNvSpPr>
          <p:nvPr>
            <p:ph type="subTitle" idx="1"/>
          </p:nvPr>
        </p:nvSpPr>
        <p:spPr>
          <a:xfrm>
            <a:off x="1250168"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4" name="Google Shape;604;p74"/>
          <p:cNvSpPr txBox="1">
            <a:spLocks noGrp="1"/>
          </p:cNvSpPr>
          <p:nvPr>
            <p:ph type="title" idx="2"/>
          </p:nvPr>
        </p:nvSpPr>
        <p:spPr>
          <a:xfrm>
            <a:off x="4645795"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605" name="Google Shape;605;p74"/>
          <p:cNvSpPr txBox="1">
            <a:spLocks noGrp="1"/>
          </p:cNvSpPr>
          <p:nvPr>
            <p:ph type="subTitle" idx="3"/>
          </p:nvPr>
        </p:nvSpPr>
        <p:spPr>
          <a:xfrm>
            <a:off x="4645795"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6" name="Google Shape;606;p74"/>
          <p:cNvSpPr txBox="1">
            <a:spLocks noGrp="1"/>
          </p:cNvSpPr>
          <p:nvPr>
            <p:ph type="title" idx="4"/>
          </p:nvPr>
        </p:nvSpPr>
        <p:spPr>
          <a:xfrm>
            <a:off x="8041431"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607" name="Google Shape;607;p74"/>
          <p:cNvSpPr txBox="1">
            <a:spLocks noGrp="1"/>
          </p:cNvSpPr>
          <p:nvPr>
            <p:ph type="subTitle" idx="5"/>
          </p:nvPr>
        </p:nvSpPr>
        <p:spPr>
          <a:xfrm>
            <a:off x="8041431"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8" name="Google Shape;608;p74"/>
          <p:cNvSpPr txBox="1">
            <a:spLocks noGrp="1"/>
          </p:cNvSpPr>
          <p:nvPr>
            <p:ph type="title" idx="6"/>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9" name="Google Shape;609;p74"/>
          <p:cNvSpPr/>
          <p:nvPr/>
        </p:nvSpPr>
        <p:spPr>
          <a:xfrm rot="10800000">
            <a:off x="8425259" y="49046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10" name="Google Shape;610;p74"/>
          <p:cNvSpPr/>
          <p:nvPr/>
        </p:nvSpPr>
        <p:spPr>
          <a:xfrm rot="10800000" flipH="1">
            <a:off x="-1022141" y="47067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611" name="Google Shape;611;p74"/>
          <p:cNvGrpSpPr/>
          <p:nvPr/>
        </p:nvGrpSpPr>
        <p:grpSpPr>
          <a:xfrm rot="10800000" flipH="1">
            <a:off x="312382" y="345015"/>
            <a:ext cx="11634443" cy="6082162"/>
            <a:chOff x="-6145063" y="2768870"/>
            <a:chExt cx="4825968" cy="2522881"/>
          </a:xfrm>
        </p:grpSpPr>
        <p:sp>
          <p:nvSpPr>
            <p:cNvPr id="612" name="Google Shape;612;p74"/>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13" name="Google Shape;613;p74"/>
            <p:cNvSpPr/>
            <p:nvPr/>
          </p:nvSpPr>
          <p:spPr>
            <a:xfrm>
              <a:off x="-6102807" y="498318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14" name="Google Shape;614;p74"/>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15" name="Google Shape;615;p74"/>
            <p:cNvSpPr/>
            <p:nvPr/>
          </p:nvSpPr>
          <p:spPr>
            <a:xfrm>
              <a:off x="-1481725" y="52147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16" name="Google Shape;616;p74"/>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17" name="Google Shape;617;p74"/>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618"/>
        <p:cNvGrpSpPr/>
        <p:nvPr/>
      </p:nvGrpSpPr>
      <p:grpSpPr>
        <a:xfrm>
          <a:off x="0" y="0"/>
          <a:ext cx="0" cy="0"/>
          <a:chOff x="0" y="0"/>
          <a:chExt cx="0" cy="0"/>
        </a:xfrm>
      </p:grpSpPr>
      <p:sp>
        <p:nvSpPr>
          <p:cNvPr id="619" name="Google Shape;619;p75"/>
          <p:cNvSpPr/>
          <p:nvPr/>
        </p:nvSpPr>
        <p:spPr>
          <a:xfrm rot="-10607045" flipH="1">
            <a:off x="2486331" y="-4010799"/>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20" name="Google Shape;620;p75"/>
          <p:cNvSpPr/>
          <p:nvPr/>
        </p:nvSpPr>
        <p:spPr>
          <a:xfrm rot="-10468380" flipH="1">
            <a:off x="-2065894" y="4103364"/>
            <a:ext cx="4205180" cy="3328800"/>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21" name="Google Shape;621;p75"/>
          <p:cNvSpPr txBox="1">
            <a:spLocks noGrp="1"/>
          </p:cNvSpPr>
          <p:nvPr>
            <p:ph type="title"/>
          </p:nvPr>
        </p:nvSpPr>
        <p:spPr>
          <a:xfrm>
            <a:off x="950967" y="694967"/>
            <a:ext cx="1029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2" name="Google Shape;622;p75"/>
          <p:cNvSpPr txBox="1">
            <a:spLocks noGrp="1"/>
          </p:cNvSpPr>
          <p:nvPr>
            <p:ph type="title" idx="2"/>
          </p:nvPr>
        </p:nvSpPr>
        <p:spPr>
          <a:xfrm>
            <a:off x="6674939" y="1895333"/>
            <a:ext cx="42256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623" name="Google Shape;623;p75"/>
          <p:cNvSpPr txBox="1">
            <a:spLocks noGrp="1"/>
          </p:cNvSpPr>
          <p:nvPr>
            <p:ph type="subTitle" idx="1"/>
          </p:nvPr>
        </p:nvSpPr>
        <p:spPr>
          <a:xfrm>
            <a:off x="6674939" y="2460037"/>
            <a:ext cx="42256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4" name="Google Shape;624;p75"/>
          <p:cNvSpPr txBox="1">
            <a:spLocks noGrp="1"/>
          </p:cNvSpPr>
          <p:nvPr>
            <p:ph type="title" idx="3"/>
          </p:nvPr>
        </p:nvSpPr>
        <p:spPr>
          <a:xfrm>
            <a:off x="6671765" y="3373373"/>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625" name="Google Shape;625;p75"/>
          <p:cNvSpPr txBox="1">
            <a:spLocks noGrp="1"/>
          </p:cNvSpPr>
          <p:nvPr>
            <p:ph type="subTitle" idx="4"/>
          </p:nvPr>
        </p:nvSpPr>
        <p:spPr>
          <a:xfrm>
            <a:off x="6671764" y="3938003"/>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6" name="Google Shape;626;p75"/>
          <p:cNvSpPr txBox="1">
            <a:spLocks noGrp="1"/>
          </p:cNvSpPr>
          <p:nvPr>
            <p:ph type="title" idx="5"/>
          </p:nvPr>
        </p:nvSpPr>
        <p:spPr>
          <a:xfrm>
            <a:off x="6676456" y="4851415"/>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627" name="Google Shape;627;p75"/>
          <p:cNvSpPr txBox="1">
            <a:spLocks noGrp="1"/>
          </p:cNvSpPr>
          <p:nvPr>
            <p:ph type="subTitle" idx="6"/>
          </p:nvPr>
        </p:nvSpPr>
        <p:spPr>
          <a:xfrm>
            <a:off x="6676456" y="5415967"/>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628" name="Google Shape;628;p75"/>
          <p:cNvGrpSpPr/>
          <p:nvPr/>
        </p:nvGrpSpPr>
        <p:grpSpPr>
          <a:xfrm>
            <a:off x="317086" y="308493"/>
            <a:ext cx="11544153" cy="6302287"/>
            <a:chOff x="-6143112" y="2805138"/>
            <a:chExt cx="4788515" cy="2614189"/>
          </a:xfrm>
        </p:grpSpPr>
        <p:sp>
          <p:nvSpPr>
            <p:cNvPr id="629" name="Google Shape;629;p75"/>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30" name="Google Shape;630;p75"/>
            <p:cNvSpPr/>
            <p:nvPr/>
          </p:nvSpPr>
          <p:spPr>
            <a:xfrm>
              <a:off x="-2892015" y="5341552"/>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31" name="Google Shape;631;p75"/>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32" name="Google Shape;632;p75"/>
            <p:cNvSpPr/>
            <p:nvPr/>
          </p:nvSpPr>
          <p:spPr>
            <a:xfrm>
              <a:off x="-1489544" y="36949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33" name="Google Shape;633;p75"/>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34"/>
        <p:cNvGrpSpPr/>
        <p:nvPr/>
      </p:nvGrpSpPr>
      <p:grpSpPr>
        <a:xfrm>
          <a:off x="0" y="0"/>
          <a:ext cx="0" cy="0"/>
          <a:chOff x="0" y="0"/>
          <a:chExt cx="0" cy="0"/>
        </a:xfrm>
      </p:grpSpPr>
      <p:sp>
        <p:nvSpPr>
          <p:cNvPr id="635" name="Google Shape;635;p76"/>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6" name="Google Shape;636;p76"/>
          <p:cNvSpPr txBox="1">
            <a:spLocks noGrp="1"/>
          </p:cNvSpPr>
          <p:nvPr>
            <p:ph type="title" idx="2"/>
          </p:nvPr>
        </p:nvSpPr>
        <p:spPr>
          <a:xfrm>
            <a:off x="941884" y="23456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637" name="Google Shape;637;p76"/>
          <p:cNvSpPr txBox="1">
            <a:spLocks noGrp="1"/>
          </p:cNvSpPr>
          <p:nvPr>
            <p:ph type="subTitle" idx="1"/>
          </p:nvPr>
        </p:nvSpPr>
        <p:spPr>
          <a:xfrm>
            <a:off x="941884" y="28254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638" name="Google Shape;638;p76"/>
          <p:cNvSpPr txBox="1">
            <a:spLocks noGrp="1"/>
          </p:cNvSpPr>
          <p:nvPr>
            <p:ph type="title" idx="3"/>
          </p:nvPr>
        </p:nvSpPr>
        <p:spPr>
          <a:xfrm>
            <a:off x="7827316" y="23456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639" name="Google Shape;639;p76"/>
          <p:cNvSpPr txBox="1">
            <a:spLocks noGrp="1"/>
          </p:cNvSpPr>
          <p:nvPr>
            <p:ph type="subTitle" idx="4"/>
          </p:nvPr>
        </p:nvSpPr>
        <p:spPr>
          <a:xfrm>
            <a:off x="7827316" y="28254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640" name="Google Shape;640;p76"/>
          <p:cNvSpPr txBox="1">
            <a:spLocks noGrp="1"/>
          </p:cNvSpPr>
          <p:nvPr>
            <p:ph type="title" idx="5"/>
          </p:nvPr>
        </p:nvSpPr>
        <p:spPr>
          <a:xfrm>
            <a:off x="941884" y="41553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641" name="Google Shape;641;p76"/>
          <p:cNvSpPr txBox="1">
            <a:spLocks noGrp="1"/>
          </p:cNvSpPr>
          <p:nvPr>
            <p:ph type="subTitle" idx="6"/>
          </p:nvPr>
        </p:nvSpPr>
        <p:spPr>
          <a:xfrm>
            <a:off x="941884" y="46350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642" name="Google Shape;642;p76"/>
          <p:cNvSpPr txBox="1">
            <a:spLocks noGrp="1"/>
          </p:cNvSpPr>
          <p:nvPr>
            <p:ph type="title" idx="7"/>
          </p:nvPr>
        </p:nvSpPr>
        <p:spPr>
          <a:xfrm>
            <a:off x="7827316" y="41553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643" name="Google Shape;643;p76"/>
          <p:cNvSpPr txBox="1">
            <a:spLocks noGrp="1"/>
          </p:cNvSpPr>
          <p:nvPr>
            <p:ph type="subTitle" idx="8"/>
          </p:nvPr>
        </p:nvSpPr>
        <p:spPr>
          <a:xfrm>
            <a:off x="7827316" y="46350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644" name="Google Shape;644;p76"/>
          <p:cNvSpPr/>
          <p:nvPr/>
        </p:nvSpPr>
        <p:spPr>
          <a:xfrm rot="-192955">
            <a:off x="2664431" y="41431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45" name="Google Shape;645;p76"/>
          <p:cNvSpPr/>
          <p:nvPr/>
        </p:nvSpPr>
        <p:spPr>
          <a:xfrm rot="10799792">
            <a:off x="-1677001" y="-49684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646" name="Google Shape;646;p76"/>
          <p:cNvGrpSpPr/>
          <p:nvPr/>
        </p:nvGrpSpPr>
        <p:grpSpPr>
          <a:xfrm>
            <a:off x="248882" y="279697"/>
            <a:ext cx="11587193" cy="6348023"/>
            <a:chOff x="-6171402" y="2793194"/>
            <a:chExt cx="4806368" cy="2633161"/>
          </a:xfrm>
        </p:grpSpPr>
        <p:sp>
          <p:nvSpPr>
            <p:cNvPr id="647" name="Google Shape;647;p76"/>
            <p:cNvSpPr/>
            <p:nvPr/>
          </p:nvSpPr>
          <p:spPr>
            <a:xfrm>
              <a:off x="-5414294" y="5306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48" name="Google Shape;648;p76"/>
            <p:cNvSpPr/>
            <p:nvPr/>
          </p:nvSpPr>
          <p:spPr>
            <a:xfrm>
              <a:off x="-1500112" y="3546547"/>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49" name="Google Shape;649;p76"/>
            <p:cNvSpPr/>
            <p:nvPr/>
          </p:nvSpPr>
          <p:spPr>
            <a:xfrm>
              <a:off x="-1419183" y="2808531"/>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50" name="Google Shape;650;p76"/>
            <p:cNvSpPr/>
            <p:nvPr/>
          </p:nvSpPr>
          <p:spPr>
            <a:xfrm>
              <a:off x="-2138091" y="279319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51" name="Google Shape;651;p76"/>
            <p:cNvSpPr/>
            <p:nvPr/>
          </p:nvSpPr>
          <p:spPr>
            <a:xfrm>
              <a:off x="-6171402" y="534938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52" name="Google Shape;652;p76"/>
            <p:cNvSpPr/>
            <p:nvPr/>
          </p:nvSpPr>
          <p:spPr>
            <a:xfrm>
              <a:off x="-1419284" y="477111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8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2"/>
          </p:nvPr>
        </p:nvSpPr>
        <p:spPr>
          <a:xfrm>
            <a:off x="6172200" y="1825626"/>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53"/>
        <p:cNvGrpSpPr/>
        <p:nvPr/>
      </p:nvGrpSpPr>
      <p:grpSpPr>
        <a:xfrm>
          <a:off x="0" y="0"/>
          <a:ext cx="0" cy="0"/>
          <a:chOff x="0" y="0"/>
          <a:chExt cx="0" cy="0"/>
        </a:xfrm>
      </p:grpSpPr>
      <p:sp>
        <p:nvSpPr>
          <p:cNvPr id="654" name="Google Shape;654;p77"/>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5" name="Google Shape;655;p77"/>
          <p:cNvSpPr txBox="1">
            <a:spLocks noGrp="1"/>
          </p:cNvSpPr>
          <p:nvPr>
            <p:ph type="title" idx="2"/>
          </p:nvPr>
        </p:nvSpPr>
        <p:spPr>
          <a:xfrm>
            <a:off x="13065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656" name="Google Shape;656;p77"/>
          <p:cNvSpPr txBox="1">
            <a:spLocks noGrp="1"/>
          </p:cNvSpPr>
          <p:nvPr>
            <p:ph type="subTitle" idx="1"/>
          </p:nvPr>
        </p:nvSpPr>
        <p:spPr>
          <a:xfrm>
            <a:off x="13065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657" name="Google Shape;657;p77"/>
          <p:cNvSpPr txBox="1">
            <a:spLocks noGrp="1"/>
          </p:cNvSpPr>
          <p:nvPr>
            <p:ph type="title" idx="3"/>
          </p:nvPr>
        </p:nvSpPr>
        <p:spPr>
          <a:xfrm>
            <a:off x="46104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658" name="Google Shape;658;p77"/>
          <p:cNvSpPr txBox="1">
            <a:spLocks noGrp="1"/>
          </p:cNvSpPr>
          <p:nvPr>
            <p:ph type="subTitle" idx="4"/>
          </p:nvPr>
        </p:nvSpPr>
        <p:spPr>
          <a:xfrm>
            <a:off x="46104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659" name="Google Shape;659;p77"/>
          <p:cNvSpPr txBox="1">
            <a:spLocks noGrp="1"/>
          </p:cNvSpPr>
          <p:nvPr>
            <p:ph type="title" idx="5"/>
          </p:nvPr>
        </p:nvSpPr>
        <p:spPr>
          <a:xfrm>
            <a:off x="13065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660" name="Google Shape;660;p77"/>
          <p:cNvSpPr txBox="1">
            <a:spLocks noGrp="1"/>
          </p:cNvSpPr>
          <p:nvPr>
            <p:ph type="subTitle" idx="6"/>
          </p:nvPr>
        </p:nvSpPr>
        <p:spPr>
          <a:xfrm>
            <a:off x="13065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661" name="Google Shape;661;p77"/>
          <p:cNvSpPr txBox="1">
            <a:spLocks noGrp="1"/>
          </p:cNvSpPr>
          <p:nvPr>
            <p:ph type="title" idx="7"/>
          </p:nvPr>
        </p:nvSpPr>
        <p:spPr>
          <a:xfrm>
            <a:off x="46104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662" name="Google Shape;662;p77"/>
          <p:cNvSpPr txBox="1">
            <a:spLocks noGrp="1"/>
          </p:cNvSpPr>
          <p:nvPr>
            <p:ph type="subTitle" idx="8"/>
          </p:nvPr>
        </p:nvSpPr>
        <p:spPr>
          <a:xfrm>
            <a:off x="46104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663" name="Google Shape;663;p77"/>
          <p:cNvSpPr txBox="1">
            <a:spLocks noGrp="1"/>
          </p:cNvSpPr>
          <p:nvPr>
            <p:ph type="title" idx="9"/>
          </p:nvPr>
        </p:nvSpPr>
        <p:spPr>
          <a:xfrm>
            <a:off x="7913900" y="25232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664" name="Google Shape;664;p77"/>
          <p:cNvSpPr txBox="1">
            <a:spLocks noGrp="1"/>
          </p:cNvSpPr>
          <p:nvPr>
            <p:ph type="subTitle" idx="13"/>
          </p:nvPr>
        </p:nvSpPr>
        <p:spPr>
          <a:xfrm>
            <a:off x="7913900" y="32036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665" name="Google Shape;665;p77"/>
          <p:cNvSpPr txBox="1">
            <a:spLocks noGrp="1"/>
          </p:cNvSpPr>
          <p:nvPr>
            <p:ph type="title" idx="14"/>
          </p:nvPr>
        </p:nvSpPr>
        <p:spPr>
          <a:xfrm>
            <a:off x="7913900" y="47646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666" name="Google Shape;666;p77"/>
          <p:cNvSpPr txBox="1">
            <a:spLocks noGrp="1"/>
          </p:cNvSpPr>
          <p:nvPr>
            <p:ph type="subTitle" idx="15"/>
          </p:nvPr>
        </p:nvSpPr>
        <p:spPr>
          <a:xfrm>
            <a:off x="7913900" y="54450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667" name="Google Shape;667;p77"/>
          <p:cNvSpPr/>
          <p:nvPr/>
        </p:nvSpPr>
        <p:spPr>
          <a:xfrm>
            <a:off x="-742741"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68" name="Google Shape;668;p77"/>
          <p:cNvSpPr/>
          <p:nvPr/>
        </p:nvSpPr>
        <p:spPr>
          <a:xfrm flipH="1">
            <a:off x="8704659"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669" name="Google Shape;669;p77"/>
          <p:cNvGrpSpPr/>
          <p:nvPr/>
        </p:nvGrpSpPr>
        <p:grpSpPr>
          <a:xfrm>
            <a:off x="320388" y="91481"/>
            <a:ext cx="11380691" cy="6536251"/>
            <a:chOff x="240290" y="68610"/>
            <a:chExt cx="8535518" cy="4902188"/>
          </a:xfrm>
        </p:grpSpPr>
        <p:grpSp>
          <p:nvGrpSpPr>
            <p:cNvPr id="670" name="Google Shape;670;p77"/>
            <p:cNvGrpSpPr/>
            <p:nvPr/>
          </p:nvGrpSpPr>
          <p:grpSpPr>
            <a:xfrm rot="10800000" flipH="1">
              <a:off x="240290" y="68610"/>
              <a:ext cx="8535518" cy="4902188"/>
              <a:chOff x="240290" y="203735"/>
              <a:chExt cx="8535518" cy="4902188"/>
            </a:xfrm>
          </p:grpSpPr>
          <p:grpSp>
            <p:nvGrpSpPr>
              <p:cNvPr id="671" name="Google Shape;671;p77"/>
              <p:cNvGrpSpPr/>
              <p:nvPr/>
            </p:nvGrpSpPr>
            <p:grpSpPr>
              <a:xfrm>
                <a:off x="3631190" y="203735"/>
                <a:ext cx="5144618" cy="4625000"/>
                <a:chOff x="-4266347" y="2789854"/>
                <a:chExt cx="2845317" cy="2557934"/>
              </a:xfrm>
            </p:grpSpPr>
            <p:sp>
              <p:nvSpPr>
                <p:cNvPr id="672" name="Google Shape;672;p77"/>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3" name="Google Shape;673;p77"/>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4" name="Google Shape;674;p77"/>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5" name="Google Shape;675;p77"/>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6" name="Google Shape;676;p77"/>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677" name="Google Shape;677;p77"/>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8" name="Google Shape;678;p77"/>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679" name="Google Shape;679;p77"/>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80"/>
        <p:cNvGrpSpPr/>
        <p:nvPr/>
      </p:nvGrpSpPr>
      <p:grpSpPr>
        <a:xfrm>
          <a:off x="0" y="0"/>
          <a:ext cx="0" cy="0"/>
          <a:chOff x="0" y="0"/>
          <a:chExt cx="0" cy="0"/>
        </a:xfrm>
      </p:grpSpPr>
      <p:sp>
        <p:nvSpPr>
          <p:cNvPr id="681" name="Google Shape;681;p78"/>
          <p:cNvSpPr/>
          <p:nvPr/>
        </p:nvSpPr>
        <p:spPr>
          <a:xfrm rot="5400000">
            <a:off x="9956802" y="10819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2" name="Google Shape;682;p78"/>
          <p:cNvSpPr/>
          <p:nvPr/>
        </p:nvSpPr>
        <p:spPr>
          <a:xfrm flipH="1">
            <a:off x="10706877" y="633863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3" name="Google Shape;683;p78"/>
          <p:cNvSpPr/>
          <p:nvPr/>
        </p:nvSpPr>
        <p:spPr>
          <a:xfrm flipH="1">
            <a:off x="11705531"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4" name="Google Shape;684;p78"/>
          <p:cNvSpPr txBox="1">
            <a:spLocks noGrp="1"/>
          </p:cNvSpPr>
          <p:nvPr>
            <p:ph type="ctrTitle"/>
          </p:nvPr>
        </p:nvSpPr>
        <p:spPr>
          <a:xfrm>
            <a:off x="5898300" y="1028700"/>
            <a:ext cx="5145200" cy="982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34" b="1">
                <a:latin typeface="Spinnaker"/>
                <a:ea typeface="Spinnaker"/>
                <a:cs typeface="Spinnaker"/>
                <a:sym typeface="Spinnaker"/>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685" name="Google Shape;685;p78"/>
          <p:cNvSpPr txBox="1">
            <a:spLocks noGrp="1"/>
          </p:cNvSpPr>
          <p:nvPr>
            <p:ph type="subTitle" idx="1"/>
          </p:nvPr>
        </p:nvSpPr>
        <p:spPr>
          <a:xfrm>
            <a:off x="5898300" y="2141733"/>
            <a:ext cx="5145200" cy="1871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dk1"/>
                </a:solidFill>
                <a:latin typeface="Archivo"/>
                <a:ea typeface="Archivo"/>
                <a:cs typeface="Archivo"/>
                <a:sym typeface="Archivo"/>
              </a:defRPr>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686" name="Google Shape;686;p78"/>
          <p:cNvSpPr txBox="1"/>
          <p:nvPr/>
        </p:nvSpPr>
        <p:spPr>
          <a:xfrm>
            <a:off x="5898100" y="4180800"/>
            <a:ext cx="5145200" cy="8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2D3962"/>
                </a:solidFill>
                <a:latin typeface="Archivo"/>
                <a:ea typeface="Archivo"/>
                <a:cs typeface="Archivo"/>
                <a:sym typeface="Archivo"/>
              </a:rPr>
              <a:t>CRÉDITS: Ce modèle de présentation a été créé par </a:t>
            </a:r>
            <a:r>
              <a:rPr lang="en-US" sz="1600" b="1" i="0" u="none" strike="noStrike" cap="none">
                <a:solidFill>
                  <a:schemeClr val="hlink"/>
                </a:solidFill>
                <a:uFill>
                  <a:noFill/>
                </a:uFill>
                <a:latin typeface="Archivo"/>
                <a:ea typeface="Archivo"/>
                <a:cs typeface="Archivo"/>
                <a:sym typeface="Archivo"/>
                <a:hlinkClick r:id="rId2"/>
              </a:rPr>
              <a:t>Slidesgo</a:t>
            </a:r>
            <a:r>
              <a:rPr lang="en-US" sz="1600" b="0" i="0" u="none" strike="noStrike" cap="none">
                <a:solidFill>
                  <a:srgbClr val="2D3962"/>
                </a:solidFill>
                <a:latin typeface="Archivo"/>
                <a:ea typeface="Archivo"/>
                <a:cs typeface="Archivo"/>
                <a:sym typeface="Archivo"/>
              </a:rPr>
              <a:t>, comprenant des icônes de </a:t>
            </a:r>
            <a:r>
              <a:rPr lang="en-US" sz="1600" b="1" i="0" u="none" strike="noStrike" cap="none">
                <a:solidFill>
                  <a:schemeClr val="hlink"/>
                </a:solidFill>
                <a:uFill>
                  <a:noFill/>
                </a:uFill>
                <a:latin typeface="Archivo"/>
                <a:ea typeface="Archivo"/>
                <a:cs typeface="Archivo"/>
                <a:sym typeface="Archivo"/>
                <a:hlinkClick r:id="rId3"/>
              </a:rPr>
              <a:t>Flaticon</a:t>
            </a:r>
            <a:r>
              <a:rPr lang="en-US" sz="1600" b="0" i="0" u="none" strike="noStrike" cap="none">
                <a:solidFill>
                  <a:srgbClr val="2D3962"/>
                </a:solidFill>
                <a:latin typeface="Archivo"/>
                <a:ea typeface="Archivo"/>
                <a:cs typeface="Archivo"/>
                <a:sym typeface="Archivo"/>
              </a:rPr>
              <a:t>, des infographies et des images de </a:t>
            </a:r>
            <a:r>
              <a:rPr lang="en-US" sz="1600" b="1" i="0" u="none" strike="noStrike" cap="none">
                <a:solidFill>
                  <a:schemeClr val="hlink"/>
                </a:solidFill>
                <a:uFill>
                  <a:noFill/>
                </a:uFill>
                <a:latin typeface="Archivo"/>
                <a:ea typeface="Archivo"/>
                <a:cs typeface="Archivo"/>
                <a:sym typeface="Archivo"/>
                <a:hlinkClick r:id="rId4"/>
              </a:rPr>
              <a:t>Freepik</a:t>
            </a:r>
            <a:r>
              <a:rPr lang="en-US" sz="1600" b="0" i="0" u="none" strike="noStrike" cap="none">
                <a:solidFill>
                  <a:srgbClr val="2D3962"/>
                </a:solidFill>
                <a:latin typeface="Archivo"/>
                <a:ea typeface="Archivo"/>
                <a:cs typeface="Archivo"/>
                <a:sym typeface="Archivo"/>
              </a:rPr>
              <a:t> </a:t>
            </a:r>
            <a:endParaRPr sz="1600" b="1" i="0" u="none" strike="noStrike" cap="none">
              <a:solidFill>
                <a:srgbClr val="2D3962"/>
              </a:solidFill>
              <a:latin typeface="Archivo"/>
              <a:ea typeface="Archivo"/>
              <a:cs typeface="Archivo"/>
              <a:sym typeface="Archivo"/>
            </a:endParaRPr>
          </a:p>
        </p:txBody>
      </p:sp>
      <p:grpSp>
        <p:nvGrpSpPr>
          <p:cNvPr id="687" name="Google Shape;687;p78"/>
          <p:cNvGrpSpPr/>
          <p:nvPr/>
        </p:nvGrpSpPr>
        <p:grpSpPr>
          <a:xfrm flipH="1">
            <a:off x="644765" y="138652"/>
            <a:ext cx="8869147" cy="1498175"/>
            <a:chOff x="-5349598" y="2818975"/>
            <a:chExt cx="3678923" cy="621443"/>
          </a:xfrm>
        </p:grpSpPr>
        <p:sp>
          <p:nvSpPr>
            <p:cNvPr id="688" name="Google Shape;688;p78"/>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9" name="Google Shape;689;p78"/>
            <p:cNvSpPr/>
            <p:nvPr/>
          </p:nvSpPr>
          <p:spPr>
            <a:xfrm>
              <a:off x="-1724725" y="339411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0" name="Google Shape;690;p78"/>
            <p:cNvSpPr/>
            <p:nvPr/>
          </p:nvSpPr>
          <p:spPr>
            <a:xfrm>
              <a:off x="-5349598" y="2931569"/>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91"/>
        <p:cNvGrpSpPr/>
        <p:nvPr/>
      </p:nvGrpSpPr>
      <p:grpSpPr>
        <a:xfrm>
          <a:off x="0" y="0"/>
          <a:ext cx="0" cy="0"/>
          <a:chOff x="0" y="0"/>
          <a:chExt cx="0" cy="0"/>
        </a:xfrm>
      </p:grpSpPr>
      <p:sp>
        <p:nvSpPr>
          <p:cNvPr id="692" name="Google Shape;692;p79"/>
          <p:cNvSpPr/>
          <p:nvPr/>
        </p:nvSpPr>
        <p:spPr>
          <a:xfrm rot="6873750">
            <a:off x="-6426455"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3" name="Google Shape;693;p79"/>
          <p:cNvSpPr/>
          <p:nvPr/>
        </p:nvSpPr>
        <p:spPr>
          <a:xfrm rot="-4956612">
            <a:off x="6033842"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694" name="Google Shape;694;p79"/>
          <p:cNvGrpSpPr/>
          <p:nvPr/>
        </p:nvGrpSpPr>
        <p:grpSpPr>
          <a:xfrm>
            <a:off x="502888" y="91481"/>
            <a:ext cx="11198193" cy="6637851"/>
            <a:chOff x="377165" y="68610"/>
            <a:chExt cx="8398645" cy="4978388"/>
          </a:xfrm>
        </p:grpSpPr>
        <p:grpSp>
          <p:nvGrpSpPr>
            <p:cNvPr id="695" name="Google Shape;695;p79"/>
            <p:cNvGrpSpPr/>
            <p:nvPr/>
          </p:nvGrpSpPr>
          <p:grpSpPr>
            <a:xfrm rot="10800000" flipH="1">
              <a:off x="2488190" y="68610"/>
              <a:ext cx="6287620" cy="4978388"/>
              <a:chOff x="2488190" y="127535"/>
              <a:chExt cx="6287620" cy="4978388"/>
            </a:xfrm>
          </p:grpSpPr>
          <p:grpSp>
            <p:nvGrpSpPr>
              <p:cNvPr id="696" name="Google Shape;696;p79"/>
              <p:cNvGrpSpPr/>
              <p:nvPr/>
            </p:nvGrpSpPr>
            <p:grpSpPr>
              <a:xfrm>
                <a:off x="2488190" y="127535"/>
                <a:ext cx="6287620" cy="4701198"/>
                <a:chOff x="-4898503" y="2747711"/>
                <a:chExt cx="3477473" cy="2600077"/>
              </a:xfrm>
            </p:grpSpPr>
            <p:sp>
              <p:nvSpPr>
                <p:cNvPr id="697" name="Google Shape;697;p79"/>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8" name="Google Shape;698;p79"/>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9" name="Google Shape;699;p79"/>
                <p:cNvSpPr/>
                <p:nvPr/>
              </p:nvSpPr>
              <p:spPr>
                <a:xfrm>
                  <a:off x="-4898503" y="2747711"/>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0" name="Google Shape;700;p79"/>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701" name="Google Shape;701;p79"/>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702" name="Google Shape;702;p79"/>
            <p:cNvSpPr/>
            <p:nvPr/>
          </p:nvSpPr>
          <p:spPr>
            <a:xfrm rot="10800000" flipH="1">
              <a:off x="377165" y="2872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03"/>
        <p:cNvGrpSpPr/>
        <p:nvPr/>
      </p:nvGrpSpPr>
      <p:grpSpPr>
        <a:xfrm>
          <a:off x="0" y="0"/>
          <a:ext cx="0" cy="0"/>
          <a:chOff x="0" y="0"/>
          <a:chExt cx="0" cy="0"/>
        </a:xfrm>
      </p:grpSpPr>
      <p:sp>
        <p:nvSpPr>
          <p:cNvPr id="704" name="Google Shape;704;p80"/>
          <p:cNvSpPr/>
          <p:nvPr/>
        </p:nvSpPr>
        <p:spPr>
          <a:xfrm rot="6873750">
            <a:off x="-6046255"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5" name="Google Shape;705;p80"/>
          <p:cNvSpPr/>
          <p:nvPr/>
        </p:nvSpPr>
        <p:spPr>
          <a:xfrm rot="-1606648">
            <a:off x="7851745" y="4630315"/>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6" name="Google Shape;706;p80"/>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7" name="Google Shape;707;p80"/>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8" name="Google Shape;708;p80"/>
          <p:cNvSpPr/>
          <p:nvPr/>
        </p:nvSpPr>
        <p:spPr>
          <a:xfrm rot="10800000">
            <a:off x="11645817" y="44964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9" name="Google Shape;709;p80"/>
          <p:cNvSpPr/>
          <p:nvPr/>
        </p:nvSpPr>
        <p:spPr>
          <a:xfrm rot="10800000">
            <a:off x="4913571" y="303138"/>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0" name="Google Shape;710;p80"/>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1" name="Google Shape;711;p80"/>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2" name="Google Shape;712;p80"/>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3" name="Google Shape;713;p80"/>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714" name="Google Shape;714;p80"/>
          <p:cNvGrpSpPr/>
          <p:nvPr/>
        </p:nvGrpSpPr>
        <p:grpSpPr>
          <a:xfrm rot="-9236845">
            <a:off x="-147291" y="4740554"/>
            <a:ext cx="1129706" cy="2783684"/>
            <a:chOff x="6288246" y="-2269485"/>
            <a:chExt cx="847271" cy="2087743"/>
          </a:xfrm>
        </p:grpSpPr>
        <p:sp>
          <p:nvSpPr>
            <p:cNvPr id="715" name="Google Shape;715;p80"/>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6" name="Google Shape;716;p80"/>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7" name="Google Shape;717;p80"/>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8" name="Google Shape;718;p80"/>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9" name="Google Shape;719;p80"/>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0" name="Google Shape;720;p80"/>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1" name="Google Shape;721;p80"/>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22"/>
        <p:cNvGrpSpPr/>
        <p:nvPr/>
      </p:nvGrpSpPr>
      <p:grpSpPr>
        <a:xfrm>
          <a:off x="0" y="0"/>
          <a:ext cx="0" cy="0"/>
          <a:chOff x="0" y="0"/>
          <a:chExt cx="0" cy="0"/>
        </a:xfrm>
      </p:grpSpPr>
      <p:sp>
        <p:nvSpPr>
          <p:cNvPr id="723" name="Google Shape;723;p81"/>
          <p:cNvSpPr/>
          <p:nvPr/>
        </p:nvSpPr>
        <p:spPr>
          <a:xfrm rot="-6873750" flipH="1">
            <a:off x="5680122" y="-259001"/>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4" name="Google Shape;724;p81"/>
          <p:cNvSpPr/>
          <p:nvPr/>
        </p:nvSpPr>
        <p:spPr>
          <a:xfrm rot="9193352">
            <a:off x="-2721481" y="-1999086"/>
            <a:ext cx="7344909" cy="4190503"/>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5" name="Google Shape;725;p81"/>
          <p:cNvSpPr/>
          <p:nvPr/>
        </p:nvSpPr>
        <p:spPr>
          <a:xfrm>
            <a:off x="10353256" y="265199"/>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6" name="Google Shape;726;p81"/>
          <p:cNvSpPr/>
          <p:nvPr/>
        </p:nvSpPr>
        <p:spPr>
          <a:xfrm>
            <a:off x="4935185" y="392281"/>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7" name="Google Shape;727;p81"/>
          <p:cNvSpPr/>
          <p:nvPr/>
        </p:nvSpPr>
        <p:spPr>
          <a:xfrm>
            <a:off x="390397" y="203396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8" name="Google Shape;728;p81"/>
          <p:cNvSpPr/>
          <p:nvPr/>
        </p:nvSpPr>
        <p:spPr>
          <a:xfrm>
            <a:off x="7517631" y="6455569"/>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9" name="Google Shape;729;p81"/>
          <p:cNvSpPr/>
          <p:nvPr/>
        </p:nvSpPr>
        <p:spPr>
          <a:xfrm>
            <a:off x="3411706" y="641859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0" name="Google Shape;730;p81"/>
          <p:cNvSpPr/>
          <p:nvPr/>
        </p:nvSpPr>
        <p:spPr>
          <a:xfrm>
            <a:off x="9884431" y="641859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1" name="Google Shape;731;p81"/>
          <p:cNvSpPr/>
          <p:nvPr/>
        </p:nvSpPr>
        <p:spPr>
          <a:xfrm>
            <a:off x="752757" y="561663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2" name="Google Shape;732;p81"/>
          <p:cNvSpPr/>
          <p:nvPr/>
        </p:nvSpPr>
        <p:spPr>
          <a:xfrm rot="10800000" flipH="1">
            <a:off x="720597" y="6417630"/>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737"/>
        <p:cNvGrpSpPr/>
        <p:nvPr/>
      </p:nvGrpSpPr>
      <p:grpSpPr>
        <a:xfrm>
          <a:off x="0" y="0"/>
          <a:ext cx="0" cy="0"/>
          <a:chOff x="0" y="0"/>
          <a:chExt cx="0" cy="0"/>
        </a:xfrm>
      </p:grpSpPr>
      <p:sp>
        <p:nvSpPr>
          <p:cNvPr id="738" name="Google Shape;738;p83"/>
          <p:cNvSpPr txBox="1">
            <a:spLocks noGrp="1"/>
          </p:cNvSpPr>
          <p:nvPr>
            <p:ph type="body" idx="1"/>
          </p:nvPr>
        </p:nvSpPr>
        <p:spPr>
          <a:xfrm>
            <a:off x="0" y="164639"/>
            <a:ext cx="12192000" cy="76808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4800"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39" name="Google Shape;739;p83"/>
          <p:cNvSpPr txBox="1">
            <a:spLocks noGrp="1"/>
          </p:cNvSpPr>
          <p:nvPr>
            <p:ph type="body" idx="2"/>
          </p:nvPr>
        </p:nvSpPr>
        <p:spPr>
          <a:xfrm>
            <a:off x="0" y="932724"/>
            <a:ext cx="12192000" cy="38404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67" b="0">
                <a:solidFill>
                  <a:srgbClr val="485CA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0"/>
        <p:cNvGrpSpPr/>
        <p:nvPr/>
      </p:nvGrpSpPr>
      <p:grpSpPr>
        <a:xfrm>
          <a:off x="0" y="0"/>
          <a:ext cx="0" cy="0"/>
          <a:chOff x="0" y="0"/>
          <a:chExt cx="0" cy="0"/>
        </a:xfrm>
      </p:grpSpPr>
      <p:sp>
        <p:nvSpPr>
          <p:cNvPr id="741" name="Google Shape;741;p84"/>
          <p:cNvSpPr/>
          <p:nvPr/>
        </p:nvSpPr>
        <p:spPr>
          <a:xfrm rot="5400000" flipH="1">
            <a:off x="8979691" y="3489049"/>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2" name="Google Shape;742;p84"/>
          <p:cNvSpPr txBox="1">
            <a:spLocks noGrp="1"/>
          </p:cNvSpPr>
          <p:nvPr>
            <p:ph type="body" idx="1"/>
          </p:nvPr>
        </p:nvSpPr>
        <p:spPr>
          <a:xfrm>
            <a:off x="950967" y="1866900"/>
            <a:ext cx="10299200" cy="4224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43" name="Google Shape;743;p84"/>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4" name="Google Shape;744;p84"/>
          <p:cNvSpPr/>
          <p:nvPr/>
        </p:nvSpPr>
        <p:spPr>
          <a:xfrm rot="-698476">
            <a:off x="-1544230" y="-587764"/>
            <a:ext cx="4205507" cy="3329059"/>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5" name="Google Shape;745;p84"/>
          <p:cNvSpPr/>
          <p:nvPr/>
        </p:nvSpPr>
        <p:spPr>
          <a:xfrm rot="10800000" flipH="1">
            <a:off x="4548552"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6" name="Google Shape;746;p84"/>
          <p:cNvSpPr/>
          <p:nvPr/>
        </p:nvSpPr>
        <p:spPr>
          <a:xfrm rot="10800000" flipH="1">
            <a:off x="11360297" y="23247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7" name="Google Shape;747;p84"/>
          <p:cNvSpPr/>
          <p:nvPr/>
        </p:nvSpPr>
        <p:spPr>
          <a:xfrm rot="10800000" flipH="1">
            <a:off x="11555399" y="12842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8" name="Google Shape;748;p84"/>
          <p:cNvSpPr/>
          <p:nvPr/>
        </p:nvSpPr>
        <p:spPr>
          <a:xfrm rot="10800000" flipH="1">
            <a:off x="1104058"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9" name="Google Shape;749;p84"/>
          <p:cNvSpPr/>
          <p:nvPr/>
        </p:nvSpPr>
        <p:spPr>
          <a:xfrm rot="10800000" flipH="1">
            <a:off x="9497799"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50" name="Google Shape;750;p84"/>
          <p:cNvSpPr/>
          <p:nvPr/>
        </p:nvSpPr>
        <p:spPr>
          <a:xfrm rot="10800000" flipH="1">
            <a:off x="366123"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51" name="Google Shape;751;p84"/>
          <p:cNvSpPr/>
          <p:nvPr/>
        </p:nvSpPr>
        <p:spPr>
          <a:xfrm>
            <a:off x="2848564"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752" name="Google Shape;752;p84"/>
          <p:cNvGrpSpPr/>
          <p:nvPr/>
        </p:nvGrpSpPr>
        <p:grpSpPr>
          <a:xfrm rot="-10655570">
            <a:off x="10881427" y="4921208"/>
            <a:ext cx="1129676" cy="2783608"/>
            <a:chOff x="6288246" y="-2269485"/>
            <a:chExt cx="847271" cy="2087743"/>
          </a:xfrm>
        </p:grpSpPr>
        <p:sp>
          <p:nvSpPr>
            <p:cNvPr id="753" name="Google Shape;753;p84"/>
            <p:cNvSpPr/>
            <p:nvPr/>
          </p:nvSpPr>
          <p:spPr>
            <a:xfrm rot="-6257040" flipH="1">
              <a:off x="6751486" y="-665638"/>
              <a:ext cx="326805" cy="37212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54" name="Google Shape;754;p84"/>
            <p:cNvSpPr/>
            <p:nvPr/>
          </p:nvSpPr>
          <p:spPr>
            <a:xfrm rot="-6257040" flipH="1">
              <a:off x="6907408" y="-319749"/>
              <a:ext cx="128701" cy="121351"/>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55" name="Google Shape;755;p84"/>
            <p:cNvSpPr/>
            <p:nvPr/>
          </p:nvSpPr>
          <p:spPr>
            <a:xfrm rot="-6257040" flipH="1">
              <a:off x="5971438" y="-1335574"/>
              <a:ext cx="1483349" cy="125868"/>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56" name="Google Shape;756;p84"/>
            <p:cNvSpPr/>
            <p:nvPr/>
          </p:nvSpPr>
          <p:spPr>
            <a:xfrm rot="-6257040" flipH="1">
              <a:off x="6093377" y="-1366620"/>
              <a:ext cx="1483349" cy="125868"/>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57" name="Google Shape;757;p84"/>
            <p:cNvSpPr/>
            <p:nvPr/>
          </p:nvSpPr>
          <p:spPr>
            <a:xfrm rot="-6257040" flipH="1">
              <a:off x="5849498" y="-1304528"/>
              <a:ext cx="1483349" cy="125868"/>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58" name="Google Shape;758;p84"/>
            <p:cNvSpPr/>
            <p:nvPr/>
          </p:nvSpPr>
          <p:spPr>
            <a:xfrm rot="-6257040" flipH="1">
              <a:off x="6493568" y="-2142235"/>
              <a:ext cx="92410" cy="37752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59" name="Google Shape;759;p84"/>
            <p:cNvSpPr/>
            <p:nvPr/>
          </p:nvSpPr>
          <p:spPr>
            <a:xfrm rot="-6257040" flipH="1">
              <a:off x="6383844" y="-2299325"/>
              <a:ext cx="231868" cy="37752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0"/>
        <p:cNvGrpSpPr/>
        <p:nvPr/>
      </p:nvGrpSpPr>
      <p:grpSpPr>
        <a:xfrm>
          <a:off x="0" y="0"/>
          <a:ext cx="0" cy="0"/>
          <a:chOff x="0" y="0"/>
          <a:chExt cx="0" cy="0"/>
        </a:xfrm>
      </p:grpSpPr>
      <p:sp>
        <p:nvSpPr>
          <p:cNvPr id="761" name="Google Shape;761;p85"/>
          <p:cNvSpPr txBox="1">
            <a:spLocks noGrp="1"/>
          </p:cNvSpPr>
          <p:nvPr>
            <p:ph type="title"/>
          </p:nvPr>
        </p:nvSpPr>
        <p:spPr>
          <a:xfrm>
            <a:off x="1431400" y="2710433"/>
            <a:ext cx="43416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762" name="Google Shape;762;p85"/>
          <p:cNvSpPr txBox="1">
            <a:spLocks noGrp="1"/>
          </p:cNvSpPr>
          <p:nvPr>
            <p:ph type="title" idx="2"/>
          </p:nvPr>
        </p:nvSpPr>
        <p:spPr>
          <a:xfrm>
            <a:off x="6567533" y="2710433"/>
            <a:ext cx="4339200" cy="1023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3200"/>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763" name="Google Shape;763;p85"/>
          <p:cNvSpPr txBox="1">
            <a:spLocks noGrp="1"/>
          </p:cNvSpPr>
          <p:nvPr>
            <p:ph type="subTitle" idx="1"/>
          </p:nvPr>
        </p:nvSpPr>
        <p:spPr>
          <a:xfrm>
            <a:off x="6567533" y="3775967"/>
            <a:ext cx="43392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764" name="Google Shape;764;p85"/>
          <p:cNvSpPr txBox="1">
            <a:spLocks noGrp="1"/>
          </p:cNvSpPr>
          <p:nvPr>
            <p:ph type="subTitle" idx="3"/>
          </p:nvPr>
        </p:nvSpPr>
        <p:spPr>
          <a:xfrm>
            <a:off x="1431400" y="3775967"/>
            <a:ext cx="43416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b="0"/>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765" name="Google Shape;765;p85"/>
          <p:cNvSpPr/>
          <p:nvPr/>
        </p:nvSpPr>
        <p:spPr>
          <a:xfrm rot="192955" flipH="1">
            <a:off x="-1873784" y="39803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66" name="Google Shape;766;p85"/>
          <p:cNvSpPr/>
          <p:nvPr/>
        </p:nvSpPr>
        <p:spPr>
          <a:xfrm rot="-10799792" flipH="1">
            <a:off x="2302210" y="-38968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767" name="Google Shape;767;p85"/>
          <p:cNvGrpSpPr/>
          <p:nvPr/>
        </p:nvGrpSpPr>
        <p:grpSpPr>
          <a:xfrm>
            <a:off x="10033089" y="-899544"/>
            <a:ext cx="2105932" cy="2194343"/>
            <a:chOff x="-3367862" y="7828950"/>
            <a:chExt cx="1322600" cy="1378125"/>
          </a:xfrm>
        </p:grpSpPr>
        <p:sp>
          <p:nvSpPr>
            <p:cNvPr id="768" name="Google Shape;768;p85"/>
            <p:cNvSpPr/>
            <p:nvPr/>
          </p:nvSpPr>
          <p:spPr>
            <a:xfrm>
              <a:off x="-2932387" y="7957200"/>
              <a:ext cx="276000" cy="199725"/>
            </a:xfrm>
            <a:custGeom>
              <a:avLst/>
              <a:gdLst/>
              <a:ahLst/>
              <a:cxnLst/>
              <a:rect l="l" t="t" r="r" b="b"/>
              <a:pathLst>
                <a:path w="11040" h="7989" extrusionOk="0">
                  <a:moveTo>
                    <a:pt x="1" y="1"/>
                  </a:moveTo>
                  <a:lnTo>
                    <a:pt x="1" y="7989"/>
                  </a:lnTo>
                  <a:lnTo>
                    <a:pt x="11039" y="7989"/>
                  </a:lnTo>
                  <a:lnTo>
                    <a:pt x="11039" y="1"/>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69" name="Google Shape;769;p85"/>
            <p:cNvSpPr/>
            <p:nvPr/>
          </p:nvSpPr>
          <p:spPr>
            <a:xfrm>
              <a:off x="-2932387"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70" name="Google Shape;770;p85"/>
            <p:cNvSpPr/>
            <p:nvPr/>
          </p:nvSpPr>
          <p:spPr>
            <a:xfrm>
              <a:off x="-3236662" y="8194300"/>
              <a:ext cx="276000" cy="199725"/>
            </a:xfrm>
            <a:custGeom>
              <a:avLst/>
              <a:gdLst/>
              <a:ahLst/>
              <a:cxnLst/>
              <a:rect l="l" t="t" r="r" b="b"/>
              <a:pathLst>
                <a:path w="11040" h="7989" extrusionOk="0">
                  <a:moveTo>
                    <a:pt x="1" y="0"/>
                  </a:moveTo>
                  <a:lnTo>
                    <a:pt x="1" y="7988"/>
                  </a:lnTo>
                  <a:lnTo>
                    <a:pt x="11039" y="7988"/>
                  </a:lnTo>
                  <a:lnTo>
                    <a:pt x="11039" y="0"/>
                  </a:lnTo>
                  <a:close/>
                </a:path>
              </a:pathLst>
            </a:custGeom>
            <a:solidFill>
              <a:srgbClr val="744E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71" name="Google Shape;771;p85"/>
            <p:cNvSpPr/>
            <p:nvPr/>
          </p:nvSpPr>
          <p:spPr>
            <a:xfrm>
              <a:off x="-3153362" y="9071950"/>
              <a:ext cx="892100" cy="135125"/>
            </a:xfrm>
            <a:custGeom>
              <a:avLst/>
              <a:gdLst/>
              <a:ahLst/>
              <a:cxnLst/>
              <a:rect l="l" t="t" r="r" b="b"/>
              <a:pathLst>
                <a:path w="35684" h="5405" extrusionOk="0">
                  <a:moveTo>
                    <a:pt x="18049" y="1"/>
                  </a:moveTo>
                  <a:cubicBezTo>
                    <a:pt x="8314" y="1"/>
                    <a:pt x="0" y="1"/>
                    <a:pt x="422" y="2917"/>
                  </a:cubicBezTo>
                  <a:cubicBezTo>
                    <a:pt x="652" y="4502"/>
                    <a:pt x="8314" y="5405"/>
                    <a:pt x="18049" y="5405"/>
                  </a:cubicBezTo>
                  <a:cubicBezTo>
                    <a:pt x="27792" y="5405"/>
                    <a:pt x="35684" y="4524"/>
                    <a:pt x="35684" y="2917"/>
                  </a:cubicBezTo>
                  <a:cubicBezTo>
                    <a:pt x="35684" y="1"/>
                    <a:pt x="27792" y="1"/>
                    <a:pt x="18049"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72" name="Google Shape;772;p85"/>
            <p:cNvSpPr/>
            <p:nvPr/>
          </p:nvSpPr>
          <p:spPr>
            <a:xfrm>
              <a:off x="-3330312" y="7866325"/>
              <a:ext cx="1247475" cy="1247675"/>
            </a:xfrm>
            <a:custGeom>
              <a:avLst/>
              <a:gdLst/>
              <a:ahLst/>
              <a:cxnLst/>
              <a:rect l="l" t="t" r="r" b="b"/>
              <a:pathLst>
                <a:path w="49899" h="49907" extrusionOk="0">
                  <a:moveTo>
                    <a:pt x="24950" y="1"/>
                  </a:moveTo>
                  <a:cubicBezTo>
                    <a:pt x="11172" y="1"/>
                    <a:pt x="1" y="11172"/>
                    <a:pt x="1" y="24957"/>
                  </a:cubicBezTo>
                  <a:cubicBezTo>
                    <a:pt x="1" y="38735"/>
                    <a:pt x="11172" y="49906"/>
                    <a:pt x="24950" y="49906"/>
                  </a:cubicBezTo>
                  <a:cubicBezTo>
                    <a:pt x="38727" y="49906"/>
                    <a:pt x="49899" y="38735"/>
                    <a:pt x="49899" y="24957"/>
                  </a:cubicBezTo>
                  <a:cubicBezTo>
                    <a:pt x="49899" y="11172"/>
                    <a:pt x="38727" y="1"/>
                    <a:pt x="249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73" name="Google Shape;773;p85"/>
            <p:cNvSpPr/>
            <p:nvPr/>
          </p:nvSpPr>
          <p:spPr>
            <a:xfrm>
              <a:off x="-3174837" y="8312750"/>
              <a:ext cx="1092000" cy="801250"/>
            </a:xfrm>
            <a:custGeom>
              <a:avLst/>
              <a:gdLst/>
              <a:ahLst/>
              <a:cxnLst/>
              <a:rect l="l" t="t" r="r" b="b"/>
              <a:pathLst>
                <a:path w="43680" h="32050" extrusionOk="0">
                  <a:moveTo>
                    <a:pt x="42658" y="0"/>
                  </a:moveTo>
                  <a:cubicBezTo>
                    <a:pt x="42658" y="0"/>
                    <a:pt x="33019" y="12867"/>
                    <a:pt x="21366" y="18457"/>
                  </a:cubicBezTo>
                  <a:cubicBezTo>
                    <a:pt x="13904" y="22040"/>
                    <a:pt x="1" y="23580"/>
                    <a:pt x="1" y="23580"/>
                  </a:cubicBezTo>
                  <a:cubicBezTo>
                    <a:pt x="4726" y="28963"/>
                    <a:pt x="11541" y="32049"/>
                    <a:pt x="18705" y="32049"/>
                  </a:cubicBezTo>
                  <a:cubicBezTo>
                    <a:pt x="18714" y="32049"/>
                    <a:pt x="18722" y="32049"/>
                    <a:pt x="18731" y="32049"/>
                  </a:cubicBezTo>
                  <a:cubicBezTo>
                    <a:pt x="32508" y="32049"/>
                    <a:pt x="43680" y="20878"/>
                    <a:pt x="43680" y="7100"/>
                  </a:cubicBezTo>
                  <a:cubicBezTo>
                    <a:pt x="43680" y="4694"/>
                    <a:pt x="43339" y="2303"/>
                    <a:pt x="42658" y="0"/>
                  </a:cubicBezTo>
                  <a:close/>
                </a:path>
              </a:pathLst>
            </a:custGeom>
            <a:solidFill>
              <a:srgbClr val="2D3962">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74" name="Google Shape;774;p85"/>
            <p:cNvSpPr/>
            <p:nvPr/>
          </p:nvSpPr>
          <p:spPr>
            <a:xfrm>
              <a:off x="-2738587" y="8113475"/>
              <a:ext cx="278000" cy="384000"/>
            </a:xfrm>
            <a:custGeom>
              <a:avLst/>
              <a:gdLst/>
              <a:ahLst/>
              <a:cxnLst/>
              <a:rect l="l" t="t" r="r" b="b"/>
              <a:pathLst>
                <a:path w="11120" h="15360" extrusionOk="0">
                  <a:moveTo>
                    <a:pt x="6540" y="1"/>
                  </a:moveTo>
                  <a:cubicBezTo>
                    <a:pt x="6275" y="1"/>
                    <a:pt x="6022" y="161"/>
                    <a:pt x="5915" y="420"/>
                  </a:cubicBezTo>
                  <a:lnTo>
                    <a:pt x="178" y="14434"/>
                  </a:lnTo>
                  <a:cubicBezTo>
                    <a:pt x="0" y="14879"/>
                    <a:pt x="326" y="15360"/>
                    <a:pt x="800" y="15360"/>
                  </a:cubicBezTo>
                  <a:lnTo>
                    <a:pt x="10453" y="15360"/>
                  </a:lnTo>
                  <a:cubicBezTo>
                    <a:pt x="10824" y="15360"/>
                    <a:pt x="11120" y="15056"/>
                    <a:pt x="11120" y="14686"/>
                  </a:cubicBezTo>
                  <a:cubicBezTo>
                    <a:pt x="11120" y="14323"/>
                    <a:pt x="10824" y="14020"/>
                    <a:pt x="10453" y="14020"/>
                  </a:cubicBezTo>
                  <a:lnTo>
                    <a:pt x="1792" y="14020"/>
                  </a:lnTo>
                  <a:lnTo>
                    <a:pt x="7152" y="924"/>
                  </a:lnTo>
                  <a:cubicBezTo>
                    <a:pt x="7300" y="583"/>
                    <a:pt x="7129" y="191"/>
                    <a:pt x="6789" y="50"/>
                  </a:cubicBezTo>
                  <a:cubicBezTo>
                    <a:pt x="6707" y="16"/>
                    <a:pt x="6623" y="1"/>
                    <a:pt x="6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75" name="Google Shape;775;p85"/>
            <p:cNvSpPr/>
            <p:nvPr/>
          </p:nvSpPr>
          <p:spPr>
            <a:xfrm>
              <a:off x="-2723237" y="7935375"/>
              <a:ext cx="33350" cy="82575"/>
            </a:xfrm>
            <a:custGeom>
              <a:avLst/>
              <a:gdLst/>
              <a:ahLst/>
              <a:cxnLst/>
              <a:rect l="l" t="t" r="r" b="b"/>
              <a:pathLst>
                <a:path w="1334" h="3303" extrusionOk="0">
                  <a:moveTo>
                    <a:pt x="667" y="0"/>
                  </a:moveTo>
                  <a:cubicBezTo>
                    <a:pt x="297" y="0"/>
                    <a:pt x="0" y="296"/>
                    <a:pt x="0" y="667"/>
                  </a:cubicBezTo>
                  <a:lnTo>
                    <a:pt x="0" y="2636"/>
                  </a:lnTo>
                  <a:cubicBezTo>
                    <a:pt x="0" y="3006"/>
                    <a:pt x="297" y="3302"/>
                    <a:pt x="667" y="3302"/>
                  </a:cubicBezTo>
                  <a:cubicBezTo>
                    <a:pt x="1037" y="3302"/>
                    <a:pt x="1333" y="3006"/>
                    <a:pt x="1333" y="2636"/>
                  </a:cubicBezTo>
                  <a:lnTo>
                    <a:pt x="1333" y="667"/>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76" name="Google Shape;776;p85"/>
            <p:cNvSpPr/>
            <p:nvPr/>
          </p:nvSpPr>
          <p:spPr>
            <a:xfrm>
              <a:off x="-2723237" y="8970350"/>
              <a:ext cx="33350" cy="82550"/>
            </a:xfrm>
            <a:custGeom>
              <a:avLst/>
              <a:gdLst/>
              <a:ahLst/>
              <a:cxnLst/>
              <a:rect l="l" t="t" r="r" b="b"/>
              <a:pathLst>
                <a:path w="1334" h="3302" extrusionOk="0">
                  <a:moveTo>
                    <a:pt x="667" y="0"/>
                  </a:moveTo>
                  <a:cubicBezTo>
                    <a:pt x="297" y="0"/>
                    <a:pt x="0" y="296"/>
                    <a:pt x="0" y="666"/>
                  </a:cubicBezTo>
                  <a:lnTo>
                    <a:pt x="0" y="2636"/>
                  </a:lnTo>
                  <a:cubicBezTo>
                    <a:pt x="0" y="3006"/>
                    <a:pt x="297" y="3302"/>
                    <a:pt x="667" y="3302"/>
                  </a:cubicBezTo>
                  <a:cubicBezTo>
                    <a:pt x="1037" y="3302"/>
                    <a:pt x="1333" y="3006"/>
                    <a:pt x="1333" y="2636"/>
                  </a:cubicBezTo>
                  <a:lnTo>
                    <a:pt x="1333" y="666"/>
                  </a:lnTo>
                  <a:cubicBezTo>
                    <a:pt x="1333" y="296"/>
                    <a:pt x="1037" y="0"/>
                    <a:pt x="6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77" name="Google Shape;777;p85"/>
            <p:cNvSpPr/>
            <p:nvPr/>
          </p:nvSpPr>
          <p:spPr>
            <a:xfrm>
              <a:off x="-3266812" y="8473575"/>
              <a:ext cx="82575" cy="33350"/>
            </a:xfrm>
            <a:custGeom>
              <a:avLst/>
              <a:gdLst/>
              <a:ahLst/>
              <a:cxnLst/>
              <a:rect l="l" t="t" r="r" b="b"/>
              <a:pathLst>
                <a:path w="3303" h="1334" extrusionOk="0">
                  <a:moveTo>
                    <a:pt x="2641" y="0"/>
                  </a:moveTo>
                  <a:cubicBezTo>
                    <a:pt x="2632" y="0"/>
                    <a:pt x="2623" y="1"/>
                    <a:pt x="2614" y="1"/>
                  </a:cubicBezTo>
                  <a:lnTo>
                    <a:pt x="644" y="1"/>
                  </a:lnTo>
                  <a:cubicBezTo>
                    <a:pt x="289" y="8"/>
                    <a:pt x="0" y="304"/>
                    <a:pt x="0" y="667"/>
                  </a:cubicBezTo>
                  <a:cubicBezTo>
                    <a:pt x="0" y="1023"/>
                    <a:pt x="289" y="1319"/>
                    <a:pt x="644" y="1333"/>
                  </a:cubicBezTo>
                  <a:lnTo>
                    <a:pt x="2614" y="1333"/>
                  </a:lnTo>
                  <a:cubicBezTo>
                    <a:pt x="2622" y="1334"/>
                    <a:pt x="2631" y="1334"/>
                    <a:pt x="2640" y="1334"/>
                  </a:cubicBezTo>
                  <a:cubicBezTo>
                    <a:pt x="3006" y="1334"/>
                    <a:pt x="3302" y="1036"/>
                    <a:pt x="3302" y="667"/>
                  </a:cubicBezTo>
                  <a:cubicBezTo>
                    <a:pt x="3302" y="291"/>
                    <a:pt x="3006" y="0"/>
                    <a:pt x="26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78" name="Google Shape;778;p85"/>
            <p:cNvSpPr/>
            <p:nvPr/>
          </p:nvSpPr>
          <p:spPr>
            <a:xfrm>
              <a:off x="-2230737" y="8473575"/>
              <a:ext cx="83675" cy="33350"/>
            </a:xfrm>
            <a:custGeom>
              <a:avLst/>
              <a:gdLst/>
              <a:ahLst/>
              <a:cxnLst/>
              <a:rect l="l" t="t" r="r" b="b"/>
              <a:pathLst>
                <a:path w="3347" h="1334" extrusionOk="0">
                  <a:moveTo>
                    <a:pt x="662" y="0"/>
                  </a:moveTo>
                  <a:cubicBezTo>
                    <a:pt x="297" y="0"/>
                    <a:pt x="1" y="291"/>
                    <a:pt x="1" y="667"/>
                  </a:cubicBezTo>
                  <a:cubicBezTo>
                    <a:pt x="1" y="1036"/>
                    <a:pt x="297" y="1334"/>
                    <a:pt x="663" y="1334"/>
                  </a:cubicBezTo>
                  <a:cubicBezTo>
                    <a:pt x="671" y="1334"/>
                    <a:pt x="680" y="1334"/>
                    <a:pt x="689" y="1333"/>
                  </a:cubicBezTo>
                  <a:lnTo>
                    <a:pt x="2658" y="1333"/>
                  </a:lnTo>
                  <a:cubicBezTo>
                    <a:pt x="2667" y="1334"/>
                    <a:pt x="2676" y="1334"/>
                    <a:pt x="2685" y="1334"/>
                  </a:cubicBezTo>
                  <a:cubicBezTo>
                    <a:pt x="3050" y="1334"/>
                    <a:pt x="3347" y="1036"/>
                    <a:pt x="3347" y="667"/>
                  </a:cubicBezTo>
                  <a:cubicBezTo>
                    <a:pt x="3347" y="291"/>
                    <a:pt x="3051" y="0"/>
                    <a:pt x="2685" y="0"/>
                  </a:cubicBezTo>
                  <a:cubicBezTo>
                    <a:pt x="2676" y="0"/>
                    <a:pt x="2667" y="1"/>
                    <a:pt x="2658" y="1"/>
                  </a:cubicBezTo>
                  <a:lnTo>
                    <a:pt x="689" y="1"/>
                  </a:lnTo>
                  <a:cubicBezTo>
                    <a:pt x="680" y="1"/>
                    <a:pt x="671" y="0"/>
                    <a:pt x="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79" name="Google Shape;779;p85"/>
            <p:cNvSpPr/>
            <p:nvPr/>
          </p:nvSpPr>
          <p:spPr>
            <a:xfrm>
              <a:off x="-3367862" y="7828950"/>
              <a:ext cx="1322600" cy="1322600"/>
            </a:xfrm>
            <a:custGeom>
              <a:avLst/>
              <a:gdLst/>
              <a:ahLst/>
              <a:cxnLst/>
              <a:rect l="l" t="t" r="r" b="b"/>
              <a:pathLst>
                <a:path w="52904" h="52904" extrusionOk="0">
                  <a:moveTo>
                    <a:pt x="26452" y="2999"/>
                  </a:moveTo>
                  <a:cubicBezTo>
                    <a:pt x="39385" y="2999"/>
                    <a:pt x="49898" y="13519"/>
                    <a:pt x="49898" y="26452"/>
                  </a:cubicBezTo>
                  <a:cubicBezTo>
                    <a:pt x="49898" y="39378"/>
                    <a:pt x="39385" y="49898"/>
                    <a:pt x="26452" y="49898"/>
                  </a:cubicBezTo>
                  <a:cubicBezTo>
                    <a:pt x="13526" y="49898"/>
                    <a:pt x="3006" y="39378"/>
                    <a:pt x="3006" y="26452"/>
                  </a:cubicBezTo>
                  <a:cubicBezTo>
                    <a:pt x="3006" y="13519"/>
                    <a:pt x="13526" y="2999"/>
                    <a:pt x="26452" y="2999"/>
                  </a:cubicBezTo>
                  <a:close/>
                  <a:moveTo>
                    <a:pt x="26452" y="0"/>
                  </a:moveTo>
                  <a:cubicBezTo>
                    <a:pt x="11867" y="0"/>
                    <a:pt x="0" y="11868"/>
                    <a:pt x="0" y="26452"/>
                  </a:cubicBezTo>
                  <a:cubicBezTo>
                    <a:pt x="0" y="41037"/>
                    <a:pt x="11867" y="52904"/>
                    <a:pt x="26452" y="52904"/>
                  </a:cubicBezTo>
                  <a:cubicBezTo>
                    <a:pt x="41036" y="52904"/>
                    <a:pt x="52904" y="41037"/>
                    <a:pt x="52904" y="26452"/>
                  </a:cubicBezTo>
                  <a:cubicBezTo>
                    <a:pt x="52904" y="11860"/>
                    <a:pt x="41036" y="0"/>
                    <a:pt x="264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780" name="Google Shape;780;p85"/>
          <p:cNvGrpSpPr/>
          <p:nvPr/>
        </p:nvGrpSpPr>
        <p:grpSpPr>
          <a:xfrm>
            <a:off x="218546" y="6013652"/>
            <a:ext cx="2474641" cy="539183"/>
            <a:chOff x="373708" y="2493184"/>
            <a:chExt cx="1855981" cy="404387"/>
          </a:xfrm>
        </p:grpSpPr>
        <p:sp>
          <p:nvSpPr>
            <p:cNvPr id="781" name="Google Shape;781;p85"/>
            <p:cNvSpPr/>
            <p:nvPr/>
          </p:nvSpPr>
          <p:spPr>
            <a:xfrm>
              <a:off x="373708" y="2710857"/>
              <a:ext cx="1855981" cy="186714"/>
            </a:xfrm>
            <a:custGeom>
              <a:avLst/>
              <a:gdLst/>
              <a:ahLst/>
              <a:cxnLst/>
              <a:rect l="l" t="t" r="r" b="b"/>
              <a:pathLst>
                <a:path w="62047" h="6242" extrusionOk="0">
                  <a:moveTo>
                    <a:pt x="31390" y="1"/>
                  </a:moveTo>
                  <a:cubicBezTo>
                    <a:pt x="14459" y="1"/>
                    <a:pt x="0" y="1"/>
                    <a:pt x="741" y="3369"/>
                  </a:cubicBezTo>
                  <a:cubicBezTo>
                    <a:pt x="1141" y="5205"/>
                    <a:pt x="14459" y="6242"/>
                    <a:pt x="31390" y="6242"/>
                  </a:cubicBezTo>
                  <a:cubicBezTo>
                    <a:pt x="48321" y="6242"/>
                    <a:pt x="62047" y="5228"/>
                    <a:pt x="62047" y="3369"/>
                  </a:cubicBezTo>
                  <a:cubicBezTo>
                    <a:pt x="62047" y="1"/>
                    <a:pt x="48321" y="1"/>
                    <a:pt x="31390" y="1"/>
                  </a:cubicBezTo>
                  <a:close/>
                </a:path>
              </a:pathLst>
            </a:custGeom>
            <a:solidFill>
              <a:srgbClr val="2D3962">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82" name="Google Shape;782;p85"/>
            <p:cNvSpPr/>
            <p:nvPr/>
          </p:nvSpPr>
          <p:spPr>
            <a:xfrm>
              <a:off x="1809358" y="2495188"/>
              <a:ext cx="255363" cy="290779"/>
            </a:xfrm>
            <a:custGeom>
              <a:avLst/>
              <a:gdLst/>
              <a:ahLst/>
              <a:cxnLst/>
              <a:rect l="l" t="t" r="r" b="b"/>
              <a:pathLst>
                <a:path w="8537" h="9721" extrusionOk="0">
                  <a:moveTo>
                    <a:pt x="1296" y="0"/>
                  </a:moveTo>
                  <a:lnTo>
                    <a:pt x="1" y="4945"/>
                  </a:lnTo>
                  <a:lnTo>
                    <a:pt x="1304" y="9721"/>
                  </a:lnTo>
                  <a:cubicBezTo>
                    <a:pt x="1304" y="9721"/>
                    <a:pt x="5390" y="7759"/>
                    <a:pt x="8529" y="6463"/>
                  </a:cubicBezTo>
                  <a:lnTo>
                    <a:pt x="8537" y="3295"/>
                  </a:lnTo>
                  <a:cubicBezTo>
                    <a:pt x="5427" y="2036"/>
                    <a:pt x="1296" y="0"/>
                    <a:pt x="1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83" name="Google Shape;783;p85"/>
            <p:cNvSpPr/>
            <p:nvPr/>
          </p:nvSpPr>
          <p:spPr>
            <a:xfrm>
              <a:off x="2064691" y="2593720"/>
              <a:ext cx="100566" cy="94823"/>
            </a:xfrm>
            <a:custGeom>
              <a:avLst/>
              <a:gdLst/>
              <a:ahLst/>
              <a:cxnLst/>
              <a:rect l="l" t="t" r="r" b="b"/>
              <a:pathLst>
                <a:path w="3362" h="3170" extrusionOk="0">
                  <a:moveTo>
                    <a:pt x="1" y="1"/>
                  </a:moveTo>
                  <a:lnTo>
                    <a:pt x="1" y="3169"/>
                  </a:lnTo>
                  <a:cubicBezTo>
                    <a:pt x="719" y="2873"/>
                    <a:pt x="1348" y="2606"/>
                    <a:pt x="1792" y="2414"/>
                  </a:cubicBezTo>
                  <a:cubicBezTo>
                    <a:pt x="3362" y="1733"/>
                    <a:pt x="2318" y="941"/>
                    <a:pt x="1777" y="7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84" name="Google Shape;784;p85"/>
            <p:cNvSpPr/>
            <p:nvPr/>
          </p:nvSpPr>
          <p:spPr>
            <a:xfrm>
              <a:off x="718061" y="2591506"/>
              <a:ext cx="1159079" cy="98352"/>
            </a:xfrm>
            <a:custGeom>
              <a:avLst/>
              <a:gdLst/>
              <a:ahLst/>
              <a:cxnLst/>
              <a:rect l="l" t="t" r="r" b="b"/>
              <a:pathLst>
                <a:path w="38749" h="3288" extrusionOk="0">
                  <a:moveTo>
                    <a:pt x="1355" y="1"/>
                  </a:moveTo>
                  <a:cubicBezTo>
                    <a:pt x="608" y="1"/>
                    <a:pt x="0" y="741"/>
                    <a:pt x="0" y="1644"/>
                  </a:cubicBezTo>
                  <a:cubicBezTo>
                    <a:pt x="0" y="2555"/>
                    <a:pt x="608" y="3288"/>
                    <a:pt x="1355" y="3288"/>
                  </a:cubicBezTo>
                  <a:lnTo>
                    <a:pt x="37394" y="3288"/>
                  </a:lnTo>
                  <a:cubicBezTo>
                    <a:pt x="38142" y="3288"/>
                    <a:pt x="38749" y="2555"/>
                    <a:pt x="38749" y="1644"/>
                  </a:cubicBezTo>
                  <a:cubicBezTo>
                    <a:pt x="38749" y="741"/>
                    <a:pt x="38142" y="1"/>
                    <a:pt x="37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85" name="Google Shape;785;p85"/>
            <p:cNvSpPr/>
            <p:nvPr/>
          </p:nvSpPr>
          <p:spPr>
            <a:xfrm>
              <a:off x="718061" y="2689829"/>
              <a:ext cx="1159079" cy="98352"/>
            </a:xfrm>
            <a:custGeom>
              <a:avLst/>
              <a:gdLst/>
              <a:ahLst/>
              <a:cxnLst/>
              <a:rect l="l" t="t" r="r" b="b"/>
              <a:pathLst>
                <a:path w="38749" h="3288" extrusionOk="0">
                  <a:moveTo>
                    <a:pt x="1355" y="1"/>
                  </a:moveTo>
                  <a:cubicBezTo>
                    <a:pt x="608" y="1"/>
                    <a:pt x="0" y="733"/>
                    <a:pt x="0" y="1644"/>
                  </a:cubicBezTo>
                  <a:cubicBezTo>
                    <a:pt x="0" y="2547"/>
                    <a:pt x="608" y="3288"/>
                    <a:pt x="1355" y="3288"/>
                  </a:cubicBezTo>
                  <a:lnTo>
                    <a:pt x="37394" y="3288"/>
                  </a:lnTo>
                  <a:cubicBezTo>
                    <a:pt x="38142" y="3288"/>
                    <a:pt x="38749" y="2547"/>
                    <a:pt x="38749" y="1644"/>
                  </a:cubicBezTo>
                  <a:cubicBezTo>
                    <a:pt x="38749" y="741"/>
                    <a:pt x="38142" y="1"/>
                    <a:pt x="37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86" name="Google Shape;786;p85"/>
            <p:cNvSpPr/>
            <p:nvPr/>
          </p:nvSpPr>
          <p:spPr>
            <a:xfrm>
              <a:off x="718061" y="2493184"/>
              <a:ext cx="1159079" cy="98352"/>
            </a:xfrm>
            <a:custGeom>
              <a:avLst/>
              <a:gdLst/>
              <a:ahLst/>
              <a:cxnLst/>
              <a:rect l="l" t="t" r="r" b="b"/>
              <a:pathLst>
                <a:path w="38749" h="3288" extrusionOk="0">
                  <a:moveTo>
                    <a:pt x="1355" y="0"/>
                  </a:moveTo>
                  <a:cubicBezTo>
                    <a:pt x="608" y="0"/>
                    <a:pt x="0" y="741"/>
                    <a:pt x="0" y="1644"/>
                  </a:cubicBezTo>
                  <a:cubicBezTo>
                    <a:pt x="0" y="2555"/>
                    <a:pt x="608" y="3288"/>
                    <a:pt x="1355" y="3288"/>
                  </a:cubicBezTo>
                  <a:lnTo>
                    <a:pt x="37394" y="3288"/>
                  </a:lnTo>
                  <a:cubicBezTo>
                    <a:pt x="38142" y="3288"/>
                    <a:pt x="38749" y="2555"/>
                    <a:pt x="38749" y="1644"/>
                  </a:cubicBezTo>
                  <a:cubicBezTo>
                    <a:pt x="38749" y="741"/>
                    <a:pt x="38142" y="0"/>
                    <a:pt x="373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87" name="Google Shape;787;p85"/>
            <p:cNvSpPr/>
            <p:nvPr/>
          </p:nvSpPr>
          <p:spPr>
            <a:xfrm>
              <a:off x="712527" y="2493184"/>
              <a:ext cx="72209" cy="294997"/>
            </a:xfrm>
            <a:custGeom>
              <a:avLst/>
              <a:gdLst/>
              <a:ahLst/>
              <a:cxnLst/>
              <a:rect l="l" t="t" r="r" b="b"/>
              <a:pathLst>
                <a:path w="2414" h="9862" extrusionOk="0">
                  <a:moveTo>
                    <a:pt x="0" y="0"/>
                  </a:moveTo>
                  <a:lnTo>
                    <a:pt x="0" y="9862"/>
                  </a:lnTo>
                  <a:lnTo>
                    <a:pt x="2414" y="9862"/>
                  </a:lnTo>
                  <a:lnTo>
                    <a:pt x="24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88" name="Google Shape;788;p85"/>
            <p:cNvSpPr/>
            <p:nvPr/>
          </p:nvSpPr>
          <p:spPr>
            <a:xfrm>
              <a:off x="531377" y="2493184"/>
              <a:ext cx="181180" cy="294997"/>
            </a:xfrm>
            <a:custGeom>
              <a:avLst/>
              <a:gdLst/>
              <a:ahLst/>
              <a:cxnLst/>
              <a:rect l="l" t="t" r="r" b="b"/>
              <a:pathLst>
                <a:path w="6057" h="9862" extrusionOk="0">
                  <a:moveTo>
                    <a:pt x="3428" y="0"/>
                  </a:moveTo>
                  <a:cubicBezTo>
                    <a:pt x="1540" y="0"/>
                    <a:pt x="1" y="2207"/>
                    <a:pt x="1" y="4931"/>
                  </a:cubicBezTo>
                  <a:cubicBezTo>
                    <a:pt x="1" y="7655"/>
                    <a:pt x="1533" y="9862"/>
                    <a:pt x="3428" y="9862"/>
                  </a:cubicBezTo>
                  <a:lnTo>
                    <a:pt x="6056" y="9862"/>
                  </a:lnTo>
                  <a:lnTo>
                    <a:pt x="60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789" name="Google Shape;789;p85"/>
          <p:cNvGrpSpPr/>
          <p:nvPr/>
        </p:nvGrpSpPr>
        <p:grpSpPr>
          <a:xfrm>
            <a:off x="346919" y="271648"/>
            <a:ext cx="11615917" cy="6106917"/>
            <a:chOff x="-6130737" y="2789854"/>
            <a:chExt cx="4818283" cy="2533150"/>
          </a:xfrm>
        </p:grpSpPr>
        <p:sp>
          <p:nvSpPr>
            <p:cNvPr id="790" name="Google Shape;790;p85"/>
            <p:cNvSpPr/>
            <p:nvPr/>
          </p:nvSpPr>
          <p:spPr>
            <a:xfrm>
              <a:off x="-6130737" y="3414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91" name="Google Shape;791;p85"/>
            <p:cNvSpPr/>
            <p:nvPr/>
          </p:nvSpPr>
          <p:spPr>
            <a:xfrm>
              <a:off x="-1569591" y="5245229"/>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92" name="Google Shape;792;p85"/>
            <p:cNvSpPr/>
            <p:nvPr/>
          </p:nvSpPr>
          <p:spPr>
            <a:xfrm>
              <a:off x="-1366504" y="4595213"/>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93" name="Google Shape;793;p85"/>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794" name="Google Shape;794;p85"/>
          <p:cNvSpPr txBox="1">
            <a:spLocks noGrp="1"/>
          </p:cNvSpPr>
          <p:nvPr>
            <p:ph type="title" idx="4"/>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5"/>
        <p:cNvGrpSpPr/>
        <p:nvPr/>
      </p:nvGrpSpPr>
      <p:grpSpPr>
        <a:xfrm>
          <a:off x="0" y="0"/>
          <a:ext cx="0" cy="0"/>
          <a:chOff x="0" y="0"/>
          <a:chExt cx="0" cy="0"/>
        </a:xfrm>
      </p:grpSpPr>
      <p:sp>
        <p:nvSpPr>
          <p:cNvPr id="796" name="Google Shape;796;p86"/>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97" name="Google Shape;797;p86"/>
          <p:cNvSpPr/>
          <p:nvPr/>
        </p:nvSpPr>
        <p:spPr>
          <a:xfrm rot="10800000" flipH="1">
            <a:off x="-135725"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98" name="Google Shape;798;p86"/>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99" name="Google Shape;799;p86"/>
          <p:cNvSpPr/>
          <p:nvPr/>
        </p:nvSpPr>
        <p:spPr>
          <a:xfrm rot="10800000" flipH="1">
            <a:off x="996915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00" name="Google Shape;800;p86"/>
          <p:cNvSpPr/>
          <p:nvPr/>
        </p:nvSpPr>
        <p:spPr>
          <a:xfrm rot="10800000" flipH="1">
            <a:off x="3277851" y="63029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01" name="Google Shape;801;p86"/>
          <p:cNvSpPr/>
          <p:nvPr/>
        </p:nvSpPr>
        <p:spPr>
          <a:xfrm rot="10800000" flipH="1">
            <a:off x="11688229"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02" name="Google Shape;802;p86"/>
          <p:cNvSpPr/>
          <p:nvPr/>
        </p:nvSpPr>
        <p:spPr>
          <a:xfrm rot="10800000" flipH="1">
            <a:off x="1188333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03" name="Google Shape;803;p86"/>
          <p:cNvSpPr/>
          <p:nvPr/>
        </p:nvSpPr>
        <p:spPr>
          <a:xfrm rot="10800000" flipH="1">
            <a:off x="1563789"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04" name="Google Shape;804;p86"/>
          <p:cNvSpPr/>
          <p:nvPr/>
        </p:nvSpPr>
        <p:spPr>
          <a:xfrm rot="10800000" flipH="1">
            <a:off x="11849831" y="1959492"/>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05" name="Google Shape;805;p86"/>
          <p:cNvSpPr/>
          <p:nvPr/>
        </p:nvSpPr>
        <p:spPr>
          <a:xfrm rot="10800000" flipH="1">
            <a:off x="368655"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06" name="Google Shape;806;p86"/>
          <p:cNvSpPr/>
          <p:nvPr/>
        </p:nvSpPr>
        <p:spPr>
          <a:xfrm>
            <a:off x="336496"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07" name="Google Shape;807;p86"/>
          <p:cNvSpPr/>
          <p:nvPr/>
        </p:nvSpPr>
        <p:spPr>
          <a:xfrm>
            <a:off x="238364"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08"/>
        <p:cNvGrpSpPr/>
        <p:nvPr/>
      </p:nvGrpSpPr>
      <p:grpSpPr>
        <a:xfrm>
          <a:off x="0" y="0"/>
          <a:ext cx="0" cy="0"/>
          <a:chOff x="0" y="0"/>
          <a:chExt cx="0" cy="0"/>
        </a:xfrm>
      </p:grpSpPr>
      <p:sp>
        <p:nvSpPr>
          <p:cNvPr id="809" name="Google Shape;809;p87"/>
          <p:cNvSpPr txBox="1">
            <a:spLocks noGrp="1"/>
          </p:cNvSpPr>
          <p:nvPr>
            <p:ph type="body" idx="1"/>
          </p:nvPr>
        </p:nvSpPr>
        <p:spPr>
          <a:xfrm>
            <a:off x="960000" y="1949667"/>
            <a:ext cx="6087600" cy="3777600"/>
          </a:xfrm>
          <a:prstGeom prst="rect">
            <a:avLst/>
          </a:prstGeom>
          <a:noFill/>
          <a:ln>
            <a:noFill/>
          </a:ln>
        </p:spPr>
        <p:txBody>
          <a:bodyPr spcFirstLastPara="1" wrap="square" lIns="91425" tIns="91425" rIns="91425" bIns="91425" anchor="ctr" anchorCtr="0">
            <a:noAutofit/>
          </a:bodyPr>
          <a:lstStyle>
            <a:lvl1pPr marL="457200" lvl="0" indent="-292100" algn="l">
              <a:lnSpc>
                <a:spcPct val="100000"/>
              </a:lnSpc>
              <a:spcBef>
                <a:spcPts val="0"/>
              </a:spcBef>
              <a:spcAft>
                <a:spcPts val="0"/>
              </a:spcAft>
              <a:buSzPts val="1000"/>
              <a:buAutoNum type="arabicPeriod"/>
              <a:defRPr/>
            </a:lvl1pPr>
            <a:lvl2pPr marL="914400" lvl="1" indent="-317500" algn="l">
              <a:lnSpc>
                <a:spcPct val="115000"/>
              </a:lnSpc>
              <a:spcBef>
                <a:spcPts val="1600"/>
              </a:spcBef>
              <a:spcAft>
                <a:spcPts val="0"/>
              </a:spcAft>
              <a:buSzPts val="1400"/>
              <a:buAutoNum type="alphaLcPeriod"/>
              <a:defRPr/>
            </a:lvl2pPr>
            <a:lvl3pPr marL="1371600" lvl="2" indent="-317500" algn="l">
              <a:lnSpc>
                <a:spcPct val="115000"/>
              </a:lnSpc>
              <a:spcBef>
                <a:spcPts val="2133"/>
              </a:spcBef>
              <a:spcAft>
                <a:spcPts val="0"/>
              </a:spcAft>
              <a:buSzPts val="1400"/>
              <a:buAutoNum type="romanLcPeriod"/>
              <a:defRPr/>
            </a:lvl3pPr>
            <a:lvl4pPr marL="1828800" lvl="3" indent="-317500" algn="l">
              <a:lnSpc>
                <a:spcPct val="115000"/>
              </a:lnSpc>
              <a:spcBef>
                <a:spcPts val="2133"/>
              </a:spcBef>
              <a:spcAft>
                <a:spcPts val="0"/>
              </a:spcAft>
              <a:buSzPts val="1400"/>
              <a:buAutoNum type="arabicPeriod"/>
              <a:defRPr/>
            </a:lvl4pPr>
            <a:lvl5pPr marL="2286000" lvl="4" indent="-317500" algn="l">
              <a:lnSpc>
                <a:spcPct val="115000"/>
              </a:lnSpc>
              <a:spcBef>
                <a:spcPts val="2133"/>
              </a:spcBef>
              <a:spcAft>
                <a:spcPts val="0"/>
              </a:spcAft>
              <a:buSzPts val="1400"/>
              <a:buAutoNum type="alphaLcPeriod"/>
              <a:defRPr/>
            </a:lvl5pPr>
            <a:lvl6pPr marL="2743200" lvl="5" indent="-317500" algn="l">
              <a:lnSpc>
                <a:spcPct val="115000"/>
              </a:lnSpc>
              <a:spcBef>
                <a:spcPts val="2133"/>
              </a:spcBef>
              <a:spcAft>
                <a:spcPts val="0"/>
              </a:spcAft>
              <a:buSzPts val="1400"/>
              <a:buAutoNum type="romanLcPeriod"/>
              <a:defRPr/>
            </a:lvl6pPr>
            <a:lvl7pPr marL="3200400" lvl="6" indent="-317500" algn="l">
              <a:lnSpc>
                <a:spcPct val="115000"/>
              </a:lnSpc>
              <a:spcBef>
                <a:spcPts val="2133"/>
              </a:spcBef>
              <a:spcAft>
                <a:spcPts val="0"/>
              </a:spcAft>
              <a:buSzPts val="1400"/>
              <a:buAutoNum type="arabicPeriod"/>
              <a:defRPr/>
            </a:lvl7pPr>
            <a:lvl8pPr marL="3657600" lvl="7" indent="-317500" algn="l">
              <a:lnSpc>
                <a:spcPct val="115000"/>
              </a:lnSpc>
              <a:spcBef>
                <a:spcPts val="2133"/>
              </a:spcBef>
              <a:spcAft>
                <a:spcPts val="0"/>
              </a:spcAft>
              <a:buSzPts val="1400"/>
              <a:buAutoNum type="alphaLcPeriod"/>
              <a:defRPr/>
            </a:lvl8pPr>
            <a:lvl9pPr marL="4114800" lvl="8" indent="-317500" algn="l">
              <a:lnSpc>
                <a:spcPct val="115000"/>
              </a:lnSpc>
              <a:spcBef>
                <a:spcPts val="2133"/>
              </a:spcBef>
              <a:spcAft>
                <a:spcPts val="2133"/>
              </a:spcAft>
              <a:buSzPts val="1400"/>
              <a:buAutoNum type="romanLcPeriod"/>
              <a:defRPr/>
            </a:lvl9pPr>
          </a:lstStyle>
          <a:p>
            <a:endParaRPr/>
          </a:p>
        </p:txBody>
      </p:sp>
      <p:sp>
        <p:nvSpPr>
          <p:cNvPr id="810" name="Google Shape;810;p87"/>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11" name="Google Shape;811;p87"/>
          <p:cNvGrpSpPr/>
          <p:nvPr/>
        </p:nvGrpSpPr>
        <p:grpSpPr>
          <a:xfrm flipH="1">
            <a:off x="351243" y="341852"/>
            <a:ext cx="11154393" cy="6273377"/>
            <a:chOff x="-5876397" y="2818975"/>
            <a:chExt cx="4626843" cy="2602197"/>
          </a:xfrm>
        </p:grpSpPr>
        <p:sp>
          <p:nvSpPr>
            <p:cNvPr id="812" name="Google Shape;812;p87"/>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13" name="Google Shape;813;p87"/>
            <p:cNvSpPr/>
            <p:nvPr/>
          </p:nvSpPr>
          <p:spPr>
            <a:xfrm>
              <a:off x="-2567599" y="5374872"/>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14" name="Google Shape;814;p87"/>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15" name="Google Shape;815;p87"/>
            <p:cNvSpPr/>
            <p:nvPr/>
          </p:nvSpPr>
          <p:spPr>
            <a:xfrm>
              <a:off x="-1303804" y="352158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816" name="Google Shape;816;p87"/>
          <p:cNvSpPr/>
          <p:nvPr/>
        </p:nvSpPr>
        <p:spPr>
          <a:xfrm rot="-1890520">
            <a:off x="-1800107" y="-1094683"/>
            <a:ext cx="4205384" cy="3328961"/>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0"/>
          <p:cNvSpPr txBox="1">
            <a:spLocks noGrp="1"/>
          </p:cNvSpPr>
          <p:nvPr>
            <p:ph type="body" idx="1"/>
          </p:nvPr>
        </p:nvSpPr>
        <p:spPr>
          <a:xfrm>
            <a:off x="0" y="164639"/>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
          <p:cNvSpPr txBox="1">
            <a:spLocks noGrp="1"/>
          </p:cNvSpPr>
          <p:nvPr>
            <p:ph type="body" idx="2"/>
          </p:nvPr>
        </p:nvSpPr>
        <p:spPr>
          <a:xfrm>
            <a:off x="0" y="932724"/>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Oi"/>
                <a:ea typeface="Oi"/>
                <a:cs typeface="Oi"/>
                <a:sym typeface="O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17"/>
        <p:cNvGrpSpPr/>
        <p:nvPr/>
      </p:nvGrpSpPr>
      <p:grpSpPr>
        <a:xfrm>
          <a:off x="0" y="0"/>
          <a:ext cx="0" cy="0"/>
          <a:chOff x="0" y="0"/>
          <a:chExt cx="0" cy="0"/>
        </a:xfrm>
      </p:grpSpPr>
      <p:sp>
        <p:nvSpPr>
          <p:cNvPr id="818" name="Google Shape;818;p88"/>
          <p:cNvSpPr/>
          <p:nvPr/>
        </p:nvSpPr>
        <p:spPr>
          <a:xfrm rot="10800000" flipH="1">
            <a:off x="-1530141" y="38960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19" name="Google Shape;819;p88"/>
          <p:cNvSpPr txBox="1">
            <a:spLocks noGrp="1"/>
          </p:cNvSpPr>
          <p:nvPr>
            <p:ph type="title"/>
          </p:nvPr>
        </p:nvSpPr>
        <p:spPr>
          <a:xfrm>
            <a:off x="1241200" y="1394600"/>
            <a:ext cx="8490400" cy="406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13335"/>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820" name="Google Shape;820;p88"/>
          <p:cNvGrpSpPr/>
          <p:nvPr/>
        </p:nvGrpSpPr>
        <p:grpSpPr>
          <a:xfrm rot="10800000">
            <a:off x="321674" y="614366"/>
            <a:ext cx="7448133" cy="6013365"/>
            <a:chOff x="-4266347" y="2789854"/>
            <a:chExt cx="3089486" cy="2494344"/>
          </a:xfrm>
        </p:grpSpPr>
        <p:sp>
          <p:nvSpPr>
            <p:cNvPr id="821" name="Google Shape;821;p88"/>
            <p:cNvSpPr/>
            <p:nvPr/>
          </p:nvSpPr>
          <p:spPr>
            <a:xfrm>
              <a:off x="-1257786" y="375284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22" name="Google Shape;822;p88"/>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23" name="Google Shape;823;p88"/>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4"/>
        <p:cNvGrpSpPr/>
        <p:nvPr/>
      </p:nvGrpSpPr>
      <p:grpSpPr>
        <a:xfrm>
          <a:off x="0" y="0"/>
          <a:ext cx="0" cy="0"/>
          <a:chOff x="0" y="0"/>
          <a:chExt cx="0" cy="0"/>
        </a:xfrm>
      </p:grpSpPr>
      <p:sp>
        <p:nvSpPr>
          <p:cNvPr id="825" name="Google Shape;825;p89"/>
          <p:cNvSpPr txBox="1">
            <a:spLocks noGrp="1"/>
          </p:cNvSpPr>
          <p:nvPr>
            <p:ph type="title"/>
          </p:nvPr>
        </p:nvSpPr>
        <p:spPr>
          <a:xfrm>
            <a:off x="1082383" y="1176145"/>
            <a:ext cx="4998000" cy="295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26" name="Google Shape;826;p89"/>
          <p:cNvSpPr txBox="1">
            <a:spLocks noGrp="1"/>
          </p:cNvSpPr>
          <p:nvPr>
            <p:ph type="subTitle" idx="1"/>
          </p:nvPr>
        </p:nvSpPr>
        <p:spPr>
          <a:xfrm>
            <a:off x="1082383" y="4129855"/>
            <a:ext cx="4998000" cy="155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27" name="Google Shape;827;p89"/>
          <p:cNvSpPr/>
          <p:nvPr/>
        </p:nvSpPr>
        <p:spPr>
          <a:xfrm rot="208" flipH="1">
            <a:off x="-1792334" y="3927141"/>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28" name="Google Shape;828;p89"/>
          <p:cNvSpPr/>
          <p:nvPr/>
        </p:nvSpPr>
        <p:spPr>
          <a:xfrm flipH="1">
            <a:off x="8374459" y="-14636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829" name="Google Shape;829;p89"/>
          <p:cNvGrpSpPr/>
          <p:nvPr/>
        </p:nvGrpSpPr>
        <p:grpSpPr>
          <a:xfrm>
            <a:off x="317086" y="308492"/>
            <a:ext cx="11544153" cy="5416335"/>
            <a:chOff x="-6143112" y="2805138"/>
            <a:chExt cx="4788515" cy="2246696"/>
          </a:xfrm>
        </p:grpSpPr>
        <p:sp>
          <p:nvSpPr>
            <p:cNvPr id="830" name="Google Shape;830;p89"/>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31" name="Google Shape;831;p89"/>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32" name="Google Shape;832;p89"/>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33"/>
        <p:cNvGrpSpPr/>
        <p:nvPr/>
      </p:nvGrpSpPr>
      <p:grpSpPr>
        <a:xfrm>
          <a:off x="0" y="0"/>
          <a:ext cx="0" cy="0"/>
          <a:chOff x="0" y="0"/>
          <a:chExt cx="0" cy="0"/>
        </a:xfrm>
      </p:grpSpPr>
      <p:sp>
        <p:nvSpPr>
          <p:cNvPr id="834" name="Google Shape;834;p90"/>
          <p:cNvSpPr txBox="1">
            <a:spLocks noGrp="1"/>
          </p:cNvSpPr>
          <p:nvPr>
            <p:ph type="title"/>
          </p:nvPr>
        </p:nvSpPr>
        <p:spPr>
          <a:xfrm>
            <a:off x="919935" y="3863433"/>
            <a:ext cx="5224400" cy="219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grpSp>
        <p:nvGrpSpPr>
          <p:cNvPr id="835" name="Google Shape;835;p90"/>
          <p:cNvGrpSpPr/>
          <p:nvPr/>
        </p:nvGrpSpPr>
        <p:grpSpPr>
          <a:xfrm>
            <a:off x="4841588" y="271648"/>
            <a:ext cx="6664047" cy="5124379"/>
            <a:chOff x="-4266347" y="2789854"/>
            <a:chExt cx="2764247" cy="2125593"/>
          </a:xfrm>
        </p:grpSpPr>
        <p:sp>
          <p:nvSpPr>
            <p:cNvPr id="836" name="Google Shape;836;p90"/>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37" name="Google Shape;837;p90"/>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838" name="Google Shape;838;p90"/>
          <p:cNvSpPr/>
          <p:nvPr/>
        </p:nvSpPr>
        <p:spPr>
          <a:xfrm>
            <a:off x="9054755" y="34185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39"/>
        <p:cNvGrpSpPr/>
        <p:nvPr/>
      </p:nvGrpSpPr>
      <p:grpSpPr>
        <a:xfrm>
          <a:off x="0" y="0"/>
          <a:ext cx="0" cy="0"/>
          <a:chOff x="0" y="0"/>
          <a:chExt cx="0" cy="0"/>
        </a:xfrm>
      </p:grpSpPr>
      <p:sp>
        <p:nvSpPr>
          <p:cNvPr id="840" name="Google Shape;840;p91"/>
          <p:cNvSpPr txBox="1">
            <a:spLocks noGrp="1"/>
          </p:cNvSpPr>
          <p:nvPr>
            <p:ph type="title"/>
          </p:nvPr>
        </p:nvSpPr>
        <p:spPr>
          <a:xfrm>
            <a:off x="1102400" y="2050907"/>
            <a:ext cx="8768000" cy="209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0000"/>
              <a:buNone/>
              <a:defRPr sz="13335"/>
            </a:lvl1pPr>
            <a:lvl2pPr lvl="1" algn="ctr">
              <a:lnSpc>
                <a:spcPct val="100000"/>
              </a:lnSpc>
              <a:spcBef>
                <a:spcPts val="0"/>
              </a:spcBef>
              <a:spcAft>
                <a:spcPts val="0"/>
              </a:spcAft>
              <a:buSzPts val="9600"/>
              <a:buNone/>
              <a:defRPr sz="12802"/>
            </a:lvl2pPr>
            <a:lvl3pPr lvl="2" algn="ctr">
              <a:lnSpc>
                <a:spcPct val="100000"/>
              </a:lnSpc>
              <a:spcBef>
                <a:spcPts val="0"/>
              </a:spcBef>
              <a:spcAft>
                <a:spcPts val="0"/>
              </a:spcAft>
              <a:buSzPts val="9600"/>
              <a:buNone/>
              <a:defRPr sz="12802"/>
            </a:lvl3pPr>
            <a:lvl4pPr lvl="3" algn="ctr">
              <a:lnSpc>
                <a:spcPct val="100000"/>
              </a:lnSpc>
              <a:spcBef>
                <a:spcPts val="0"/>
              </a:spcBef>
              <a:spcAft>
                <a:spcPts val="0"/>
              </a:spcAft>
              <a:buSzPts val="9600"/>
              <a:buNone/>
              <a:defRPr sz="12802"/>
            </a:lvl4pPr>
            <a:lvl5pPr lvl="4" algn="ctr">
              <a:lnSpc>
                <a:spcPct val="100000"/>
              </a:lnSpc>
              <a:spcBef>
                <a:spcPts val="0"/>
              </a:spcBef>
              <a:spcAft>
                <a:spcPts val="0"/>
              </a:spcAft>
              <a:buSzPts val="9600"/>
              <a:buNone/>
              <a:defRPr sz="12802"/>
            </a:lvl5pPr>
            <a:lvl6pPr lvl="5" algn="ctr">
              <a:lnSpc>
                <a:spcPct val="100000"/>
              </a:lnSpc>
              <a:spcBef>
                <a:spcPts val="0"/>
              </a:spcBef>
              <a:spcAft>
                <a:spcPts val="0"/>
              </a:spcAft>
              <a:buSzPts val="9600"/>
              <a:buNone/>
              <a:defRPr sz="12802"/>
            </a:lvl6pPr>
            <a:lvl7pPr lvl="6" algn="ctr">
              <a:lnSpc>
                <a:spcPct val="100000"/>
              </a:lnSpc>
              <a:spcBef>
                <a:spcPts val="0"/>
              </a:spcBef>
              <a:spcAft>
                <a:spcPts val="0"/>
              </a:spcAft>
              <a:buSzPts val="9600"/>
              <a:buNone/>
              <a:defRPr sz="12802"/>
            </a:lvl7pPr>
            <a:lvl8pPr lvl="7" algn="ctr">
              <a:lnSpc>
                <a:spcPct val="100000"/>
              </a:lnSpc>
              <a:spcBef>
                <a:spcPts val="0"/>
              </a:spcBef>
              <a:spcAft>
                <a:spcPts val="0"/>
              </a:spcAft>
              <a:buSzPts val="9600"/>
              <a:buNone/>
              <a:defRPr sz="12802"/>
            </a:lvl8pPr>
            <a:lvl9pPr lvl="8" algn="ctr">
              <a:lnSpc>
                <a:spcPct val="100000"/>
              </a:lnSpc>
              <a:spcBef>
                <a:spcPts val="0"/>
              </a:spcBef>
              <a:spcAft>
                <a:spcPts val="0"/>
              </a:spcAft>
              <a:buSzPts val="9600"/>
              <a:buNone/>
              <a:defRPr sz="12802"/>
            </a:lvl9pPr>
          </a:lstStyle>
          <a:p>
            <a:endParaRPr/>
          </a:p>
        </p:txBody>
      </p:sp>
      <p:sp>
        <p:nvSpPr>
          <p:cNvPr id="841" name="Google Shape;841;p91"/>
          <p:cNvSpPr txBox="1">
            <a:spLocks noGrp="1"/>
          </p:cNvSpPr>
          <p:nvPr>
            <p:ph type="subTitle" idx="1"/>
          </p:nvPr>
        </p:nvSpPr>
        <p:spPr>
          <a:xfrm>
            <a:off x="1102400" y="4144293"/>
            <a:ext cx="8768000" cy="6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None/>
              <a:defRPr sz="2267"/>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842" name="Google Shape;842;p91"/>
          <p:cNvGrpSpPr/>
          <p:nvPr/>
        </p:nvGrpSpPr>
        <p:grpSpPr>
          <a:xfrm>
            <a:off x="248881" y="271648"/>
            <a:ext cx="11439731" cy="2797403"/>
            <a:chOff x="-6171402" y="2789854"/>
            <a:chExt cx="4745201" cy="1160363"/>
          </a:xfrm>
        </p:grpSpPr>
        <p:sp>
          <p:nvSpPr>
            <p:cNvPr id="843" name="Google Shape;843;p91"/>
            <p:cNvSpPr/>
            <p:nvPr/>
          </p:nvSpPr>
          <p:spPr>
            <a:xfrm>
              <a:off x="-1507276" y="3872567"/>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44" name="Google Shape;844;p91"/>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45" name="Google Shape;845;p91"/>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846" name="Google Shape;846;p91"/>
          <p:cNvSpPr/>
          <p:nvPr/>
        </p:nvSpPr>
        <p:spPr>
          <a:xfrm rot="-10799792" flipH="1">
            <a:off x="804144" y="-4111220"/>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7"/>
        <p:cNvGrpSpPr/>
        <p:nvPr/>
      </p:nvGrpSpPr>
      <p:grpSpPr>
        <a:xfrm>
          <a:off x="0" y="0"/>
          <a:ext cx="0" cy="0"/>
          <a:chOff x="0" y="0"/>
          <a:chExt cx="0" cy="0"/>
        </a:xfrm>
      </p:grpSpPr>
      <p:sp>
        <p:nvSpPr>
          <p:cNvPr id="848" name="Google Shape;848;p9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9"/>
        <p:cNvGrpSpPr/>
        <p:nvPr/>
      </p:nvGrpSpPr>
      <p:grpSpPr>
        <a:xfrm>
          <a:off x="0" y="0"/>
          <a:ext cx="0" cy="0"/>
          <a:chOff x="0" y="0"/>
          <a:chExt cx="0" cy="0"/>
        </a:xfrm>
      </p:grpSpPr>
      <p:grpSp>
        <p:nvGrpSpPr>
          <p:cNvPr id="850" name="Google Shape;850;p93"/>
          <p:cNvGrpSpPr/>
          <p:nvPr/>
        </p:nvGrpSpPr>
        <p:grpSpPr>
          <a:xfrm>
            <a:off x="3541372" y="1955800"/>
            <a:ext cx="2480656" cy="4152800"/>
            <a:chOff x="2647950" y="1466850"/>
            <a:chExt cx="1860492" cy="3114600"/>
          </a:xfrm>
        </p:grpSpPr>
        <p:sp>
          <p:nvSpPr>
            <p:cNvPr id="851" name="Google Shape;851;p93"/>
            <p:cNvSpPr/>
            <p:nvPr/>
          </p:nvSpPr>
          <p:spPr>
            <a:xfrm rot="5400000">
              <a:off x="2027292"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852" name="Google Shape;852;p93"/>
            <p:cNvCxnSpPr/>
            <p:nvPr/>
          </p:nvCxnSpPr>
          <p:spPr>
            <a:xfrm>
              <a:off x="2647950"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853" name="Google Shape;853;p93"/>
          <p:cNvGrpSpPr/>
          <p:nvPr/>
        </p:nvGrpSpPr>
        <p:grpSpPr>
          <a:xfrm>
            <a:off x="6171119" y="1955800"/>
            <a:ext cx="2474877" cy="4152800"/>
            <a:chOff x="4619625" y="1466850"/>
            <a:chExt cx="1856158" cy="3114600"/>
          </a:xfrm>
        </p:grpSpPr>
        <p:sp>
          <p:nvSpPr>
            <p:cNvPr id="854" name="Google Shape;854;p93"/>
            <p:cNvSpPr/>
            <p:nvPr/>
          </p:nvSpPr>
          <p:spPr>
            <a:xfrm rot="5400000">
              <a:off x="3994633"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855" name="Google Shape;855;p93"/>
            <p:cNvCxnSpPr/>
            <p:nvPr/>
          </p:nvCxnSpPr>
          <p:spPr>
            <a:xfrm>
              <a:off x="46196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856" name="Google Shape;856;p93"/>
          <p:cNvGrpSpPr/>
          <p:nvPr/>
        </p:nvGrpSpPr>
        <p:grpSpPr>
          <a:xfrm>
            <a:off x="8795084" y="1955800"/>
            <a:ext cx="2471200" cy="4152800"/>
            <a:chOff x="6595425" y="1466850"/>
            <a:chExt cx="1853400" cy="3114600"/>
          </a:xfrm>
        </p:grpSpPr>
        <p:sp>
          <p:nvSpPr>
            <p:cNvPr id="857" name="Google Shape;857;p93"/>
            <p:cNvSpPr/>
            <p:nvPr/>
          </p:nvSpPr>
          <p:spPr>
            <a:xfrm rot="5400000">
              <a:off x="5961975"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858" name="Google Shape;858;p93"/>
            <p:cNvCxnSpPr/>
            <p:nvPr/>
          </p:nvCxnSpPr>
          <p:spPr>
            <a:xfrm>
              <a:off x="6600825" y="2552700"/>
              <a:ext cx="1848000" cy="0"/>
            </a:xfrm>
            <a:prstGeom prst="straightConnector1">
              <a:avLst/>
            </a:prstGeom>
            <a:noFill/>
            <a:ln w="28575" cap="flat" cmpd="sng">
              <a:solidFill>
                <a:schemeClr val="dk1"/>
              </a:solidFill>
              <a:prstDash val="solid"/>
              <a:round/>
              <a:headEnd type="none" w="sm" len="sm"/>
              <a:tailEnd type="none" w="sm" len="sm"/>
            </a:ln>
          </p:spPr>
        </p:cxnSp>
      </p:grpSp>
      <p:grpSp>
        <p:nvGrpSpPr>
          <p:cNvPr id="859" name="Google Shape;859;p93"/>
          <p:cNvGrpSpPr/>
          <p:nvPr/>
        </p:nvGrpSpPr>
        <p:grpSpPr>
          <a:xfrm>
            <a:off x="925719" y="1955800"/>
            <a:ext cx="2466567" cy="4152800"/>
            <a:chOff x="693400" y="1466850"/>
            <a:chExt cx="1849925" cy="3114600"/>
          </a:xfrm>
        </p:grpSpPr>
        <p:sp>
          <p:nvSpPr>
            <p:cNvPr id="860" name="Google Shape;860;p93"/>
            <p:cNvSpPr/>
            <p:nvPr/>
          </p:nvSpPr>
          <p:spPr>
            <a:xfrm rot="5400000">
              <a:off x="59950" y="2100300"/>
              <a:ext cx="3114600" cy="1847700"/>
            </a:xfrm>
            <a:prstGeom prst="roundRect">
              <a:avLst>
                <a:gd name="adj" fmla="val 5641"/>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861" name="Google Shape;861;p93"/>
            <p:cNvCxnSpPr/>
            <p:nvPr/>
          </p:nvCxnSpPr>
          <p:spPr>
            <a:xfrm>
              <a:off x="695325" y="2552700"/>
              <a:ext cx="1848000" cy="0"/>
            </a:xfrm>
            <a:prstGeom prst="straightConnector1">
              <a:avLst/>
            </a:prstGeom>
            <a:noFill/>
            <a:ln w="28575" cap="flat" cmpd="sng">
              <a:solidFill>
                <a:schemeClr val="dk1"/>
              </a:solidFill>
              <a:prstDash val="solid"/>
              <a:round/>
              <a:headEnd type="none" w="sm" len="sm"/>
              <a:tailEnd type="none" w="sm" len="sm"/>
            </a:ln>
          </p:spPr>
        </p:cxnSp>
      </p:grpSp>
      <p:sp>
        <p:nvSpPr>
          <p:cNvPr id="862" name="Google Shape;862;p93"/>
          <p:cNvSpPr/>
          <p:nvPr/>
        </p:nvSpPr>
        <p:spPr>
          <a:xfrm flipH="1">
            <a:off x="8425259"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63" name="Google Shape;863;p93"/>
          <p:cNvSpPr/>
          <p:nvPr/>
        </p:nvSpPr>
        <p:spPr>
          <a:xfrm>
            <a:off x="-1022141"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864" name="Google Shape;864;p93"/>
          <p:cNvGrpSpPr/>
          <p:nvPr/>
        </p:nvGrpSpPr>
        <p:grpSpPr>
          <a:xfrm>
            <a:off x="312382" y="221057"/>
            <a:ext cx="11634443" cy="6285360"/>
            <a:chOff x="-6145063" y="2768870"/>
            <a:chExt cx="4825968" cy="2607168"/>
          </a:xfrm>
        </p:grpSpPr>
        <p:sp>
          <p:nvSpPr>
            <p:cNvPr id="865" name="Google Shape;865;p93"/>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66" name="Google Shape;866;p93"/>
            <p:cNvSpPr/>
            <p:nvPr/>
          </p:nvSpPr>
          <p:spPr>
            <a:xfrm>
              <a:off x="-5934232" y="5320337"/>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67" name="Google Shape;867;p93"/>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68" name="Google Shape;868;p93"/>
            <p:cNvSpPr/>
            <p:nvPr/>
          </p:nvSpPr>
          <p:spPr>
            <a:xfrm>
              <a:off x="-2699063" y="525275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69" name="Google Shape;869;p93"/>
            <p:cNvSpPr/>
            <p:nvPr/>
          </p:nvSpPr>
          <p:spPr>
            <a:xfrm>
              <a:off x="-1608156" y="5299063"/>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70" name="Google Shape;870;p93"/>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71" name="Google Shape;871;p93"/>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872" name="Google Shape;872;p93"/>
          <p:cNvSpPr txBox="1">
            <a:spLocks noGrp="1"/>
          </p:cNvSpPr>
          <p:nvPr>
            <p:ph type="title"/>
          </p:nvPr>
        </p:nvSpPr>
        <p:spPr>
          <a:xfrm flipH="1">
            <a:off x="938945"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873" name="Google Shape;873;p93"/>
          <p:cNvSpPr txBox="1">
            <a:spLocks noGrp="1"/>
          </p:cNvSpPr>
          <p:nvPr>
            <p:ph type="subTitle" idx="1"/>
          </p:nvPr>
        </p:nvSpPr>
        <p:spPr>
          <a:xfrm>
            <a:off x="938945"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874" name="Google Shape;874;p93"/>
          <p:cNvSpPr txBox="1">
            <a:spLocks noGrp="1"/>
          </p:cNvSpPr>
          <p:nvPr>
            <p:ph type="subTitle" idx="2"/>
          </p:nvPr>
        </p:nvSpPr>
        <p:spPr>
          <a:xfrm>
            <a:off x="938945"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875" name="Google Shape;875;p93"/>
          <p:cNvSpPr txBox="1">
            <a:spLocks noGrp="1"/>
          </p:cNvSpPr>
          <p:nvPr>
            <p:ph type="title" idx="3"/>
          </p:nvPr>
        </p:nvSpPr>
        <p:spPr>
          <a:xfrm flipH="1">
            <a:off x="3562068"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876" name="Google Shape;876;p93"/>
          <p:cNvSpPr txBox="1">
            <a:spLocks noGrp="1"/>
          </p:cNvSpPr>
          <p:nvPr>
            <p:ph type="subTitle" idx="4"/>
          </p:nvPr>
        </p:nvSpPr>
        <p:spPr>
          <a:xfrm>
            <a:off x="3562068"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877" name="Google Shape;877;p93"/>
          <p:cNvSpPr txBox="1">
            <a:spLocks noGrp="1"/>
          </p:cNvSpPr>
          <p:nvPr>
            <p:ph type="subTitle" idx="5"/>
          </p:nvPr>
        </p:nvSpPr>
        <p:spPr>
          <a:xfrm>
            <a:off x="3562068"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878" name="Google Shape;878;p93"/>
          <p:cNvSpPr txBox="1">
            <a:spLocks noGrp="1"/>
          </p:cNvSpPr>
          <p:nvPr>
            <p:ph type="title" idx="6"/>
          </p:nvPr>
        </p:nvSpPr>
        <p:spPr>
          <a:xfrm flipH="1">
            <a:off x="6185191"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dk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879" name="Google Shape;879;p93"/>
          <p:cNvSpPr txBox="1">
            <a:spLocks noGrp="1"/>
          </p:cNvSpPr>
          <p:nvPr>
            <p:ph type="subTitle" idx="7"/>
          </p:nvPr>
        </p:nvSpPr>
        <p:spPr>
          <a:xfrm>
            <a:off x="6185191"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880" name="Google Shape;880;p93"/>
          <p:cNvSpPr txBox="1">
            <a:spLocks noGrp="1"/>
          </p:cNvSpPr>
          <p:nvPr>
            <p:ph type="subTitle" idx="8"/>
          </p:nvPr>
        </p:nvSpPr>
        <p:spPr>
          <a:xfrm>
            <a:off x="6185191"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881" name="Google Shape;881;p93"/>
          <p:cNvSpPr txBox="1">
            <a:spLocks noGrp="1"/>
          </p:cNvSpPr>
          <p:nvPr>
            <p:ph type="title" idx="9"/>
          </p:nvPr>
        </p:nvSpPr>
        <p:spPr>
          <a:xfrm flipH="1">
            <a:off x="8808312" y="2153733"/>
            <a:ext cx="2434800" cy="10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4800" b="1">
                <a:solidFill>
                  <a:schemeClr val="lt2"/>
                </a:solidFill>
              </a:defRPr>
            </a:lvl1pPr>
            <a:lvl2pPr lvl="1" algn="r">
              <a:lnSpc>
                <a:spcPct val="100000"/>
              </a:lnSpc>
              <a:spcBef>
                <a:spcPts val="0"/>
              </a:spcBef>
              <a:spcAft>
                <a:spcPts val="0"/>
              </a:spcAft>
              <a:buSzPts val="2500"/>
              <a:buNone/>
              <a:defRPr sz="3334"/>
            </a:lvl2pPr>
            <a:lvl3pPr lvl="2" algn="r">
              <a:lnSpc>
                <a:spcPct val="100000"/>
              </a:lnSpc>
              <a:spcBef>
                <a:spcPts val="0"/>
              </a:spcBef>
              <a:spcAft>
                <a:spcPts val="0"/>
              </a:spcAft>
              <a:buSzPts val="2500"/>
              <a:buNone/>
              <a:defRPr sz="3334"/>
            </a:lvl3pPr>
            <a:lvl4pPr lvl="3" algn="r">
              <a:lnSpc>
                <a:spcPct val="100000"/>
              </a:lnSpc>
              <a:spcBef>
                <a:spcPts val="0"/>
              </a:spcBef>
              <a:spcAft>
                <a:spcPts val="0"/>
              </a:spcAft>
              <a:buSzPts val="2500"/>
              <a:buNone/>
              <a:defRPr sz="3334"/>
            </a:lvl4pPr>
            <a:lvl5pPr lvl="4" algn="r">
              <a:lnSpc>
                <a:spcPct val="100000"/>
              </a:lnSpc>
              <a:spcBef>
                <a:spcPts val="0"/>
              </a:spcBef>
              <a:spcAft>
                <a:spcPts val="0"/>
              </a:spcAft>
              <a:buSzPts val="2500"/>
              <a:buNone/>
              <a:defRPr sz="3334"/>
            </a:lvl5pPr>
            <a:lvl6pPr lvl="5" algn="r">
              <a:lnSpc>
                <a:spcPct val="100000"/>
              </a:lnSpc>
              <a:spcBef>
                <a:spcPts val="0"/>
              </a:spcBef>
              <a:spcAft>
                <a:spcPts val="0"/>
              </a:spcAft>
              <a:buSzPts val="2500"/>
              <a:buNone/>
              <a:defRPr sz="3334"/>
            </a:lvl6pPr>
            <a:lvl7pPr lvl="6" algn="r">
              <a:lnSpc>
                <a:spcPct val="100000"/>
              </a:lnSpc>
              <a:spcBef>
                <a:spcPts val="0"/>
              </a:spcBef>
              <a:spcAft>
                <a:spcPts val="0"/>
              </a:spcAft>
              <a:buSzPts val="2500"/>
              <a:buNone/>
              <a:defRPr sz="3334"/>
            </a:lvl7pPr>
            <a:lvl8pPr lvl="7" algn="r">
              <a:lnSpc>
                <a:spcPct val="100000"/>
              </a:lnSpc>
              <a:spcBef>
                <a:spcPts val="0"/>
              </a:spcBef>
              <a:spcAft>
                <a:spcPts val="0"/>
              </a:spcAft>
              <a:buSzPts val="2500"/>
              <a:buNone/>
              <a:defRPr sz="3334"/>
            </a:lvl8pPr>
            <a:lvl9pPr lvl="8" algn="r">
              <a:lnSpc>
                <a:spcPct val="100000"/>
              </a:lnSpc>
              <a:spcBef>
                <a:spcPts val="0"/>
              </a:spcBef>
              <a:spcAft>
                <a:spcPts val="0"/>
              </a:spcAft>
              <a:buSzPts val="2500"/>
              <a:buNone/>
              <a:defRPr sz="3334"/>
            </a:lvl9pPr>
          </a:lstStyle>
          <a:p>
            <a:endParaRPr/>
          </a:p>
        </p:txBody>
      </p:sp>
      <p:sp>
        <p:nvSpPr>
          <p:cNvPr id="882" name="Google Shape;882;p93"/>
          <p:cNvSpPr txBox="1">
            <a:spLocks noGrp="1"/>
          </p:cNvSpPr>
          <p:nvPr>
            <p:ph type="subTitle" idx="13"/>
          </p:nvPr>
        </p:nvSpPr>
        <p:spPr>
          <a:xfrm>
            <a:off x="8808312" y="4865720"/>
            <a:ext cx="2434800" cy="84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lvl1pPr>
            <a:lvl2pPr lvl="1" algn="r">
              <a:lnSpc>
                <a:spcPct val="115000"/>
              </a:lnSpc>
              <a:spcBef>
                <a:spcPts val="0"/>
              </a:spcBef>
              <a:spcAft>
                <a:spcPts val="0"/>
              </a:spcAft>
              <a:buClr>
                <a:schemeClr val="dk1"/>
              </a:buClr>
              <a:buSzPts val="1400"/>
              <a:buNone/>
              <a:defRPr>
                <a:solidFill>
                  <a:schemeClr val="dk1"/>
                </a:solidFill>
              </a:defRPr>
            </a:lvl2pPr>
            <a:lvl3pPr lvl="2" algn="r">
              <a:lnSpc>
                <a:spcPct val="115000"/>
              </a:lnSpc>
              <a:spcBef>
                <a:spcPts val="0"/>
              </a:spcBef>
              <a:spcAft>
                <a:spcPts val="0"/>
              </a:spcAft>
              <a:buClr>
                <a:schemeClr val="dk1"/>
              </a:buClr>
              <a:buSzPts val="1400"/>
              <a:buNone/>
              <a:defRPr>
                <a:solidFill>
                  <a:schemeClr val="dk1"/>
                </a:solidFill>
              </a:defRPr>
            </a:lvl3pPr>
            <a:lvl4pPr lvl="3" algn="r">
              <a:lnSpc>
                <a:spcPct val="115000"/>
              </a:lnSpc>
              <a:spcBef>
                <a:spcPts val="0"/>
              </a:spcBef>
              <a:spcAft>
                <a:spcPts val="0"/>
              </a:spcAft>
              <a:buClr>
                <a:schemeClr val="dk1"/>
              </a:buClr>
              <a:buSzPts val="1400"/>
              <a:buNone/>
              <a:defRPr>
                <a:solidFill>
                  <a:schemeClr val="dk1"/>
                </a:solidFill>
              </a:defRPr>
            </a:lvl4pPr>
            <a:lvl5pPr lvl="4" algn="r">
              <a:lnSpc>
                <a:spcPct val="115000"/>
              </a:lnSpc>
              <a:spcBef>
                <a:spcPts val="0"/>
              </a:spcBef>
              <a:spcAft>
                <a:spcPts val="0"/>
              </a:spcAft>
              <a:buClr>
                <a:schemeClr val="dk1"/>
              </a:buClr>
              <a:buSzPts val="1400"/>
              <a:buNone/>
              <a:defRPr>
                <a:solidFill>
                  <a:schemeClr val="dk1"/>
                </a:solidFill>
              </a:defRPr>
            </a:lvl5pPr>
            <a:lvl6pPr lvl="5" algn="r">
              <a:lnSpc>
                <a:spcPct val="115000"/>
              </a:lnSpc>
              <a:spcBef>
                <a:spcPts val="0"/>
              </a:spcBef>
              <a:spcAft>
                <a:spcPts val="0"/>
              </a:spcAft>
              <a:buClr>
                <a:schemeClr val="dk1"/>
              </a:buClr>
              <a:buSzPts val="1400"/>
              <a:buNone/>
              <a:defRPr>
                <a:solidFill>
                  <a:schemeClr val="dk1"/>
                </a:solidFill>
              </a:defRPr>
            </a:lvl6pPr>
            <a:lvl7pPr lvl="6" algn="r">
              <a:lnSpc>
                <a:spcPct val="115000"/>
              </a:lnSpc>
              <a:spcBef>
                <a:spcPts val="0"/>
              </a:spcBef>
              <a:spcAft>
                <a:spcPts val="0"/>
              </a:spcAft>
              <a:buClr>
                <a:schemeClr val="dk1"/>
              </a:buClr>
              <a:buSzPts val="1400"/>
              <a:buNone/>
              <a:defRPr>
                <a:solidFill>
                  <a:schemeClr val="dk1"/>
                </a:solidFill>
              </a:defRPr>
            </a:lvl7pPr>
            <a:lvl8pPr lvl="7" algn="r">
              <a:lnSpc>
                <a:spcPct val="115000"/>
              </a:lnSpc>
              <a:spcBef>
                <a:spcPts val="0"/>
              </a:spcBef>
              <a:spcAft>
                <a:spcPts val="0"/>
              </a:spcAft>
              <a:buClr>
                <a:schemeClr val="dk1"/>
              </a:buClr>
              <a:buSzPts val="1400"/>
              <a:buNone/>
              <a:defRPr>
                <a:solidFill>
                  <a:schemeClr val="dk1"/>
                </a:solidFill>
              </a:defRPr>
            </a:lvl8pPr>
            <a:lvl9pPr lvl="8" algn="r">
              <a:lnSpc>
                <a:spcPct val="115000"/>
              </a:lnSpc>
              <a:spcBef>
                <a:spcPts val="0"/>
              </a:spcBef>
              <a:spcAft>
                <a:spcPts val="0"/>
              </a:spcAft>
              <a:buClr>
                <a:schemeClr val="dk1"/>
              </a:buClr>
              <a:buSzPts val="1400"/>
              <a:buNone/>
              <a:defRPr>
                <a:solidFill>
                  <a:schemeClr val="dk1"/>
                </a:solidFill>
              </a:defRPr>
            </a:lvl9pPr>
          </a:lstStyle>
          <a:p>
            <a:endParaRPr/>
          </a:p>
        </p:txBody>
      </p:sp>
      <p:sp>
        <p:nvSpPr>
          <p:cNvPr id="883" name="Google Shape;883;p93"/>
          <p:cNvSpPr txBox="1">
            <a:spLocks noGrp="1"/>
          </p:cNvSpPr>
          <p:nvPr>
            <p:ph type="subTitle" idx="14"/>
          </p:nvPr>
        </p:nvSpPr>
        <p:spPr>
          <a:xfrm>
            <a:off x="8808312" y="3699800"/>
            <a:ext cx="2434800" cy="91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KoHo SemiBold"/>
              <a:buNone/>
              <a:defRPr sz="3200" b="1">
                <a:latin typeface="Spinnaker"/>
                <a:ea typeface="Spinnaker"/>
                <a:cs typeface="Spinnaker"/>
                <a:sym typeface="Spinnaker"/>
              </a:defRPr>
            </a:lvl1pPr>
            <a:lvl2pPr lvl="1"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2pPr>
            <a:lvl3pPr lvl="2"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3pPr>
            <a:lvl4pPr lvl="3"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4pPr>
            <a:lvl5pPr lvl="4"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5pPr>
            <a:lvl6pPr lvl="5"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6pPr>
            <a:lvl7pPr lvl="6"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7pPr>
            <a:lvl8pPr lvl="7"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8pPr>
            <a:lvl9pPr lvl="8" algn="r">
              <a:lnSpc>
                <a:spcPct val="115000"/>
              </a:lnSpc>
              <a:spcBef>
                <a:spcPts val="0"/>
              </a:spcBef>
              <a:spcAft>
                <a:spcPts val="0"/>
              </a:spcAft>
              <a:buClr>
                <a:schemeClr val="dk1"/>
              </a:buClr>
              <a:buSzPts val="2000"/>
              <a:buFont typeface="KoHo SemiBold"/>
              <a:buNone/>
              <a:defRPr sz="2667">
                <a:solidFill>
                  <a:schemeClr val="dk1"/>
                </a:solidFill>
                <a:latin typeface="KoHo SemiBold"/>
                <a:ea typeface="KoHo SemiBold"/>
                <a:cs typeface="KoHo SemiBold"/>
                <a:sym typeface="KoHo SemiBold"/>
              </a:defRPr>
            </a:lvl9pPr>
          </a:lstStyle>
          <a:p>
            <a:endParaRPr/>
          </a:p>
        </p:txBody>
      </p:sp>
      <p:sp>
        <p:nvSpPr>
          <p:cNvPr id="884" name="Google Shape;884;p93"/>
          <p:cNvSpPr txBox="1">
            <a:spLocks noGrp="1"/>
          </p:cNvSpPr>
          <p:nvPr>
            <p:ph type="title" idx="15"/>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85"/>
        <p:cNvGrpSpPr/>
        <p:nvPr/>
      </p:nvGrpSpPr>
      <p:grpSpPr>
        <a:xfrm>
          <a:off x="0" y="0"/>
          <a:ext cx="0" cy="0"/>
          <a:chOff x="0" y="0"/>
          <a:chExt cx="0" cy="0"/>
        </a:xfrm>
      </p:grpSpPr>
      <p:sp>
        <p:nvSpPr>
          <p:cNvPr id="886" name="Google Shape;886;p94"/>
          <p:cNvSpPr txBox="1">
            <a:spLocks noGrp="1"/>
          </p:cNvSpPr>
          <p:nvPr>
            <p:ph type="title"/>
          </p:nvPr>
        </p:nvSpPr>
        <p:spPr>
          <a:xfrm>
            <a:off x="2964800" y="911180"/>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887" name="Google Shape;887;p94"/>
          <p:cNvSpPr txBox="1">
            <a:spLocks noGrp="1"/>
          </p:cNvSpPr>
          <p:nvPr>
            <p:ph type="subTitle" idx="1"/>
          </p:nvPr>
        </p:nvSpPr>
        <p:spPr>
          <a:xfrm>
            <a:off x="2964800" y="193638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888" name="Google Shape;888;p94"/>
          <p:cNvSpPr txBox="1">
            <a:spLocks noGrp="1"/>
          </p:cNvSpPr>
          <p:nvPr>
            <p:ph type="title" idx="2"/>
          </p:nvPr>
        </p:nvSpPr>
        <p:spPr>
          <a:xfrm>
            <a:off x="2964800" y="2641455"/>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889" name="Google Shape;889;p94"/>
          <p:cNvSpPr txBox="1">
            <a:spLocks noGrp="1"/>
          </p:cNvSpPr>
          <p:nvPr>
            <p:ph type="subTitle" idx="3"/>
          </p:nvPr>
        </p:nvSpPr>
        <p:spPr>
          <a:xfrm>
            <a:off x="2964800" y="366600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890" name="Google Shape;890;p94"/>
          <p:cNvSpPr txBox="1">
            <a:spLocks noGrp="1"/>
          </p:cNvSpPr>
          <p:nvPr>
            <p:ph type="title" idx="4"/>
          </p:nvPr>
        </p:nvSpPr>
        <p:spPr>
          <a:xfrm>
            <a:off x="2964800" y="4371729"/>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891" name="Google Shape;891;p94"/>
          <p:cNvSpPr txBox="1">
            <a:spLocks noGrp="1"/>
          </p:cNvSpPr>
          <p:nvPr>
            <p:ph type="subTitle" idx="5"/>
          </p:nvPr>
        </p:nvSpPr>
        <p:spPr>
          <a:xfrm>
            <a:off x="2964800" y="5395620"/>
            <a:ext cx="6262400" cy="5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PT Sans"/>
              <a:buNone/>
              <a:defRPr sz="22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Font typeface="PT Sans"/>
              <a:buNone/>
              <a:defRPr sz="2800">
                <a:latin typeface="PT Sans"/>
                <a:ea typeface="PT Sans"/>
                <a:cs typeface="PT Sans"/>
                <a:sym typeface="PT Sans"/>
              </a:defRPr>
            </a:lvl4pPr>
            <a:lvl5pPr lvl="4" algn="ctr">
              <a:lnSpc>
                <a:spcPct val="100000"/>
              </a:lnSpc>
              <a:spcBef>
                <a:spcPts val="0"/>
              </a:spcBef>
              <a:spcAft>
                <a:spcPts val="0"/>
              </a:spcAft>
              <a:buSzPts val="2100"/>
              <a:buFont typeface="PT Sans"/>
              <a:buNone/>
              <a:defRPr sz="2800">
                <a:latin typeface="PT Sans"/>
                <a:ea typeface="PT Sans"/>
                <a:cs typeface="PT Sans"/>
                <a:sym typeface="PT Sans"/>
              </a:defRPr>
            </a:lvl5pPr>
            <a:lvl6pPr lvl="5" algn="ctr">
              <a:lnSpc>
                <a:spcPct val="100000"/>
              </a:lnSpc>
              <a:spcBef>
                <a:spcPts val="0"/>
              </a:spcBef>
              <a:spcAft>
                <a:spcPts val="0"/>
              </a:spcAft>
              <a:buSzPts val="2100"/>
              <a:buFont typeface="PT Sans"/>
              <a:buNone/>
              <a:defRPr sz="2800">
                <a:latin typeface="PT Sans"/>
                <a:ea typeface="PT Sans"/>
                <a:cs typeface="PT Sans"/>
                <a:sym typeface="PT Sans"/>
              </a:defRPr>
            </a:lvl6pPr>
            <a:lvl7pPr lvl="6" algn="ctr">
              <a:lnSpc>
                <a:spcPct val="100000"/>
              </a:lnSpc>
              <a:spcBef>
                <a:spcPts val="0"/>
              </a:spcBef>
              <a:spcAft>
                <a:spcPts val="0"/>
              </a:spcAft>
              <a:buSzPts val="2100"/>
              <a:buFont typeface="PT Sans"/>
              <a:buNone/>
              <a:defRPr sz="2800">
                <a:latin typeface="PT Sans"/>
                <a:ea typeface="PT Sans"/>
                <a:cs typeface="PT Sans"/>
                <a:sym typeface="PT Sans"/>
              </a:defRPr>
            </a:lvl7pPr>
            <a:lvl8pPr lvl="7" algn="ctr">
              <a:lnSpc>
                <a:spcPct val="100000"/>
              </a:lnSpc>
              <a:spcBef>
                <a:spcPts val="0"/>
              </a:spcBef>
              <a:spcAft>
                <a:spcPts val="0"/>
              </a:spcAft>
              <a:buSzPts val="2100"/>
              <a:buFont typeface="PT Sans"/>
              <a:buNone/>
              <a:defRPr sz="2800">
                <a:latin typeface="PT Sans"/>
                <a:ea typeface="PT Sans"/>
                <a:cs typeface="PT Sans"/>
                <a:sym typeface="PT Sans"/>
              </a:defRPr>
            </a:lvl8pPr>
            <a:lvl9pPr lvl="8" algn="ctr">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892" name="Google Shape;892;p94"/>
          <p:cNvGrpSpPr/>
          <p:nvPr/>
        </p:nvGrpSpPr>
        <p:grpSpPr>
          <a:xfrm rot="10800000">
            <a:off x="2634896" y="309569"/>
            <a:ext cx="7065311" cy="222163"/>
            <a:chOff x="-4266347" y="5318476"/>
            <a:chExt cx="2930692" cy="92153"/>
          </a:xfrm>
        </p:grpSpPr>
        <p:sp>
          <p:nvSpPr>
            <p:cNvPr id="893" name="Google Shape;893;p94"/>
            <p:cNvSpPr/>
            <p:nvPr/>
          </p:nvSpPr>
          <p:spPr>
            <a:xfrm>
              <a:off x="-1389705" y="5364329"/>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94" name="Google Shape;894;p94"/>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895" name="Google Shape;895;p94"/>
          <p:cNvSpPr/>
          <p:nvPr/>
        </p:nvSpPr>
        <p:spPr>
          <a:xfrm rot="-6873750" flipH="1">
            <a:off x="4887758" y="852533"/>
            <a:ext cx="12927641" cy="737598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96" name="Google Shape;896;p94"/>
          <p:cNvSpPr/>
          <p:nvPr/>
        </p:nvSpPr>
        <p:spPr>
          <a:xfrm rot="4956612" flipH="1">
            <a:off x="-5845306" y="241016"/>
            <a:ext cx="12927607" cy="7375944"/>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897"/>
        <p:cNvGrpSpPr/>
        <p:nvPr/>
      </p:nvGrpSpPr>
      <p:grpSpPr>
        <a:xfrm>
          <a:off x="0" y="0"/>
          <a:ext cx="0" cy="0"/>
          <a:chOff x="0" y="0"/>
          <a:chExt cx="0" cy="0"/>
        </a:xfrm>
      </p:grpSpPr>
      <p:sp>
        <p:nvSpPr>
          <p:cNvPr id="898" name="Google Shape;898;p95"/>
          <p:cNvSpPr txBox="1">
            <a:spLocks noGrp="1"/>
          </p:cNvSpPr>
          <p:nvPr>
            <p:ph type="title"/>
          </p:nvPr>
        </p:nvSpPr>
        <p:spPr>
          <a:xfrm flipH="1">
            <a:off x="9208357" y="1812753"/>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000"/>
              <a:buNone/>
              <a:defRPr sz="5334" b="1">
                <a:solidFill>
                  <a:schemeClr val="dk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899" name="Google Shape;899;p95"/>
          <p:cNvSpPr txBox="1">
            <a:spLocks noGrp="1"/>
          </p:cNvSpPr>
          <p:nvPr>
            <p:ph type="title" idx="2"/>
          </p:nvPr>
        </p:nvSpPr>
        <p:spPr>
          <a:xfrm flipH="1">
            <a:off x="9208357" y="3343268"/>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5334" b="1">
                <a:solidFill>
                  <a:schemeClr val="accent1"/>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900" name="Google Shape;900;p95"/>
          <p:cNvSpPr txBox="1">
            <a:spLocks noGrp="1"/>
          </p:cNvSpPr>
          <p:nvPr>
            <p:ph type="title" idx="3"/>
          </p:nvPr>
        </p:nvSpPr>
        <p:spPr>
          <a:xfrm flipH="1">
            <a:off x="5852257" y="1812800"/>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901" name="Google Shape;901;p95"/>
          <p:cNvSpPr txBox="1">
            <a:spLocks noGrp="1"/>
          </p:cNvSpPr>
          <p:nvPr>
            <p:ph type="subTitle" idx="1"/>
          </p:nvPr>
        </p:nvSpPr>
        <p:spPr>
          <a:xfrm flipH="1">
            <a:off x="5852257" y="2395153"/>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902" name="Google Shape;902;p95"/>
          <p:cNvSpPr txBox="1">
            <a:spLocks noGrp="1"/>
          </p:cNvSpPr>
          <p:nvPr>
            <p:ph type="title" idx="4"/>
          </p:nvPr>
        </p:nvSpPr>
        <p:spPr>
          <a:xfrm flipH="1">
            <a:off x="5852257" y="3343656"/>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903" name="Google Shape;903;p95"/>
          <p:cNvSpPr txBox="1">
            <a:spLocks noGrp="1"/>
          </p:cNvSpPr>
          <p:nvPr>
            <p:ph type="subTitle" idx="5"/>
          </p:nvPr>
        </p:nvSpPr>
        <p:spPr>
          <a:xfrm flipH="1">
            <a:off x="5852257" y="3925668"/>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904" name="Google Shape;904;p95"/>
          <p:cNvSpPr txBox="1">
            <a:spLocks noGrp="1"/>
          </p:cNvSpPr>
          <p:nvPr>
            <p:ph type="title" idx="6"/>
          </p:nvPr>
        </p:nvSpPr>
        <p:spPr>
          <a:xfrm flipH="1">
            <a:off x="9208357" y="4874500"/>
            <a:ext cx="1815600" cy="12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3000"/>
              <a:buNone/>
              <a:defRPr sz="5334" b="1">
                <a:solidFill>
                  <a:schemeClr val="lt2"/>
                </a:solidFill>
              </a:defRPr>
            </a:lvl1pPr>
            <a:lvl2pPr lvl="1"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2pPr>
            <a:lvl3pPr lvl="2"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3pPr>
            <a:lvl4pPr lvl="3"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4pPr>
            <a:lvl5pPr lvl="4"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5pPr>
            <a:lvl6pPr lvl="5"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6pPr>
            <a:lvl7pPr lvl="6"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7pPr>
            <a:lvl8pPr lvl="7"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8pPr>
            <a:lvl9pPr lvl="8" algn="r">
              <a:lnSpc>
                <a:spcPct val="100000"/>
              </a:lnSpc>
              <a:spcBef>
                <a:spcPts val="0"/>
              </a:spcBef>
              <a:spcAft>
                <a:spcPts val="0"/>
              </a:spcAft>
              <a:buSzPts val="3000"/>
              <a:buFont typeface="KoHo SemiBold"/>
              <a:buNone/>
              <a:defRPr sz="4000">
                <a:latin typeface="KoHo SemiBold"/>
                <a:ea typeface="KoHo SemiBold"/>
                <a:cs typeface="KoHo SemiBold"/>
                <a:sym typeface="KoHo SemiBold"/>
              </a:defRPr>
            </a:lvl9pPr>
          </a:lstStyle>
          <a:p>
            <a:endParaRPr/>
          </a:p>
        </p:txBody>
      </p:sp>
      <p:sp>
        <p:nvSpPr>
          <p:cNvPr id="905" name="Google Shape;905;p95"/>
          <p:cNvSpPr txBox="1">
            <a:spLocks noGrp="1"/>
          </p:cNvSpPr>
          <p:nvPr>
            <p:ph type="title" idx="7"/>
          </p:nvPr>
        </p:nvSpPr>
        <p:spPr>
          <a:xfrm flipH="1">
            <a:off x="5852257" y="4874513"/>
            <a:ext cx="3180000" cy="5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3200"/>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906" name="Google Shape;906;p95"/>
          <p:cNvSpPr txBox="1">
            <a:spLocks noGrp="1"/>
          </p:cNvSpPr>
          <p:nvPr>
            <p:ph type="subTitle" idx="8"/>
          </p:nvPr>
        </p:nvSpPr>
        <p:spPr>
          <a:xfrm flipH="1">
            <a:off x="5852257" y="5456900"/>
            <a:ext cx="3180000" cy="646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2000"/>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endParaRPr/>
          </a:p>
        </p:txBody>
      </p:sp>
      <p:sp>
        <p:nvSpPr>
          <p:cNvPr id="907" name="Google Shape;907;p95"/>
          <p:cNvSpPr txBox="1">
            <a:spLocks noGrp="1"/>
          </p:cNvSpPr>
          <p:nvPr>
            <p:ph type="title" idx="9"/>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8" name="Google Shape;908;p95"/>
          <p:cNvSpPr/>
          <p:nvPr/>
        </p:nvSpPr>
        <p:spPr>
          <a:xfrm rot="5400000">
            <a:off x="9961393" y="99016"/>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09" name="Google Shape;909;p95"/>
          <p:cNvSpPr/>
          <p:nvPr/>
        </p:nvSpPr>
        <p:spPr>
          <a:xfrm rot="10800000" flipH="1">
            <a:off x="-254958" y="5402100"/>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910" name="Google Shape;910;p95"/>
          <p:cNvGrpSpPr/>
          <p:nvPr/>
        </p:nvGrpSpPr>
        <p:grpSpPr>
          <a:xfrm>
            <a:off x="320388" y="461064"/>
            <a:ext cx="11591647" cy="6166667"/>
            <a:chOff x="240290" y="345797"/>
            <a:chExt cx="8693735" cy="4625000"/>
          </a:xfrm>
        </p:grpSpPr>
        <p:grpSp>
          <p:nvGrpSpPr>
            <p:cNvPr id="911" name="Google Shape;911;p95"/>
            <p:cNvGrpSpPr/>
            <p:nvPr/>
          </p:nvGrpSpPr>
          <p:grpSpPr>
            <a:xfrm rot="10800000" flipH="1">
              <a:off x="240290" y="345797"/>
              <a:ext cx="8693735" cy="4625000"/>
              <a:chOff x="240290" y="203735"/>
              <a:chExt cx="8693735" cy="4625000"/>
            </a:xfrm>
          </p:grpSpPr>
          <p:grpSp>
            <p:nvGrpSpPr>
              <p:cNvPr id="912" name="Google Shape;912;p95"/>
              <p:cNvGrpSpPr/>
              <p:nvPr/>
            </p:nvGrpSpPr>
            <p:grpSpPr>
              <a:xfrm>
                <a:off x="3631190" y="203735"/>
                <a:ext cx="5302835" cy="4625000"/>
                <a:chOff x="-4266347" y="2789854"/>
                <a:chExt cx="2932822" cy="2557934"/>
              </a:xfrm>
            </p:grpSpPr>
            <p:sp>
              <p:nvSpPr>
                <p:cNvPr id="913" name="Google Shape;913;p95"/>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14" name="Google Shape;914;p95"/>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15" name="Google Shape;915;p95"/>
                <p:cNvSpPr/>
                <p:nvPr/>
              </p:nvSpPr>
              <p:spPr>
                <a:xfrm>
                  <a:off x="-1387575" y="373126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16" name="Google Shape;916;p95"/>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17" name="Google Shape;917;p95"/>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918" name="Google Shape;918;p95"/>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919" name="Google Shape;919;p95"/>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20"/>
        <p:cNvGrpSpPr/>
        <p:nvPr/>
      </p:nvGrpSpPr>
      <p:grpSpPr>
        <a:xfrm>
          <a:off x="0" y="0"/>
          <a:ext cx="0" cy="0"/>
          <a:chOff x="0" y="0"/>
          <a:chExt cx="0" cy="0"/>
        </a:xfrm>
      </p:grpSpPr>
      <p:sp>
        <p:nvSpPr>
          <p:cNvPr id="921" name="Google Shape;921;p96"/>
          <p:cNvSpPr txBox="1">
            <a:spLocks noGrp="1"/>
          </p:cNvSpPr>
          <p:nvPr>
            <p:ph type="title"/>
          </p:nvPr>
        </p:nvSpPr>
        <p:spPr>
          <a:xfrm>
            <a:off x="5454400" y="4540117"/>
            <a:ext cx="5813600" cy="70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922" name="Google Shape;922;p96"/>
          <p:cNvSpPr txBox="1">
            <a:spLocks noGrp="1"/>
          </p:cNvSpPr>
          <p:nvPr>
            <p:ph type="subTitle" idx="1"/>
          </p:nvPr>
        </p:nvSpPr>
        <p:spPr>
          <a:xfrm>
            <a:off x="4089400" y="1608700"/>
            <a:ext cx="7178400" cy="282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sz="3734"/>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923" name="Google Shape;923;p96"/>
          <p:cNvGrpSpPr/>
          <p:nvPr/>
        </p:nvGrpSpPr>
        <p:grpSpPr>
          <a:xfrm rot="10800000">
            <a:off x="372470" y="346160"/>
            <a:ext cx="11587207" cy="6041527"/>
            <a:chOff x="1936588" y="383768"/>
            <a:chExt cx="8690406" cy="4531145"/>
          </a:xfrm>
        </p:grpSpPr>
        <p:grpSp>
          <p:nvGrpSpPr>
            <p:cNvPr id="924" name="Google Shape;924;p96"/>
            <p:cNvGrpSpPr/>
            <p:nvPr/>
          </p:nvGrpSpPr>
          <p:grpSpPr>
            <a:xfrm>
              <a:off x="1936588" y="383768"/>
              <a:ext cx="8690406" cy="4531145"/>
              <a:chOff x="-5203576" y="2889425"/>
              <a:chExt cx="4806374" cy="2506026"/>
            </a:xfrm>
          </p:grpSpPr>
          <p:sp>
            <p:nvSpPr>
              <p:cNvPr id="925" name="Google Shape;925;p96"/>
              <p:cNvSpPr/>
              <p:nvPr/>
            </p:nvSpPr>
            <p:spPr>
              <a:xfrm>
                <a:off x="-5154752" y="5015563"/>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26" name="Google Shape;926;p96"/>
              <p:cNvSpPr/>
              <p:nvPr/>
            </p:nvSpPr>
            <p:spPr>
              <a:xfrm>
                <a:off x="-5203576" y="396255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27" name="Google Shape;927;p96"/>
              <p:cNvSpPr/>
              <p:nvPr/>
            </p:nvSpPr>
            <p:spPr>
              <a:xfrm>
                <a:off x="-478127" y="433462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28" name="Google Shape;928;p96"/>
              <p:cNvSpPr/>
              <p:nvPr/>
            </p:nvSpPr>
            <p:spPr>
              <a:xfrm>
                <a:off x="-1558280" y="523789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29" name="Google Shape;929;p96"/>
              <p:cNvSpPr/>
              <p:nvPr/>
            </p:nvSpPr>
            <p:spPr>
              <a:xfrm>
                <a:off x="-4266347" y="53184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30" name="Google Shape;930;p96"/>
              <p:cNvSpPr/>
              <p:nvPr/>
            </p:nvSpPr>
            <p:spPr>
              <a:xfrm>
                <a:off x="-3537419"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931" name="Google Shape;931;p96"/>
            <p:cNvSpPr/>
            <p:nvPr/>
          </p:nvSpPr>
          <p:spPr>
            <a:xfrm>
              <a:off x="2107190" y="1041935"/>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932" name="Google Shape;932;p96"/>
          <p:cNvSpPr/>
          <p:nvPr/>
        </p:nvSpPr>
        <p:spPr>
          <a:xfrm rot="8335191" flipH="1">
            <a:off x="-6174841" y="-3311914"/>
            <a:ext cx="12927404" cy="7375767"/>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933"/>
        <p:cNvGrpSpPr/>
        <p:nvPr/>
      </p:nvGrpSpPr>
      <p:grpSpPr>
        <a:xfrm>
          <a:off x="0" y="0"/>
          <a:ext cx="0" cy="0"/>
          <a:chOff x="0" y="0"/>
          <a:chExt cx="0" cy="0"/>
        </a:xfrm>
      </p:grpSpPr>
      <p:sp>
        <p:nvSpPr>
          <p:cNvPr id="934" name="Google Shape;934;p97"/>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5" name="Google Shape;935;p97"/>
          <p:cNvSpPr/>
          <p:nvPr/>
        </p:nvSpPr>
        <p:spPr>
          <a:xfrm rot="10800000">
            <a:off x="8107759" y="55593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36" name="Google Shape;936;p97"/>
          <p:cNvSpPr/>
          <p:nvPr/>
        </p:nvSpPr>
        <p:spPr>
          <a:xfrm>
            <a:off x="-453225"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37" name="Google Shape;937;p97"/>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38" name="Google Shape;938;p97"/>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39" name="Google Shape;939;p97"/>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40" name="Google Shape;940;p97"/>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41" name="Google Shape;941;p97"/>
          <p:cNvSpPr/>
          <p:nvPr/>
        </p:nvSpPr>
        <p:spPr>
          <a:xfrm rot="10800000">
            <a:off x="10418586" y="266164"/>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42" name="Google Shape;942;p97"/>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43" name="Google Shape;943;p97"/>
          <p:cNvSpPr/>
          <p:nvPr/>
        </p:nvSpPr>
        <p:spPr>
          <a:xfrm rot="10800000">
            <a:off x="11677967" y="11418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44" name="Google Shape;944;p97"/>
          <p:cNvSpPr/>
          <p:nvPr/>
        </p:nvSpPr>
        <p:spPr>
          <a:xfrm flipH="1">
            <a:off x="116458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45"/>
        <p:cNvGrpSpPr/>
        <p:nvPr/>
      </p:nvGrpSpPr>
      <p:grpSpPr>
        <a:xfrm>
          <a:off x="0" y="0"/>
          <a:ext cx="0" cy="0"/>
          <a:chOff x="0" y="0"/>
          <a:chExt cx="0" cy="0"/>
        </a:xfrm>
      </p:grpSpPr>
      <p:sp>
        <p:nvSpPr>
          <p:cNvPr id="946" name="Google Shape;946;p98"/>
          <p:cNvSpPr/>
          <p:nvPr/>
        </p:nvSpPr>
        <p:spPr>
          <a:xfrm rot="2462307" flipH="1">
            <a:off x="9773087" y="-572464"/>
            <a:ext cx="4205392" cy="3328968"/>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47" name="Google Shape;947;p98"/>
          <p:cNvSpPr/>
          <p:nvPr/>
        </p:nvSpPr>
        <p:spPr>
          <a:xfrm rot="-2363539">
            <a:off x="-1801111" y="-587710"/>
            <a:ext cx="4205436" cy="3329003"/>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48" name="Google Shape;948;p98"/>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49" name="Google Shape;949;p98"/>
          <p:cNvSpPr/>
          <p:nvPr/>
        </p:nvSpPr>
        <p:spPr>
          <a:xfrm rot="10800000">
            <a:off x="2012795" y="6417932"/>
            <a:ext cx="195456" cy="187199"/>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50" name="Google Shape;950;p98"/>
          <p:cNvSpPr/>
          <p:nvPr/>
        </p:nvSpPr>
        <p:spPr>
          <a:xfrm rot="10800000">
            <a:off x="7496017" y="6366427"/>
            <a:ext cx="130304" cy="11162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51" name="Google Shape;951;p98"/>
          <p:cNvSpPr/>
          <p:nvPr/>
        </p:nvSpPr>
        <p:spPr>
          <a:xfrm rot="10800000">
            <a:off x="294084" y="4979067"/>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52" name="Google Shape;952;p98"/>
          <p:cNvSpPr/>
          <p:nvPr/>
        </p:nvSpPr>
        <p:spPr>
          <a:xfrm rot="10800000">
            <a:off x="163771" y="6021355"/>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53" name="Google Shape;953;p98"/>
          <p:cNvSpPr/>
          <p:nvPr/>
        </p:nvSpPr>
        <p:spPr>
          <a:xfrm rot="10800000">
            <a:off x="10875786" y="6329446"/>
            <a:ext cx="195033" cy="185571"/>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54" name="Google Shape;954;p98"/>
          <p:cNvSpPr/>
          <p:nvPr/>
        </p:nvSpPr>
        <p:spPr>
          <a:xfrm rot="10800000">
            <a:off x="2479751" y="266158"/>
            <a:ext cx="197324" cy="185571"/>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55" name="Google Shape;955;p98"/>
          <p:cNvSpPr/>
          <p:nvPr/>
        </p:nvSpPr>
        <p:spPr>
          <a:xfrm rot="10800000">
            <a:off x="11677967" y="5409029"/>
            <a:ext cx="130785" cy="111861"/>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56" name="Google Shape;956;p98"/>
          <p:cNvSpPr/>
          <p:nvPr/>
        </p:nvSpPr>
        <p:spPr>
          <a:xfrm flipH="1">
            <a:off x="9131217" y="265198"/>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57"/>
        <p:cNvGrpSpPr/>
        <p:nvPr/>
      </p:nvGrpSpPr>
      <p:grpSpPr>
        <a:xfrm>
          <a:off x="0" y="0"/>
          <a:ext cx="0" cy="0"/>
          <a:chOff x="0" y="0"/>
          <a:chExt cx="0" cy="0"/>
        </a:xfrm>
      </p:grpSpPr>
      <p:sp>
        <p:nvSpPr>
          <p:cNvPr id="958" name="Google Shape;958;p99"/>
          <p:cNvSpPr txBox="1">
            <a:spLocks noGrp="1"/>
          </p:cNvSpPr>
          <p:nvPr>
            <p:ph type="title"/>
          </p:nvPr>
        </p:nvSpPr>
        <p:spPr>
          <a:xfrm>
            <a:off x="3266000" y="1585467"/>
            <a:ext cx="6497200" cy="2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13335"/>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959" name="Google Shape;959;p99"/>
          <p:cNvSpPr txBox="1">
            <a:spLocks noGrp="1"/>
          </p:cNvSpPr>
          <p:nvPr>
            <p:ph type="subTitle" idx="1"/>
          </p:nvPr>
        </p:nvSpPr>
        <p:spPr>
          <a:xfrm>
            <a:off x="3266000" y="4103067"/>
            <a:ext cx="6497200" cy="106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2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960" name="Google Shape;960;p99"/>
          <p:cNvGrpSpPr/>
          <p:nvPr/>
        </p:nvGrpSpPr>
        <p:grpSpPr>
          <a:xfrm>
            <a:off x="960082" y="271648"/>
            <a:ext cx="10545555" cy="5124379"/>
            <a:chOff x="-5876397" y="2789854"/>
            <a:chExt cx="4374297" cy="2125593"/>
          </a:xfrm>
        </p:grpSpPr>
        <p:sp>
          <p:nvSpPr>
            <p:cNvPr id="961" name="Google Shape;961;p99"/>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62" name="Google Shape;962;p99"/>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63" name="Google Shape;963;p99"/>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64" name="Google Shape;964;p99"/>
            <p:cNvSpPr/>
            <p:nvPr/>
          </p:nvSpPr>
          <p:spPr>
            <a:xfrm>
              <a:off x="-5876397"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65"/>
        <p:cNvGrpSpPr/>
        <p:nvPr/>
      </p:nvGrpSpPr>
      <p:grpSpPr>
        <a:xfrm>
          <a:off x="0" y="0"/>
          <a:ext cx="0" cy="0"/>
          <a:chOff x="0" y="0"/>
          <a:chExt cx="0" cy="0"/>
        </a:xfrm>
      </p:grpSpPr>
      <p:sp>
        <p:nvSpPr>
          <p:cNvPr id="966" name="Google Shape;966;p100"/>
          <p:cNvSpPr txBox="1">
            <a:spLocks noGrp="1"/>
          </p:cNvSpPr>
          <p:nvPr>
            <p:ph type="title"/>
          </p:nvPr>
        </p:nvSpPr>
        <p:spPr>
          <a:xfrm>
            <a:off x="960000" y="1814716"/>
            <a:ext cx="4703200" cy="159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67" name="Google Shape;967;p100"/>
          <p:cNvSpPr txBox="1">
            <a:spLocks noGrp="1"/>
          </p:cNvSpPr>
          <p:nvPr>
            <p:ph type="subTitle" idx="1"/>
          </p:nvPr>
        </p:nvSpPr>
        <p:spPr>
          <a:xfrm>
            <a:off x="960000" y="3594316"/>
            <a:ext cx="4703200" cy="152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968" name="Google Shape;968;p100"/>
          <p:cNvGrpSpPr/>
          <p:nvPr/>
        </p:nvGrpSpPr>
        <p:grpSpPr>
          <a:xfrm flipH="1">
            <a:off x="300360" y="271648"/>
            <a:ext cx="11630741" cy="5456369"/>
            <a:chOff x="-6171402" y="2789854"/>
            <a:chExt cx="4824432" cy="2263302"/>
          </a:xfrm>
        </p:grpSpPr>
        <p:sp>
          <p:nvSpPr>
            <p:cNvPr id="969" name="Google Shape;969;p100"/>
            <p:cNvSpPr/>
            <p:nvPr/>
          </p:nvSpPr>
          <p:spPr>
            <a:xfrm>
              <a:off x="-2013001"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70" name="Google Shape;970;p100"/>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71" name="Google Shape;971;p100"/>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72" name="Google Shape;972;p100"/>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973" name="Google Shape;973;p100"/>
          <p:cNvSpPr/>
          <p:nvPr/>
        </p:nvSpPr>
        <p:spPr>
          <a:xfrm rot="-5400000" flipH="1">
            <a:off x="-1838307" y="-338151"/>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974"/>
        <p:cNvGrpSpPr/>
        <p:nvPr/>
      </p:nvGrpSpPr>
      <p:grpSpPr>
        <a:xfrm>
          <a:off x="0" y="0"/>
          <a:ext cx="0" cy="0"/>
          <a:chOff x="0" y="0"/>
          <a:chExt cx="0" cy="0"/>
        </a:xfrm>
      </p:grpSpPr>
      <p:sp>
        <p:nvSpPr>
          <p:cNvPr id="975" name="Google Shape;975;p101"/>
          <p:cNvSpPr txBox="1">
            <a:spLocks noGrp="1"/>
          </p:cNvSpPr>
          <p:nvPr>
            <p:ph type="title"/>
          </p:nvPr>
        </p:nvSpPr>
        <p:spPr>
          <a:xfrm>
            <a:off x="7595032" y="17639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6" name="Google Shape;976;p101"/>
          <p:cNvSpPr txBox="1">
            <a:spLocks noGrp="1"/>
          </p:cNvSpPr>
          <p:nvPr>
            <p:ph type="subTitle" idx="1"/>
          </p:nvPr>
        </p:nvSpPr>
        <p:spPr>
          <a:xfrm>
            <a:off x="7595032" y="3543548"/>
            <a:ext cx="3632800" cy="160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977" name="Google Shape;977;p101"/>
          <p:cNvGrpSpPr/>
          <p:nvPr/>
        </p:nvGrpSpPr>
        <p:grpSpPr>
          <a:xfrm>
            <a:off x="8550666" y="576448"/>
            <a:ext cx="3380435" cy="5354767"/>
            <a:chOff x="-2749175" y="2831998"/>
            <a:chExt cx="1402205" cy="2221158"/>
          </a:xfrm>
        </p:grpSpPr>
        <p:sp>
          <p:nvSpPr>
            <p:cNvPr id="978" name="Google Shape;978;p101"/>
            <p:cNvSpPr/>
            <p:nvPr/>
          </p:nvSpPr>
          <p:spPr>
            <a:xfrm>
              <a:off x="-1427895" y="4975381"/>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79" name="Google Shape;979;p101"/>
            <p:cNvSpPr/>
            <p:nvPr/>
          </p:nvSpPr>
          <p:spPr>
            <a:xfrm>
              <a:off x="-2749175" y="2831998"/>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980" name="Google Shape;980;p101"/>
          <p:cNvSpPr/>
          <p:nvPr/>
        </p:nvSpPr>
        <p:spPr>
          <a:xfrm flipH="1">
            <a:off x="8406293" y="-805684"/>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1"/>
        <p:cNvGrpSpPr/>
        <p:nvPr/>
      </p:nvGrpSpPr>
      <p:grpSpPr>
        <a:xfrm>
          <a:off x="0" y="0"/>
          <a:ext cx="0" cy="0"/>
          <a:chOff x="0" y="0"/>
          <a:chExt cx="0" cy="0"/>
        </a:xfrm>
      </p:grpSpPr>
      <p:sp>
        <p:nvSpPr>
          <p:cNvPr id="982" name="Google Shape;982;p102"/>
          <p:cNvSpPr txBox="1">
            <a:spLocks noGrp="1"/>
          </p:cNvSpPr>
          <p:nvPr>
            <p:ph type="title"/>
          </p:nvPr>
        </p:nvSpPr>
        <p:spPr>
          <a:xfrm>
            <a:off x="960000" y="1763948"/>
            <a:ext cx="4310800" cy="172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3" name="Google Shape;983;p102"/>
          <p:cNvSpPr txBox="1">
            <a:spLocks noGrp="1"/>
          </p:cNvSpPr>
          <p:nvPr>
            <p:ph type="subTitle" idx="1"/>
          </p:nvPr>
        </p:nvSpPr>
        <p:spPr>
          <a:xfrm>
            <a:off x="960000" y="3645148"/>
            <a:ext cx="4310800" cy="150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984" name="Google Shape;984;p102"/>
          <p:cNvGrpSpPr/>
          <p:nvPr/>
        </p:nvGrpSpPr>
        <p:grpSpPr>
          <a:xfrm flipH="1">
            <a:off x="300360" y="271648"/>
            <a:ext cx="11630741" cy="2408367"/>
            <a:chOff x="-6171402" y="2789854"/>
            <a:chExt cx="4824432" cy="998991"/>
          </a:xfrm>
        </p:grpSpPr>
        <p:sp>
          <p:nvSpPr>
            <p:cNvPr id="985" name="Google Shape;985;p102"/>
            <p:cNvSpPr/>
            <p:nvPr/>
          </p:nvSpPr>
          <p:spPr>
            <a:xfrm>
              <a:off x="-1427895" y="3711070"/>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86" name="Google Shape;986;p102"/>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87" name="Google Shape;987;p102"/>
            <p:cNvSpPr/>
            <p:nvPr/>
          </p:nvSpPr>
          <p:spPr>
            <a:xfrm>
              <a:off x="-6171402" y="3710242"/>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988" name="Google Shape;988;p102"/>
          <p:cNvSpPr/>
          <p:nvPr/>
        </p:nvSpPr>
        <p:spPr>
          <a:xfrm rot="-3230979" flipH="1">
            <a:off x="-565924" y="-1034221"/>
            <a:ext cx="4205271" cy="332887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89"/>
        <p:cNvGrpSpPr/>
        <p:nvPr/>
      </p:nvGrpSpPr>
      <p:grpSpPr>
        <a:xfrm>
          <a:off x="0" y="0"/>
          <a:ext cx="0" cy="0"/>
          <a:chOff x="0" y="0"/>
          <a:chExt cx="0" cy="0"/>
        </a:xfrm>
      </p:grpSpPr>
      <p:sp>
        <p:nvSpPr>
          <p:cNvPr id="990" name="Google Shape;990;p103"/>
          <p:cNvSpPr txBox="1">
            <a:spLocks noGrp="1"/>
          </p:cNvSpPr>
          <p:nvPr>
            <p:ph type="title"/>
          </p:nvPr>
        </p:nvSpPr>
        <p:spPr>
          <a:xfrm>
            <a:off x="1250168"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991" name="Google Shape;991;p103"/>
          <p:cNvSpPr txBox="1">
            <a:spLocks noGrp="1"/>
          </p:cNvSpPr>
          <p:nvPr>
            <p:ph type="subTitle" idx="1"/>
          </p:nvPr>
        </p:nvSpPr>
        <p:spPr>
          <a:xfrm>
            <a:off x="1250168"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92" name="Google Shape;992;p103"/>
          <p:cNvSpPr txBox="1">
            <a:spLocks noGrp="1"/>
          </p:cNvSpPr>
          <p:nvPr>
            <p:ph type="title" idx="2"/>
          </p:nvPr>
        </p:nvSpPr>
        <p:spPr>
          <a:xfrm>
            <a:off x="4645795"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993" name="Google Shape;993;p103"/>
          <p:cNvSpPr txBox="1">
            <a:spLocks noGrp="1"/>
          </p:cNvSpPr>
          <p:nvPr>
            <p:ph type="subTitle" idx="3"/>
          </p:nvPr>
        </p:nvSpPr>
        <p:spPr>
          <a:xfrm>
            <a:off x="4645795"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94" name="Google Shape;994;p103"/>
          <p:cNvSpPr txBox="1">
            <a:spLocks noGrp="1"/>
          </p:cNvSpPr>
          <p:nvPr>
            <p:ph type="title" idx="4"/>
          </p:nvPr>
        </p:nvSpPr>
        <p:spPr>
          <a:xfrm>
            <a:off x="8041431" y="3900788"/>
            <a:ext cx="2900400" cy="70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995" name="Google Shape;995;p103"/>
          <p:cNvSpPr txBox="1">
            <a:spLocks noGrp="1"/>
          </p:cNvSpPr>
          <p:nvPr>
            <p:ph type="subTitle" idx="5"/>
          </p:nvPr>
        </p:nvSpPr>
        <p:spPr>
          <a:xfrm>
            <a:off x="8041431" y="4553428"/>
            <a:ext cx="2900400" cy="115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96" name="Google Shape;996;p103"/>
          <p:cNvSpPr txBox="1">
            <a:spLocks noGrp="1"/>
          </p:cNvSpPr>
          <p:nvPr>
            <p:ph type="title" idx="6"/>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97" name="Google Shape;997;p103"/>
          <p:cNvSpPr/>
          <p:nvPr/>
        </p:nvSpPr>
        <p:spPr>
          <a:xfrm rot="10800000">
            <a:off x="8425259" y="49046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98" name="Google Shape;998;p103"/>
          <p:cNvSpPr/>
          <p:nvPr/>
        </p:nvSpPr>
        <p:spPr>
          <a:xfrm rot="10800000" flipH="1">
            <a:off x="-1022141" y="470676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999" name="Google Shape;999;p103"/>
          <p:cNvGrpSpPr/>
          <p:nvPr/>
        </p:nvGrpSpPr>
        <p:grpSpPr>
          <a:xfrm rot="10800000" flipH="1">
            <a:off x="312382" y="345015"/>
            <a:ext cx="11634443" cy="6082162"/>
            <a:chOff x="-6145063" y="2768870"/>
            <a:chExt cx="4825968" cy="2522881"/>
          </a:xfrm>
        </p:grpSpPr>
        <p:sp>
          <p:nvSpPr>
            <p:cNvPr id="1000" name="Google Shape;1000;p103"/>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01" name="Google Shape;1001;p103"/>
            <p:cNvSpPr/>
            <p:nvPr/>
          </p:nvSpPr>
          <p:spPr>
            <a:xfrm>
              <a:off x="-6102807" y="4983188"/>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02" name="Google Shape;1002;p103"/>
            <p:cNvSpPr/>
            <p:nvPr/>
          </p:nvSpPr>
          <p:spPr>
            <a:xfrm>
              <a:off x="-1400020" y="3742795"/>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03" name="Google Shape;1003;p103"/>
            <p:cNvSpPr/>
            <p:nvPr/>
          </p:nvSpPr>
          <p:spPr>
            <a:xfrm>
              <a:off x="-1481725" y="52147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04" name="Google Shape;1004;p103"/>
            <p:cNvSpPr/>
            <p:nvPr/>
          </p:nvSpPr>
          <p:spPr>
            <a:xfrm>
              <a:off x="-6145063" y="340040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05" name="Google Shape;1005;p103"/>
            <p:cNvSpPr/>
            <p:nvPr/>
          </p:nvSpPr>
          <p:spPr>
            <a:xfrm>
              <a:off x="-4675299" y="276887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006"/>
        <p:cNvGrpSpPr/>
        <p:nvPr/>
      </p:nvGrpSpPr>
      <p:grpSpPr>
        <a:xfrm>
          <a:off x="0" y="0"/>
          <a:ext cx="0" cy="0"/>
          <a:chOff x="0" y="0"/>
          <a:chExt cx="0" cy="0"/>
        </a:xfrm>
      </p:grpSpPr>
      <p:sp>
        <p:nvSpPr>
          <p:cNvPr id="1007" name="Google Shape;1007;p104"/>
          <p:cNvSpPr/>
          <p:nvPr/>
        </p:nvSpPr>
        <p:spPr>
          <a:xfrm rot="-10607045" flipH="1">
            <a:off x="2486331" y="-4010799"/>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08" name="Google Shape;1008;p104"/>
          <p:cNvSpPr/>
          <p:nvPr/>
        </p:nvSpPr>
        <p:spPr>
          <a:xfrm rot="-10468380" flipH="1">
            <a:off x="-2065894" y="4103364"/>
            <a:ext cx="4205180" cy="3328800"/>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09" name="Google Shape;1009;p104"/>
          <p:cNvSpPr txBox="1">
            <a:spLocks noGrp="1"/>
          </p:cNvSpPr>
          <p:nvPr>
            <p:ph type="title"/>
          </p:nvPr>
        </p:nvSpPr>
        <p:spPr>
          <a:xfrm>
            <a:off x="950967" y="694967"/>
            <a:ext cx="1029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0" name="Google Shape;1010;p104"/>
          <p:cNvSpPr txBox="1">
            <a:spLocks noGrp="1"/>
          </p:cNvSpPr>
          <p:nvPr>
            <p:ph type="title" idx="2"/>
          </p:nvPr>
        </p:nvSpPr>
        <p:spPr>
          <a:xfrm>
            <a:off x="6674939" y="1895333"/>
            <a:ext cx="42256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011" name="Google Shape;1011;p104"/>
          <p:cNvSpPr txBox="1">
            <a:spLocks noGrp="1"/>
          </p:cNvSpPr>
          <p:nvPr>
            <p:ph type="subTitle" idx="1"/>
          </p:nvPr>
        </p:nvSpPr>
        <p:spPr>
          <a:xfrm>
            <a:off x="6674939" y="2460037"/>
            <a:ext cx="42256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2" name="Google Shape;1012;p104"/>
          <p:cNvSpPr txBox="1">
            <a:spLocks noGrp="1"/>
          </p:cNvSpPr>
          <p:nvPr>
            <p:ph type="title" idx="3"/>
          </p:nvPr>
        </p:nvSpPr>
        <p:spPr>
          <a:xfrm>
            <a:off x="6671765" y="3373373"/>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013" name="Google Shape;1013;p104"/>
          <p:cNvSpPr txBox="1">
            <a:spLocks noGrp="1"/>
          </p:cNvSpPr>
          <p:nvPr>
            <p:ph type="subTitle" idx="4"/>
          </p:nvPr>
        </p:nvSpPr>
        <p:spPr>
          <a:xfrm>
            <a:off x="6671764" y="3938003"/>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4" name="Google Shape;1014;p104"/>
          <p:cNvSpPr txBox="1">
            <a:spLocks noGrp="1"/>
          </p:cNvSpPr>
          <p:nvPr>
            <p:ph type="title" idx="5"/>
          </p:nvPr>
        </p:nvSpPr>
        <p:spPr>
          <a:xfrm>
            <a:off x="6676456" y="4851415"/>
            <a:ext cx="4222400" cy="585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015" name="Google Shape;1015;p104"/>
          <p:cNvSpPr txBox="1">
            <a:spLocks noGrp="1"/>
          </p:cNvSpPr>
          <p:nvPr>
            <p:ph type="subTitle" idx="6"/>
          </p:nvPr>
        </p:nvSpPr>
        <p:spPr>
          <a:xfrm>
            <a:off x="6676456" y="5415967"/>
            <a:ext cx="422240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016" name="Google Shape;1016;p104"/>
          <p:cNvGrpSpPr/>
          <p:nvPr/>
        </p:nvGrpSpPr>
        <p:grpSpPr>
          <a:xfrm>
            <a:off x="317086" y="308493"/>
            <a:ext cx="11544153" cy="6302287"/>
            <a:chOff x="-6143112" y="2805138"/>
            <a:chExt cx="4788515" cy="2614189"/>
          </a:xfrm>
        </p:grpSpPr>
        <p:sp>
          <p:nvSpPr>
            <p:cNvPr id="1017" name="Google Shape;1017;p104"/>
            <p:cNvSpPr/>
            <p:nvPr/>
          </p:nvSpPr>
          <p:spPr>
            <a:xfrm>
              <a:off x="-6143112" y="3758359"/>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18" name="Google Shape;1018;p104"/>
            <p:cNvSpPr/>
            <p:nvPr/>
          </p:nvSpPr>
          <p:spPr>
            <a:xfrm>
              <a:off x="-2892015" y="5341552"/>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19" name="Google Shape;1019;p104"/>
            <p:cNvSpPr/>
            <p:nvPr/>
          </p:nvSpPr>
          <p:spPr>
            <a:xfrm>
              <a:off x="-1408647" y="5005534"/>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20" name="Google Shape;1020;p104"/>
            <p:cNvSpPr/>
            <p:nvPr/>
          </p:nvSpPr>
          <p:spPr>
            <a:xfrm>
              <a:off x="-1489544" y="3694976"/>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21" name="Google Shape;1021;p104"/>
            <p:cNvSpPr/>
            <p:nvPr/>
          </p:nvSpPr>
          <p:spPr>
            <a:xfrm>
              <a:off x="-3368844" y="2805138"/>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22"/>
        <p:cNvGrpSpPr/>
        <p:nvPr/>
      </p:nvGrpSpPr>
      <p:grpSpPr>
        <a:xfrm>
          <a:off x="0" y="0"/>
          <a:ext cx="0" cy="0"/>
          <a:chOff x="0" y="0"/>
          <a:chExt cx="0" cy="0"/>
        </a:xfrm>
      </p:grpSpPr>
      <p:sp>
        <p:nvSpPr>
          <p:cNvPr id="1023" name="Google Shape;1023;p105"/>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4" name="Google Shape;1024;p105"/>
          <p:cNvSpPr txBox="1">
            <a:spLocks noGrp="1"/>
          </p:cNvSpPr>
          <p:nvPr>
            <p:ph type="title" idx="2"/>
          </p:nvPr>
        </p:nvSpPr>
        <p:spPr>
          <a:xfrm>
            <a:off x="941884" y="23456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025" name="Google Shape;1025;p105"/>
          <p:cNvSpPr txBox="1">
            <a:spLocks noGrp="1"/>
          </p:cNvSpPr>
          <p:nvPr>
            <p:ph type="subTitle" idx="1"/>
          </p:nvPr>
        </p:nvSpPr>
        <p:spPr>
          <a:xfrm>
            <a:off x="941884" y="28254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026" name="Google Shape;1026;p105"/>
          <p:cNvSpPr txBox="1">
            <a:spLocks noGrp="1"/>
          </p:cNvSpPr>
          <p:nvPr>
            <p:ph type="title" idx="3"/>
          </p:nvPr>
        </p:nvSpPr>
        <p:spPr>
          <a:xfrm>
            <a:off x="7827316" y="23456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027" name="Google Shape;1027;p105"/>
          <p:cNvSpPr txBox="1">
            <a:spLocks noGrp="1"/>
          </p:cNvSpPr>
          <p:nvPr>
            <p:ph type="subTitle" idx="4"/>
          </p:nvPr>
        </p:nvSpPr>
        <p:spPr>
          <a:xfrm>
            <a:off x="7827316" y="28254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028" name="Google Shape;1028;p105"/>
          <p:cNvSpPr txBox="1">
            <a:spLocks noGrp="1"/>
          </p:cNvSpPr>
          <p:nvPr>
            <p:ph type="title" idx="5"/>
          </p:nvPr>
        </p:nvSpPr>
        <p:spPr>
          <a:xfrm>
            <a:off x="941884" y="4155367"/>
            <a:ext cx="3422400" cy="502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029" name="Google Shape;1029;p105"/>
          <p:cNvSpPr txBox="1">
            <a:spLocks noGrp="1"/>
          </p:cNvSpPr>
          <p:nvPr>
            <p:ph type="subTitle" idx="6"/>
          </p:nvPr>
        </p:nvSpPr>
        <p:spPr>
          <a:xfrm>
            <a:off x="941884" y="4635000"/>
            <a:ext cx="3422400" cy="8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030" name="Google Shape;1030;p105"/>
          <p:cNvSpPr txBox="1">
            <a:spLocks noGrp="1"/>
          </p:cNvSpPr>
          <p:nvPr>
            <p:ph type="title" idx="7"/>
          </p:nvPr>
        </p:nvSpPr>
        <p:spPr>
          <a:xfrm>
            <a:off x="7827316" y="4155367"/>
            <a:ext cx="3422800" cy="5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1031" name="Google Shape;1031;p105"/>
          <p:cNvSpPr txBox="1">
            <a:spLocks noGrp="1"/>
          </p:cNvSpPr>
          <p:nvPr>
            <p:ph type="subTitle" idx="8"/>
          </p:nvPr>
        </p:nvSpPr>
        <p:spPr>
          <a:xfrm>
            <a:off x="7827316" y="4635000"/>
            <a:ext cx="3422800" cy="8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032" name="Google Shape;1032;p105"/>
          <p:cNvSpPr/>
          <p:nvPr/>
        </p:nvSpPr>
        <p:spPr>
          <a:xfrm rot="-192955">
            <a:off x="2664431" y="4143180"/>
            <a:ext cx="12927239" cy="7375872"/>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33" name="Google Shape;1033;p105"/>
          <p:cNvSpPr/>
          <p:nvPr/>
        </p:nvSpPr>
        <p:spPr>
          <a:xfrm rot="10799792">
            <a:off x="-1677001" y="-4968414"/>
            <a:ext cx="12927177" cy="7376059"/>
          </a:xfrm>
          <a:custGeom>
            <a:avLst/>
            <a:gdLst/>
            <a:ahLst/>
            <a:cxnLst/>
            <a:rect l="l" t="t" r="r" b="b"/>
            <a:pathLst>
              <a:path w="234188" h="107096" extrusionOk="0">
                <a:moveTo>
                  <a:pt x="234187" y="1"/>
                </a:moveTo>
                <a:lnTo>
                  <a:pt x="234187" y="1"/>
                </a:lnTo>
                <a:cubicBezTo>
                  <a:pt x="212526" y="12734"/>
                  <a:pt x="188843" y="26119"/>
                  <a:pt x="158437" y="29332"/>
                </a:cubicBezTo>
                <a:cubicBezTo>
                  <a:pt x="147540" y="30487"/>
                  <a:pt x="136213" y="30258"/>
                  <a:pt x="125582" y="32042"/>
                </a:cubicBezTo>
                <a:cubicBezTo>
                  <a:pt x="107177" y="35136"/>
                  <a:pt x="93274" y="43798"/>
                  <a:pt x="82014" y="52763"/>
                </a:cubicBezTo>
                <a:cubicBezTo>
                  <a:pt x="70761" y="61721"/>
                  <a:pt x="60892" y="71501"/>
                  <a:pt x="46219" y="78630"/>
                </a:cubicBezTo>
                <a:cubicBezTo>
                  <a:pt x="37313" y="82954"/>
                  <a:pt x="26904" y="86152"/>
                  <a:pt x="17887" y="90401"/>
                </a:cubicBezTo>
                <a:cubicBezTo>
                  <a:pt x="8863" y="94658"/>
                  <a:pt x="986" y="100396"/>
                  <a:pt x="1" y="107096"/>
                </a:cubicBezTo>
                <a:lnTo>
                  <a:pt x="227976" y="107096"/>
                </a:lnTo>
                <a:lnTo>
                  <a:pt x="234187" y="1"/>
                </a:ln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034" name="Google Shape;1034;p105"/>
          <p:cNvGrpSpPr/>
          <p:nvPr/>
        </p:nvGrpSpPr>
        <p:grpSpPr>
          <a:xfrm>
            <a:off x="248882" y="279697"/>
            <a:ext cx="11587193" cy="6348023"/>
            <a:chOff x="-6171402" y="2793194"/>
            <a:chExt cx="4806368" cy="2633161"/>
          </a:xfrm>
        </p:grpSpPr>
        <p:sp>
          <p:nvSpPr>
            <p:cNvPr id="1035" name="Google Shape;1035;p105"/>
            <p:cNvSpPr/>
            <p:nvPr/>
          </p:nvSpPr>
          <p:spPr>
            <a:xfrm>
              <a:off x="-5414294" y="5306690"/>
              <a:ext cx="54050" cy="46300"/>
            </a:xfrm>
            <a:custGeom>
              <a:avLst/>
              <a:gdLst/>
              <a:ahLst/>
              <a:cxnLst/>
              <a:rect l="l" t="t" r="r" b="b"/>
              <a:pathLst>
                <a:path w="2162" h="1852" extrusionOk="0">
                  <a:moveTo>
                    <a:pt x="1236" y="497"/>
                  </a:moveTo>
                  <a:cubicBezTo>
                    <a:pt x="1481" y="497"/>
                    <a:pt x="1673" y="689"/>
                    <a:pt x="1673" y="926"/>
                  </a:cubicBezTo>
                  <a:cubicBezTo>
                    <a:pt x="1673" y="1186"/>
                    <a:pt x="1460" y="1358"/>
                    <a:pt x="1238" y="1358"/>
                  </a:cubicBezTo>
                  <a:cubicBezTo>
                    <a:pt x="1131" y="1358"/>
                    <a:pt x="1022" y="1318"/>
                    <a:pt x="933" y="1230"/>
                  </a:cubicBezTo>
                  <a:cubicBezTo>
                    <a:pt x="659" y="963"/>
                    <a:pt x="851" y="497"/>
                    <a:pt x="1236" y="497"/>
                  </a:cubicBezTo>
                  <a:close/>
                  <a:moveTo>
                    <a:pt x="1233" y="1"/>
                  </a:moveTo>
                  <a:cubicBezTo>
                    <a:pt x="1006" y="1"/>
                    <a:pt x="774" y="85"/>
                    <a:pt x="585" y="275"/>
                  </a:cubicBezTo>
                  <a:cubicBezTo>
                    <a:pt x="0" y="859"/>
                    <a:pt x="415" y="1851"/>
                    <a:pt x="1236" y="1851"/>
                  </a:cubicBezTo>
                  <a:cubicBezTo>
                    <a:pt x="1747" y="1851"/>
                    <a:pt x="2162" y="1437"/>
                    <a:pt x="2162" y="926"/>
                  </a:cubicBezTo>
                  <a:cubicBezTo>
                    <a:pt x="2162" y="370"/>
                    <a:pt x="1708" y="1"/>
                    <a:pt x="12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36" name="Google Shape;1036;p105"/>
            <p:cNvSpPr/>
            <p:nvPr/>
          </p:nvSpPr>
          <p:spPr>
            <a:xfrm>
              <a:off x="-1500112" y="3546547"/>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37" name="Google Shape;1037;p105"/>
            <p:cNvSpPr/>
            <p:nvPr/>
          </p:nvSpPr>
          <p:spPr>
            <a:xfrm>
              <a:off x="-1419183" y="2808531"/>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38" name="Google Shape;1038;p105"/>
            <p:cNvSpPr/>
            <p:nvPr/>
          </p:nvSpPr>
          <p:spPr>
            <a:xfrm>
              <a:off x="-2138091" y="279319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39" name="Google Shape;1039;p105"/>
            <p:cNvSpPr/>
            <p:nvPr/>
          </p:nvSpPr>
          <p:spPr>
            <a:xfrm>
              <a:off x="-6171402" y="5349380"/>
              <a:ext cx="81850" cy="76975"/>
            </a:xfrm>
            <a:custGeom>
              <a:avLst/>
              <a:gdLst/>
              <a:ahLst/>
              <a:cxnLst/>
              <a:rect l="l" t="t" r="r" b="b"/>
              <a:pathLst>
                <a:path w="3274" h="3079" extrusionOk="0">
                  <a:moveTo>
                    <a:pt x="1637" y="1"/>
                  </a:moveTo>
                  <a:cubicBezTo>
                    <a:pt x="1515" y="1"/>
                    <a:pt x="1393" y="84"/>
                    <a:pt x="1393" y="250"/>
                  </a:cubicBezTo>
                  <a:lnTo>
                    <a:pt x="1393" y="1294"/>
                  </a:lnTo>
                  <a:lnTo>
                    <a:pt x="349" y="1294"/>
                  </a:lnTo>
                  <a:cubicBezTo>
                    <a:pt x="342" y="1294"/>
                    <a:pt x="335" y="1294"/>
                    <a:pt x="328" y="1294"/>
                  </a:cubicBezTo>
                  <a:cubicBezTo>
                    <a:pt x="1" y="1294"/>
                    <a:pt x="1" y="1791"/>
                    <a:pt x="328" y="1791"/>
                  </a:cubicBezTo>
                  <a:cubicBezTo>
                    <a:pt x="335" y="1791"/>
                    <a:pt x="342" y="1791"/>
                    <a:pt x="349" y="1790"/>
                  </a:cubicBezTo>
                  <a:lnTo>
                    <a:pt x="1393" y="1790"/>
                  </a:lnTo>
                  <a:lnTo>
                    <a:pt x="1393" y="2834"/>
                  </a:lnTo>
                  <a:cubicBezTo>
                    <a:pt x="1393" y="2997"/>
                    <a:pt x="1515" y="3078"/>
                    <a:pt x="1637" y="3078"/>
                  </a:cubicBezTo>
                  <a:cubicBezTo>
                    <a:pt x="1759" y="3078"/>
                    <a:pt x="1881" y="2997"/>
                    <a:pt x="1881" y="2834"/>
                  </a:cubicBezTo>
                  <a:lnTo>
                    <a:pt x="1881" y="1790"/>
                  </a:lnTo>
                  <a:lnTo>
                    <a:pt x="2925" y="1790"/>
                  </a:lnTo>
                  <a:cubicBezTo>
                    <a:pt x="2932" y="1791"/>
                    <a:pt x="2939" y="1791"/>
                    <a:pt x="2946" y="1791"/>
                  </a:cubicBezTo>
                  <a:cubicBezTo>
                    <a:pt x="3274" y="1791"/>
                    <a:pt x="3274" y="1294"/>
                    <a:pt x="2946" y="1294"/>
                  </a:cubicBezTo>
                  <a:cubicBezTo>
                    <a:pt x="2939" y="1294"/>
                    <a:pt x="2932" y="1294"/>
                    <a:pt x="2925" y="1294"/>
                  </a:cubicBezTo>
                  <a:lnTo>
                    <a:pt x="1881" y="1294"/>
                  </a:lnTo>
                  <a:lnTo>
                    <a:pt x="1881" y="250"/>
                  </a:lnTo>
                  <a:cubicBezTo>
                    <a:pt x="1881" y="84"/>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40" name="Google Shape;1040;p105"/>
            <p:cNvSpPr/>
            <p:nvPr/>
          </p:nvSpPr>
          <p:spPr>
            <a:xfrm>
              <a:off x="-1419284" y="4771110"/>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41"/>
        <p:cNvGrpSpPr/>
        <p:nvPr/>
      </p:nvGrpSpPr>
      <p:grpSpPr>
        <a:xfrm>
          <a:off x="0" y="0"/>
          <a:ext cx="0" cy="0"/>
          <a:chOff x="0" y="0"/>
          <a:chExt cx="0" cy="0"/>
        </a:xfrm>
      </p:grpSpPr>
      <p:sp>
        <p:nvSpPr>
          <p:cNvPr id="1042" name="Google Shape;1042;p106"/>
          <p:cNvSpPr txBox="1">
            <a:spLocks noGrp="1"/>
          </p:cNvSpPr>
          <p:nvPr>
            <p:ph type="title"/>
          </p:nvPr>
        </p:nvSpPr>
        <p:spPr>
          <a:xfrm>
            <a:off x="950967" y="694967"/>
            <a:ext cx="10299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43" name="Google Shape;1043;p106"/>
          <p:cNvSpPr txBox="1">
            <a:spLocks noGrp="1"/>
          </p:cNvSpPr>
          <p:nvPr>
            <p:ph type="title" idx="2"/>
          </p:nvPr>
        </p:nvSpPr>
        <p:spPr>
          <a:xfrm>
            <a:off x="13065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044" name="Google Shape;1044;p106"/>
          <p:cNvSpPr txBox="1">
            <a:spLocks noGrp="1"/>
          </p:cNvSpPr>
          <p:nvPr>
            <p:ph type="subTitle" idx="1"/>
          </p:nvPr>
        </p:nvSpPr>
        <p:spPr>
          <a:xfrm>
            <a:off x="13065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045" name="Google Shape;1045;p106"/>
          <p:cNvSpPr txBox="1">
            <a:spLocks noGrp="1"/>
          </p:cNvSpPr>
          <p:nvPr>
            <p:ph type="title" idx="3"/>
          </p:nvPr>
        </p:nvSpPr>
        <p:spPr>
          <a:xfrm>
            <a:off x="4610400" y="25232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046" name="Google Shape;1046;p106"/>
          <p:cNvSpPr txBox="1">
            <a:spLocks noGrp="1"/>
          </p:cNvSpPr>
          <p:nvPr>
            <p:ph type="subTitle" idx="4"/>
          </p:nvPr>
        </p:nvSpPr>
        <p:spPr>
          <a:xfrm>
            <a:off x="4610400" y="32036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047" name="Google Shape;1047;p106"/>
          <p:cNvSpPr txBox="1">
            <a:spLocks noGrp="1"/>
          </p:cNvSpPr>
          <p:nvPr>
            <p:ph type="title" idx="5"/>
          </p:nvPr>
        </p:nvSpPr>
        <p:spPr>
          <a:xfrm>
            <a:off x="13065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048" name="Google Shape;1048;p106"/>
          <p:cNvSpPr txBox="1">
            <a:spLocks noGrp="1"/>
          </p:cNvSpPr>
          <p:nvPr>
            <p:ph type="subTitle" idx="6"/>
          </p:nvPr>
        </p:nvSpPr>
        <p:spPr>
          <a:xfrm>
            <a:off x="13065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049" name="Google Shape;1049;p106"/>
          <p:cNvSpPr txBox="1">
            <a:spLocks noGrp="1"/>
          </p:cNvSpPr>
          <p:nvPr>
            <p:ph type="title" idx="7"/>
          </p:nvPr>
        </p:nvSpPr>
        <p:spPr>
          <a:xfrm>
            <a:off x="4610400" y="4764600"/>
            <a:ext cx="29712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050" name="Google Shape;1050;p106"/>
          <p:cNvSpPr txBox="1">
            <a:spLocks noGrp="1"/>
          </p:cNvSpPr>
          <p:nvPr>
            <p:ph type="subTitle" idx="8"/>
          </p:nvPr>
        </p:nvSpPr>
        <p:spPr>
          <a:xfrm>
            <a:off x="4610400" y="5445033"/>
            <a:ext cx="29712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051" name="Google Shape;1051;p106"/>
          <p:cNvSpPr txBox="1">
            <a:spLocks noGrp="1"/>
          </p:cNvSpPr>
          <p:nvPr>
            <p:ph type="title" idx="9"/>
          </p:nvPr>
        </p:nvSpPr>
        <p:spPr>
          <a:xfrm>
            <a:off x="7913900" y="25232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052" name="Google Shape;1052;p106"/>
          <p:cNvSpPr txBox="1">
            <a:spLocks noGrp="1"/>
          </p:cNvSpPr>
          <p:nvPr>
            <p:ph type="subTitle" idx="13"/>
          </p:nvPr>
        </p:nvSpPr>
        <p:spPr>
          <a:xfrm>
            <a:off x="7913900" y="32036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053" name="Google Shape;1053;p106"/>
          <p:cNvSpPr txBox="1">
            <a:spLocks noGrp="1"/>
          </p:cNvSpPr>
          <p:nvPr>
            <p:ph type="title" idx="14"/>
          </p:nvPr>
        </p:nvSpPr>
        <p:spPr>
          <a:xfrm>
            <a:off x="7913900" y="4764600"/>
            <a:ext cx="2971600" cy="7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200"/>
            </a:lvl1pPr>
            <a:lvl2pPr lvl="1" algn="ctr">
              <a:lnSpc>
                <a:spcPct val="100000"/>
              </a:lnSpc>
              <a:spcBef>
                <a:spcPts val="0"/>
              </a:spcBef>
              <a:spcAft>
                <a:spcPts val="0"/>
              </a:spcAft>
              <a:buSzPts val="2500"/>
              <a:buNone/>
              <a:defRPr sz="3334"/>
            </a:lvl2pPr>
            <a:lvl3pPr lvl="2" algn="ctr">
              <a:lnSpc>
                <a:spcPct val="100000"/>
              </a:lnSpc>
              <a:spcBef>
                <a:spcPts val="0"/>
              </a:spcBef>
              <a:spcAft>
                <a:spcPts val="0"/>
              </a:spcAft>
              <a:buSzPts val="2500"/>
              <a:buNone/>
              <a:defRPr sz="3334"/>
            </a:lvl3pPr>
            <a:lvl4pPr lvl="3" algn="ctr">
              <a:lnSpc>
                <a:spcPct val="100000"/>
              </a:lnSpc>
              <a:spcBef>
                <a:spcPts val="0"/>
              </a:spcBef>
              <a:spcAft>
                <a:spcPts val="0"/>
              </a:spcAft>
              <a:buSzPts val="2500"/>
              <a:buNone/>
              <a:defRPr sz="3334"/>
            </a:lvl4pPr>
            <a:lvl5pPr lvl="4" algn="ctr">
              <a:lnSpc>
                <a:spcPct val="100000"/>
              </a:lnSpc>
              <a:spcBef>
                <a:spcPts val="0"/>
              </a:spcBef>
              <a:spcAft>
                <a:spcPts val="0"/>
              </a:spcAft>
              <a:buSzPts val="2500"/>
              <a:buNone/>
              <a:defRPr sz="3334"/>
            </a:lvl5pPr>
            <a:lvl6pPr lvl="5" algn="ctr">
              <a:lnSpc>
                <a:spcPct val="100000"/>
              </a:lnSpc>
              <a:spcBef>
                <a:spcPts val="0"/>
              </a:spcBef>
              <a:spcAft>
                <a:spcPts val="0"/>
              </a:spcAft>
              <a:buSzPts val="2500"/>
              <a:buNone/>
              <a:defRPr sz="3334"/>
            </a:lvl6pPr>
            <a:lvl7pPr lvl="6" algn="ctr">
              <a:lnSpc>
                <a:spcPct val="100000"/>
              </a:lnSpc>
              <a:spcBef>
                <a:spcPts val="0"/>
              </a:spcBef>
              <a:spcAft>
                <a:spcPts val="0"/>
              </a:spcAft>
              <a:buSzPts val="2500"/>
              <a:buNone/>
              <a:defRPr sz="3334"/>
            </a:lvl7pPr>
            <a:lvl8pPr lvl="7" algn="ctr">
              <a:lnSpc>
                <a:spcPct val="100000"/>
              </a:lnSpc>
              <a:spcBef>
                <a:spcPts val="0"/>
              </a:spcBef>
              <a:spcAft>
                <a:spcPts val="0"/>
              </a:spcAft>
              <a:buSzPts val="2500"/>
              <a:buNone/>
              <a:defRPr sz="3334"/>
            </a:lvl8pPr>
            <a:lvl9pPr lvl="8" algn="ctr">
              <a:lnSpc>
                <a:spcPct val="100000"/>
              </a:lnSpc>
              <a:spcBef>
                <a:spcPts val="0"/>
              </a:spcBef>
              <a:spcAft>
                <a:spcPts val="0"/>
              </a:spcAft>
              <a:buSzPts val="2500"/>
              <a:buNone/>
              <a:defRPr sz="3334"/>
            </a:lvl9pPr>
          </a:lstStyle>
          <a:p>
            <a:endParaRPr/>
          </a:p>
        </p:txBody>
      </p:sp>
      <p:sp>
        <p:nvSpPr>
          <p:cNvPr id="1054" name="Google Shape;1054;p106"/>
          <p:cNvSpPr txBox="1">
            <a:spLocks noGrp="1"/>
          </p:cNvSpPr>
          <p:nvPr>
            <p:ph type="subTitle" idx="15"/>
          </p:nvPr>
        </p:nvSpPr>
        <p:spPr>
          <a:xfrm>
            <a:off x="7913900" y="5445033"/>
            <a:ext cx="2971600"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000"/>
            </a:lvl1pPr>
            <a:lvl2pPr lvl="1" algn="ctr">
              <a:lnSpc>
                <a:spcPct val="100000"/>
              </a:lnSpc>
              <a:spcBef>
                <a:spcPts val="0"/>
              </a:spcBef>
              <a:spcAft>
                <a:spcPts val="0"/>
              </a:spcAft>
              <a:buSzPts val="1500"/>
              <a:buNone/>
              <a:defRPr sz="2000"/>
            </a:lvl2pPr>
            <a:lvl3pPr lvl="2" algn="ctr">
              <a:lnSpc>
                <a:spcPct val="100000"/>
              </a:lnSpc>
              <a:spcBef>
                <a:spcPts val="0"/>
              </a:spcBef>
              <a:spcAft>
                <a:spcPts val="0"/>
              </a:spcAft>
              <a:buSzPts val="1500"/>
              <a:buNone/>
              <a:defRPr sz="2000"/>
            </a:lvl3pPr>
            <a:lvl4pPr lvl="3" algn="ctr">
              <a:lnSpc>
                <a:spcPct val="100000"/>
              </a:lnSpc>
              <a:spcBef>
                <a:spcPts val="0"/>
              </a:spcBef>
              <a:spcAft>
                <a:spcPts val="0"/>
              </a:spcAft>
              <a:buSzPts val="1500"/>
              <a:buNone/>
              <a:defRPr sz="2000"/>
            </a:lvl4pPr>
            <a:lvl5pPr lvl="4" algn="ctr">
              <a:lnSpc>
                <a:spcPct val="100000"/>
              </a:lnSpc>
              <a:spcBef>
                <a:spcPts val="0"/>
              </a:spcBef>
              <a:spcAft>
                <a:spcPts val="0"/>
              </a:spcAft>
              <a:buSzPts val="1500"/>
              <a:buNone/>
              <a:defRPr sz="2000"/>
            </a:lvl5pPr>
            <a:lvl6pPr lvl="5" algn="ctr">
              <a:lnSpc>
                <a:spcPct val="100000"/>
              </a:lnSpc>
              <a:spcBef>
                <a:spcPts val="0"/>
              </a:spcBef>
              <a:spcAft>
                <a:spcPts val="0"/>
              </a:spcAft>
              <a:buSzPts val="1500"/>
              <a:buNone/>
              <a:defRPr sz="2000"/>
            </a:lvl6pPr>
            <a:lvl7pPr lvl="6" algn="ctr">
              <a:lnSpc>
                <a:spcPct val="100000"/>
              </a:lnSpc>
              <a:spcBef>
                <a:spcPts val="0"/>
              </a:spcBef>
              <a:spcAft>
                <a:spcPts val="0"/>
              </a:spcAft>
              <a:buSzPts val="1500"/>
              <a:buNone/>
              <a:defRPr sz="2000"/>
            </a:lvl7pPr>
            <a:lvl8pPr lvl="7" algn="ctr">
              <a:lnSpc>
                <a:spcPct val="100000"/>
              </a:lnSpc>
              <a:spcBef>
                <a:spcPts val="0"/>
              </a:spcBef>
              <a:spcAft>
                <a:spcPts val="0"/>
              </a:spcAft>
              <a:buSzPts val="1500"/>
              <a:buNone/>
              <a:defRPr sz="2000"/>
            </a:lvl8pPr>
            <a:lvl9pPr lvl="8" algn="ctr">
              <a:lnSpc>
                <a:spcPct val="100000"/>
              </a:lnSpc>
              <a:spcBef>
                <a:spcPts val="0"/>
              </a:spcBef>
              <a:spcAft>
                <a:spcPts val="0"/>
              </a:spcAft>
              <a:buSzPts val="1500"/>
              <a:buNone/>
              <a:defRPr sz="2000"/>
            </a:lvl9pPr>
          </a:lstStyle>
          <a:p>
            <a:endParaRPr/>
          </a:p>
        </p:txBody>
      </p:sp>
      <p:sp>
        <p:nvSpPr>
          <p:cNvPr id="1055" name="Google Shape;1055;p106"/>
          <p:cNvSpPr/>
          <p:nvPr/>
        </p:nvSpPr>
        <p:spPr>
          <a:xfrm>
            <a:off x="-742741" y="-15853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56" name="Google Shape;1056;p106"/>
          <p:cNvSpPr/>
          <p:nvPr/>
        </p:nvSpPr>
        <p:spPr>
          <a:xfrm flipH="1">
            <a:off x="8704659" y="-1387483"/>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F4B04E">
              <a:alpha val="4274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1057" name="Google Shape;1057;p106"/>
          <p:cNvGrpSpPr/>
          <p:nvPr/>
        </p:nvGrpSpPr>
        <p:grpSpPr>
          <a:xfrm>
            <a:off x="320388" y="91481"/>
            <a:ext cx="11380691" cy="6536251"/>
            <a:chOff x="240290" y="68610"/>
            <a:chExt cx="8535518" cy="4902188"/>
          </a:xfrm>
        </p:grpSpPr>
        <p:grpSp>
          <p:nvGrpSpPr>
            <p:cNvPr id="1058" name="Google Shape;1058;p106"/>
            <p:cNvGrpSpPr/>
            <p:nvPr/>
          </p:nvGrpSpPr>
          <p:grpSpPr>
            <a:xfrm rot="10800000" flipH="1">
              <a:off x="240290" y="68610"/>
              <a:ext cx="8535518" cy="4902188"/>
              <a:chOff x="240290" y="203735"/>
              <a:chExt cx="8535518" cy="4902188"/>
            </a:xfrm>
          </p:grpSpPr>
          <p:grpSp>
            <p:nvGrpSpPr>
              <p:cNvPr id="1059" name="Google Shape;1059;p106"/>
              <p:cNvGrpSpPr/>
              <p:nvPr/>
            </p:nvGrpSpPr>
            <p:grpSpPr>
              <a:xfrm>
                <a:off x="3631190" y="203735"/>
                <a:ext cx="5144618" cy="4625000"/>
                <a:chOff x="-4266347" y="2789854"/>
                <a:chExt cx="2845317" cy="2557934"/>
              </a:xfrm>
            </p:grpSpPr>
            <p:sp>
              <p:nvSpPr>
                <p:cNvPr id="1060" name="Google Shape;1060;p106"/>
                <p:cNvSpPr/>
                <p:nvPr/>
              </p:nvSpPr>
              <p:spPr>
                <a:xfrm>
                  <a:off x="-1502105" y="2873798"/>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61" name="Google Shape;1061;p106"/>
                <p:cNvSpPr/>
                <p:nvPr/>
              </p:nvSpPr>
              <p:spPr>
                <a:xfrm>
                  <a:off x="-2227090" y="5270013"/>
                  <a:ext cx="80925" cy="7777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62" name="Google Shape;1062;p106"/>
                <p:cNvSpPr/>
                <p:nvPr/>
              </p:nvSpPr>
              <p:spPr>
                <a:xfrm>
                  <a:off x="-1556150" y="4869147"/>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63" name="Google Shape;1063;p106"/>
                <p:cNvSpPr/>
                <p:nvPr/>
              </p:nvSpPr>
              <p:spPr>
                <a:xfrm>
                  <a:off x="-4266347" y="2789854"/>
                  <a:ext cx="80900" cy="76975"/>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64" name="Google Shape;1064;p106"/>
                <p:cNvSpPr/>
                <p:nvPr/>
              </p:nvSpPr>
              <p:spPr>
                <a:xfrm>
                  <a:off x="-3031695" y="2889425"/>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065" name="Google Shape;1065;p106"/>
              <p:cNvSpPr/>
              <p:nvPr/>
            </p:nvSpPr>
            <p:spPr>
              <a:xfrm>
                <a:off x="3457796" y="4965298"/>
                <a:ext cx="146320" cy="140625"/>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66" name="Google Shape;1066;p106"/>
              <p:cNvSpPr/>
              <p:nvPr/>
            </p:nvSpPr>
            <p:spPr>
              <a:xfrm>
                <a:off x="240290" y="3352160"/>
                <a:ext cx="146275" cy="139178"/>
              </a:xfrm>
              <a:custGeom>
                <a:avLst/>
                <a:gdLst/>
                <a:ahLst/>
                <a:cxnLst/>
                <a:rect l="l" t="t" r="r" b="b"/>
                <a:pathLst>
                  <a:path w="3236" h="3079" extrusionOk="0">
                    <a:moveTo>
                      <a:pt x="1637" y="1"/>
                    </a:moveTo>
                    <a:cubicBezTo>
                      <a:pt x="1515" y="1"/>
                      <a:pt x="1392" y="82"/>
                      <a:pt x="1392" y="245"/>
                    </a:cubicBezTo>
                    <a:lnTo>
                      <a:pt x="1392" y="1296"/>
                    </a:lnTo>
                    <a:lnTo>
                      <a:pt x="349" y="1296"/>
                    </a:lnTo>
                    <a:cubicBezTo>
                      <a:pt x="341" y="1296"/>
                      <a:pt x="334" y="1296"/>
                      <a:pt x="327" y="1296"/>
                    </a:cubicBezTo>
                    <a:cubicBezTo>
                      <a:pt x="0" y="1296"/>
                      <a:pt x="0" y="1786"/>
                      <a:pt x="327" y="1786"/>
                    </a:cubicBezTo>
                    <a:cubicBezTo>
                      <a:pt x="334" y="1786"/>
                      <a:pt x="341" y="1785"/>
                      <a:pt x="349" y="1785"/>
                    </a:cubicBezTo>
                    <a:lnTo>
                      <a:pt x="1392" y="1785"/>
                    </a:lnTo>
                    <a:lnTo>
                      <a:pt x="1392" y="2829"/>
                    </a:lnTo>
                    <a:cubicBezTo>
                      <a:pt x="1392" y="2995"/>
                      <a:pt x="1515" y="3079"/>
                      <a:pt x="1637" y="3079"/>
                    </a:cubicBezTo>
                    <a:cubicBezTo>
                      <a:pt x="1759" y="3079"/>
                      <a:pt x="1881" y="2995"/>
                      <a:pt x="1881" y="2829"/>
                    </a:cubicBezTo>
                    <a:lnTo>
                      <a:pt x="1881" y="1785"/>
                    </a:lnTo>
                    <a:lnTo>
                      <a:pt x="2925" y="1785"/>
                    </a:lnTo>
                    <a:cubicBezTo>
                      <a:pt x="3236" y="1763"/>
                      <a:pt x="3236" y="1311"/>
                      <a:pt x="2925" y="1289"/>
                    </a:cubicBezTo>
                    <a:lnTo>
                      <a:pt x="2925" y="1296"/>
                    </a:lnTo>
                    <a:lnTo>
                      <a:pt x="1881" y="1296"/>
                    </a:lnTo>
                    <a:lnTo>
                      <a:pt x="1881" y="245"/>
                    </a:lnTo>
                    <a:cubicBezTo>
                      <a:pt x="1881" y="82"/>
                      <a:pt x="1759" y="1"/>
                      <a:pt x="1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067" name="Google Shape;1067;p106"/>
            <p:cNvSpPr/>
            <p:nvPr/>
          </p:nvSpPr>
          <p:spPr>
            <a:xfrm rot="10800000" flipH="1">
              <a:off x="377165" y="3868668"/>
              <a:ext cx="98089" cy="83896"/>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68"/>
        <p:cNvGrpSpPr/>
        <p:nvPr/>
      </p:nvGrpSpPr>
      <p:grpSpPr>
        <a:xfrm>
          <a:off x="0" y="0"/>
          <a:ext cx="0" cy="0"/>
          <a:chOff x="0" y="0"/>
          <a:chExt cx="0" cy="0"/>
        </a:xfrm>
      </p:grpSpPr>
      <p:sp>
        <p:nvSpPr>
          <p:cNvPr id="1069" name="Google Shape;1069;p107"/>
          <p:cNvSpPr/>
          <p:nvPr/>
        </p:nvSpPr>
        <p:spPr>
          <a:xfrm rot="5400000">
            <a:off x="9956802" y="108197"/>
            <a:ext cx="4205372" cy="3328952"/>
          </a:xfrm>
          <a:custGeom>
            <a:avLst/>
            <a:gdLst/>
            <a:ahLst/>
            <a:cxnLst/>
            <a:rect l="l" t="t" r="r" b="b"/>
            <a:pathLst>
              <a:path w="92541" h="73255" extrusionOk="0">
                <a:moveTo>
                  <a:pt x="2450" y="0"/>
                </a:moveTo>
                <a:lnTo>
                  <a:pt x="0" y="73255"/>
                </a:lnTo>
                <a:lnTo>
                  <a:pt x="0" y="73255"/>
                </a:lnTo>
                <a:cubicBezTo>
                  <a:pt x="8558" y="64541"/>
                  <a:pt x="17916" y="55391"/>
                  <a:pt x="29931" y="53192"/>
                </a:cubicBezTo>
                <a:cubicBezTo>
                  <a:pt x="34240" y="52400"/>
                  <a:pt x="38712" y="52556"/>
                  <a:pt x="42917" y="51341"/>
                </a:cubicBezTo>
                <a:cubicBezTo>
                  <a:pt x="50187" y="49224"/>
                  <a:pt x="55680" y="43294"/>
                  <a:pt x="60129" y="37164"/>
                </a:cubicBezTo>
                <a:cubicBezTo>
                  <a:pt x="64578" y="31042"/>
                  <a:pt x="68480" y="24349"/>
                  <a:pt x="74277" y="19470"/>
                </a:cubicBezTo>
                <a:cubicBezTo>
                  <a:pt x="77793" y="16509"/>
                  <a:pt x="81909" y="14325"/>
                  <a:pt x="85470" y="11416"/>
                </a:cubicBezTo>
                <a:cubicBezTo>
                  <a:pt x="89039" y="8514"/>
                  <a:pt x="92148" y="4583"/>
                  <a:pt x="92540" y="0"/>
                </a:cubicBezTo>
                <a:close/>
              </a:path>
            </a:pathLst>
          </a:custGeom>
          <a:solidFill>
            <a:srgbClr val="9580FF">
              <a:alpha val="5333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70" name="Google Shape;1070;p107"/>
          <p:cNvSpPr/>
          <p:nvPr/>
        </p:nvSpPr>
        <p:spPr>
          <a:xfrm flipH="1">
            <a:off x="10706877" y="6338631"/>
            <a:ext cx="195093" cy="187500"/>
          </a:xfrm>
          <a:custGeom>
            <a:avLst/>
            <a:gdLst/>
            <a:ahLst/>
            <a:cxnLst/>
            <a:rect l="l" t="t" r="r" b="b"/>
            <a:pathLst>
              <a:path w="3237" h="3111" extrusionOk="0">
                <a:moveTo>
                  <a:pt x="1638" y="1"/>
                </a:moveTo>
                <a:cubicBezTo>
                  <a:pt x="1509" y="1"/>
                  <a:pt x="1382" y="90"/>
                  <a:pt x="1393" y="267"/>
                </a:cubicBezTo>
                <a:lnTo>
                  <a:pt x="1393" y="1311"/>
                </a:lnTo>
                <a:lnTo>
                  <a:pt x="349" y="1311"/>
                </a:lnTo>
                <a:cubicBezTo>
                  <a:pt x="342" y="1311"/>
                  <a:pt x="334" y="1310"/>
                  <a:pt x="327" y="1310"/>
                </a:cubicBezTo>
                <a:cubicBezTo>
                  <a:pt x="1" y="1310"/>
                  <a:pt x="1" y="1800"/>
                  <a:pt x="327" y="1800"/>
                </a:cubicBezTo>
                <a:cubicBezTo>
                  <a:pt x="334" y="1800"/>
                  <a:pt x="342" y="1800"/>
                  <a:pt x="349" y="1800"/>
                </a:cubicBezTo>
                <a:lnTo>
                  <a:pt x="1393" y="1800"/>
                </a:lnTo>
                <a:lnTo>
                  <a:pt x="1393" y="2844"/>
                </a:lnTo>
                <a:cubicBezTo>
                  <a:pt x="1382" y="3021"/>
                  <a:pt x="1509" y="3110"/>
                  <a:pt x="1638" y="3110"/>
                </a:cubicBezTo>
                <a:cubicBezTo>
                  <a:pt x="1767" y="3110"/>
                  <a:pt x="1896" y="3021"/>
                  <a:pt x="1889" y="2844"/>
                </a:cubicBezTo>
                <a:lnTo>
                  <a:pt x="1889" y="1800"/>
                </a:lnTo>
                <a:lnTo>
                  <a:pt x="2925" y="1800"/>
                </a:lnTo>
                <a:cubicBezTo>
                  <a:pt x="3236" y="1785"/>
                  <a:pt x="3236" y="1326"/>
                  <a:pt x="2925" y="1311"/>
                </a:cubicBezTo>
                <a:lnTo>
                  <a:pt x="1889" y="1311"/>
                </a:lnTo>
                <a:lnTo>
                  <a:pt x="1889" y="267"/>
                </a:lnTo>
                <a:cubicBezTo>
                  <a:pt x="1896" y="90"/>
                  <a:pt x="1767" y="1"/>
                  <a:pt x="1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71" name="Google Shape;1071;p107"/>
          <p:cNvSpPr/>
          <p:nvPr/>
        </p:nvSpPr>
        <p:spPr>
          <a:xfrm flipH="1">
            <a:off x="11705531" y="4508623"/>
            <a:ext cx="130304" cy="11162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72" name="Google Shape;1072;p107"/>
          <p:cNvSpPr txBox="1">
            <a:spLocks noGrp="1"/>
          </p:cNvSpPr>
          <p:nvPr>
            <p:ph type="ctrTitle"/>
          </p:nvPr>
        </p:nvSpPr>
        <p:spPr>
          <a:xfrm>
            <a:off x="5898300" y="1028700"/>
            <a:ext cx="5145200" cy="982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34" b="1">
                <a:latin typeface="Spinnaker"/>
                <a:ea typeface="Spinnaker"/>
                <a:cs typeface="Spinnaker"/>
                <a:sym typeface="Spinnaker"/>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073" name="Google Shape;1073;p107"/>
          <p:cNvSpPr txBox="1">
            <a:spLocks noGrp="1"/>
          </p:cNvSpPr>
          <p:nvPr>
            <p:ph type="subTitle" idx="1"/>
          </p:nvPr>
        </p:nvSpPr>
        <p:spPr>
          <a:xfrm>
            <a:off x="5898300" y="2141733"/>
            <a:ext cx="5145200" cy="1871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dk1"/>
                </a:solidFill>
                <a:latin typeface="Archivo"/>
                <a:ea typeface="Archivo"/>
                <a:cs typeface="Archivo"/>
                <a:sym typeface="Archivo"/>
              </a:defRPr>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1074" name="Google Shape;1074;p107"/>
          <p:cNvSpPr txBox="1"/>
          <p:nvPr/>
        </p:nvSpPr>
        <p:spPr>
          <a:xfrm>
            <a:off x="5898100" y="4180800"/>
            <a:ext cx="5145200" cy="8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2D3962"/>
                </a:solidFill>
                <a:latin typeface="Archivo"/>
                <a:ea typeface="Archivo"/>
                <a:cs typeface="Archivo"/>
                <a:sym typeface="Archivo"/>
              </a:rPr>
              <a:t>CRÉDITS: Ce modèle de présentation a été créé par </a:t>
            </a:r>
            <a:r>
              <a:rPr lang="en-US" sz="1600" b="1" i="0" u="none" strike="noStrike" cap="none">
                <a:solidFill>
                  <a:schemeClr val="hlink"/>
                </a:solidFill>
                <a:uFill>
                  <a:noFill/>
                </a:uFill>
                <a:latin typeface="Archivo"/>
                <a:ea typeface="Archivo"/>
                <a:cs typeface="Archivo"/>
                <a:sym typeface="Archivo"/>
                <a:hlinkClick r:id="rId2"/>
              </a:rPr>
              <a:t>Slidesgo</a:t>
            </a:r>
            <a:r>
              <a:rPr lang="en-US" sz="1600" b="0" i="0" u="none" strike="noStrike" cap="none">
                <a:solidFill>
                  <a:srgbClr val="2D3962"/>
                </a:solidFill>
                <a:latin typeface="Archivo"/>
                <a:ea typeface="Archivo"/>
                <a:cs typeface="Archivo"/>
                <a:sym typeface="Archivo"/>
              </a:rPr>
              <a:t>, comprenant des icônes de </a:t>
            </a:r>
            <a:r>
              <a:rPr lang="en-US" sz="1600" b="1" i="0" u="none" strike="noStrike" cap="none">
                <a:solidFill>
                  <a:schemeClr val="hlink"/>
                </a:solidFill>
                <a:uFill>
                  <a:noFill/>
                </a:uFill>
                <a:latin typeface="Archivo"/>
                <a:ea typeface="Archivo"/>
                <a:cs typeface="Archivo"/>
                <a:sym typeface="Archivo"/>
                <a:hlinkClick r:id="rId3"/>
              </a:rPr>
              <a:t>Flaticon</a:t>
            </a:r>
            <a:r>
              <a:rPr lang="en-US" sz="1600" b="0" i="0" u="none" strike="noStrike" cap="none">
                <a:solidFill>
                  <a:srgbClr val="2D3962"/>
                </a:solidFill>
                <a:latin typeface="Archivo"/>
                <a:ea typeface="Archivo"/>
                <a:cs typeface="Archivo"/>
                <a:sym typeface="Archivo"/>
              </a:rPr>
              <a:t>, des infographies et des images de </a:t>
            </a:r>
            <a:r>
              <a:rPr lang="en-US" sz="1600" b="1" i="0" u="none" strike="noStrike" cap="none">
                <a:solidFill>
                  <a:schemeClr val="hlink"/>
                </a:solidFill>
                <a:uFill>
                  <a:noFill/>
                </a:uFill>
                <a:latin typeface="Archivo"/>
                <a:ea typeface="Archivo"/>
                <a:cs typeface="Archivo"/>
                <a:sym typeface="Archivo"/>
                <a:hlinkClick r:id="rId4"/>
              </a:rPr>
              <a:t>Freepik</a:t>
            </a:r>
            <a:r>
              <a:rPr lang="en-US" sz="1600" b="0" i="0" u="none" strike="noStrike" cap="none">
                <a:solidFill>
                  <a:srgbClr val="2D3962"/>
                </a:solidFill>
                <a:latin typeface="Archivo"/>
                <a:ea typeface="Archivo"/>
                <a:cs typeface="Archivo"/>
                <a:sym typeface="Archivo"/>
              </a:rPr>
              <a:t> </a:t>
            </a:r>
            <a:endParaRPr sz="1600" b="1" i="0" u="none" strike="noStrike" cap="none">
              <a:solidFill>
                <a:srgbClr val="2D3962"/>
              </a:solidFill>
              <a:latin typeface="Archivo"/>
              <a:ea typeface="Archivo"/>
              <a:cs typeface="Archivo"/>
              <a:sym typeface="Archivo"/>
            </a:endParaRPr>
          </a:p>
        </p:txBody>
      </p:sp>
      <p:grpSp>
        <p:nvGrpSpPr>
          <p:cNvPr id="1075" name="Google Shape;1075;p107"/>
          <p:cNvGrpSpPr/>
          <p:nvPr/>
        </p:nvGrpSpPr>
        <p:grpSpPr>
          <a:xfrm flipH="1">
            <a:off x="644765" y="138652"/>
            <a:ext cx="8869147" cy="1498175"/>
            <a:chOff x="-5349598" y="2818975"/>
            <a:chExt cx="3678923" cy="621443"/>
          </a:xfrm>
        </p:grpSpPr>
        <p:sp>
          <p:nvSpPr>
            <p:cNvPr id="1076" name="Google Shape;1076;p107"/>
            <p:cNvSpPr/>
            <p:nvPr/>
          </p:nvSpPr>
          <p:spPr>
            <a:xfrm>
              <a:off x="-2518725" y="2818975"/>
              <a:ext cx="81075" cy="77650"/>
            </a:xfrm>
            <a:custGeom>
              <a:avLst/>
              <a:gdLst/>
              <a:ahLst/>
              <a:cxnLst/>
              <a:rect l="l" t="t" r="r" b="b"/>
              <a:pathLst>
                <a:path w="3243" h="3106" extrusionOk="0">
                  <a:moveTo>
                    <a:pt x="1618" y="0"/>
                  </a:moveTo>
                  <a:cubicBezTo>
                    <a:pt x="1488" y="0"/>
                    <a:pt x="1359" y="87"/>
                    <a:pt x="1370" y="261"/>
                  </a:cubicBezTo>
                  <a:lnTo>
                    <a:pt x="1370" y="1305"/>
                  </a:lnTo>
                  <a:lnTo>
                    <a:pt x="326" y="1305"/>
                  </a:lnTo>
                  <a:cubicBezTo>
                    <a:pt x="0" y="1305"/>
                    <a:pt x="0" y="1801"/>
                    <a:pt x="326" y="1801"/>
                  </a:cubicBezTo>
                  <a:lnTo>
                    <a:pt x="1370" y="1801"/>
                  </a:lnTo>
                  <a:lnTo>
                    <a:pt x="1370" y="2845"/>
                  </a:lnTo>
                  <a:cubicBezTo>
                    <a:pt x="1359" y="3019"/>
                    <a:pt x="1488" y="3106"/>
                    <a:pt x="1618" y="3106"/>
                  </a:cubicBezTo>
                  <a:cubicBezTo>
                    <a:pt x="1748" y="3106"/>
                    <a:pt x="1877" y="3019"/>
                    <a:pt x="1866" y="2845"/>
                  </a:cubicBezTo>
                  <a:lnTo>
                    <a:pt x="1866" y="1801"/>
                  </a:lnTo>
                  <a:lnTo>
                    <a:pt x="2910" y="1801"/>
                  </a:lnTo>
                  <a:cubicBezTo>
                    <a:pt x="3243" y="1801"/>
                    <a:pt x="3243" y="1305"/>
                    <a:pt x="2910" y="1305"/>
                  </a:cubicBezTo>
                  <a:lnTo>
                    <a:pt x="1866" y="1305"/>
                  </a:lnTo>
                  <a:lnTo>
                    <a:pt x="1866" y="261"/>
                  </a:lnTo>
                  <a:cubicBezTo>
                    <a:pt x="1877" y="87"/>
                    <a:pt x="1748" y="0"/>
                    <a:pt x="16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77" name="Google Shape;1077;p107"/>
            <p:cNvSpPr/>
            <p:nvPr/>
          </p:nvSpPr>
          <p:spPr>
            <a:xfrm>
              <a:off x="-1724725" y="3394118"/>
              <a:ext cx="54050" cy="46300"/>
            </a:xfrm>
            <a:custGeom>
              <a:avLst/>
              <a:gdLst/>
              <a:ahLst/>
              <a:cxnLst/>
              <a:rect l="l" t="t" r="r" b="b"/>
              <a:pathLst>
                <a:path w="2162" h="1852" extrusionOk="0">
                  <a:moveTo>
                    <a:pt x="1237" y="497"/>
                  </a:moveTo>
                  <a:cubicBezTo>
                    <a:pt x="1474" y="497"/>
                    <a:pt x="1666" y="689"/>
                    <a:pt x="1666" y="926"/>
                  </a:cubicBezTo>
                  <a:cubicBezTo>
                    <a:pt x="1666" y="1186"/>
                    <a:pt x="1453" y="1358"/>
                    <a:pt x="1233" y="1358"/>
                  </a:cubicBezTo>
                  <a:cubicBezTo>
                    <a:pt x="1127" y="1358"/>
                    <a:pt x="1020" y="1318"/>
                    <a:pt x="933" y="1229"/>
                  </a:cubicBezTo>
                  <a:cubicBezTo>
                    <a:pt x="659" y="963"/>
                    <a:pt x="852" y="497"/>
                    <a:pt x="1237" y="497"/>
                  </a:cubicBezTo>
                  <a:close/>
                  <a:moveTo>
                    <a:pt x="1228" y="1"/>
                  </a:moveTo>
                  <a:cubicBezTo>
                    <a:pt x="1000" y="1"/>
                    <a:pt x="767" y="85"/>
                    <a:pt x="578" y="274"/>
                  </a:cubicBezTo>
                  <a:cubicBezTo>
                    <a:pt x="0" y="852"/>
                    <a:pt x="407" y="1851"/>
                    <a:pt x="1237" y="1851"/>
                  </a:cubicBezTo>
                  <a:cubicBezTo>
                    <a:pt x="1747" y="1851"/>
                    <a:pt x="2162" y="1437"/>
                    <a:pt x="2162" y="926"/>
                  </a:cubicBezTo>
                  <a:cubicBezTo>
                    <a:pt x="2162" y="370"/>
                    <a:pt x="1705" y="1"/>
                    <a:pt x="12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78" name="Google Shape;1078;p107"/>
            <p:cNvSpPr/>
            <p:nvPr/>
          </p:nvSpPr>
          <p:spPr>
            <a:xfrm>
              <a:off x="-5349598" y="2931569"/>
              <a:ext cx="54250" cy="46400"/>
            </a:xfrm>
            <a:custGeom>
              <a:avLst/>
              <a:gdLst/>
              <a:ahLst/>
              <a:cxnLst/>
              <a:rect l="l" t="t" r="r" b="b"/>
              <a:pathLst>
                <a:path w="2170" h="1856" extrusionOk="0">
                  <a:moveTo>
                    <a:pt x="1244" y="493"/>
                  </a:moveTo>
                  <a:cubicBezTo>
                    <a:pt x="1481" y="493"/>
                    <a:pt x="1673" y="686"/>
                    <a:pt x="1673" y="930"/>
                  </a:cubicBezTo>
                  <a:cubicBezTo>
                    <a:pt x="1673" y="1190"/>
                    <a:pt x="1461" y="1362"/>
                    <a:pt x="1238" y="1362"/>
                  </a:cubicBezTo>
                  <a:cubicBezTo>
                    <a:pt x="1131" y="1362"/>
                    <a:pt x="1022" y="1322"/>
                    <a:pt x="933" y="1233"/>
                  </a:cubicBezTo>
                  <a:cubicBezTo>
                    <a:pt x="659" y="960"/>
                    <a:pt x="852" y="493"/>
                    <a:pt x="1244" y="493"/>
                  </a:cubicBezTo>
                  <a:close/>
                  <a:moveTo>
                    <a:pt x="1234" y="1"/>
                  </a:moveTo>
                  <a:cubicBezTo>
                    <a:pt x="1006" y="1"/>
                    <a:pt x="774" y="84"/>
                    <a:pt x="585" y="271"/>
                  </a:cubicBezTo>
                  <a:cubicBezTo>
                    <a:pt x="0" y="856"/>
                    <a:pt x="415" y="1855"/>
                    <a:pt x="1244" y="1855"/>
                  </a:cubicBezTo>
                  <a:cubicBezTo>
                    <a:pt x="1755" y="1855"/>
                    <a:pt x="2169" y="1441"/>
                    <a:pt x="2169" y="930"/>
                  </a:cubicBezTo>
                  <a:cubicBezTo>
                    <a:pt x="2169" y="369"/>
                    <a:pt x="1711"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theme" Target="../theme/theme10.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26" Type="http://schemas.openxmlformats.org/officeDocument/2006/relationships/slideLayout" Target="../slideLayouts/slideLayout184.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29" Type="http://schemas.openxmlformats.org/officeDocument/2006/relationships/theme" Target="../theme/theme11.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28" Type="http://schemas.openxmlformats.org/officeDocument/2006/relationships/slideLayout" Target="../slideLayouts/slideLayout186.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 Id="rId27" Type="http://schemas.openxmlformats.org/officeDocument/2006/relationships/slideLayout" Target="../slideLayouts/slideLayout18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theme" Target="../theme/theme12.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slideLayout" Target="../slideLayouts/slideLayout232.xml"/><Relationship Id="rId26" Type="http://schemas.openxmlformats.org/officeDocument/2006/relationships/slideLayout" Target="../slideLayouts/slideLayout240.xml"/><Relationship Id="rId3" Type="http://schemas.openxmlformats.org/officeDocument/2006/relationships/slideLayout" Target="../slideLayouts/slideLayout217.xml"/><Relationship Id="rId21" Type="http://schemas.openxmlformats.org/officeDocument/2006/relationships/slideLayout" Target="../slideLayouts/slideLayout235.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5" Type="http://schemas.openxmlformats.org/officeDocument/2006/relationships/slideLayout" Target="../slideLayouts/slideLayout239.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0" Type="http://schemas.openxmlformats.org/officeDocument/2006/relationships/slideLayout" Target="../slideLayouts/slideLayout234.xml"/><Relationship Id="rId29" Type="http://schemas.openxmlformats.org/officeDocument/2006/relationships/theme" Target="../theme/theme13.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24" Type="http://schemas.openxmlformats.org/officeDocument/2006/relationships/slideLayout" Target="../slideLayouts/slideLayout238.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23" Type="http://schemas.openxmlformats.org/officeDocument/2006/relationships/slideLayout" Target="../slideLayouts/slideLayout237.xml"/><Relationship Id="rId28" Type="http://schemas.openxmlformats.org/officeDocument/2006/relationships/slideLayout" Target="../slideLayouts/slideLayout242.xml"/><Relationship Id="rId10" Type="http://schemas.openxmlformats.org/officeDocument/2006/relationships/slideLayout" Target="../slideLayouts/slideLayout224.xml"/><Relationship Id="rId19" Type="http://schemas.openxmlformats.org/officeDocument/2006/relationships/slideLayout" Target="../slideLayouts/slideLayout233.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 Id="rId22" Type="http://schemas.openxmlformats.org/officeDocument/2006/relationships/slideLayout" Target="../slideLayouts/slideLayout236.xml"/><Relationship Id="rId27" Type="http://schemas.openxmlformats.org/officeDocument/2006/relationships/slideLayout" Target="../slideLayouts/slideLayout2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26" Type="http://schemas.openxmlformats.org/officeDocument/2006/relationships/slideLayout" Target="../slideLayouts/slideLayout268.xml"/><Relationship Id="rId3" Type="http://schemas.openxmlformats.org/officeDocument/2006/relationships/slideLayout" Target="../slideLayouts/slideLayout245.xml"/><Relationship Id="rId21" Type="http://schemas.openxmlformats.org/officeDocument/2006/relationships/slideLayout" Target="../slideLayouts/slideLayout263.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0" Type="http://schemas.openxmlformats.org/officeDocument/2006/relationships/slideLayout" Target="../slideLayouts/slideLayout262.xml"/><Relationship Id="rId29" Type="http://schemas.openxmlformats.org/officeDocument/2006/relationships/theme" Target="../theme/theme1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24" Type="http://schemas.openxmlformats.org/officeDocument/2006/relationships/slideLayout" Target="../slideLayouts/slideLayout266.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slideLayout" Target="../slideLayouts/slideLayout270.xml"/><Relationship Id="rId10" Type="http://schemas.openxmlformats.org/officeDocument/2006/relationships/slideLayout" Target="../slideLayouts/slideLayout252.xml"/><Relationship Id="rId19" Type="http://schemas.openxmlformats.org/officeDocument/2006/relationships/slideLayout" Target="../slideLayouts/slideLayout261.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slideLayout" Target="../slideLayouts/slideLayout26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slideLayout" Target="../slideLayouts/slideLayout288.xml"/><Relationship Id="rId26" Type="http://schemas.openxmlformats.org/officeDocument/2006/relationships/slideLayout" Target="../slideLayouts/slideLayout296.xml"/><Relationship Id="rId3" Type="http://schemas.openxmlformats.org/officeDocument/2006/relationships/slideLayout" Target="../slideLayouts/slideLayout273.xml"/><Relationship Id="rId21" Type="http://schemas.openxmlformats.org/officeDocument/2006/relationships/slideLayout" Target="../slideLayouts/slideLayout291.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slideLayout" Target="../slideLayouts/slideLayout287.xml"/><Relationship Id="rId25" Type="http://schemas.openxmlformats.org/officeDocument/2006/relationships/slideLayout" Target="../slideLayouts/slideLayout295.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0" Type="http://schemas.openxmlformats.org/officeDocument/2006/relationships/slideLayout" Target="../slideLayouts/slideLayout290.xml"/><Relationship Id="rId29" Type="http://schemas.openxmlformats.org/officeDocument/2006/relationships/theme" Target="../theme/theme15.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24" Type="http://schemas.openxmlformats.org/officeDocument/2006/relationships/slideLayout" Target="../slideLayouts/slideLayout294.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23" Type="http://schemas.openxmlformats.org/officeDocument/2006/relationships/slideLayout" Target="../slideLayouts/slideLayout293.xml"/><Relationship Id="rId28" Type="http://schemas.openxmlformats.org/officeDocument/2006/relationships/slideLayout" Target="../slideLayouts/slideLayout298.xml"/><Relationship Id="rId10" Type="http://schemas.openxmlformats.org/officeDocument/2006/relationships/slideLayout" Target="../slideLayouts/slideLayout280.xml"/><Relationship Id="rId19" Type="http://schemas.openxmlformats.org/officeDocument/2006/relationships/slideLayout" Target="../slideLayouts/slideLayout289.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 Id="rId22" Type="http://schemas.openxmlformats.org/officeDocument/2006/relationships/slideLayout" Target="../slideLayouts/slideLayout292.xml"/><Relationship Id="rId27" Type="http://schemas.openxmlformats.org/officeDocument/2006/relationships/slideLayout" Target="../slideLayouts/slideLayout29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 Type="http://schemas.openxmlformats.org/officeDocument/2006/relationships/slideLayout" Target="../slideLayouts/slideLayout301.xml"/><Relationship Id="rId21" Type="http://schemas.openxmlformats.org/officeDocument/2006/relationships/slideLayout" Target="../slideLayouts/slideLayout319.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theme" Target="../theme/theme16.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329.xml"/><Relationship Id="rId7" Type="http://schemas.openxmlformats.org/officeDocument/2006/relationships/slideLayout" Target="../slideLayouts/slideLayout333.xml"/><Relationship Id="rId2" Type="http://schemas.openxmlformats.org/officeDocument/2006/relationships/slideLayout" Target="../slideLayouts/slideLayout328.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5" Type="http://schemas.openxmlformats.org/officeDocument/2006/relationships/slideLayout" Target="../slideLayouts/slideLayout331.xml"/><Relationship Id="rId4" Type="http://schemas.openxmlformats.org/officeDocument/2006/relationships/slideLayout" Target="../slideLayouts/slideLayout33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theme" Target="../theme/theme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theme" Target="../theme/theme8.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theme" Target="../theme/theme9.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5119452" y="-712232"/>
            <a:ext cx="1953099"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C3C3C3"/>
              </a:buClr>
              <a:buSzPts val="2400"/>
              <a:buFont typeface="Oi"/>
              <a:buNone/>
            </a:pPr>
            <a:r>
              <a:rPr lang="en-US" sz="2400" b="0" i="0" u="none" strike="noStrike" cap="none">
                <a:solidFill>
                  <a:srgbClr val="C3C3C3"/>
                </a:solidFill>
                <a:latin typeface="Oi"/>
                <a:ea typeface="Oi"/>
                <a:cs typeface="Oi"/>
                <a:sym typeface="Oi"/>
              </a:rPr>
              <a:t>www.9slide.vn</a:t>
            </a:r>
            <a:endParaRPr/>
          </a:p>
        </p:txBody>
      </p:sp>
      <p:sp>
        <p:nvSpPr>
          <p:cNvPr id="7" name="Google Shape;7;p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i"/>
                <a:ea typeface="Oi"/>
                <a:cs typeface="Oi"/>
                <a:sym typeface="O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i"/>
                <a:ea typeface="Oi"/>
                <a:cs typeface="Oi"/>
                <a:sym typeface="O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i"/>
                <a:ea typeface="Oi"/>
                <a:cs typeface="Oi"/>
                <a:sym typeface="O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9pPr>
          </a:lstStyle>
          <a:p>
            <a:endParaRPr/>
          </a:p>
        </p:txBody>
      </p:sp>
      <p:sp>
        <p:nvSpPr>
          <p:cNvPr id="9" name="Google Shape;9;p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10" name="Google Shape;10;p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11" name="Google Shape;11;p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i"/>
                <a:ea typeface="Oi"/>
                <a:cs typeface="Oi"/>
                <a:sym typeface="Oi"/>
              </a:defRPr>
            </a:lvl1pPr>
            <a:lvl2pPr marL="0" marR="0" lvl="1" indent="0" algn="r" rtl="0">
              <a:spcBef>
                <a:spcPts val="0"/>
              </a:spcBef>
              <a:buNone/>
              <a:defRPr sz="1200" b="0" i="0" u="none" strike="noStrike" cap="none">
                <a:solidFill>
                  <a:srgbClr val="888888"/>
                </a:solidFill>
                <a:latin typeface="Oi"/>
                <a:ea typeface="Oi"/>
                <a:cs typeface="Oi"/>
                <a:sym typeface="Oi"/>
              </a:defRPr>
            </a:lvl2pPr>
            <a:lvl3pPr marL="0" marR="0" lvl="2" indent="0" algn="r" rtl="0">
              <a:spcBef>
                <a:spcPts val="0"/>
              </a:spcBef>
              <a:buNone/>
              <a:defRPr sz="1200" b="0" i="0" u="none" strike="noStrike" cap="none">
                <a:solidFill>
                  <a:srgbClr val="888888"/>
                </a:solidFill>
                <a:latin typeface="Oi"/>
                <a:ea typeface="Oi"/>
                <a:cs typeface="Oi"/>
                <a:sym typeface="Oi"/>
              </a:defRPr>
            </a:lvl3pPr>
            <a:lvl4pPr marL="0" marR="0" lvl="3" indent="0" algn="r" rtl="0">
              <a:spcBef>
                <a:spcPts val="0"/>
              </a:spcBef>
              <a:buNone/>
              <a:defRPr sz="1200" b="0" i="0" u="none" strike="noStrike" cap="none">
                <a:solidFill>
                  <a:srgbClr val="888888"/>
                </a:solidFill>
                <a:latin typeface="Oi"/>
                <a:ea typeface="Oi"/>
                <a:cs typeface="Oi"/>
                <a:sym typeface="Oi"/>
              </a:defRPr>
            </a:lvl4pPr>
            <a:lvl5pPr marL="0" marR="0" lvl="4" indent="0" algn="r" rtl="0">
              <a:spcBef>
                <a:spcPts val="0"/>
              </a:spcBef>
              <a:buNone/>
              <a:defRPr sz="1200" b="0" i="0" u="none" strike="noStrike" cap="none">
                <a:solidFill>
                  <a:srgbClr val="888888"/>
                </a:solidFill>
                <a:latin typeface="Oi"/>
                <a:ea typeface="Oi"/>
                <a:cs typeface="Oi"/>
                <a:sym typeface="Oi"/>
              </a:defRPr>
            </a:lvl5pPr>
            <a:lvl6pPr marL="0" marR="0" lvl="5" indent="0" algn="r" rtl="0">
              <a:spcBef>
                <a:spcPts val="0"/>
              </a:spcBef>
              <a:buNone/>
              <a:defRPr sz="1200" b="0" i="0" u="none" strike="noStrike" cap="none">
                <a:solidFill>
                  <a:srgbClr val="888888"/>
                </a:solidFill>
                <a:latin typeface="Oi"/>
                <a:ea typeface="Oi"/>
                <a:cs typeface="Oi"/>
                <a:sym typeface="Oi"/>
              </a:defRPr>
            </a:lvl6pPr>
            <a:lvl7pPr marL="0" marR="0" lvl="6" indent="0" algn="r" rtl="0">
              <a:spcBef>
                <a:spcPts val="0"/>
              </a:spcBef>
              <a:buNone/>
              <a:defRPr sz="1200" b="0" i="0" u="none" strike="noStrike" cap="none">
                <a:solidFill>
                  <a:srgbClr val="888888"/>
                </a:solidFill>
                <a:latin typeface="Oi"/>
                <a:ea typeface="Oi"/>
                <a:cs typeface="Oi"/>
                <a:sym typeface="Oi"/>
              </a:defRPr>
            </a:lvl7pPr>
            <a:lvl8pPr marL="0" marR="0" lvl="7" indent="0" algn="r" rtl="0">
              <a:spcBef>
                <a:spcPts val="0"/>
              </a:spcBef>
              <a:buNone/>
              <a:defRPr sz="1200" b="0" i="0" u="none" strike="noStrike" cap="none">
                <a:solidFill>
                  <a:srgbClr val="888888"/>
                </a:solidFill>
                <a:latin typeface="Oi"/>
                <a:ea typeface="Oi"/>
                <a:cs typeface="Oi"/>
                <a:sym typeface="Oi"/>
              </a:defRPr>
            </a:lvl8pPr>
            <a:lvl9pPr marL="0" marR="0" lvl="8" indent="0" algn="r" rtl="0">
              <a:spcBef>
                <a:spcPts val="0"/>
              </a:spcBef>
              <a:buNone/>
              <a:defRPr sz="1200" b="0" i="0" u="none" strike="noStrike" cap="none">
                <a:solidFill>
                  <a:srgbClr val="888888"/>
                </a:solidFill>
                <a:latin typeface="Oi"/>
                <a:ea typeface="Oi"/>
                <a:cs typeface="Oi"/>
                <a:sym typeface="Oi"/>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
          <p:cNvSpPr/>
          <p:nvPr/>
        </p:nvSpPr>
        <p:spPr>
          <a:xfrm>
            <a:off x="-2316480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13" name="Google Shape;13;p1"/>
          <p:cNvSpPr/>
          <p:nvPr/>
        </p:nvSpPr>
        <p:spPr>
          <a:xfrm>
            <a:off x="3496178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14" name="Google Shape;14;p1"/>
          <p:cNvSpPr/>
          <p:nvPr/>
        </p:nvSpPr>
        <p:spPr>
          <a:xfrm>
            <a:off x="3496178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15" name="Google Shape;15;p1"/>
          <p:cNvSpPr/>
          <p:nvPr/>
        </p:nvSpPr>
        <p:spPr>
          <a:xfrm>
            <a:off x="-2316480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nvGrpSpPr>
          <p:cNvPr id="16" name="Google Shape;16;p1"/>
          <p:cNvGrpSpPr/>
          <p:nvPr/>
        </p:nvGrpSpPr>
        <p:grpSpPr>
          <a:xfrm>
            <a:off x="-2202100" y="-2224222"/>
            <a:ext cx="16596200" cy="11284323"/>
            <a:chOff x="-2202100" y="-2224223"/>
            <a:chExt cx="16596200" cy="11284323"/>
          </a:xfrm>
        </p:grpSpPr>
        <p:sp>
          <p:nvSpPr>
            <p:cNvPr id="17" name="Google Shape;17;p1"/>
            <p:cNvSpPr/>
            <p:nvPr/>
          </p:nvSpPr>
          <p:spPr>
            <a:xfrm>
              <a:off x="4851540" y="8494776"/>
              <a:ext cx="2488920" cy="565324"/>
            </a:xfrm>
            <a:prstGeom prst="rect">
              <a:avLst/>
            </a:prstGeom>
            <a:noFill/>
            <a:ln w="2157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000000"/>
                </a:solidFill>
                <a:latin typeface="Oi"/>
                <a:ea typeface="Oi"/>
                <a:cs typeface="Oi"/>
                <a:sym typeface="Oi"/>
              </a:endParaRPr>
            </a:p>
          </p:txBody>
        </p:sp>
        <p:sp>
          <p:nvSpPr>
            <p:cNvPr id="18" name="Google Shape;18;p1"/>
            <p:cNvSpPr/>
            <p:nvPr/>
          </p:nvSpPr>
          <p:spPr>
            <a:xfrm>
              <a:off x="5006988" y="8647176"/>
              <a:ext cx="2178025" cy="260524"/>
            </a:xfrm>
            <a:custGeom>
              <a:avLst/>
              <a:gdLst/>
              <a:ahLst/>
              <a:cxnLst/>
              <a:rect l="l" t="t" r="r" b="b"/>
              <a:pathLst>
                <a:path w="2178025" h="260524" extrusionOk="0">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Oi"/>
                <a:buNone/>
              </a:pPr>
              <a:endParaRPr sz="2700" b="0" i="0" u="none" strike="noStrike" cap="none">
                <a:solidFill>
                  <a:srgbClr val="BFBFBF"/>
                </a:solidFill>
                <a:latin typeface="Oi"/>
                <a:ea typeface="Oi"/>
                <a:cs typeface="Oi"/>
                <a:sym typeface="Oi"/>
              </a:endParaRPr>
            </a:p>
          </p:txBody>
        </p:sp>
        <p:sp>
          <p:nvSpPr>
            <p:cNvPr id="19" name="Google Shape;19;p1"/>
            <p:cNvSpPr/>
            <p:nvPr/>
          </p:nvSpPr>
          <p:spPr>
            <a:xfrm>
              <a:off x="-2202100" y="-2224223"/>
              <a:ext cx="16596200" cy="1128432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9"/>
        <p:cNvGrpSpPr/>
        <p:nvPr/>
      </p:nvGrpSpPr>
      <p:grpSpPr>
        <a:xfrm>
          <a:off x="0" y="0"/>
          <a:ext cx="0" cy="0"/>
          <a:chOff x="0" y="0"/>
          <a:chExt cx="0" cy="0"/>
        </a:xfrm>
      </p:grpSpPr>
      <p:sp>
        <p:nvSpPr>
          <p:cNvPr id="1510" name="Google Shape;1510;p14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Spinnaker"/>
              <a:buNone/>
              <a:defRPr sz="3600" b="1" i="0" u="none" strike="noStrike" cap="none">
                <a:solidFill>
                  <a:schemeClr val="dk1"/>
                </a:solidFill>
                <a:latin typeface="Spinnaker"/>
                <a:ea typeface="Spinnaker"/>
                <a:cs typeface="Spinnaker"/>
                <a:sym typeface="Spinnak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11" name="Google Shape;1511;p14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chivo"/>
              <a:buChar char="●"/>
              <a:defRPr sz="18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9pPr>
          </a:lstStyle>
          <a:p>
            <a:endParaRPr/>
          </a:p>
        </p:txBody>
      </p:sp>
      <p:sp>
        <p:nvSpPr>
          <p:cNvPr id="1512" name="Google Shape;1512;p14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rtl="0">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rtl="0">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rtl="0">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rtl="0">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rtl="0">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rtl="0">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rtl="0">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rtl="0">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7"/>
        <p:cNvGrpSpPr/>
        <p:nvPr/>
      </p:nvGrpSpPr>
      <p:grpSpPr>
        <a:xfrm>
          <a:off x="0" y="0"/>
          <a:ext cx="0" cy="0"/>
          <a:chOff x="0" y="0"/>
          <a:chExt cx="0" cy="0"/>
        </a:xfrm>
      </p:grpSpPr>
      <p:sp>
        <p:nvSpPr>
          <p:cNvPr id="1898" name="Google Shape;1898;p16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Spinnaker"/>
              <a:buNone/>
              <a:defRPr sz="3600" b="1" i="0" u="none" strike="noStrike" cap="none">
                <a:solidFill>
                  <a:schemeClr val="dk1"/>
                </a:solidFill>
                <a:latin typeface="Spinnaker"/>
                <a:ea typeface="Spinnaker"/>
                <a:cs typeface="Spinnaker"/>
                <a:sym typeface="Spinnak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899" name="Google Shape;1899;p16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chivo"/>
              <a:buChar char="●"/>
              <a:defRPr sz="18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9pPr>
          </a:lstStyle>
          <a:p>
            <a:endParaRPr/>
          </a:p>
        </p:txBody>
      </p:sp>
      <p:sp>
        <p:nvSpPr>
          <p:cNvPr id="1900" name="Google Shape;1900;p16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rtl="0">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rtl="0">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rtl="0">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rtl="0">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rtl="0">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rtl="0">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rtl="0">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rtl="0">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5"/>
        <p:cNvGrpSpPr/>
        <p:nvPr/>
      </p:nvGrpSpPr>
      <p:grpSpPr>
        <a:xfrm>
          <a:off x="0" y="0"/>
          <a:ext cx="0" cy="0"/>
          <a:chOff x="0" y="0"/>
          <a:chExt cx="0" cy="0"/>
        </a:xfrm>
      </p:grpSpPr>
      <p:sp>
        <p:nvSpPr>
          <p:cNvPr id="2286" name="Google Shape;2286;p19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Spinnaker"/>
              <a:buNone/>
              <a:defRPr sz="3600" b="1" i="0" u="none" strike="noStrike" cap="none">
                <a:solidFill>
                  <a:schemeClr val="dk1"/>
                </a:solidFill>
                <a:latin typeface="Spinnaker"/>
                <a:ea typeface="Spinnaker"/>
                <a:cs typeface="Spinnaker"/>
                <a:sym typeface="Spinnak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87" name="Google Shape;2287;p19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chivo"/>
              <a:buChar char="●"/>
              <a:defRPr sz="18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9pPr>
          </a:lstStyle>
          <a:p>
            <a:endParaRPr/>
          </a:p>
        </p:txBody>
      </p:sp>
      <p:sp>
        <p:nvSpPr>
          <p:cNvPr id="2288" name="Google Shape;2288;p19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rtl="0">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rtl="0">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rtl="0">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rtl="0">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rtl="0">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rtl="0">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rtl="0">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rtl="0">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3"/>
        <p:cNvGrpSpPr/>
        <p:nvPr/>
      </p:nvGrpSpPr>
      <p:grpSpPr>
        <a:xfrm>
          <a:off x="0" y="0"/>
          <a:ext cx="0" cy="0"/>
          <a:chOff x="0" y="0"/>
          <a:chExt cx="0" cy="0"/>
        </a:xfrm>
      </p:grpSpPr>
      <p:sp>
        <p:nvSpPr>
          <p:cNvPr id="2674" name="Google Shape;2674;p2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Spinnaker"/>
              <a:buNone/>
              <a:defRPr sz="3600" b="1" i="0" u="none" strike="noStrike" cap="none">
                <a:solidFill>
                  <a:schemeClr val="dk1"/>
                </a:solidFill>
                <a:latin typeface="Spinnaker"/>
                <a:ea typeface="Spinnaker"/>
                <a:cs typeface="Spinnaker"/>
                <a:sym typeface="Spinnak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675" name="Google Shape;2675;p22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chivo"/>
              <a:buChar char="●"/>
              <a:defRPr sz="18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9pPr>
          </a:lstStyle>
          <a:p>
            <a:endParaRPr/>
          </a:p>
        </p:txBody>
      </p:sp>
      <p:sp>
        <p:nvSpPr>
          <p:cNvPr id="2676" name="Google Shape;2676;p2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rtl="0">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rtl="0">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rtl="0">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rtl="0">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rtl="0">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rtl="0">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rtl="0">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rtl="0">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1"/>
        <p:cNvGrpSpPr/>
        <p:nvPr/>
      </p:nvGrpSpPr>
      <p:grpSpPr>
        <a:xfrm>
          <a:off x="0" y="0"/>
          <a:ext cx="0" cy="0"/>
          <a:chOff x="0" y="0"/>
          <a:chExt cx="0" cy="0"/>
        </a:xfrm>
      </p:grpSpPr>
      <p:sp>
        <p:nvSpPr>
          <p:cNvPr id="3062" name="Google Shape;3062;p25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Spinnaker"/>
              <a:buNone/>
              <a:defRPr sz="3600" b="1" i="0" u="none" strike="noStrike" cap="none">
                <a:solidFill>
                  <a:schemeClr val="dk1"/>
                </a:solidFill>
                <a:latin typeface="Spinnaker"/>
                <a:ea typeface="Spinnaker"/>
                <a:cs typeface="Spinnaker"/>
                <a:sym typeface="Spinnak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063" name="Google Shape;3063;p25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chivo"/>
              <a:buChar char="●"/>
              <a:defRPr sz="18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9pPr>
          </a:lstStyle>
          <a:p>
            <a:endParaRPr/>
          </a:p>
        </p:txBody>
      </p:sp>
      <p:sp>
        <p:nvSpPr>
          <p:cNvPr id="3064" name="Google Shape;3064;p25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rtl="0">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rtl="0">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rtl="0">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rtl="0">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rtl="0">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rtl="0">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rtl="0">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rtl="0">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9"/>
        <p:cNvGrpSpPr/>
        <p:nvPr/>
      </p:nvGrpSpPr>
      <p:grpSpPr>
        <a:xfrm>
          <a:off x="0" y="0"/>
          <a:ext cx="0" cy="0"/>
          <a:chOff x="0" y="0"/>
          <a:chExt cx="0" cy="0"/>
        </a:xfrm>
      </p:grpSpPr>
      <p:sp>
        <p:nvSpPr>
          <p:cNvPr id="3450" name="Google Shape;3450;p28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Spinnaker"/>
              <a:buNone/>
              <a:defRPr sz="3600" b="1" i="0" u="none" strike="noStrike" cap="none">
                <a:solidFill>
                  <a:schemeClr val="dk1"/>
                </a:solidFill>
                <a:latin typeface="Spinnaker"/>
                <a:ea typeface="Spinnaker"/>
                <a:cs typeface="Spinnaker"/>
                <a:sym typeface="Spinnak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451" name="Google Shape;3451;p28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chivo"/>
              <a:buChar char="●"/>
              <a:defRPr sz="18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9pPr>
          </a:lstStyle>
          <a:p>
            <a:endParaRPr/>
          </a:p>
        </p:txBody>
      </p:sp>
      <p:sp>
        <p:nvSpPr>
          <p:cNvPr id="3452" name="Google Shape;3452;p28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rtl="0">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rtl="0">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rtl="0">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rtl="0">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rtl="0">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rtl="0">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rtl="0">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rtl="0">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941" r:id="rId24"/>
    <p:sldLayoutId id="2147483942" r:id="rId25"/>
    <p:sldLayoutId id="2147483943" r:id="rId26"/>
    <p:sldLayoutId id="2147483944" r:id="rId27"/>
    <p:sldLayoutId id="214748394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7"/>
        <p:cNvGrpSpPr/>
        <p:nvPr/>
      </p:nvGrpSpPr>
      <p:grpSpPr>
        <a:xfrm>
          <a:off x="0" y="0"/>
          <a:ext cx="0" cy="0"/>
          <a:chOff x="0" y="0"/>
          <a:chExt cx="0" cy="0"/>
        </a:xfrm>
      </p:grpSpPr>
      <p:sp>
        <p:nvSpPr>
          <p:cNvPr id="3838" name="Google Shape;3838;p3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Spinnaker"/>
              <a:buNone/>
              <a:defRPr sz="3600" b="1" i="0" u="none" strike="noStrike" cap="none">
                <a:solidFill>
                  <a:schemeClr val="dk1"/>
                </a:solidFill>
                <a:latin typeface="Spinnaker"/>
                <a:ea typeface="Spinnaker"/>
                <a:cs typeface="Spinnaker"/>
                <a:sym typeface="Spinnak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839" name="Google Shape;3839;p3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chivo"/>
              <a:buChar char="●"/>
              <a:defRPr sz="18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9pPr>
          </a:lstStyle>
          <a:p>
            <a:endParaRPr/>
          </a:p>
        </p:txBody>
      </p:sp>
      <p:sp>
        <p:nvSpPr>
          <p:cNvPr id="3840" name="Google Shape;3840;p3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rtl="0">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rtl="0">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rtl="0">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rtl="0">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rtl="0">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rtl="0">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rtl="0">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rtl="0">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 id="2147483969" r:id="rId24"/>
    <p:sldLayoutId id="2147483970" r:id="rId25"/>
    <p:sldLayoutId id="2147483971" r:id="rId26"/>
    <p:sldLayoutId id="2147483972" r:id="rId27"/>
    <p:sldLayoutId id="2147483973"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5"/>
        <p:cNvGrpSpPr/>
        <p:nvPr/>
      </p:nvGrpSpPr>
      <p:grpSpPr>
        <a:xfrm>
          <a:off x="0" y="0"/>
          <a:ext cx="0" cy="0"/>
          <a:chOff x="0" y="0"/>
          <a:chExt cx="0" cy="0"/>
        </a:xfrm>
      </p:grpSpPr>
      <p:sp>
        <p:nvSpPr>
          <p:cNvPr id="4226" name="Google Shape;4226;p343"/>
          <p:cNvSpPr txBox="1"/>
          <p:nvPr/>
        </p:nvSpPr>
        <p:spPr>
          <a:xfrm>
            <a:off x="5119452" y="-712232"/>
            <a:ext cx="1953099"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C3C3C3"/>
              </a:buClr>
              <a:buSzPts val="2400"/>
              <a:buFont typeface="Oi"/>
              <a:buNone/>
            </a:pPr>
            <a:r>
              <a:rPr lang="en-US" sz="2400" b="0" i="0" u="none" strike="noStrike" cap="none">
                <a:solidFill>
                  <a:srgbClr val="C3C3C3"/>
                </a:solidFill>
                <a:latin typeface="Oi"/>
                <a:ea typeface="Oi"/>
                <a:cs typeface="Oi"/>
                <a:sym typeface="Oi"/>
              </a:rPr>
              <a:t>www.9slide.vn</a:t>
            </a:r>
            <a:endParaRPr/>
          </a:p>
        </p:txBody>
      </p:sp>
      <p:sp>
        <p:nvSpPr>
          <p:cNvPr id="4227" name="Google Shape;4227;p34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28" name="Google Shape;4228;p343"/>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i"/>
                <a:ea typeface="Oi"/>
                <a:cs typeface="Oi"/>
                <a:sym typeface="O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i"/>
                <a:ea typeface="Oi"/>
                <a:cs typeface="Oi"/>
                <a:sym typeface="O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i"/>
                <a:ea typeface="Oi"/>
                <a:cs typeface="Oi"/>
                <a:sym typeface="O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9pPr>
          </a:lstStyle>
          <a:p>
            <a:endParaRPr/>
          </a:p>
        </p:txBody>
      </p:sp>
      <p:sp>
        <p:nvSpPr>
          <p:cNvPr id="4229" name="Google Shape;4229;p34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4230" name="Google Shape;4230;p34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4231" name="Google Shape;4231;p34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i"/>
                <a:ea typeface="Oi"/>
                <a:cs typeface="Oi"/>
                <a:sym typeface="Oi"/>
              </a:defRPr>
            </a:lvl1pPr>
            <a:lvl2pPr marL="0" marR="0" lvl="1" indent="0" algn="r" rtl="0">
              <a:spcBef>
                <a:spcPts val="0"/>
              </a:spcBef>
              <a:buNone/>
              <a:defRPr sz="1200" b="0" i="0" u="none" strike="noStrike" cap="none">
                <a:solidFill>
                  <a:srgbClr val="888888"/>
                </a:solidFill>
                <a:latin typeface="Oi"/>
                <a:ea typeface="Oi"/>
                <a:cs typeface="Oi"/>
                <a:sym typeface="Oi"/>
              </a:defRPr>
            </a:lvl2pPr>
            <a:lvl3pPr marL="0" marR="0" lvl="2" indent="0" algn="r" rtl="0">
              <a:spcBef>
                <a:spcPts val="0"/>
              </a:spcBef>
              <a:buNone/>
              <a:defRPr sz="1200" b="0" i="0" u="none" strike="noStrike" cap="none">
                <a:solidFill>
                  <a:srgbClr val="888888"/>
                </a:solidFill>
                <a:latin typeface="Oi"/>
                <a:ea typeface="Oi"/>
                <a:cs typeface="Oi"/>
                <a:sym typeface="Oi"/>
              </a:defRPr>
            </a:lvl3pPr>
            <a:lvl4pPr marL="0" marR="0" lvl="3" indent="0" algn="r" rtl="0">
              <a:spcBef>
                <a:spcPts val="0"/>
              </a:spcBef>
              <a:buNone/>
              <a:defRPr sz="1200" b="0" i="0" u="none" strike="noStrike" cap="none">
                <a:solidFill>
                  <a:srgbClr val="888888"/>
                </a:solidFill>
                <a:latin typeface="Oi"/>
                <a:ea typeface="Oi"/>
                <a:cs typeface="Oi"/>
                <a:sym typeface="Oi"/>
              </a:defRPr>
            </a:lvl4pPr>
            <a:lvl5pPr marL="0" marR="0" lvl="4" indent="0" algn="r" rtl="0">
              <a:spcBef>
                <a:spcPts val="0"/>
              </a:spcBef>
              <a:buNone/>
              <a:defRPr sz="1200" b="0" i="0" u="none" strike="noStrike" cap="none">
                <a:solidFill>
                  <a:srgbClr val="888888"/>
                </a:solidFill>
                <a:latin typeface="Oi"/>
                <a:ea typeface="Oi"/>
                <a:cs typeface="Oi"/>
                <a:sym typeface="Oi"/>
              </a:defRPr>
            </a:lvl5pPr>
            <a:lvl6pPr marL="0" marR="0" lvl="5" indent="0" algn="r" rtl="0">
              <a:spcBef>
                <a:spcPts val="0"/>
              </a:spcBef>
              <a:buNone/>
              <a:defRPr sz="1200" b="0" i="0" u="none" strike="noStrike" cap="none">
                <a:solidFill>
                  <a:srgbClr val="888888"/>
                </a:solidFill>
                <a:latin typeface="Oi"/>
                <a:ea typeface="Oi"/>
                <a:cs typeface="Oi"/>
                <a:sym typeface="Oi"/>
              </a:defRPr>
            </a:lvl6pPr>
            <a:lvl7pPr marL="0" marR="0" lvl="6" indent="0" algn="r" rtl="0">
              <a:spcBef>
                <a:spcPts val="0"/>
              </a:spcBef>
              <a:buNone/>
              <a:defRPr sz="1200" b="0" i="0" u="none" strike="noStrike" cap="none">
                <a:solidFill>
                  <a:srgbClr val="888888"/>
                </a:solidFill>
                <a:latin typeface="Oi"/>
                <a:ea typeface="Oi"/>
                <a:cs typeface="Oi"/>
                <a:sym typeface="Oi"/>
              </a:defRPr>
            </a:lvl7pPr>
            <a:lvl8pPr marL="0" marR="0" lvl="7" indent="0" algn="r" rtl="0">
              <a:spcBef>
                <a:spcPts val="0"/>
              </a:spcBef>
              <a:buNone/>
              <a:defRPr sz="1200" b="0" i="0" u="none" strike="noStrike" cap="none">
                <a:solidFill>
                  <a:srgbClr val="888888"/>
                </a:solidFill>
                <a:latin typeface="Oi"/>
                <a:ea typeface="Oi"/>
                <a:cs typeface="Oi"/>
                <a:sym typeface="Oi"/>
              </a:defRPr>
            </a:lvl8pPr>
            <a:lvl9pPr marL="0" marR="0" lvl="8" indent="0" algn="r" rtl="0">
              <a:spcBef>
                <a:spcPts val="0"/>
              </a:spcBef>
              <a:buNone/>
              <a:defRPr sz="1200" b="0" i="0" u="none" strike="noStrike" cap="none">
                <a:solidFill>
                  <a:srgbClr val="888888"/>
                </a:solidFill>
                <a:latin typeface="Oi"/>
                <a:ea typeface="Oi"/>
                <a:cs typeface="Oi"/>
                <a:sym typeface="Oi"/>
              </a:defRPr>
            </a:lvl9pPr>
          </a:lstStyle>
          <a:p>
            <a:pPr marL="0" lvl="0" indent="0" algn="r" rtl="0">
              <a:spcBef>
                <a:spcPts val="0"/>
              </a:spcBef>
              <a:spcAft>
                <a:spcPts val="0"/>
              </a:spcAft>
              <a:buNone/>
            </a:pPr>
            <a:fld id="{00000000-1234-1234-1234-123412341234}" type="slidenum">
              <a:rPr lang="en-US"/>
              <a:t>‹#›</a:t>
            </a:fld>
            <a:endParaRPr/>
          </a:p>
        </p:txBody>
      </p:sp>
      <p:sp>
        <p:nvSpPr>
          <p:cNvPr id="4232" name="Google Shape;4232;p343"/>
          <p:cNvSpPr/>
          <p:nvPr/>
        </p:nvSpPr>
        <p:spPr>
          <a:xfrm>
            <a:off x="-2316480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4233" name="Google Shape;4233;p343"/>
          <p:cNvSpPr/>
          <p:nvPr/>
        </p:nvSpPr>
        <p:spPr>
          <a:xfrm>
            <a:off x="3496178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4234" name="Google Shape;4234;p343"/>
          <p:cNvSpPr/>
          <p:nvPr/>
        </p:nvSpPr>
        <p:spPr>
          <a:xfrm>
            <a:off x="3496178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4235" name="Google Shape;4235;p343"/>
          <p:cNvSpPr/>
          <p:nvPr/>
        </p:nvSpPr>
        <p:spPr>
          <a:xfrm>
            <a:off x="-2316480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nvGrpSpPr>
          <p:cNvPr id="4236" name="Google Shape;4236;p343"/>
          <p:cNvGrpSpPr/>
          <p:nvPr/>
        </p:nvGrpSpPr>
        <p:grpSpPr>
          <a:xfrm>
            <a:off x="-2202100" y="-2224222"/>
            <a:ext cx="16596200" cy="11284323"/>
            <a:chOff x="-2202100" y="-2224223"/>
            <a:chExt cx="16596200" cy="11284323"/>
          </a:xfrm>
        </p:grpSpPr>
        <p:sp>
          <p:nvSpPr>
            <p:cNvPr id="4237" name="Google Shape;4237;p343"/>
            <p:cNvSpPr/>
            <p:nvPr/>
          </p:nvSpPr>
          <p:spPr>
            <a:xfrm>
              <a:off x="4851540" y="8494776"/>
              <a:ext cx="2488920" cy="565324"/>
            </a:xfrm>
            <a:prstGeom prst="rect">
              <a:avLst/>
            </a:prstGeom>
            <a:noFill/>
            <a:ln w="2157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000000"/>
                </a:solidFill>
                <a:latin typeface="Oi"/>
                <a:ea typeface="Oi"/>
                <a:cs typeface="Oi"/>
                <a:sym typeface="Oi"/>
              </a:endParaRPr>
            </a:p>
          </p:txBody>
        </p:sp>
        <p:sp>
          <p:nvSpPr>
            <p:cNvPr id="4238" name="Google Shape;4238;p343"/>
            <p:cNvSpPr/>
            <p:nvPr/>
          </p:nvSpPr>
          <p:spPr>
            <a:xfrm>
              <a:off x="5006988" y="8647176"/>
              <a:ext cx="2178025" cy="260524"/>
            </a:xfrm>
            <a:custGeom>
              <a:avLst/>
              <a:gdLst/>
              <a:ahLst/>
              <a:cxnLst/>
              <a:rect l="l" t="t" r="r" b="b"/>
              <a:pathLst>
                <a:path w="2178025" h="260524" extrusionOk="0">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Oi"/>
                <a:buNone/>
              </a:pPr>
              <a:endParaRPr sz="2700" b="0" i="0" u="none" strike="noStrike" cap="none">
                <a:solidFill>
                  <a:srgbClr val="BFBFBF"/>
                </a:solidFill>
                <a:latin typeface="Oi"/>
                <a:ea typeface="Oi"/>
                <a:cs typeface="Oi"/>
                <a:sym typeface="Oi"/>
              </a:endParaRPr>
            </a:p>
          </p:txBody>
        </p:sp>
        <p:sp>
          <p:nvSpPr>
            <p:cNvPr id="4239" name="Google Shape;4239;p343"/>
            <p:cNvSpPr/>
            <p:nvPr/>
          </p:nvSpPr>
          <p:spPr>
            <a:xfrm>
              <a:off x="-2202100" y="-2224223"/>
              <a:ext cx="16596200" cy="1128432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spTree>
  </p:cSld>
  <p:clrMap bg1="lt1" tx1="dk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9"/>
          <p:cNvSpPr txBox="1"/>
          <p:nvPr/>
        </p:nvSpPr>
        <p:spPr>
          <a:xfrm>
            <a:off x="5119452" y="-712232"/>
            <a:ext cx="1953099"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C3C3C3"/>
              </a:buClr>
              <a:buSzPts val="2400"/>
              <a:buFont typeface="Oi"/>
              <a:buNone/>
            </a:pPr>
            <a:r>
              <a:rPr lang="en-US" sz="2400" b="0" i="0" u="none" strike="noStrike" cap="none">
                <a:solidFill>
                  <a:srgbClr val="C3C3C3"/>
                </a:solidFill>
                <a:latin typeface="Oi"/>
                <a:ea typeface="Oi"/>
                <a:cs typeface="Oi"/>
                <a:sym typeface="Oi"/>
              </a:rPr>
              <a:t>www.9slide.vn</a:t>
            </a:r>
            <a:endParaRPr/>
          </a:p>
        </p:txBody>
      </p:sp>
      <p:sp>
        <p:nvSpPr>
          <p:cNvPr id="60" name="Google Shape;60;p9"/>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9"/>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i"/>
                <a:ea typeface="Oi"/>
                <a:cs typeface="Oi"/>
                <a:sym typeface="O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i"/>
                <a:ea typeface="Oi"/>
                <a:cs typeface="Oi"/>
                <a:sym typeface="O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i"/>
                <a:ea typeface="Oi"/>
                <a:cs typeface="Oi"/>
                <a:sym typeface="O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9pPr>
          </a:lstStyle>
          <a:p>
            <a:endParaRPr/>
          </a:p>
        </p:txBody>
      </p:sp>
      <p:sp>
        <p:nvSpPr>
          <p:cNvPr id="62" name="Google Shape;62;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63" name="Google Shape;63;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64" name="Google Shape;64;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i"/>
                <a:ea typeface="Oi"/>
                <a:cs typeface="Oi"/>
                <a:sym typeface="Oi"/>
              </a:defRPr>
            </a:lvl1pPr>
            <a:lvl2pPr marL="0" marR="0" lvl="1" indent="0" algn="r" rtl="0">
              <a:spcBef>
                <a:spcPts val="0"/>
              </a:spcBef>
              <a:buNone/>
              <a:defRPr sz="1200" b="0" i="0" u="none" strike="noStrike" cap="none">
                <a:solidFill>
                  <a:srgbClr val="888888"/>
                </a:solidFill>
                <a:latin typeface="Oi"/>
                <a:ea typeface="Oi"/>
                <a:cs typeface="Oi"/>
                <a:sym typeface="Oi"/>
              </a:defRPr>
            </a:lvl2pPr>
            <a:lvl3pPr marL="0" marR="0" lvl="2" indent="0" algn="r" rtl="0">
              <a:spcBef>
                <a:spcPts val="0"/>
              </a:spcBef>
              <a:buNone/>
              <a:defRPr sz="1200" b="0" i="0" u="none" strike="noStrike" cap="none">
                <a:solidFill>
                  <a:srgbClr val="888888"/>
                </a:solidFill>
                <a:latin typeface="Oi"/>
                <a:ea typeface="Oi"/>
                <a:cs typeface="Oi"/>
                <a:sym typeface="Oi"/>
              </a:defRPr>
            </a:lvl3pPr>
            <a:lvl4pPr marL="0" marR="0" lvl="3" indent="0" algn="r" rtl="0">
              <a:spcBef>
                <a:spcPts val="0"/>
              </a:spcBef>
              <a:buNone/>
              <a:defRPr sz="1200" b="0" i="0" u="none" strike="noStrike" cap="none">
                <a:solidFill>
                  <a:srgbClr val="888888"/>
                </a:solidFill>
                <a:latin typeface="Oi"/>
                <a:ea typeface="Oi"/>
                <a:cs typeface="Oi"/>
                <a:sym typeface="Oi"/>
              </a:defRPr>
            </a:lvl4pPr>
            <a:lvl5pPr marL="0" marR="0" lvl="4" indent="0" algn="r" rtl="0">
              <a:spcBef>
                <a:spcPts val="0"/>
              </a:spcBef>
              <a:buNone/>
              <a:defRPr sz="1200" b="0" i="0" u="none" strike="noStrike" cap="none">
                <a:solidFill>
                  <a:srgbClr val="888888"/>
                </a:solidFill>
                <a:latin typeface="Oi"/>
                <a:ea typeface="Oi"/>
                <a:cs typeface="Oi"/>
                <a:sym typeface="Oi"/>
              </a:defRPr>
            </a:lvl5pPr>
            <a:lvl6pPr marL="0" marR="0" lvl="5" indent="0" algn="r" rtl="0">
              <a:spcBef>
                <a:spcPts val="0"/>
              </a:spcBef>
              <a:buNone/>
              <a:defRPr sz="1200" b="0" i="0" u="none" strike="noStrike" cap="none">
                <a:solidFill>
                  <a:srgbClr val="888888"/>
                </a:solidFill>
                <a:latin typeface="Oi"/>
                <a:ea typeface="Oi"/>
                <a:cs typeface="Oi"/>
                <a:sym typeface="Oi"/>
              </a:defRPr>
            </a:lvl6pPr>
            <a:lvl7pPr marL="0" marR="0" lvl="6" indent="0" algn="r" rtl="0">
              <a:spcBef>
                <a:spcPts val="0"/>
              </a:spcBef>
              <a:buNone/>
              <a:defRPr sz="1200" b="0" i="0" u="none" strike="noStrike" cap="none">
                <a:solidFill>
                  <a:srgbClr val="888888"/>
                </a:solidFill>
                <a:latin typeface="Oi"/>
                <a:ea typeface="Oi"/>
                <a:cs typeface="Oi"/>
                <a:sym typeface="Oi"/>
              </a:defRPr>
            </a:lvl7pPr>
            <a:lvl8pPr marL="0" marR="0" lvl="7" indent="0" algn="r" rtl="0">
              <a:spcBef>
                <a:spcPts val="0"/>
              </a:spcBef>
              <a:buNone/>
              <a:defRPr sz="1200" b="0" i="0" u="none" strike="noStrike" cap="none">
                <a:solidFill>
                  <a:srgbClr val="888888"/>
                </a:solidFill>
                <a:latin typeface="Oi"/>
                <a:ea typeface="Oi"/>
                <a:cs typeface="Oi"/>
                <a:sym typeface="Oi"/>
              </a:defRPr>
            </a:lvl8pPr>
            <a:lvl9pPr marL="0" marR="0" lvl="8" indent="0" algn="r" rtl="0">
              <a:spcBef>
                <a:spcPts val="0"/>
              </a:spcBef>
              <a:buNone/>
              <a:defRPr sz="1200" b="0" i="0" u="none" strike="noStrike" cap="none">
                <a:solidFill>
                  <a:srgbClr val="888888"/>
                </a:solidFill>
                <a:latin typeface="Oi"/>
                <a:ea typeface="Oi"/>
                <a:cs typeface="Oi"/>
                <a:sym typeface="Oi"/>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9"/>
          <p:cNvSpPr/>
          <p:nvPr/>
        </p:nvSpPr>
        <p:spPr>
          <a:xfrm>
            <a:off x="-2316480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66" name="Google Shape;66;p9"/>
          <p:cNvSpPr/>
          <p:nvPr/>
        </p:nvSpPr>
        <p:spPr>
          <a:xfrm>
            <a:off x="3496178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67" name="Google Shape;67;p9"/>
          <p:cNvSpPr/>
          <p:nvPr/>
        </p:nvSpPr>
        <p:spPr>
          <a:xfrm>
            <a:off x="3496178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68" name="Google Shape;68;p9"/>
          <p:cNvSpPr/>
          <p:nvPr/>
        </p:nvSpPr>
        <p:spPr>
          <a:xfrm>
            <a:off x="-2316480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nvGrpSpPr>
          <p:cNvPr id="69" name="Google Shape;69;p9"/>
          <p:cNvGrpSpPr/>
          <p:nvPr/>
        </p:nvGrpSpPr>
        <p:grpSpPr>
          <a:xfrm>
            <a:off x="-2202100" y="-2224222"/>
            <a:ext cx="16596200" cy="11284323"/>
            <a:chOff x="-2202100" y="-2224223"/>
            <a:chExt cx="16596200" cy="11284323"/>
          </a:xfrm>
        </p:grpSpPr>
        <p:sp>
          <p:nvSpPr>
            <p:cNvPr id="70" name="Google Shape;70;p9"/>
            <p:cNvSpPr/>
            <p:nvPr/>
          </p:nvSpPr>
          <p:spPr>
            <a:xfrm>
              <a:off x="4851540" y="8494776"/>
              <a:ext cx="2488920" cy="565324"/>
            </a:xfrm>
            <a:prstGeom prst="rect">
              <a:avLst/>
            </a:prstGeom>
            <a:noFill/>
            <a:ln w="2157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000000"/>
                </a:solidFill>
                <a:latin typeface="Oi"/>
                <a:ea typeface="Oi"/>
                <a:cs typeface="Oi"/>
                <a:sym typeface="Oi"/>
              </a:endParaRPr>
            </a:p>
          </p:txBody>
        </p:sp>
        <p:sp>
          <p:nvSpPr>
            <p:cNvPr id="71" name="Google Shape;71;p9"/>
            <p:cNvSpPr/>
            <p:nvPr/>
          </p:nvSpPr>
          <p:spPr>
            <a:xfrm>
              <a:off x="5006988" y="8647176"/>
              <a:ext cx="2178025" cy="260524"/>
            </a:xfrm>
            <a:custGeom>
              <a:avLst/>
              <a:gdLst/>
              <a:ahLst/>
              <a:cxnLst/>
              <a:rect l="l" t="t" r="r" b="b"/>
              <a:pathLst>
                <a:path w="2178025" h="260524" extrusionOk="0">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Oi"/>
                <a:buNone/>
              </a:pPr>
              <a:endParaRPr sz="2700" b="0" i="0" u="none" strike="noStrike" cap="none">
                <a:solidFill>
                  <a:srgbClr val="BFBFBF"/>
                </a:solidFill>
                <a:latin typeface="Oi"/>
                <a:ea typeface="Oi"/>
                <a:cs typeface="Oi"/>
                <a:sym typeface="Oi"/>
              </a:endParaRPr>
            </a:p>
          </p:txBody>
        </p:sp>
        <p:sp>
          <p:nvSpPr>
            <p:cNvPr id="72" name="Google Shape;72;p9"/>
            <p:cNvSpPr/>
            <p:nvPr/>
          </p:nvSpPr>
          <p:spPr>
            <a:xfrm>
              <a:off x="-2202100" y="-2224223"/>
              <a:ext cx="16596200" cy="1128432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17"/>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4" name="Google Shape;114;p1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1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29"/>
          <p:cNvSpPr txBox="1"/>
          <p:nvPr/>
        </p:nvSpPr>
        <p:spPr>
          <a:xfrm>
            <a:off x="5119452" y="-712232"/>
            <a:ext cx="1953099"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C3C3C3"/>
              </a:buClr>
              <a:buSzPts val="2400"/>
              <a:buFont typeface="Oi"/>
              <a:buNone/>
            </a:pPr>
            <a:r>
              <a:rPr lang="en-US" sz="2400" b="0" i="0" u="none" strike="noStrike" cap="none">
                <a:solidFill>
                  <a:srgbClr val="C3C3C3"/>
                </a:solidFill>
                <a:latin typeface="Oi"/>
                <a:ea typeface="Oi"/>
                <a:cs typeface="Oi"/>
                <a:sym typeface="Oi"/>
              </a:rPr>
              <a:t>www.9slide.vn</a:t>
            </a:r>
            <a:endParaRPr/>
          </a:p>
        </p:txBody>
      </p:sp>
      <p:sp>
        <p:nvSpPr>
          <p:cNvPr id="188" name="Google Shape;188;p29"/>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9" name="Google Shape;189;p29"/>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i"/>
                <a:ea typeface="Oi"/>
                <a:cs typeface="Oi"/>
                <a:sym typeface="O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i"/>
                <a:ea typeface="Oi"/>
                <a:cs typeface="Oi"/>
                <a:sym typeface="O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i"/>
                <a:ea typeface="Oi"/>
                <a:cs typeface="Oi"/>
                <a:sym typeface="O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9pPr>
          </a:lstStyle>
          <a:p>
            <a:endParaRPr/>
          </a:p>
        </p:txBody>
      </p:sp>
      <p:sp>
        <p:nvSpPr>
          <p:cNvPr id="190" name="Google Shape;190;p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191" name="Google Shape;191;p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192" name="Google Shape;192;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i"/>
                <a:ea typeface="Oi"/>
                <a:cs typeface="Oi"/>
                <a:sym typeface="Oi"/>
              </a:defRPr>
            </a:lvl1pPr>
            <a:lvl2pPr marL="0" marR="0" lvl="1" indent="0" algn="r" rtl="0">
              <a:spcBef>
                <a:spcPts val="0"/>
              </a:spcBef>
              <a:buNone/>
              <a:defRPr sz="1200" b="0" i="0" u="none" strike="noStrike" cap="none">
                <a:solidFill>
                  <a:srgbClr val="888888"/>
                </a:solidFill>
                <a:latin typeface="Oi"/>
                <a:ea typeface="Oi"/>
                <a:cs typeface="Oi"/>
                <a:sym typeface="Oi"/>
              </a:defRPr>
            </a:lvl2pPr>
            <a:lvl3pPr marL="0" marR="0" lvl="2" indent="0" algn="r" rtl="0">
              <a:spcBef>
                <a:spcPts val="0"/>
              </a:spcBef>
              <a:buNone/>
              <a:defRPr sz="1200" b="0" i="0" u="none" strike="noStrike" cap="none">
                <a:solidFill>
                  <a:srgbClr val="888888"/>
                </a:solidFill>
                <a:latin typeface="Oi"/>
                <a:ea typeface="Oi"/>
                <a:cs typeface="Oi"/>
                <a:sym typeface="Oi"/>
              </a:defRPr>
            </a:lvl3pPr>
            <a:lvl4pPr marL="0" marR="0" lvl="3" indent="0" algn="r" rtl="0">
              <a:spcBef>
                <a:spcPts val="0"/>
              </a:spcBef>
              <a:buNone/>
              <a:defRPr sz="1200" b="0" i="0" u="none" strike="noStrike" cap="none">
                <a:solidFill>
                  <a:srgbClr val="888888"/>
                </a:solidFill>
                <a:latin typeface="Oi"/>
                <a:ea typeface="Oi"/>
                <a:cs typeface="Oi"/>
                <a:sym typeface="Oi"/>
              </a:defRPr>
            </a:lvl4pPr>
            <a:lvl5pPr marL="0" marR="0" lvl="4" indent="0" algn="r" rtl="0">
              <a:spcBef>
                <a:spcPts val="0"/>
              </a:spcBef>
              <a:buNone/>
              <a:defRPr sz="1200" b="0" i="0" u="none" strike="noStrike" cap="none">
                <a:solidFill>
                  <a:srgbClr val="888888"/>
                </a:solidFill>
                <a:latin typeface="Oi"/>
                <a:ea typeface="Oi"/>
                <a:cs typeface="Oi"/>
                <a:sym typeface="Oi"/>
              </a:defRPr>
            </a:lvl5pPr>
            <a:lvl6pPr marL="0" marR="0" lvl="5" indent="0" algn="r" rtl="0">
              <a:spcBef>
                <a:spcPts val="0"/>
              </a:spcBef>
              <a:buNone/>
              <a:defRPr sz="1200" b="0" i="0" u="none" strike="noStrike" cap="none">
                <a:solidFill>
                  <a:srgbClr val="888888"/>
                </a:solidFill>
                <a:latin typeface="Oi"/>
                <a:ea typeface="Oi"/>
                <a:cs typeface="Oi"/>
                <a:sym typeface="Oi"/>
              </a:defRPr>
            </a:lvl6pPr>
            <a:lvl7pPr marL="0" marR="0" lvl="6" indent="0" algn="r" rtl="0">
              <a:spcBef>
                <a:spcPts val="0"/>
              </a:spcBef>
              <a:buNone/>
              <a:defRPr sz="1200" b="0" i="0" u="none" strike="noStrike" cap="none">
                <a:solidFill>
                  <a:srgbClr val="888888"/>
                </a:solidFill>
                <a:latin typeface="Oi"/>
                <a:ea typeface="Oi"/>
                <a:cs typeface="Oi"/>
                <a:sym typeface="Oi"/>
              </a:defRPr>
            </a:lvl7pPr>
            <a:lvl8pPr marL="0" marR="0" lvl="7" indent="0" algn="r" rtl="0">
              <a:spcBef>
                <a:spcPts val="0"/>
              </a:spcBef>
              <a:buNone/>
              <a:defRPr sz="1200" b="0" i="0" u="none" strike="noStrike" cap="none">
                <a:solidFill>
                  <a:srgbClr val="888888"/>
                </a:solidFill>
                <a:latin typeface="Oi"/>
                <a:ea typeface="Oi"/>
                <a:cs typeface="Oi"/>
                <a:sym typeface="Oi"/>
              </a:defRPr>
            </a:lvl8pPr>
            <a:lvl9pPr marL="0" marR="0" lvl="8" indent="0" algn="r" rtl="0">
              <a:spcBef>
                <a:spcPts val="0"/>
              </a:spcBef>
              <a:buNone/>
              <a:defRPr sz="1200" b="0" i="0" u="none" strike="noStrike" cap="none">
                <a:solidFill>
                  <a:srgbClr val="888888"/>
                </a:solidFill>
                <a:latin typeface="Oi"/>
                <a:ea typeface="Oi"/>
                <a:cs typeface="Oi"/>
                <a:sym typeface="Oi"/>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29"/>
          <p:cNvSpPr/>
          <p:nvPr/>
        </p:nvSpPr>
        <p:spPr>
          <a:xfrm>
            <a:off x="-2316480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194" name="Google Shape;194;p29"/>
          <p:cNvSpPr/>
          <p:nvPr/>
        </p:nvSpPr>
        <p:spPr>
          <a:xfrm>
            <a:off x="3496178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195" name="Google Shape;195;p29"/>
          <p:cNvSpPr/>
          <p:nvPr/>
        </p:nvSpPr>
        <p:spPr>
          <a:xfrm>
            <a:off x="3496178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196" name="Google Shape;196;p29"/>
          <p:cNvSpPr/>
          <p:nvPr/>
        </p:nvSpPr>
        <p:spPr>
          <a:xfrm>
            <a:off x="-2316480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nvGrpSpPr>
          <p:cNvPr id="197" name="Google Shape;197;p29"/>
          <p:cNvGrpSpPr/>
          <p:nvPr/>
        </p:nvGrpSpPr>
        <p:grpSpPr>
          <a:xfrm>
            <a:off x="-2202100" y="-2224222"/>
            <a:ext cx="16596200" cy="11284323"/>
            <a:chOff x="-2202100" y="-2224223"/>
            <a:chExt cx="16596200" cy="11284323"/>
          </a:xfrm>
        </p:grpSpPr>
        <p:sp>
          <p:nvSpPr>
            <p:cNvPr id="198" name="Google Shape;198;p29"/>
            <p:cNvSpPr/>
            <p:nvPr/>
          </p:nvSpPr>
          <p:spPr>
            <a:xfrm>
              <a:off x="4851540" y="8494776"/>
              <a:ext cx="2488920" cy="565324"/>
            </a:xfrm>
            <a:prstGeom prst="rect">
              <a:avLst/>
            </a:prstGeom>
            <a:noFill/>
            <a:ln w="2157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000000"/>
                </a:solidFill>
                <a:latin typeface="Oi"/>
                <a:ea typeface="Oi"/>
                <a:cs typeface="Oi"/>
                <a:sym typeface="Oi"/>
              </a:endParaRPr>
            </a:p>
          </p:txBody>
        </p:sp>
        <p:sp>
          <p:nvSpPr>
            <p:cNvPr id="199" name="Google Shape;199;p29"/>
            <p:cNvSpPr/>
            <p:nvPr/>
          </p:nvSpPr>
          <p:spPr>
            <a:xfrm>
              <a:off x="5006988" y="8647176"/>
              <a:ext cx="2178025" cy="260524"/>
            </a:xfrm>
            <a:custGeom>
              <a:avLst/>
              <a:gdLst/>
              <a:ahLst/>
              <a:cxnLst/>
              <a:rect l="l" t="t" r="r" b="b"/>
              <a:pathLst>
                <a:path w="2178025" h="260524" extrusionOk="0">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Oi"/>
                <a:buNone/>
              </a:pPr>
              <a:endParaRPr sz="2700" b="0" i="0" u="none" strike="noStrike" cap="none">
                <a:solidFill>
                  <a:srgbClr val="BFBFBF"/>
                </a:solidFill>
                <a:latin typeface="Oi"/>
                <a:ea typeface="Oi"/>
                <a:cs typeface="Oi"/>
                <a:sym typeface="Oi"/>
              </a:endParaRPr>
            </a:p>
          </p:txBody>
        </p:sp>
        <p:sp>
          <p:nvSpPr>
            <p:cNvPr id="200" name="Google Shape;200;p29"/>
            <p:cNvSpPr/>
            <p:nvPr/>
          </p:nvSpPr>
          <p:spPr>
            <a:xfrm>
              <a:off x="-2202100" y="-2224223"/>
              <a:ext cx="16596200" cy="1128432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37"/>
          <p:cNvSpPr txBox="1"/>
          <p:nvPr/>
        </p:nvSpPr>
        <p:spPr>
          <a:xfrm>
            <a:off x="5119452" y="-712232"/>
            <a:ext cx="1953099"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C3C3C3"/>
              </a:buClr>
              <a:buSzPts val="2400"/>
              <a:buFont typeface="Oi"/>
              <a:buNone/>
            </a:pPr>
            <a:r>
              <a:rPr lang="en-US" sz="2400" b="0" i="0" u="none" strike="noStrike" cap="none">
                <a:solidFill>
                  <a:srgbClr val="C3C3C3"/>
                </a:solidFill>
                <a:latin typeface="Oi"/>
                <a:ea typeface="Oi"/>
                <a:cs typeface="Oi"/>
                <a:sym typeface="Oi"/>
              </a:rPr>
              <a:t>www.9slide.vn</a:t>
            </a:r>
            <a:endParaRPr/>
          </a:p>
        </p:txBody>
      </p:sp>
      <p:sp>
        <p:nvSpPr>
          <p:cNvPr id="241" name="Google Shape;241;p3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2" name="Google Shape;242;p37"/>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i"/>
                <a:ea typeface="Oi"/>
                <a:cs typeface="Oi"/>
                <a:sym typeface="O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i"/>
                <a:ea typeface="Oi"/>
                <a:cs typeface="Oi"/>
                <a:sym typeface="O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i"/>
                <a:ea typeface="Oi"/>
                <a:cs typeface="Oi"/>
                <a:sym typeface="O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9pPr>
          </a:lstStyle>
          <a:p>
            <a:endParaRPr/>
          </a:p>
        </p:txBody>
      </p:sp>
      <p:sp>
        <p:nvSpPr>
          <p:cNvPr id="243" name="Google Shape;243;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244" name="Google Shape;244;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245" name="Google Shape;245;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i"/>
                <a:ea typeface="Oi"/>
                <a:cs typeface="Oi"/>
                <a:sym typeface="Oi"/>
              </a:defRPr>
            </a:lvl1pPr>
            <a:lvl2pPr marL="0" marR="0" lvl="1" indent="0" algn="r" rtl="0">
              <a:spcBef>
                <a:spcPts val="0"/>
              </a:spcBef>
              <a:buNone/>
              <a:defRPr sz="1200" b="0" i="0" u="none" strike="noStrike" cap="none">
                <a:solidFill>
                  <a:srgbClr val="888888"/>
                </a:solidFill>
                <a:latin typeface="Oi"/>
                <a:ea typeface="Oi"/>
                <a:cs typeface="Oi"/>
                <a:sym typeface="Oi"/>
              </a:defRPr>
            </a:lvl2pPr>
            <a:lvl3pPr marL="0" marR="0" lvl="2" indent="0" algn="r" rtl="0">
              <a:spcBef>
                <a:spcPts val="0"/>
              </a:spcBef>
              <a:buNone/>
              <a:defRPr sz="1200" b="0" i="0" u="none" strike="noStrike" cap="none">
                <a:solidFill>
                  <a:srgbClr val="888888"/>
                </a:solidFill>
                <a:latin typeface="Oi"/>
                <a:ea typeface="Oi"/>
                <a:cs typeface="Oi"/>
                <a:sym typeface="Oi"/>
              </a:defRPr>
            </a:lvl3pPr>
            <a:lvl4pPr marL="0" marR="0" lvl="3" indent="0" algn="r" rtl="0">
              <a:spcBef>
                <a:spcPts val="0"/>
              </a:spcBef>
              <a:buNone/>
              <a:defRPr sz="1200" b="0" i="0" u="none" strike="noStrike" cap="none">
                <a:solidFill>
                  <a:srgbClr val="888888"/>
                </a:solidFill>
                <a:latin typeface="Oi"/>
                <a:ea typeface="Oi"/>
                <a:cs typeface="Oi"/>
                <a:sym typeface="Oi"/>
              </a:defRPr>
            </a:lvl4pPr>
            <a:lvl5pPr marL="0" marR="0" lvl="4" indent="0" algn="r" rtl="0">
              <a:spcBef>
                <a:spcPts val="0"/>
              </a:spcBef>
              <a:buNone/>
              <a:defRPr sz="1200" b="0" i="0" u="none" strike="noStrike" cap="none">
                <a:solidFill>
                  <a:srgbClr val="888888"/>
                </a:solidFill>
                <a:latin typeface="Oi"/>
                <a:ea typeface="Oi"/>
                <a:cs typeface="Oi"/>
                <a:sym typeface="Oi"/>
              </a:defRPr>
            </a:lvl5pPr>
            <a:lvl6pPr marL="0" marR="0" lvl="5" indent="0" algn="r" rtl="0">
              <a:spcBef>
                <a:spcPts val="0"/>
              </a:spcBef>
              <a:buNone/>
              <a:defRPr sz="1200" b="0" i="0" u="none" strike="noStrike" cap="none">
                <a:solidFill>
                  <a:srgbClr val="888888"/>
                </a:solidFill>
                <a:latin typeface="Oi"/>
                <a:ea typeface="Oi"/>
                <a:cs typeface="Oi"/>
                <a:sym typeface="Oi"/>
              </a:defRPr>
            </a:lvl6pPr>
            <a:lvl7pPr marL="0" marR="0" lvl="6" indent="0" algn="r" rtl="0">
              <a:spcBef>
                <a:spcPts val="0"/>
              </a:spcBef>
              <a:buNone/>
              <a:defRPr sz="1200" b="0" i="0" u="none" strike="noStrike" cap="none">
                <a:solidFill>
                  <a:srgbClr val="888888"/>
                </a:solidFill>
                <a:latin typeface="Oi"/>
                <a:ea typeface="Oi"/>
                <a:cs typeface="Oi"/>
                <a:sym typeface="Oi"/>
              </a:defRPr>
            </a:lvl7pPr>
            <a:lvl8pPr marL="0" marR="0" lvl="7" indent="0" algn="r" rtl="0">
              <a:spcBef>
                <a:spcPts val="0"/>
              </a:spcBef>
              <a:buNone/>
              <a:defRPr sz="1200" b="0" i="0" u="none" strike="noStrike" cap="none">
                <a:solidFill>
                  <a:srgbClr val="888888"/>
                </a:solidFill>
                <a:latin typeface="Oi"/>
                <a:ea typeface="Oi"/>
                <a:cs typeface="Oi"/>
                <a:sym typeface="Oi"/>
              </a:defRPr>
            </a:lvl8pPr>
            <a:lvl9pPr marL="0" marR="0" lvl="8" indent="0" algn="r" rtl="0">
              <a:spcBef>
                <a:spcPts val="0"/>
              </a:spcBef>
              <a:buNone/>
              <a:defRPr sz="1200" b="0" i="0" u="none" strike="noStrike" cap="none">
                <a:solidFill>
                  <a:srgbClr val="888888"/>
                </a:solidFill>
                <a:latin typeface="Oi"/>
                <a:ea typeface="Oi"/>
                <a:cs typeface="Oi"/>
                <a:sym typeface="Oi"/>
              </a:defRPr>
            </a:lvl9pPr>
          </a:lstStyle>
          <a:p>
            <a:pPr marL="0" lvl="0" indent="0" algn="r" rtl="0">
              <a:spcBef>
                <a:spcPts val="0"/>
              </a:spcBef>
              <a:spcAft>
                <a:spcPts val="0"/>
              </a:spcAft>
              <a:buNone/>
            </a:pPr>
            <a:fld id="{00000000-1234-1234-1234-123412341234}" type="slidenum">
              <a:rPr lang="en-US"/>
              <a:t>‹#›</a:t>
            </a:fld>
            <a:endParaRPr/>
          </a:p>
        </p:txBody>
      </p:sp>
      <p:sp>
        <p:nvSpPr>
          <p:cNvPr id="246" name="Google Shape;246;p37"/>
          <p:cNvSpPr/>
          <p:nvPr/>
        </p:nvSpPr>
        <p:spPr>
          <a:xfrm>
            <a:off x="-2316480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247" name="Google Shape;247;p37"/>
          <p:cNvSpPr/>
          <p:nvPr/>
        </p:nvSpPr>
        <p:spPr>
          <a:xfrm>
            <a:off x="3496178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248" name="Google Shape;248;p37"/>
          <p:cNvSpPr/>
          <p:nvPr/>
        </p:nvSpPr>
        <p:spPr>
          <a:xfrm>
            <a:off x="3496178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249" name="Google Shape;249;p37"/>
          <p:cNvSpPr/>
          <p:nvPr/>
        </p:nvSpPr>
        <p:spPr>
          <a:xfrm>
            <a:off x="-2316480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nvGrpSpPr>
          <p:cNvPr id="250" name="Google Shape;250;p37"/>
          <p:cNvGrpSpPr/>
          <p:nvPr/>
        </p:nvGrpSpPr>
        <p:grpSpPr>
          <a:xfrm>
            <a:off x="-2202100" y="-2224222"/>
            <a:ext cx="16596200" cy="11284323"/>
            <a:chOff x="-2202100" y="-2224223"/>
            <a:chExt cx="16596200" cy="11284323"/>
          </a:xfrm>
        </p:grpSpPr>
        <p:sp>
          <p:nvSpPr>
            <p:cNvPr id="251" name="Google Shape;251;p37"/>
            <p:cNvSpPr/>
            <p:nvPr/>
          </p:nvSpPr>
          <p:spPr>
            <a:xfrm>
              <a:off x="4851540" y="8494776"/>
              <a:ext cx="2488920" cy="565324"/>
            </a:xfrm>
            <a:prstGeom prst="rect">
              <a:avLst/>
            </a:prstGeom>
            <a:noFill/>
            <a:ln w="2157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000000"/>
                </a:solidFill>
                <a:latin typeface="Oi"/>
                <a:ea typeface="Oi"/>
                <a:cs typeface="Oi"/>
                <a:sym typeface="Oi"/>
              </a:endParaRPr>
            </a:p>
          </p:txBody>
        </p:sp>
        <p:sp>
          <p:nvSpPr>
            <p:cNvPr id="252" name="Google Shape;252;p37"/>
            <p:cNvSpPr/>
            <p:nvPr/>
          </p:nvSpPr>
          <p:spPr>
            <a:xfrm>
              <a:off x="5006988" y="8647176"/>
              <a:ext cx="2178025" cy="260524"/>
            </a:xfrm>
            <a:custGeom>
              <a:avLst/>
              <a:gdLst/>
              <a:ahLst/>
              <a:cxnLst/>
              <a:rect l="l" t="t" r="r" b="b"/>
              <a:pathLst>
                <a:path w="2178025" h="260524" extrusionOk="0">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Oi"/>
                <a:buNone/>
              </a:pPr>
              <a:endParaRPr sz="2700" b="0" i="0" u="none" strike="noStrike" cap="none">
                <a:solidFill>
                  <a:srgbClr val="BFBFBF"/>
                </a:solidFill>
                <a:latin typeface="Oi"/>
                <a:ea typeface="Oi"/>
                <a:cs typeface="Oi"/>
                <a:sym typeface="Oi"/>
              </a:endParaRPr>
            </a:p>
          </p:txBody>
        </p:sp>
        <p:sp>
          <p:nvSpPr>
            <p:cNvPr id="253" name="Google Shape;253;p37"/>
            <p:cNvSpPr/>
            <p:nvPr/>
          </p:nvSpPr>
          <p:spPr>
            <a:xfrm>
              <a:off x="-2202100" y="-2224223"/>
              <a:ext cx="16596200" cy="1128432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45"/>
          <p:cNvSpPr txBox="1"/>
          <p:nvPr/>
        </p:nvSpPr>
        <p:spPr>
          <a:xfrm>
            <a:off x="5119452" y="-712232"/>
            <a:ext cx="1953099"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C3C3C3"/>
              </a:buClr>
              <a:buSzPts val="2400"/>
              <a:buFont typeface="Oi"/>
              <a:buNone/>
            </a:pPr>
            <a:r>
              <a:rPr lang="en-US" sz="2400" b="0" i="0" u="none" strike="noStrike" cap="none">
                <a:solidFill>
                  <a:srgbClr val="C3C3C3"/>
                </a:solidFill>
                <a:latin typeface="Oi"/>
                <a:ea typeface="Oi"/>
                <a:cs typeface="Oi"/>
                <a:sym typeface="Oi"/>
              </a:rPr>
              <a:t>www.9slide.vn</a:t>
            </a:r>
            <a:endParaRPr/>
          </a:p>
        </p:txBody>
      </p:sp>
      <p:sp>
        <p:nvSpPr>
          <p:cNvPr id="294" name="Google Shape;294;p45"/>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5" name="Google Shape;295;p45"/>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i"/>
                <a:ea typeface="Oi"/>
                <a:cs typeface="Oi"/>
                <a:sym typeface="O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i"/>
                <a:ea typeface="Oi"/>
                <a:cs typeface="Oi"/>
                <a:sym typeface="O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i"/>
                <a:ea typeface="Oi"/>
                <a:cs typeface="Oi"/>
                <a:sym typeface="O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9pPr>
          </a:lstStyle>
          <a:p>
            <a:endParaRPr/>
          </a:p>
        </p:txBody>
      </p:sp>
      <p:sp>
        <p:nvSpPr>
          <p:cNvPr id="296" name="Google Shape;296;p4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297" name="Google Shape;297;p4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298" name="Google Shape;298;p4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i"/>
                <a:ea typeface="Oi"/>
                <a:cs typeface="Oi"/>
                <a:sym typeface="Oi"/>
              </a:defRPr>
            </a:lvl1pPr>
            <a:lvl2pPr marL="0" marR="0" lvl="1" indent="0" algn="r" rtl="0">
              <a:spcBef>
                <a:spcPts val="0"/>
              </a:spcBef>
              <a:buNone/>
              <a:defRPr sz="1200" b="0" i="0" u="none" strike="noStrike" cap="none">
                <a:solidFill>
                  <a:srgbClr val="888888"/>
                </a:solidFill>
                <a:latin typeface="Oi"/>
                <a:ea typeface="Oi"/>
                <a:cs typeface="Oi"/>
                <a:sym typeface="Oi"/>
              </a:defRPr>
            </a:lvl2pPr>
            <a:lvl3pPr marL="0" marR="0" lvl="2" indent="0" algn="r" rtl="0">
              <a:spcBef>
                <a:spcPts val="0"/>
              </a:spcBef>
              <a:buNone/>
              <a:defRPr sz="1200" b="0" i="0" u="none" strike="noStrike" cap="none">
                <a:solidFill>
                  <a:srgbClr val="888888"/>
                </a:solidFill>
                <a:latin typeface="Oi"/>
                <a:ea typeface="Oi"/>
                <a:cs typeface="Oi"/>
                <a:sym typeface="Oi"/>
              </a:defRPr>
            </a:lvl3pPr>
            <a:lvl4pPr marL="0" marR="0" lvl="3" indent="0" algn="r" rtl="0">
              <a:spcBef>
                <a:spcPts val="0"/>
              </a:spcBef>
              <a:buNone/>
              <a:defRPr sz="1200" b="0" i="0" u="none" strike="noStrike" cap="none">
                <a:solidFill>
                  <a:srgbClr val="888888"/>
                </a:solidFill>
                <a:latin typeface="Oi"/>
                <a:ea typeface="Oi"/>
                <a:cs typeface="Oi"/>
                <a:sym typeface="Oi"/>
              </a:defRPr>
            </a:lvl4pPr>
            <a:lvl5pPr marL="0" marR="0" lvl="4" indent="0" algn="r" rtl="0">
              <a:spcBef>
                <a:spcPts val="0"/>
              </a:spcBef>
              <a:buNone/>
              <a:defRPr sz="1200" b="0" i="0" u="none" strike="noStrike" cap="none">
                <a:solidFill>
                  <a:srgbClr val="888888"/>
                </a:solidFill>
                <a:latin typeface="Oi"/>
                <a:ea typeface="Oi"/>
                <a:cs typeface="Oi"/>
                <a:sym typeface="Oi"/>
              </a:defRPr>
            </a:lvl5pPr>
            <a:lvl6pPr marL="0" marR="0" lvl="5" indent="0" algn="r" rtl="0">
              <a:spcBef>
                <a:spcPts val="0"/>
              </a:spcBef>
              <a:buNone/>
              <a:defRPr sz="1200" b="0" i="0" u="none" strike="noStrike" cap="none">
                <a:solidFill>
                  <a:srgbClr val="888888"/>
                </a:solidFill>
                <a:latin typeface="Oi"/>
                <a:ea typeface="Oi"/>
                <a:cs typeface="Oi"/>
                <a:sym typeface="Oi"/>
              </a:defRPr>
            </a:lvl6pPr>
            <a:lvl7pPr marL="0" marR="0" lvl="6" indent="0" algn="r" rtl="0">
              <a:spcBef>
                <a:spcPts val="0"/>
              </a:spcBef>
              <a:buNone/>
              <a:defRPr sz="1200" b="0" i="0" u="none" strike="noStrike" cap="none">
                <a:solidFill>
                  <a:srgbClr val="888888"/>
                </a:solidFill>
                <a:latin typeface="Oi"/>
                <a:ea typeface="Oi"/>
                <a:cs typeface="Oi"/>
                <a:sym typeface="Oi"/>
              </a:defRPr>
            </a:lvl7pPr>
            <a:lvl8pPr marL="0" marR="0" lvl="7" indent="0" algn="r" rtl="0">
              <a:spcBef>
                <a:spcPts val="0"/>
              </a:spcBef>
              <a:buNone/>
              <a:defRPr sz="1200" b="0" i="0" u="none" strike="noStrike" cap="none">
                <a:solidFill>
                  <a:srgbClr val="888888"/>
                </a:solidFill>
                <a:latin typeface="Oi"/>
                <a:ea typeface="Oi"/>
                <a:cs typeface="Oi"/>
                <a:sym typeface="Oi"/>
              </a:defRPr>
            </a:lvl8pPr>
            <a:lvl9pPr marL="0" marR="0" lvl="8" indent="0" algn="r" rtl="0">
              <a:spcBef>
                <a:spcPts val="0"/>
              </a:spcBef>
              <a:buNone/>
              <a:defRPr sz="1200" b="0" i="0" u="none" strike="noStrike" cap="none">
                <a:solidFill>
                  <a:srgbClr val="888888"/>
                </a:solidFill>
                <a:latin typeface="Oi"/>
                <a:ea typeface="Oi"/>
                <a:cs typeface="Oi"/>
                <a:sym typeface="Oi"/>
              </a:defRPr>
            </a:lvl9pPr>
          </a:lstStyle>
          <a:p>
            <a:pPr marL="0" lvl="0" indent="0" algn="r" rtl="0">
              <a:spcBef>
                <a:spcPts val="0"/>
              </a:spcBef>
              <a:spcAft>
                <a:spcPts val="0"/>
              </a:spcAft>
              <a:buNone/>
            </a:pPr>
            <a:fld id="{00000000-1234-1234-1234-123412341234}" type="slidenum">
              <a:rPr lang="en-US"/>
              <a:t>‹#›</a:t>
            </a:fld>
            <a:endParaRPr/>
          </a:p>
        </p:txBody>
      </p:sp>
      <p:sp>
        <p:nvSpPr>
          <p:cNvPr id="299" name="Google Shape;299;p45"/>
          <p:cNvSpPr/>
          <p:nvPr/>
        </p:nvSpPr>
        <p:spPr>
          <a:xfrm>
            <a:off x="-2316480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300" name="Google Shape;300;p45"/>
          <p:cNvSpPr/>
          <p:nvPr/>
        </p:nvSpPr>
        <p:spPr>
          <a:xfrm>
            <a:off x="34961780" y="-1303020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301" name="Google Shape;301;p45"/>
          <p:cNvSpPr/>
          <p:nvPr/>
        </p:nvSpPr>
        <p:spPr>
          <a:xfrm>
            <a:off x="3496178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sp>
        <p:nvSpPr>
          <p:cNvPr id="302" name="Google Shape;302;p45"/>
          <p:cNvSpPr/>
          <p:nvPr/>
        </p:nvSpPr>
        <p:spPr>
          <a:xfrm>
            <a:off x="-23164800" y="19493180"/>
            <a:ext cx="395021" cy="39502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nvGrpSpPr>
          <p:cNvPr id="303" name="Google Shape;303;p45"/>
          <p:cNvGrpSpPr/>
          <p:nvPr/>
        </p:nvGrpSpPr>
        <p:grpSpPr>
          <a:xfrm>
            <a:off x="-2202100" y="-2224222"/>
            <a:ext cx="16596200" cy="11284323"/>
            <a:chOff x="-2202100" y="-2224223"/>
            <a:chExt cx="16596200" cy="11284323"/>
          </a:xfrm>
        </p:grpSpPr>
        <p:sp>
          <p:nvSpPr>
            <p:cNvPr id="304" name="Google Shape;304;p45"/>
            <p:cNvSpPr/>
            <p:nvPr/>
          </p:nvSpPr>
          <p:spPr>
            <a:xfrm>
              <a:off x="4851540" y="8494776"/>
              <a:ext cx="2488920" cy="565324"/>
            </a:xfrm>
            <a:prstGeom prst="rect">
              <a:avLst/>
            </a:prstGeom>
            <a:noFill/>
            <a:ln w="2157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000000"/>
                </a:solidFill>
                <a:latin typeface="Oi"/>
                <a:ea typeface="Oi"/>
                <a:cs typeface="Oi"/>
                <a:sym typeface="Oi"/>
              </a:endParaRPr>
            </a:p>
          </p:txBody>
        </p:sp>
        <p:sp>
          <p:nvSpPr>
            <p:cNvPr id="305" name="Google Shape;305;p45"/>
            <p:cNvSpPr/>
            <p:nvPr/>
          </p:nvSpPr>
          <p:spPr>
            <a:xfrm>
              <a:off x="5006988" y="8647176"/>
              <a:ext cx="2178025" cy="260524"/>
            </a:xfrm>
            <a:custGeom>
              <a:avLst/>
              <a:gdLst/>
              <a:ahLst/>
              <a:cxnLst/>
              <a:rect l="l" t="t" r="r" b="b"/>
              <a:pathLst>
                <a:path w="2178025" h="260524" extrusionOk="0">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Oi"/>
                <a:buNone/>
              </a:pPr>
              <a:endParaRPr sz="2700" b="0" i="0" u="none" strike="noStrike" cap="none">
                <a:solidFill>
                  <a:srgbClr val="BFBFBF"/>
                </a:solidFill>
                <a:latin typeface="Oi"/>
                <a:ea typeface="Oi"/>
                <a:cs typeface="Oi"/>
                <a:sym typeface="Oi"/>
              </a:endParaRPr>
            </a:p>
          </p:txBody>
        </p:sp>
        <p:sp>
          <p:nvSpPr>
            <p:cNvPr id="306" name="Google Shape;306;p45"/>
            <p:cNvSpPr/>
            <p:nvPr/>
          </p:nvSpPr>
          <p:spPr>
            <a:xfrm>
              <a:off x="-2202100" y="-2224223"/>
              <a:ext cx="16596200" cy="1128432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i"/>
                <a:buNone/>
              </a:pPr>
              <a:endParaRPr sz="1800" b="0" i="0" u="none" strike="noStrike" cap="none">
                <a:solidFill>
                  <a:srgbClr val="FFFFFF"/>
                </a:solidFill>
                <a:latin typeface="Oi"/>
                <a:ea typeface="Oi"/>
                <a:cs typeface="Oi"/>
                <a:sym typeface="Oi"/>
              </a:endParaRPr>
            </a:p>
          </p:txBody>
        </p:sp>
      </p:gr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5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Spinnaker"/>
              <a:buNone/>
              <a:defRPr sz="3600" b="1" i="0" u="none" strike="noStrike" cap="none">
                <a:solidFill>
                  <a:schemeClr val="dk1"/>
                </a:solidFill>
                <a:latin typeface="Spinnaker"/>
                <a:ea typeface="Spinnaker"/>
                <a:cs typeface="Spinnaker"/>
                <a:sym typeface="Spinnak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47" name="Google Shape;347;p5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chivo"/>
              <a:buChar char="●"/>
              <a:defRPr sz="18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9pPr>
          </a:lstStyle>
          <a:p>
            <a:endParaRPr/>
          </a:p>
        </p:txBody>
      </p:sp>
      <p:sp>
        <p:nvSpPr>
          <p:cNvPr id="348" name="Google Shape;348;p5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rtl="0">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rtl="0">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rtl="0">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rtl="0">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rtl="0">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rtl="0">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rtl="0">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rtl="0">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3"/>
        <p:cNvGrpSpPr/>
        <p:nvPr/>
      </p:nvGrpSpPr>
      <p:grpSpPr>
        <a:xfrm>
          <a:off x="0" y="0"/>
          <a:ext cx="0" cy="0"/>
          <a:chOff x="0" y="0"/>
          <a:chExt cx="0" cy="0"/>
        </a:xfrm>
      </p:grpSpPr>
      <p:sp>
        <p:nvSpPr>
          <p:cNvPr id="734" name="Google Shape;734;p8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Spinnaker"/>
              <a:buNone/>
              <a:defRPr sz="3600" b="1" i="0" u="none" strike="noStrike" cap="none">
                <a:solidFill>
                  <a:schemeClr val="dk1"/>
                </a:solidFill>
                <a:latin typeface="Spinnaker"/>
                <a:ea typeface="Spinnaker"/>
                <a:cs typeface="Spinnaker"/>
                <a:sym typeface="Spinnak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5" name="Google Shape;735;p8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chivo"/>
              <a:buChar char="●"/>
              <a:defRPr sz="18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9pPr>
          </a:lstStyle>
          <a:p>
            <a:endParaRPr/>
          </a:p>
        </p:txBody>
      </p:sp>
      <p:sp>
        <p:nvSpPr>
          <p:cNvPr id="736" name="Google Shape;736;p8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rtl="0">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rtl="0">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rtl="0">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rtl="0">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rtl="0">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rtl="0">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rtl="0">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rtl="0">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1"/>
        <p:cNvGrpSpPr/>
        <p:nvPr/>
      </p:nvGrpSpPr>
      <p:grpSpPr>
        <a:xfrm>
          <a:off x="0" y="0"/>
          <a:ext cx="0" cy="0"/>
          <a:chOff x="0" y="0"/>
          <a:chExt cx="0" cy="0"/>
        </a:xfrm>
      </p:grpSpPr>
      <p:sp>
        <p:nvSpPr>
          <p:cNvPr id="1122" name="Google Shape;1122;p11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Spinnaker"/>
              <a:buNone/>
              <a:defRPr sz="3600" b="1" i="0" u="none" strike="noStrike" cap="none">
                <a:solidFill>
                  <a:schemeClr val="dk1"/>
                </a:solidFill>
                <a:latin typeface="Spinnaker"/>
                <a:ea typeface="Spinnaker"/>
                <a:cs typeface="Spinnaker"/>
                <a:sym typeface="Spinnak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23" name="Google Shape;1123;p11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chivo"/>
              <a:buChar char="●"/>
              <a:defRPr sz="18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867" b="0" i="0" u="none" strike="noStrike" cap="none">
                <a:solidFill>
                  <a:schemeClr val="dk1"/>
                </a:solidFill>
                <a:latin typeface="Archivo"/>
                <a:ea typeface="Archivo"/>
                <a:cs typeface="Archivo"/>
                <a:sym typeface="Archivo"/>
              </a:defRPr>
            </a:lvl9pPr>
          </a:lstStyle>
          <a:p>
            <a:endParaRPr/>
          </a:p>
        </p:txBody>
      </p:sp>
      <p:sp>
        <p:nvSpPr>
          <p:cNvPr id="1124" name="Google Shape;1124;p1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rgbClr val="000000"/>
              </a:buClr>
              <a:buSzPts val="1333"/>
              <a:buFont typeface="Arial"/>
              <a:buNone/>
              <a:defRPr sz="1333" b="0" i="0" u="none" strike="noStrike" cap="none">
                <a:solidFill>
                  <a:srgbClr val="F4B04E"/>
                </a:solidFill>
                <a:latin typeface="Arial"/>
                <a:ea typeface="Arial"/>
                <a:cs typeface="Arial"/>
                <a:sym typeface="Arial"/>
              </a:defRPr>
            </a:lvl1pPr>
            <a:lvl2pPr marL="0" marR="0" lvl="1" indent="0" algn="r" rtl="0">
              <a:buClr>
                <a:srgbClr val="000000"/>
              </a:buClr>
              <a:buSzPts val="1333"/>
              <a:buFont typeface="Arial"/>
              <a:buNone/>
              <a:defRPr sz="1333" b="0" i="0" u="none" strike="noStrike" cap="none">
                <a:solidFill>
                  <a:srgbClr val="F4B04E"/>
                </a:solidFill>
                <a:latin typeface="Arial"/>
                <a:ea typeface="Arial"/>
                <a:cs typeface="Arial"/>
                <a:sym typeface="Arial"/>
              </a:defRPr>
            </a:lvl2pPr>
            <a:lvl3pPr marL="0" marR="0" lvl="2" indent="0" algn="r" rtl="0">
              <a:buClr>
                <a:srgbClr val="000000"/>
              </a:buClr>
              <a:buSzPts val="1333"/>
              <a:buFont typeface="Arial"/>
              <a:buNone/>
              <a:defRPr sz="1333" b="0" i="0" u="none" strike="noStrike" cap="none">
                <a:solidFill>
                  <a:srgbClr val="F4B04E"/>
                </a:solidFill>
                <a:latin typeface="Arial"/>
                <a:ea typeface="Arial"/>
                <a:cs typeface="Arial"/>
                <a:sym typeface="Arial"/>
              </a:defRPr>
            </a:lvl3pPr>
            <a:lvl4pPr marL="0" marR="0" lvl="3" indent="0" algn="r" rtl="0">
              <a:buClr>
                <a:srgbClr val="000000"/>
              </a:buClr>
              <a:buSzPts val="1333"/>
              <a:buFont typeface="Arial"/>
              <a:buNone/>
              <a:defRPr sz="1333" b="0" i="0" u="none" strike="noStrike" cap="none">
                <a:solidFill>
                  <a:srgbClr val="F4B04E"/>
                </a:solidFill>
                <a:latin typeface="Arial"/>
                <a:ea typeface="Arial"/>
                <a:cs typeface="Arial"/>
                <a:sym typeface="Arial"/>
              </a:defRPr>
            </a:lvl4pPr>
            <a:lvl5pPr marL="0" marR="0" lvl="4" indent="0" algn="r" rtl="0">
              <a:buClr>
                <a:srgbClr val="000000"/>
              </a:buClr>
              <a:buSzPts val="1333"/>
              <a:buFont typeface="Arial"/>
              <a:buNone/>
              <a:defRPr sz="1333" b="0" i="0" u="none" strike="noStrike" cap="none">
                <a:solidFill>
                  <a:srgbClr val="F4B04E"/>
                </a:solidFill>
                <a:latin typeface="Arial"/>
                <a:ea typeface="Arial"/>
                <a:cs typeface="Arial"/>
                <a:sym typeface="Arial"/>
              </a:defRPr>
            </a:lvl5pPr>
            <a:lvl6pPr marL="0" marR="0" lvl="5" indent="0" algn="r" rtl="0">
              <a:buClr>
                <a:srgbClr val="000000"/>
              </a:buClr>
              <a:buSzPts val="1333"/>
              <a:buFont typeface="Arial"/>
              <a:buNone/>
              <a:defRPr sz="1333" b="0" i="0" u="none" strike="noStrike" cap="none">
                <a:solidFill>
                  <a:srgbClr val="F4B04E"/>
                </a:solidFill>
                <a:latin typeface="Arial"/>
                <a:ea typeface="Arial"/>
                <a:cs typeface="Arial"/>
                <a:sym typeface="Arial"/>
              </a:defRPr>
            </a:lvl6pPr>
            <a:lvl7pPr marL="0" marR="0" lvl="6" indent="0" algn="r" rtl="0">
              <a:buClr>
                <a:srgbClr val="000000"/>
              </a:buClr>
              <a:buSzPts val="1333"/>
              <a:buFont typeface="Arial"/>
              <a:buNone/>
              <a:defRPr sz="1333" b="0" i="0" u="none" strike="noStrike" cap="none">
                <a:solidFill>
                  <a:srgbClr val="F4B04E"/>
                </a:solidFill>
                <a:latin typeface="Arial"/>
                <a:ea typeface="Arial"/>
                <a:cs typeface="Arial"/>
                <a:sym typeface="Arial"/>
              </a:defRPr>
            </a:lvl7pPr>
            <a:lvl8pPr marL="0" marR="0" lvl="7" indent="0" algn="r" rtl="0">
              <a:buClr>
                <a:srgbClr val="000000"/>
              </a:buClr>
              <a:buSzPts val="1333"/>
              <a:buFont typeface="Arial"/>
              <a:buNone/>
              <a:defRPr sz="1333" b="0" i="0" u="none" strike="noStrike" cap="none">
                <a:solidFill>
                  <a:srgbClr val="F4B04E"/>
                </a:solidFill>
                <a:latin typeface="Arial"/>
                <a:ea typeface="Arial"/>
                <a:cs typeface="Arial"/>
                <a:sym typeface="Arial"/>
              </a:defRPr>
            </a:lvl8pPr>
            <a:lvl9pPr marL="0" marR="0" lvl="8" indent="0" algn="r" rtl="0">
              <a:buClr>
                <a:srgbClr val="000000"/>
              </a:buClr>
              <a:buSzPts val="1333"/>
              <a:buFont typeface="Arial"/>
              <a:buNone/>
              <a:defRPr sz="1333" b="0" i="0" u="none" strike="noStrike" cap="none">
                <a:solidFill>
                  <a:srgbClr val="F4B0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5.xml"/><Relationship Id="rId5" Type="http://schemas.openxmlformats.org/officeDocument/2006/relationships/image" Target="../media/image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3.xml"/><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4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7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9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2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81"/>
        <p:cNvGrpSpPr/>
        <p:nvPr/>
      </p:nvGrpSpPr>
      <p:grpSpPr>
        <a:xfrm>
          <a:off x="0" y="0"/>
          <a:ext cx="0" cy="0"/>
          <a:chOff x="0" y="0"/>
          <a:chExt cx="0" cy="0"/>
        </a:xfrm>
      </p:grpSpPr>
      <p:pic>
        <p:nvPicPr>
          <p:cNvPr id="4282" name="Google Shape;4282;p351"/>
          <p:cNvPicPr preferRelativeResize="0"/>
          <p:nvPr/>
        </p:nvPicPr>
        <p:blipFill rotWithShape="1">
          <a:blip r:embed="rId3">
            <a:alphaModFix/>
          </a:blip>
          <a:srcRect/>
          <a:stretch/>
        </p:blipFill>
        <p:spPr>
          <a:xfrm>
            <a:off x="1016000" y="490712"/>
            <a:ext cx="1313248" cy="972173"/>
          </a:xfrm>
          <a:prstGeom prst="rect">
            <a:avLst/>
          </a:prstGeom>
          <a:noFill/>
          <a:ln>
            <a:noFill/>
          </a:ln>
        </p:spPr>
      </p:pic>
      <p:sp>
        <p:nvSpPr>
          <p:cNvPr id="4283" name="Google Shape;4283;p351"/>
          <p:cNvSpPr txBox="1"/>
          <p:nvPr/>
        </p:nvSpPr>
        <p:spPr>
          <a:xfrm>
            <a:off x="975273" y="2439861"/>
            <a:ext cx="6604000" cy="5693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700" b="1" i="0" u="none" strike="noStrike" cap="none" dirty="0">
                <a:solidFill>
                  <a:srgbClr val="094B95"/>
                </a:solidFill>
                <a:latin typeface="Roboto"/>
                <a:ea typeface="Roboto"/>
                <a:cs typeface="Roboto"/>
                <a:sym typeface="Roboto"/>
              </a:rPr>
              <a:t>HỆ THỐNG QUẢN LÝ</a:t>
            </a:r>
            <a:endParaRPr dirty="0"/>
          </a:p>
        </p:txBody>
      </p:sp>
      <p:sp>
        <p:nvSpPr>
          <p:cNvPr id="4284" name="Google Shape;4284;p351"/>
          <p:cNvSpPr txBox="1"/>
          <p:nvPr/>
        </p:nvSpPr>
        <p:spPr>
          <a:xfrm>
            <a:off x="975273" y="1771110"/>
            <a:ext cx="6299200" cy="636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134" b="1" i="0" u="none" strike="noStrike" cap="none">
                <a:solidFill>
                  <a:srgbClr val="000000"/>
                </a:solidFill>
                <a:latin typeface="Roboto"/>
                <a:ea typeface="Roboto"/>
                <a:cs typeface="Roboto"/>
                <a:sym typeface="Roboto"/>
              </a:rPr>
              <a:t>GIỚI THIỆU</a:t>
            </a:r>
            <a:endParaRPr/>
          </a:p>
        </p:txBody>
      </p:sp>
      <p:sp>
        <p:nvSpPr>
          <p:cNvPr id="4285" name="Google Shape;4285;p351"/>
          <p:cNvSpPr txBox="1"/>
          <p:nvPr/>
        </p:nvSpPr>
        <p:spPr>
          <a:xfrm>
            <a:off x="975273" y="3141707"/>
            <a:ext cx="6949527" cy="5693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700" b="1" i="0" u="none" strike="noStrike" cap="none" dirty="0">
                <a:solidFill>
                  <a:srgbClr val="094B95"/>
                </a:solidFill>
                <a:latin typeface="Roboto"/>
                <a:ea typeface="Roboto"/>
                <a:cs typeface="Roboto"/>
                <a:sym typeface="Roboto"/>
              </a:rPr>
              <a:t>HỒ SƠ, SỔ SÁCH </a:t>
            </a:r>
            <a:endParaRPr dirty="0"/>
          </a:p>
        </p:txBody>
      </p:sp>
      <p:pic>
        <p:nvPicPr>
          <p:cNvPr id="4286" name="Google Shape;4286;p351"/>
          <p:cNvPicPr preferRelativeResize="0"/>
          <p:nvPr/>
        </p:nvPicPr>
        <p:blipFill rotWithShape="1">
          <a:blip r:embed="rId4">
            <a:alphaModFix/>
          </a:blip>
          <a:srcRect/>
          <a:stretch/>
        </p:blipFill>
        <p:spPr>
          <a:xfrm>
            <a:off x="7924799" y="1251367"/>
            <a:ext cx="3844760" cy="37806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78"/>
        <p:cNvGrpSpPr/>
        <p:nvPr/>
      </p:nvGrpSpPr>
      <p:grpSpPr>
        <a:xfrm>
          <a:off x="0" y="0"/>
          <a:ext cx="0" cy="0"/>
          <a:chOff x="0" y="0"/>
          <a:chExt cx="0" cy="0"/>
        </a:xfrm>
      </p:grpSpPr>
      <p:sp>
        <p:nvSpPr>
          <p:cNvPr id="4379" name="Google Shape;4379;p361"/>
          <p:cNvSpPr/>
          <p:nvPr/>
        </p:nvSpPr>
        <p:spPr>
          <a:xfrm>
            <a:off x="1879600" y="3416180"/>
            <a:ext cx="8432801" cy="1486021"/>
          </a:xfrm>
          <a:prstGeom prst="roundRect">
            <a:avLst>
              <a:gd name="adj" fmla="val 4661"/>
            </a:avLst>
          </a:prstGeom>
          <a:solidFill>
            <a:srgbClr val="FFFFFF"/>
          </a:solidFill>
          <a:ln>
            <a:noFill/>
          </a:ln>
          <a:effectLst>
            <a:outerShdw blurRad="107950" dist="12700" dir="5400000" algn="ctr">
              <a:srgbClr val="000000"/>
            </a:outerShdw>
          </a:effectLst>
        </p:spPr>
        <p:txBody>
          <a:bodyPr spcFirstLastPara="1" wrap="square" lIns="60950" tIns="30475" rIns="60950" bIns="30475" anchor="ctr"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4380" name="Google Shape;4380;p361"/>
          <p:cNvSpPr txBox="1"/>
          <p:nvPr/>
        </p:nvSpPr>
        <p:spPr>
          <a:xfrm>
            <a:off x="572184" y="521640"/>
            <a:ext cx="8514389"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3. MÔ HÌNH</a:t>
            </a:r>
            <a:endParaRPr/>
          </a:p>
        </p:txBody>
      </p:sp>
      <p:sp>
        <p:nvSpPr>
          <p:cNvPr id="4381" name="Google Shape;4381;p361"/>
          <p:cNvSpPr/>
          <p:nvPr/>
        </p:nvSpPr>
        <p:spPr>
          <a:xfrm>
            <a:off x="2069892" y="4048641"/>
            <a:ext cx="1738117" cy="639691"/>
          </a:xfrm>
          <a:custGeom>
            <a:avLst/>
            <a:gdLst/>
            <a:ahLst/>
            <a:cxnLst/>
            <a:rect l="l" t="t" r="r" b="b"/>
            <a:pathLst>
              <a:path w="3147281" h="959537" extrusionOk="0">
                <a:moveTo>
                  <a:pt x="0" y="0"/>
                </a:moveTo>
                <a:lnTo>
                  <a:pt x="3147281" y="0"/>
                </a:lnTo>
                <a:lnTo>
                  <a:pt x="3147281" y="959537"/>
                </a:lnTo>
                <a:lnTo>
                  <a:pt x="0" y="959537"/>
                </a:lnTo>
                <a:lnTo>
                  <a:pt x="0" y="0"/>
                </a:lnTo>
                <a:close/>
              </a:path>
            </a:pathLst>
          </a:custGeom>
          <a:solidFill>
            <a:srgbClr val="0682BA"/>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300" tIns="60950" rIns="60950" bIns="60950" anchor="ctr" anchorCtr="0">
            <a:noAutofit/>
          </a:bodyPr>
          <a:lstStyle/>
          <a:p>
            <a:pPr marL="0" marR="0" lvl="0" indent="0" algn="ctr" rtl="0">
              <a:spcBef>
                <a:spcPts val="0"/>
              </a:spcBef>
              <a:spcAft>
                <a:spcPts val="0"/>
              </a:spcAft>
              <a:buNone/>
            </a:pPr>
            <a:r>
              <a:rPr lang="en-US" sz="1467" b="0" i="0" u="none" strike="noStrike" cap="none">
                <a:solidFill>
                  <a:srgbClr val="FFFFFF"/>
                </a:solidFill>
                <a:latin typeface="Arial"/>
                <a:ea typeface="Arial"/>
                <a:cs typeface="Arial"/>
                <a:sym typeface="Arial"/>
              </a:rPr>
              <a:t>Mầm Non</a:t>
            </a:r>
            <a:endParaRPr/>
          </a:p>
        </p:txBody>
      </p:sp>
      <p:sp>
        <p:nvSpPr>
          <p:cNvPr id="4382" name="Google Shape;4382;p361"/>
          <p:cNvSpPr/>
          <p:nvPr/>
        </p:nvSpPr>
        <p:spPr>
          <a:xfrm>
            <a:off x="4123070" y="4048641"/>
            <a:ext cx="1738117" cy="639691"/>
          </a:xfrm>
          <a:custGeom>
            <a:avLst/>
            <a:gdLst/>
            <a:ahLst/>
            <a:cxnLst/>
            <a:rect l="l" t="t" r="r" b="b"/>
            <a:pathLst>
              <a:path w="3147281" h="959537" extrusionOk="0">
                <a:moveTo>
                  <a:pt x="0" y="0"/>
                </a:moveTo>
                <a:lnTo>
                  <a:pt x="3147281" y="0"/>
                </a:lnTo>
                <a:lnTo>
                  <a:pt x="3147281" y="959537"/>
                </a:lnTo>
                <a:lnTo>
                  <a:pt x="0" y="959537"/>
                </a:lnTo>
                <a:lnTo>
                  <a:pt x="0" y="0"/>
                </a:lnTo>
                <a:close/>
              </a:path>
            </a:pathLst>
          </a:custGeom>
          <a:solidFill>
            <a:srgbClr val="0682BA"/>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300" tIns="60950" rIns="60950" bIns="60950" anchor="ctr" anchorCtr="0">
            <a:noAutofit/>
          </a:bodyPr>
          <a:lstStyle/>
          <a:p>
            <a:pPr marL="0" marR="0" lvl="0" indent="0" algn="ctr" rtl="0">
              <a:spcBef>
                <a:spcPts val="0"/>
              </a:spcBef>
              <a:spcAft>
                <a:spcPts val="0"/>
              </a:spcAft>
              <a:buNone/>
            </a:pPr>
            <a:r>
              <a:rPr lang="en-US" sz="1467" b="0" i="0" u="none" strike="noStrike" cap="none">
                <a:solidFill>
                  <a:srgbClr val="FFFFFF"/>
                </a:solidFill>
                <a:latin typeface="Arial"/>
                <a:ea typeface="Arial"/>
                <a:cs typeface="Arial"/>
                <a:sym typeface="Arial"/>
              </a:rPr>
              <a:t>Tiểu học</a:t>
            </a:r>
            <a:endParaRPr/>
          </a:p>
        </p:txBody>
      </p:sp>
      <p:sp>
        <p:nvSpPr>
          <p:cNvPr id="4383" name="Google Shape;4383;p361"/>
          <p:cNvSpPr/>
          <p:nvPr/>
        </p:nvSpPr>
        <p:spPr>
          <a:xfrm>
            <a:off x="6180155" y="4048640"/>
            <a:ext cx="1738117" cy="639691"/>
          </a:xfrm>
          <a:custGeom>
            <a:avLst/>
            <a:gdLst/>
            <a:ahLst/>
            <a:cxnLst/>
            <a:rect l="l" t="t" r="r" b="b"/>
            <a:pathLst>
              <a:path w="3147281" h="959537" extrusionOk="0">
                <a:moveTo>
                  <a:pt x="0" y="0"/>
                </a:moveTo>
                <a:lnTo>
                  <a:pt x="3147281" y="0"/>
                </a:lnTo>
                <a:lnTo>
                  <a:pt x="3147281" y="959537"/>
                </a:lnTo>
                <a:lnTo>
                  <a:pt x="0" y="959537"/>
                </a:lnTo>
                <a:lnTo>
                  <a:pt x="0" y="0"/>
                </a:lnTo>
                <a:close/>
              </a:path>
            </a:pathLst>
          </a:custGeom>
          <a:solidFill>
            <a:srgbClr val="0682BA"/>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300" tIns="60950" rIns="60950" bIns="60950" anchor="ctr" anchorCtr="0">
            <a:noAutofit/>
          </a:bodyPr>
          <a:lstStyle/>
          <a:p>
            <a:pPr marL="0" marR="0" lvl="0" indent="0" algn="ctr" rtl="0">
              <a:spcBef>
                <a:spcPts val="0"/>
              </a:spcBef>
              <a:spcAft>
                <a:spcPts val="0"/>
              </a:spcAft>
              <a:buNone/>
            </a:pPr>
            <a:r>
              <a:rPr lang="en-US" sz="1467" b="0" i="0" u="none" strike="noStrike" cap="none">
                <a:solidFill>
                  <a:srgbClr val="FFFFFF"/>
                </a:solidFill>
                <a:latin typeface="Arial"/>
                <a:ea typeface="Arial"/>
                <a:cs typeface="Arial"/>
                <a:sym typeface="Arial"/>
              </a:rPr>
              <a:t>THCS</a:t>
            </a:r>
            <a:endParaRPr/>
          </a:p>
        </p:txBody>
      </p:sp>
      <p:sp>
        <p:nvSpPr>
          <p:cNvPr id="4384" name="Google Shape;4384;p361"/>
          <p:cNvSpPr/>
          <p:nvPr/>
        </p:nvSpPr>
        <p:spPr>
          <a:xfrm>
            <a:off x="8233332" y="4048640"/>
            <a:ext cx="1738117" cy="639691"/>
          </a:xfrm>
          <a:custGeom>
            <a:avLst/>
            <a:gdLst/>
            <a:ahLst/>
            <a:cxnLst/>
            <a:rect l="l" t="t" r="r" b="b"/>
            <a:pathLst>
              <a:path w="3147281" h="959537" extrusionOk="0">
                <a:moveTo>
                  <a:pt x="0" y="0"/>
                </a:moveTo>
                <a:lnTo>
                  <a:pt x="3147281" y="0"/>
                </a:lnTo>
                <a:lnTo>
                  <a:pt x="3147281" y="959537"/>
                </a:lnTo>
                <a:lnTo>
                  <a:pt x="0" y="959537"/>
                </a:lnTo>
                <a:lnTo>
                  <a:pt x="0" y="0"/>
                </a:lnTo>
                <a:close/>
              </a:path>
            </a:pathLst>
          </a:custGeom>
          <a:solidFill>
            <a:srgbClr val="0682BA"/>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300" tIns="60950" rIns="60950" bIns="60950" anchor="ctr" anchorCtr="0">
            <a:noAutofit/>
          </a:bodyPr>
          <a:lstStyle/>
          <a:p>
            <a:pPr marL="0" marR="0" lvl="0" indent="0" algn="ctr" rtl="0">
              <a:spcBef>
                <a:spcPts val="0"/>
              </a:spcBef>
              <a:spcAft>
                <a:spcPts val="0"/>
              </a:spcAft>
              <a:buNone/>
            </a:pPr>
            <a:r>
              <a:rPr lang="en-US" sz="1467" b="0" i="0" u="none" strike="noStrike" cap="none">
                <a:solidFill>
                  <a:srgbClr val="FFFFFF"/>
                </a:solidFill>
                <a:latin typeface="Arial"/>
                <a:ea typeface="Arial"/>
                <a:cs typeface="Arial"/>
                <a:sym typeface="Arial"/>
              </a:rPr>
              <a:t>THPT &amp; GDTX</a:t>
            </a:r>
            <a:endParaRPr/>
          </a:p>
        </p:txBody>
      </p:sp>
      <p:cxnSp>
        <p:nvCxnSpPr>
          <p:cNvPr id="4385" name="Google Shape;4385;p361"/>
          <p:cNvCxnSpPr/>
          <p:nvPr/>
        </p:nvCxnSpPr>
        <p:spPr>
          <a:xfrm>
            <a:off x="2938950" y="3553263"/>
            <a:ext cx="4110263" cy="0"/>
          </a:xfrm>
          <a:prstGeom prst="straightConnector1">
            <a:avLst/>
          </a:prstGeom>
          <a:noFill/>
          <a:ln w="28575" cap="flat" cmpd="sng">
            <a:solidFill>
              <a:srgbClr val="002060"/>
            </a:solidFill>
            <a:prstDash val="solid"/>
            <a:round/>
            <a:headEnd type="none" w="sm" len="sm"/>
            <a:tailEnd type="none" w="sm" len="sm"/>
          </a:ln>
        </p:spPr>
      </p:cxnSp>
      <p:cxnSp>
        <p:nvCxnSpPr>
          <p:cNvPr id="4386" name="Google Shape;4386;p361"/>
          <p:cNvCxnSpPr/>
          <p:nvPr/>
        </p:nvCxnSpPr>
        <p:spPr>
          <a:xfrm>
            <a:off x="6020670" y="1674292"/>
            <a:ext cx="0" cy="775119"/>
          </a:xfrm>
          <a:prstGeom prst="straightConnector1">
            <a:avLst/>
          </a:prstGeom>
          <a:noFill/>
          <a:ln w="28575" cap="flat" cmpd="sng">
            <a:solidFill>
              <a:srgbClr val="002060"/>
            </a:solidFill>
            <a:prstDash val="solid"/>
            <a:round/>
            <a:headEnd type="none" w="sm" len="sm"/>
            <a:tailEnd type="none" w="sm" len="sm"/>
          </a:ln>
        </p:spPr>
      </p:cxnSp>
      <p:cxnSp>
        <p:nvCxnSpPr>
          <p:cNvPr id="4387" name="Google Shape;4387;p361"/>
          <p:cNvCxnSpPr/>
          <p:nvPr/>
        </p:nvCxnSpPr>
        <p:spPr>
          <a:xfrm>
            <a:off x="9102390" y="2144145"/>
            <a:ext cx="0" cy="1904495"/>
          </a:xfrm>
          <a:prstGeom prst="straightConnector1">
            <a:avLst/>
          </a:prstGeom>
          <a:noFill/>
          <a:ln w="28575" cap="flat" cmpd="sng">
            <a:solidFill>
              <a:srgbClr val="002060"/>
            </a:solidFill>
            <a:prstDash val="solid"/>
            <a:round/>
            <a:headEnd type="none" w="sm" len="sm"/>
            <a:tailEnd type="none" w="sm" len="sm"/>
          </a:ln>
        </p:spPr>
      </p:cxnSp>
      <p:cxnSp>
        <p:nvCxnSpPr>
          <p:cNvPr id="4388" name="Google Shape;4388;p361"/>
          <p:cNvCxnSpPr/>
          <p:nvPr/>
        </p:nvCxnSpPr>
        <p:spPr>
          <a:xfrm>
            <a:off x="6020670" y="2144145"/>
            <a:ext cx="3081720" cy="0"/>
          </a:xfrm>
          <a:prstGeom prst="straightConnector1">
            <a:avLst/>
          </a:prstGeom>
          <a:noFill/>
          <a:ln w="28575" cap="flat" cmpd="sng">
            <a:solidFill>
              <a:srgbClr val="002060"/>
            </a:solidFill>
            <a:prstDash val="solid"/>
            <a:round/>
            <a:headEnd type="none" w="sm" len="sm"/>
            <a:tailEnd type="none" w="sm" len="sm"/>
          </a:ln>
        </p:spPr>
      </p:cxnSp>
      <p:cxnSp>
        <p:nvCxnSpPr>
          <p:cNvPr id="4389" name="Google Shape;4389;p361"/>
          <p:cNvCxnSpPr/>
          <p:nvPr/>
        </p:nvCxnSpPr>
        <p:spPr>
          <a:xfrm>
            <a:off x="7049213" y="3540969"/>
            <a:ext cx="0" cy="507671"/>
          </a:xfrm>
          <a:prstGeom prst="straightConnector1">
            <a:avLst/>
          </a:prstGeom>
          <a:noFill/>
          <a:ln w="28575" cap="flat" cmpd="sng">
            <a:solidFill>
              <a:srgbClr val="002060"/>
            </a:solidFill>
            <a:prstDash val="solid"/>
            <a:round/>
            <a:headEnd type="none" w="sm" len="sm"/>
            <a:tailEnd type="none" w="sm" len="sm"/>
          </a:ln>
        </p:spPr>
      </p:cxnSp>
      <p:cxnSp>
        <p:nvCxnSpPr>
          <p:cNvPr id="4390" name="Google Shape;4390;p361"/>
          <p:cNvCxnSpPr/>
          <p:nvPr/>
        </p:nvCxnSpPr>
        <p:spPr>
          <a:xfrm>
            <a:off x="6020670" y="3096393"/>
            <a:ext cx="0" cy="456871"/>
          </a:xfrm>
          <a:prstGeom prst="straightConnector1">
            <a:avLst/>
          </a:prstGeom>
          <a:noFill/>
          <a:ln w="28575" cap="flat" cmpd="sng">
            <a:solidFill>
              <a:srgbClr val="002060"/>
            </a:solidFill>
            <a:prstDash val="solid"/>
            <a:round/>
            <a:headEnd type="none" w="sm" len="sm"/>
            <a:tailEnd type="none" w="sm" len="sm"/>
          </a:ln>
        </p:spPr>
      </p:cxnSp>
      <p:cxnSp>
        <p:nvCxnSpPr>
          <p:cNvPr id="4391" name="Google Shape;4391;p361"/>
          <p:cNvCxnSpPr/>
          <p:nvPr/>
        </p:nvCxnSpPr>
        <p:spPr>
          <a:xfrm>
            <a:off x="4992127" y="3553264"/>
            <a:ext cx="0" cy="507671"/>
          </a:xfrm>
          <a:prstGeom prst="straightConnector1">
            <a:avLst/>
          </a:prstGeom>
          <a:noFill/>
          <a:ln w="28575" cap="flat" cmpd="sng">
            <a:solidFill>
              <a:srgbClr val="002060"/>
            </a:solidFill>
            <a:prstDash val="solid"/>
            <a:round/>
            <a:headEnd type="none" w="sm" len="sm"/>
            <a:tailEnd type="none" w="sm" len="sm"/>
          </a:ln>
        </p:spPr>
      </p:cxnSp>
      <p:cxnSp>
        <p:nvCxnSpPr>
          <p:cNvPr id="4392" name="Google Shape;4392;p361"/>
          <p:cNvCxnSpPr/>
          <p:nvPr/>
        </p:nvCxnSpPr>
        <p:spPr>
          <a:xfrm>
            <a:off x="2938950" y="3540969"/>
            <a:ext cx="0" cy="507671"/>
          </a:xfrm>
          <a:prstGeom prst="straightConnector1">
            <a:avLst/>
          </a:prstGeom>
          <a:noFill/>
          <a:ln w="28575" cap="flat" cmpd="sng">
            <a:solidFill>
              <a:srgbClr val="002060"/>
            </a:solidFill>
            <a:prstDash val="solid"/>
            <a:round/>
            <a:headEnd type="none" w="sm" len="sm"/>
            <a:tailEnd type="none" w="sm" len="sm"/>
          </a:ln>
        </p:spPr>
      </p:cxnSp>
      <p:sp>
        <p:nvSpPr>
          <p:cNvPr id="4393" name="Google Shape;4393;p361"/>
          <p:cNvSpPr txBox="1"/>
          <p:nvPr/>
        </p:nvSpPr>
        <p:spPr>
          <a:xfrm>
            <a:off x="1538514" y="5111635"/>
            <a:ext cx="9637485" cy="359073"/>
          </a:xfrm>
          <a:prstGeom prst="rect">
            <a:avLst/>
          </a:prstGeom>
          <a:noFill/>
          <a:ln>
            <a:noFill/>
          </a:ln>
        </p:spPr>
        <p:txBody>
          <a:bodyPr spcFirstLastPara="1" wrap="square" lIns="0" tIns="0" rIns="0" bIns="0" anchor="t" anchorCtr="0">
            <a:spAutoFit/>
          </a:bodyPr>
          <a:lstStyle/>
          <a:p>
            <a:pPr marL="0" marR="0" lvl="0" indent="0" algn="just" rtl="0">
              <a:lnSpc>
                <a:spcPct val="173312"/>
              </a:lnSpc>
              <a:spcBef>
                <a:spcPts val="0"/>
              </a:spcBef>
              <a:spcAft>
                <a:spcPts val="0"/>
              </a:spcAft>
              <a:buNone/>
            </a:pPr>
            <a:r>
              <a:rPr lang="en-US" sz="1600" b="0" i="0" u="none" strike="noStrike" cap="none">
                <a:solidFill>
                  <a:srgbClr val="14110F"/>
                </a:solidFill>
                <a:latin typeface="Roboto"/>
                <a:ea typeface="Roboto"/>
                <a:cs typeface="Roboto"/>
                <a:sym typeface="Roboto"/>
              </a:rPr>
              <a:t>Hệ thống quản lý hồ sơ, sổ sách điện tử liên thông dữ liệu với CSDL ngành</a:t>
            </a:r>
            <a:endParaRPr/>
          </a:p>
        </p:txBody>
      </p:sp>
      <p:pic>
        <p:nvPicPr>
          <p:cNvPr id="4394" name="Google Shape;4394;p361"/>
          <p:cNvPicPr preferRelativeResize="0"/>
          <p:nvPr/>
        </p:nvPicPr>
        <p:blipFill rotWithShape="1">
          <a:blip r:embed="rId3">
            <a:alphaModFix/>
          </a:blip>
          <a:srcRect/>
          <a:stretch/>
        </p:blipFill>
        <p:spPr>
          <a:xfrm>
            <a:off x="1081315" y="5129173"/>
            <a:ext cx="312163" cy="276823"/>
          </a:xfrm>
          <a:prstGeom prst="rect">
            <a:avLst/>
          </a:prstGeom>
          <a:noFill/>
          <a:ln>
            <a:noFill/>
          </a:ln>
        </p:spPr>
      </p:pic>
      <p:sp>
        <p:nvSpPr>
          <p:cNvPr id="4395" name="Google Shape;4395;p361"/>
          <p:cNvSpPr txBox="1"/>
          <p:nvPr/>
        </p:nvSpPr>
        <p:spPr>
          <a:xfrm>
            <a:off x="1538514" y="5533029"/>
            <a:ext cx="8773887" cy="1038746"/>
          </a:xfrm>
          <a:prstGeom prst="rect">
            <a:avLst/>
          </a:prstGeom>
          <a:noFill/>
          <a:ln>
            <a:noFill/>
          </a:ln>
        </p:spPr>
        <p:txBody>
          <a:bodyPr spcFirstLastPara="1" wrap="square" lIns="0" tIns="0" rIns="0" bIns="0" anchor="t" anchorCtr="0">
            <a:spAutoFit/>
          </a:bodyPr>
          <a:lstStyle/>
          <a:p>
            <a:pPr marL="0" marR="0" lvl="0" indent="0" algn="just" rtl="0">
              <a:lnSpc>
                <a:spcPct val="173312"/>
              </a:lnSpc>
              <a:spcBef>
                <a:spcPts val="0"/>
              </a:spcBef>
              <a:spcAft>
                <a:spcPts val="0"/>
              </a:spcAft>
              <a:buNone/>
            </a:pPr>
            <a:r>
              <a:rPr lang="en-US" sz="1600" b="0" i="0" u="none" strike="noStrike" cap="none">
                <a:solidFill>
                  <a:srgbClr val="14110F"/>
                </a:solidFill>
                <a:latin typeface="Roboto"/>
                <a:ea typeface="Roboto"/>
                <a:cs typeface="Roboto"/>
                <a:sym typeface="Roboto"/>
              </a:rPr>
              <a:t>Phòng, Sở GD&amp;ĐT ngoài việc quản lý hồ sơ sổ sách nội bộ còn có thể yêu cầu nhà trường nộp hồ sơ sổ sách điện tử phục vụ </a:t>
            </a:r>
            <a:r>
              <a:rPr lang="en-US" sz="1600" b="0" i="0" u="none" strike="noStrike" cap="none">
                <a:solidFill>
                  <a:srgbClr val="FF0000"/>
                </a:solidFill>
                <a:latin typeface="Roboto"/>
                <a:ea typeface="Roboto"/>
                <a:cs typeface="Roboto"/>
                <a:sym typeface="Roboto"/>
              </a:rPr>
              <a:t>việc kí duyệt</a:t>
            </a:r>
            <a:r>
              <a:rPr lang="en-US" sz="1600" b="0" i="0" u="none" strike="noStrike" cap="none">
                <a:solidFill>
                  <a:srgbClr val="14110F"/>
                </a:solidFill>
                <a:latin typeface="Roboto"/>
                <a:ea typeface="Roboto"/>
                <a:cs typeface="Roboto"/>
                <a:sym typeface="Roboto"/>
              </a:rPr>
              <a:t>, việc kiểm tra, đánh giá </a:t>
            </a:r>
            <a:r>
              <a:rPr lang="en-US" sz="1600" b="0" i="0" u="none" strike="noStrike" cap="none">
                <a:solidFill>
                  <a:srgbClr val="FF0000"/>
                </a:solidFill>
                <a:latin typeface="Roboto"/>
                <a:ea typeface="Roboto"/>
                <a:cs typeface="Roboto"/>
                <a:sym typeface="Roboto"/>
              </a:rPr>
              <a:t>và gửi các văn bản chỉ đạo.</a:t>
            </a:r>
            <a:endParaRPr/>
          </a:p>
        </p:txBody>
      </p:sp>
      <p:pic>
        <p:nvPicPr>
          <p:cNvPr id="4396" name="Google Shape;4396;p361"/>
          <p:cNvPicPr preferRelativeResize="0"/>
          <p:nvPr/>
        </p:nvPicPr>
        <p:blipFill rotWithShape="1">
          <a:blip r:embed="rId3">
            <a:alphaModFix/>
          </a:blip>
          <a:srcRect/>
          <a:stretch/>
        </p:blipFill>
        <p:spPr>
          <a:xfrm>
            <a:off x="1081315" y="5550567"/>
            <a:ext cx="312163" cy="276823"/>
          </a:xfrm>
          <a:prstGeom prst="rect">
            <a:avLst/>
          </a:prstGeom>
          <a:noFill/>
          <a:ln>
            <a:noFill/>
          </a:ln>
        </p:spPr>
      </p:pic>
      <p:sp>
        <p:nvSpPr>
          <p:cNvPr id="4397" name="Google Shape;4397;p361"/>
          <p:cNvSpPr/>
          <p:nvPr/>
        </p:nvSpPr>
        <p:spPr>
          <a:xfrm>
            <a:off x="4470401" y="1011854"/>
            <a:ext cx="3100540" cy="668518"/>
          </a:xfrm>
          <a:prstGeom prst="roundRect">
            <a:avLst>
              <a:gd name="adj" fmla="val 16667"/>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0950" tIns="30475" rIns="60950" bIns="30475" anchor="ctr" anchorCtr="0">
            <a:noAutofit/>
          </a:bodyPr>
          <a:lstStyle/>
          <a:p>
            <a:pPr marL="0" marR="0" lvl="0" indent="0" algn="ctr" rtl="0">
              <a:lnSpc>
                <a:spcPct val="107000"/>
              </a:lnSpc>
              <a:spcBef>
                <a:spcPts val="0"/>
              </a:spcBef>
              <a:spcAft>
                <a:spcPts val="0"/>
              </a:spcAft>
              <a:buNone/>
            </a:pPr>
            <a:r>
              <a:rPr lang="en-US" sz="1667" b="1" i="0" u="none" strike="noStrike" cap="none">
                <a:solidFill>
                  <a:srgbClr val="002B5B"/>
                </a:solidFill>
                <a:latin typeface="Arial"/>
                <a:ea typeface="Arial"/>
                <a:cs typeface="Arial"/>
                <a:sym typeface="Arial"/>
              </a:rPr>
              <a:t>SỞ GD&amp;ĐT</a:t>
            </a:r>
            <a:endParaRPr sz="1667" b="0" i="0" u="none" strike="noStrike" cap="none">
              <a:solidFill>
                <a:srgbClr val="002B5B"/>
              </a:solidFill>
              <a:latin typeface="Arial"/>
              <a:ea typeface="Arial"/>
              <a:cs typeface="Arial"/>
              <a:sym typeface="Arial"/>
            </a:endParaRPr>
          </a:p>
        </p:txBody>
      </p:sp>
      <p:sp>
        <p:nvSpPr>
          <p:cNvPr id="4398" name="Google Shape;4398;p361"/>
          <p:cNvSpPr/>
          <p:nvPr/>
        </p:nvSpPr>
        <p:spPr>
          <a:xfrm>
            <a:off x="4473527" y="2436510"/>
            <a:ext cx="3100540" cy="687306"/>
          </a:xfrm>
          <a:prstGeom prst="roundRect">
            <a:avLst>
              <a:gd name="adj" fmla="val 16667"/>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0950" tIns="30475" rIns="60950" bIns="30475" anchor="ctr" anchorCtr="0">
            <a:noAutofit/>
          </a:bodyPr>
          <a:lstStyle/>
          <a:p>
            <a:pPr marL="0" marR="0" lvl="0" indent="0" algn="ctr" rtl="0">
              <a:lnSpc>
                <a:spcPct val="107000"/>
              </a:lnSpc>
              <a:spcBef>
                <a:spcPts val="0"/>
              </a:spcBef>
              <a:spcAft>
                <a:spcPts val="0"/>
              </a:spcAft>
              <a:buNone/>
            </a:pPr>
            <a:endParaRPr sz="1667" b="0" i="0" u="none" strike="noStrike" cap="none">
              <a:solidFill>
                <a:srgbClr val="002B5B"/>
              </a:solidFill>
              <a:latin typeface="Arial"/>
              <a:ea typeface="Arial"/>
              <a:cs typeface="Arial"/>
              <a:sym typeface="Arial"/>
            </a:endParaRPr>
          </a:p>
        </p:txBody>
      </p:sp>
      <p:sp>
        <p:nvSpPr>
          <p:cNvPr id="4399" name="Google Shape;4399;p361"/>
          <p:cNvSpPr txBox="1"/>
          <p:nvPr/>
        </p:nvSpPr>
        <p:spPr>
          <a:xfrm>
            <a:off x="5162824" y="2610886"/>
            <a:ext cx="172194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a:solidFill>
                  <a:srgbClr val="002B5B"/>
                </a:solidFill>
                <a:latin typeface="Arial"/>
                <a:ea typeface="Arial"/>
                <a:cs typeface="Arial"/>
                <a:sym typeface="Arial"/>
              </a:rPr>
              <a:t>PHÒNG GD&amp;ĐT</a:t>
            </a:r>
            <a:endParaRPr sz="1600" b="0" i="0" u="none" strike="noStrike" cap="none">
              <a:solidFill>
                <a:srgbClr val="002B5B"/>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3"/>
        <p:cNvGrpSpPr/>
        <p:nvPr/>
      </p:nvGrpSpPr>
      <p:grpSpPr>
        <a:xfrm>
          <a:off x="0" y="0"/>
          <a:ext cx="0" cy="0"/>
          <a:chOff x="0" y="0"/>
          <a:chExt cx="0" cy="0"/>
        </a:xfrm>
      </p:grpSpPr>
      <p:pic>
        <p:nvPicPr>
          <p:cNvPr id="4404" name="Google Shape;4404;p362"/>
          <p:cNvPicPr preferRelativeResize="0"/>
          <p:nvPr/>
        </p:nvPicPr>
        <p:blipFill rotWithShape="1">
          <a:blip r:embed="rId3">
            <a:alphaModFix/>
          </a:blip>
          <a:srcRect/>
          <a:stretch/>
        </p:blipFill>
        <p:spPr>
          <a:xfrm>
            <a:off x="1278747" y="406614"/>
            <a:ext cx="879907" cy="391959"/>
          </a:xfrm>
          <a:prstGeom prst="rect">
            <a:avLst/>
          </a:prstGeom>
          <a:noFill/>
          <a:ln>
            <a:noFill/>
          </a:ln>
        </p:spPr>
      </p:pic>
      <p:pic>
        <p:nvPicPr>
          <p:cNvPr id="4405" name="Google Shape;4405;p362"/>
          <p:cNvPicPr preferRelativeResize="0"/>
          <p:nvPr/>
        </p:nvPicPr>
        <p:blipFill rotWithShape="1">
          <a:blip r:embed="rId3">
            <a:alphaModFix/>
          </a:blip>
          <a:srcRect/>
          <a:stretch/>
        </p:blipFill>
        <p:spPr>
          <a:xfrm>
            <a:off x="1278747" y="6015702"/>
            <a:ext cx="879907" cy="391959"/>
          </a:xfrm>
          <a:prstGeom prst="rect">
            <a:avLst/>
          </a:prstGeom>
          <a:noFill/>
          <a:ln>
            <a:noFill/>
          </a:ln>
        </p:spPr>
      </p:pic>
      <p:sp>
        <p:nvSpPr>
          <p:cNvPr id="4406" name="Google Shape;4406;p362"/>
          <p:cNvSpPr/>
          <p:nvPr/>
        </p:nvSpPr>
        <p:spPr>
          <a:xfrm>
            <a:off x="-1350734" y="763303"/>
            <a:ext cx="5389154" cy="5143743"/>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62"/>
          <p:cNvSpPr/>
          <p:nvPr/>
        </p:nvSpPr>
        <p:spPr>
          <a:xfrm>
            <a:off x="-993972" y="1103818"/>
            <a:ext cx="4675630" cy="4462712"/>
          </a:xfrm>
          <a:custGeom>
            <a:avLst/>
            <a:gdLst/>
            <a:ahLst/>
            <a:cxnLst/>
            <a:rect l="l" t="t" r="r" b="b"/>
            <a:pathLst>
              <a:path w="5781360" h="5518089" extrusionOk="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62"/>
          <p:cNvSpPr txBox="1"/>
          <p:nvPr/>
        </p:nvSpPr>
        <p:spPr>
          <a:xfrm>
            <a:off x="4319130" y="1071112"/>
            <a:ext cx="6907670" cy="359073"/>
          </a:xfrm>
          <a:prstGeom prst="rect">
            <a:avLst/>
          </a:prstGeom>
          <a:noFill/>
          <a:ln>
            <a:noFill/>
          </a:ln>
        </p:spPr>
        <p:txBody>
          <a:bodyPr spcFirstLastPara="1" wrap="square" lIns="0" tIns="0" rIns="0" bIns="0" anchor="t" anchorCtr="0">
            <a:spAutoFit/>
          </a:bodyPr>
          <a:lstStyle/>
          <a:p>
            <a:pPr marL="0" marR="0" lvl="0" indent="0" algn="just" rtl="0">
              <a:lnSpc>
                <a:spcPct val="115541"/>
              </a:lnSpc>
              <a:spcBef>
                <a:spcPts val="0"/>
              </a:spcBef>
              <a:spcAft>
                <a:spcPts val="0"/>
              </a:spcAft>
              <a:buNone/>
            </a:pPr>
            <a:r>
              <a:rPr lang="en-US" sz="2400" b="1" i="0" u="none" strike="noStrike" cap="none">
                <a:solidFill>
                  <a:srgbClr val="14110F"/>
                </a:solidFill>
                <a:latin typeface="Roboto"/>
                <a:ea typeface="Roboto"/>
                <a:cs typeface="Roboto"/>
                <a:sym typeface="Roboto"/>
              </a:rPr>
              <a:t>Sở, Phòng GD&amp;ĐT</a:t>
            </a:r>
            <a:endParaRPr sz="2400" b="1" i="0" u="none" strike="noStrike" cap="none">
              <a:solidFill>
                <a:srgbClr val="14110F"/>
              </a:solidFill>
              <a:latin typeface="Roboto"/>
              <a:ea typeface="Roboto"/>
              <a:cs typeface="Roboto"/>
              <a:sym typeface="Roboto"/>
            </a:endParaRPr>
          </a:p>
        </p:txBody>
      </p:sp>
      <p:pic>
        <p:nvPicPr>
          <p:cNvPr id="4409" name="Google Shape;4409;p362"/>
          <p:cNvPicPr preferRelativeResize="0"/>
          <p:nvPr/>
        </p:nvPicPr>
        <p:blipFill rotWithShape="1">
          <a:blip r:embed="rId5">
            <a:alphaModFix/>
          </a:blip>
          <a:srcRect/>
          <a:stretch/>
        </p:blipFill>
        <p:spPr>
          <a:xfrm>
            <a:off x="3861931" y="1088651"/>
            <a:ext cx="312163" cy="276823"/>
          </a:xfrm>
          <a:prstGeom prst="rect">
            <a:avLst/>
          </a:prstGeom>
          <a:noFill/>
          <a:ln>
            <a:noFill/>
          </a:ln>
        </p:spPr>
      </p:pic>
      <p:sp>
        <p:nvSpPr>
          <p:cNvPr id="4410" name="Google Shape;4410;p362"/>
          <p:cNvSpPr txBox="1"/>
          <p:nvPr/>
        </p:nvSpPr>
        <p:spPr>
          <a:xfrm>
            <a:off x="4319131" y="1553189"/>
            <a:ext cx="6907669" cy="1077218"/>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a:solidFill>
                  <a:srgbClr val="14110F"/>
                </a:solidFill>
                <a:latin typeface="Roboto"/>
                <a:ea typeface="Roboto"/>
                <a:cs typeface="Roboto"/>
                <a:sym typeface="Roboto"/>
              </a:rPr>
              <a:t>1. Tạo mẫu Sổ, quy định tần suất nộp hồ sơ, phân công đối tượng nộp hồ sơ và đối tượng ký duyệt trong nội bộ Phòng, Sở hoặc cho các cấp đơn vị bên dưới.</a:t>
            </a:r>
            <a:endParaRPr/>
          </a:p>
        </p:txBody>
      </p:sp>
      <p:sp>
        <p:nvSpPr>
          <p:cNvPr id="4411" name="Google Shape;4411;p362"/>
          <p:cNvSpPr txBox="1"/>
          <p:nvPr/>
        </p:nvSpPr>
        <p:spPr>
          <a:xfrm>
            <a:off x="4319130" y="2827468"/>
            <a:ext cx="6907671" cy="718145"/>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a:solidFill>
                  <a:srgbClr val="14110F"/>
                </a:solidFill>
                <a:latin typeface="Roboto"/>
                <a:ea typeface="Roboto"/>
                <a:cs typeface="Roboto"/>
                <a:sym typeface="Roboto"/>
              </a:rPr>
              <a:t>2. Cán bộ Phòng, Sở được phân công nộp hồ sơ tiến hành trình ký các hồ sơ nội bộ hoặc lên cấp trên.</a:t>
            </a:r>
            <a:endParaRPr sz="1867" b="0" i="0" u="none" strike="noStrike" cap="none">
              <a:solidFill>
                <a:srgbClr val="14110F"/>
              </a:solidFill>
              <a:latin typeface="Roboto"/>
              <a:ea typeface="Roboto"/>
              <a:cs typeface="Roboto"/>
              <a:sym typeface="Roboto"/>
            </a:endParaRPr>
          </a:p>
        </p:txBody>
      </p:sp>
      <p:sp>
        <p:nvSpPr>
          <p:cNvPr id="4412" name="Google Shape;4412;p362"/>
          <p:cNvSpPr txBox="1"/>
          <p:nvPr/>
        </p:nvSpPr>
        <p:spPr>
          <a:xfrm>
            <a:off x="4319130" y="3742674"/>
            <a:ext cx="6907670" cy="1047338"/>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a:solidFill>
                  <a:srgbClr val="14110F"/>
                </a:solidFill>
                <a:latin typeface="Roboto"/>
                <a:ea typeface="Roboto"/>
                <a:cs typeface="Roboto"/>
                <a:sym typeface="Roboto"/>
              </a:rPr>
              <a:t>3. Cán bộ Phòng, Sở được phân công ký hồ sơ tiến hành ký duyệt và ban hành hồ sơ nội bộ;</a:t>
            </a:r>
            <a:r>
              <a:rPr lang="en-US" sz="1867" b="0" i="0" u="none" strike="noStrike" cap="none">
                <a:solidFill>
                  <a:srgbClr val="FF0000"/>
                </a:solidFill>
                <a:latin typeface="Roboto"/>
                <a:ea typeface="Roboto"/>
                <a:cs typeface="Roboto"/>
                <a:sym typeface="Roboto"/>
              </a:rPr>
              <a:t> kí duyệt và ban hành hồ sơ do cấp phòng, sở quản lý.</a:t>
            </a:r>
            <a:endParaRPr/>
          </a:p>
        </p:txBody>
      </p:sp>
      <p:sp>
        <p:nvSpPr>
          <p:cNvPr id="4413" name="Google Shape;4413;p362"/>
          <p:cNvSpPr txBox="1"/>
          <p:nvPr/>
        </p:nvSpPr>
        <p:spPr>
          <a:xfrm>
            <a:off x="3352801" y="381000"/>
            <a:ext cx="10603815"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4. CHỨC NĂNG NGHIỆP VỤ PHẦN MỀM</a:t>
            </a:r>
            <a:endParaRPr/>
          </a:p>
        </p:txBody>
      </p:sp>
      <p:sp>
        <p:nvSpPr>
          <p:cNvPr id="4414" name="Google Shape;4414;p362"/>
          <p:cNvSpPr txBox="1"/>
          <p:nvPr/>
        </p:nvSpPr>
        <p:spPr>
          <a:xfrm>
            <a:off x="4319129" y="5086151"/>
            <a:ext cx="6907671" cy="359073"/>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a:solidFill>
                  <a:srgbClr val="14110F"/>
                </a:solidFill>
                <a:latin typeface="Roboto"/>
                <a:ea typeface="Roboto"/>
                <a:cs typeface="Roboto"/>
                <a:sym typeface="Roboto"/>
              </a:rPr>
              <a:t>4. Cán bộ Phòng, Sở theo dõi tình trạng, trạng thái các hồ sơ</a:t>
            </a:r>
            <a:endParaRPr sz="1867" b="0" i="0" u="none" strike="noStrike" cap="none">
              <a:solidFill>
                <a:srgbClr val="14110F"/>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8"/>
        <p:cNvGrpSpPr/>
        <p:nvPr/>
      </p:nvGrpSpPr>
      <p:grpSpPr>
        <a:xfrm>
          <a:off x="0" y="0"/>
          <a:ext cx="0" cy="0"/>
          <a:chOff x="0" y="0"/>
          <a:chExt cx="0" cy="0"/>
        </a:xfrm>
      </p:grpSpPr>
      <p:pic>
        <p:nvPicPr>
          <p:cNvPr id="4419" name="Google Shape;4419;p363"/>
          <p:cNvPicPr preferRelativeResize="0"/>
          <p:nvPr/>
        </p:nvPicPr>
        <p:blipFill rotWithShape="1">
          <a:blip r:embed="rId3">
            <a:alphaModFix/>
          </a:blip>
          <a:srcRect/>
          <a:stretch/>
        </p:blipFill>
        <p:spPr>
          <a:xfrm>
            <a:off x="1278747" y="406614"/>
            <a:ext cx="879907" cy="391959"/>
          </a:xfrm>
          <a:prstGeom prst="rect">
            <a:avLst/>
          </a:prstGeom>
          <a:noFill/>
          <a:ln>
            <a:noFill/>
          </a:ln>
        </p:spPr>
      </p:pic>
      <p:pic>
        <p:nvPicPr>
          <p:cNvPr id="4420" name="Google Shape;4420;p363"/>
          <p:cNvPicPr preferRelativeResize="0"/>
          <p:nvPr/>
        </p:nvPicPr>
        <p:blipFill rotWithShape="1">
          <a:blip r:embed="rId3">
            <a:alphaModFix/>
          </a:blip>
          <a:srcRect/>
          <a:stretch/>
        </p:blipFill>
        <p:spPr>
          <a:xfrm>
            <a:off x="1278747" y="6015702"/>
            <a:ext cx="879907" cy="391959"/>
          </a:xfrm>
          <a:prstGeom prst="rect">
            <a:avLst/>
          </a:prstGeom>
          <a:noFill/>
          <a:ln>
            <a:noFill/>
          </a:ln>
        </p:spPr>
      </p:pic>
      <p:sp>
        <p:nvSpPr>
          <p:cNvPr id="4421" name="Google Shape;4421;p363"/>
          <p:cNvSpPr txBox="1"/>
          <p:nvPr/>
        </p:nvSpPr>
        <p:spPr>
          <a:xfrm>
            <a:off x="4319130" y="1071112"/>
            <a:ext cx="6907670" cy="359073"/>
          </a:xfrm>
          <a:prstGeom prst="rect">
            <a:avLst/>
          </a:prstGeom>
          <a:noFill/>
          <a:ln>
            <a:noFill/>
          </a:ln>
        </p:spPr>
        <p:txBody>
          <a:bodyPr spcFirstLastPara="1" wrap="square" lIns="0" tIns="0" rIns="0" bIns="0" anchor="t" anchorCtr="0">
            <a:spAutoFit/>
          </a:bodyPr>
          <a:lstStyle/>
          <a:p>
            <a:pPr marL="0" marR="0" lvl="0" indent="0" algn="just" rtl="0">
              <a:lnSpc>
                <a:spcPct val="115541"/>
              </a:lnSpc>
              <a:spcBef>
                <a:spcPts val="0"/>
              </a:spcBef>
              <a:spcAft>
                <a:spcPts val="0"/>
              </a:spcAft>
              <a:buNone/>
            </a:pPr>
            <a:r>
              <a:rPr lang="en-US" sz="2400" b="1" i="0" u="none" strike="noStrike" cap="none">
                <a:solidFill>
                  <a:srgbClr val="14110F"/>
                </a:solidFill>
                <a:latin typeface="Roboto"/>
                <a:ea typeface="Roboto"/>
                <a:cs typeface="Roboto"/>
                <a:sym typeface="Roboto"/>
              </a:rPr>
              <a:t>Trường</a:t>
            </a:r>
            <a:endParaRPr sz="2400" b="1" i="0" u="none" strike="noStrike" cap="none">
              <a:solidFill>
                <a:srgbClr val="14110F"/>
              </a:solidFill>
              <a:latin typeface="Roboto"/>
              <a:ea typeface="Roboto"/>
              <a:cs typeface="Roboto"/>
              <a:sym typeface="Roboto"/>
            </a:endParaRPr>
          </a:p>
        </p:txBody>
      </p:sp>
      <p:pic>
        <p:nvPicPr>
          <p:cNvPr id="4422" name="Google Shape;4422;p363"/>
          <p:cNvPicPr preferRelativeResize="0"/>
          <p:nvPr/>
        </p:nvPicPr>
        <p:blipFill rotWithShape="1">
          <a:blip r:embed="rId4">
            <a:alphaModFix/>
          </a:blip>
          <a:srcRect/>
          <a:stretch/>
        </p:blipFill>
        <p:spPr>
          <a:xfrm>
            <a:off x="3861931" y="1088651"/>
            <a:ext cx="312163" cy="276823"/>
          </a:xfrm>
          <a:prstGeom prst="rect">
            <a:avLst/>
          </a:prstGeom>
          <a:noFill/>
          <a:ln>
            <a:noFill/>
          </a:ln>
        </p:spPr>
      </p:pic>
      <p:sp>
        <p:nvSpPr>
          <p:cNvPr id="4423" name="Google Shape;4423;p363"/>
          <p:cNvSpPr txBox="1"/>
          <p:nvPr/>
        </p:nvSpPr>
        <p:spPr>
          <a:xfrm>
            <a:off x="4319131" y="1553189"/>
            <a:ext cx="7110869" cy="718145"/>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a:solidFill>
                  <a:srgbClr val="14110F"/>
                </a:solidFill>
                <a:latin typeface="Roboto"/>
                <a:ea typeface="Roboto"/>
                <a:cs typeface="Roboto"/>
                <a:sym typeface="Roboto"/>
              </a:rPr>
              <a:t>1. Tạo mẫu Sổ, quy định tần suất nộp hồ sơ, phân công đối tượng nộp hồ sơ và đối tượng ký duyệt trong nội bộ Trường</a:t>
            </a:r>
            <a:endParaRPr sz="1867" b="0" i="0" u="none" strike="noStrike" cap="none">
              <a:solidFill>
                <a:srgbClr val="14110F"/>
              </a:solidFill>
              <a:latin typeface="Roboto"/>
              <a:ea typeface="Roboto"/>
              <a:cs typeface="Roboto"/>
              <a:sym typeface="Roboto"/>
            </a:endParaRPr>
          </a:p>
        </p:txBody>
      </p:sp>
      <p:sp>
        <p:nvSpPr>
          <p:cNvPr id="4424" name="Google Shape;4424;p363"/>
          <p:cNvSpPr txBox="1"/>
          <p:nvPr/>
        </p:nvSpPr>
        <p:spPr>
          <a:xfrm>
            <a:off x="4319130" y="2402351"/>
            <a:ext cx="7110870" cy="718145"/>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a:solidFill>
                  <a:srgbClr val="14110F"/>
                </a:solidFill>
                <a:latin typeface="Roboto"/>
                <a:ea typeface="Roboto"/>
                <a:cs typeface="Roboto"/>
                <a:sym typeface="Roboto"/>
              </a:rPr>
              <a:t>2. Cán bộ Trường được phân công nộp hồ sơ tiến hành trình ký các hồ sơ trong nội bộ Trường hoặc lên cấp trên nếu được giao</a:t>
            </a:r>
            <a:endParaRPr sz="1867" b="0" i="0" u="none" strike="noStrike" cap="none">
              <a:solidFill>
                <a:srgbClr val="14110F"/>
              </a:solidFill>
              <a:latin typeface="Roboto"/>
              <a:ea typeface="Roboto"/>
              <a:cs typeface="Roboto"/>
              <a:sym typeface="Roboto"/>
            </a:endParaRPr>
          </a:p>
        </p:txBody>
      </p:sp>
      <p:sp>
        <p:nvSpPr>
          <p:cNvPr id="4425" name="Google Shape;4425;p363"/>
          <p:cNvSpPr txBox="1"/>
          <p:nvPr/>
        </p:nvSpPr>
        <p:spPr>
          <a:xfrm>
            <a:off x="4294745" y="3280076"/>
            <a:ext cx="7110870" cy="718145"/>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a:solidFill>
                  <a:srgbClr val="14110F"/>
                </a:solidFill>
                <a:latin typeface="Roboto"/>
                <a:ea typeface="Roboto"/>
                <a:cs typeface="Roboto"/>
                <a:sym typeface="Roboto"/>
              </a:rPr>
              <a:t>3. Cán bộ Trường được phân công ký hồ sơ tiến hành ký duyệt và ban hành hồ sơ</a:t>
            </a:r>
            <a:endParaRPr sz="1867" b="0" i="0" u="none" strike="noStrike" cap="none">
              <a:solidFill>
                <a:srgbClr val="14110F"/>
              </a:solidFill>
              <a:latin typeface="Roboto"/>
              <a:ea typeface="Roboto"/>
              <a:cs typeface="Roboto"/>
              <a:sym typeface="Roboto"/>
            </a:endParaRPr>
          </a:p>
        </p:txBody>
      </p:sp>
      <p:sp>
        <p:nvSpPr>
          <p:cNvPr id="4426" name="Google Shape;4426;p363"/>
          <p:cNvSpPr txBox="1"/>
          <p:nvPr/>
        </p:nvSpPr>
        <p:spPr>
          <a:xfrm>
            <a:off x="3352801" y="381000"/>
            <a:ext cx="10603815"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4. CHỨC NĂNG NGHIỆP VỤ PHẦN MỀM</a:t>
            </a:r>
            <a:endParaRPr/>
          </a:p>
        </p:txBody>
      </p:sp>
      <p:sp>
        <p:nvSpPr>
          <p:cNvPr id="4427" name="Google Shape;4427;p363"/>
          <p:cNvSpPr txBox="1"/>
          <p:nvPr/>
        </p:nvSpPr>
        <p:spPr>
          <a:xfrm>
            <a:off x="4300841" y="4157801"/>
            <a:ext cx="6907671" cy="359073"/>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a:solidFill>
                  <a:srgbClr val="14110F"/>
                </a:solidFill>
                <a:latin typeface="Roboto"/>
                <a:ea typeface="Roboto"/>
                <a:cs typeface="Roboto"/>
                <a:sym typeface="Roboto"/>
              </a:rPr>
              <a:t>4. Cán bộ Trường theo dõi tình trạng, trạng thái các hồ sơ</a:t>
            </a:r>
            <a:endParaRPr sz="1867" b="0" i="0" u="none" strike="noStrike" cap="none">
              <a:solidFill>
                <a:srgbClr val="14110F"/>
              </a:solidFill>
              <a:latin typeface="Roboto"/>
              <a:ea typeface="Roboto"/>
              <a:cs typeface="Roboto"/>
              <a:sym typeface="Roboto"/>
            </a:endParaRPr>
          </a:p>
        </p:txBody>
      </p:sp>
      <p:sp>
        <p:nvSpPr>
          <p:cNvPr id="4428" name="Google Shape;4428;p363"/>
          <p:cNvSpPr/>
          <p:nvPr/>
        </p:nvSpPr>
        <p:spPr>
          <a:xfrm>
            <a:off x="-1350734" y="763303"/>
            <a:ext cx="5389154" cy="5143743"/>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63"/>
          <p:cNvSpPr/>
          <p:nvPr/>
        </p:nvSpPr>
        <p:spPr>
          <a:xfrm>
            <a:off x="-993972" y="1103818"/>
            <a:ext cx="4675630" cy="4462712"/>
          </a:xfrm>
          <a:custGeom>
            <a:avLst/>
            <a:gdLst/>
            <a:ahLst/>
            <a:cxnLst/>
            <a:rect l="l" t="t" r="r" b="b"/>
            <a:pathLst>
              <a:path w="5781360" h="5518089" extrusionOk="0">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33"/>
        <p:cNvGrpSpPr/>
        <p:nvPr/>
      </p:nvGrpSpPr>
      <p:grpSpPr>
        <a:xfrm>
          <a:off x="0" y="0"/>
          <a:ext cx="0" cy="0"/>
          <a:chOff x="0" y="0"/>
          <a:chExt cx="0" cy="0"/>
        </a:xfrm>
      </p:grpSpPr>
      <p:sp>
        <p:nvSpPr>
          <p:cNvPr id="4434" name="Google Shape;4434;p364"/>
          <p:cNvSpPr txBox="1"/>
          <p:nvPr/>
        </p:nvSpPr>
        <p:spPr>
          <a:xfrm>
            <a:off x="572184" y="381000"/>
            <a:ext cx="10603815"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5. QUY TRÌNH THỰC HIỆN</a:t>
            </a:r>
            <a:endParaRPr/>
          </a:p>
        </p:txBody>
      </p:sp>
      <p:sp>
        <p:nvSpPr>
          <p:cNvPr id="4435" name="Google Shape;4435;p364"/>
          <p:cNvSpPr/>
          <p:nvPr/>
        </p:nvSpPr>
        <p:spPr>
          <a:xfrm rot="10800000">
            <a:off x="6016729" y="2566913"/>
            <a:ext cx="3552585" cy="3552584"/>
          </a:xfrm>
          <a:prstGeom prst="blockArc">
            <a:avLst>
              <a:gd name="adj1" fmla="val 10735117"/>
              <a:gd name="adj2" fmla="val 16074287"/>
              <a:gd name="adj3" fmla="val 25807"/>
            </a:avLst>
          </a:prstGeom>
          <a:gradFill>
            <a:gsLst>
              <a:gs pos="0">
                <a:srgbClr val="E62601"/>
              </a:gs>
              <a:gs pos="100000">
                <a:srgbClr val="B81E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rgbClr val="262626"/>
              </a:solidFill>
              <a:latin typeface="Arial"/>
              <a:ea typeface="Arial"/>
              <a:cs typeface="Arial"/>
              <a:sym typeface="Arial"/>
            </a:endParaRPr>
          </a:p>
        </p:txBody>
      </p:sp>
      <p:sp>
        <p:nvSpPr>
          <p:cNvPr id="4436" name="Google Shape;4436;p364"/>
          <p:cNvSpPr/>
          <p:nvPr/>
        </p:nvSpPr>
        <p:spPr>
          <a:xfrm rot="5400000">
            <a:off x="3480965" y="1721858"/>
            <a:ext cx="924353" cy="7886282"/>
          </a:xfrm>
          <a:prstGeom prst="rect">
            <a:avLst/>
          </a:prstGeom>
          <a:gradFill>
            <a:gsLst>
              <a:gs pos="0">
                <a:srgbClr val="E62601"/>
              </a:gs>
              <a:gs pos="37500">
                <a:srgbClr val="E62601"/>
              </a:gs>
              <a:gs pos="100000">
                <a:srgbClr val="B81E00"/>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rgbClr val="262626"/>
              </a:solidFill>
              <a:latin typeface="Arial"/>
              <a:ea typeface="Arial"/>
              <a:cs typeface="Arial"/>
              <a:sym typeface="Arial"/>
            </a:endParaRPr>
          </a:p>
        </p:txBody>
      </p:sp>
      <p:sp>
        <p:nvSpPr>
          <p:cNvPr id="4437" name="Google Shape;4437;p364"/>
          <p:cNvSpPr/>
          <p:nvPr/>
        </p:nvSpPr>
        <p:spPr>
          <a:xfrm rot="-5400000">
            <a:off x="7620029" y="2316038"/>
            <a:ext cx="2491387" cy="5680705"/>
          </a:xfrm>
          <a:custGeom>
            <a:avLst/>
            <a:gdLst/>
            <a:ahLst/>
            <a:cxnLst/>
            <a:rect l="l" t="t" r="r" b="b"/>
            <a:pathLst>
              <a:path w="2105549" h="4800940" extrusionOk="0">
                <a:moveTo>
                  <a:pt x="1010388" y="1501213"/>
                </a:moveTo>
                <a:lnTo>
                  <a:pt x="232767" y="1501213"/>
                </a:lnTo>
                <a:cubicBezTo>
                  <a:pt x="232767" y="1037585"/>
                  <a:pt x="446990" y="599968"/>
                  <a:pt x="813157" y="315587"/>
                </a:cubicBezTo>
                <a:cubicBezTo>
                  <a:pt x="1179324" y="31205"/>
                  <a:pt x="1656348" y="-68031"/>
                  <a:pt x="2105549" y="46728"/>
                </a:cubicBezTo>
                <a:lnTo>
                  <a:pt x="1913069" y="800151"/>
                </a:lnTo>
                <a:cubicBezTo>
                  <a:pt x="1696554" y="744837"/>
                  <a:pt x="1466629" y="792669"/>
                  <a:pt x="1290136" y="929741"/>
                </a:cubicBezTo>
                <a:cubicBezTo>
                  <a:pt x="1113644" y="1066813"/>
                  <a:pt x="1010388" y="1277744"/>
                  <a:pt x="1010388" y="1501213"/>
                </a:cubicBezTo>
                <a:close/>
                <a:moveTo>
                  <a:pt x="1013533" y="3726917"/>
                </a:moveTo>
                <a:lnTo>
                  <a:pt x="232333" y="3726917"/>
                </a:lnTo>
                <a:lnTo>
                  <a:pt x="232333" y="1501328"/>
                </a:lnTo>
                <a:lnTo>
                  <a:pt x="1013533" y="1501328"/>
                </a:lnTo>
                <a:close/>
                <a:moveTo>
                  <a:pt x="622933" y="4800940"/>
                </a:moveTo>
                <a:lnTo>
                  <a:pt x="0" y="3726918"/>
                </a:lnTo>
                <a:lnTo>
                  <a:pt x="1245866" y="3726918"/>
                </a:lnTo>
                <a:close/>
              </a:path>
            </a:pathLst>
          </a:custGeom>
          <a:solidFill>
            <a:srgbClr val="0680C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rgbClr val="262626"/>
              </a:solidFill>
              <a:latin typeface="Arial"/>
              <a:ea typeface="Arial"/>
              <a:cs typeface="Arial"/>
              <a:sym typeface="Arial"/>
            </a:endParaRPr>
          </a:p>
        </p:txBody>
      </p:sp>
      <p:sp>
        <p:nvSpPr>
          <p:cNvPr id="4438" name="Google Shape;4438;p364"/>
          <p:cNvSpPr/>
          <p:nvPr/>
        </p:nvSpPr>
        <p:spPr>
          <a:xfrm rot="900000">
            <a:off x="6016732" y="2566913"/>
            <a:ext cx="3552585" cy="3552584"/>
          </a:xfrm>
          <a:prstGeom prst="blockArc">
            <a:avLst>
              <a:gd name="adj1" fmla="val 10815410"/>
              <a:gd name="adj2" fmla="val 13831376"/>
              <a:gd name="adj3" fmla="val 26044"/>
            </a:avLst>
          </a:prstGeom>
          <a:solidFill>
            <a:srgbClr val="07A39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b="0" i="0" u="none" strike="noStrike" cap="none">
              <a:solidFill>
                <a:srgbClr val="262626"/>
              </a:solidFill>
              <a:latin typeface="Arial"/>
              <a:ea typeface="Arial"/>
              <a:cs typeface="Arial"/>
              <a:sym typeface="Arial"/>
            </a:endParaRPr>
          </a:p>
        </p:txBody>
      </p:sp>
      <p:sp>
        <p:nvSpPr>
          <p:cNvPr id="4439" name="Google Shape;4439;p364"/>
          <p:cNvSpPr/>
          <p:nvPr/>
        </p:nvSpPr>
        <p:spPr>
          <a:xfrm rot="4019398">
            <a:off x="6016731" y="2566913"/>
            <a:ext cx="3552584" cy="3552585"/>
          </a:xfrm>
          <a:prstGeom prst="blockArc">
            <a:avLst>
              <a:gd name="adj1" fmla="val 10804147"/>
              <a:gd name="adj2" fmla="val 14189823"/>
              <a:gd name="adj3" fmla="val 26226"/>
            </a:avLst>
          </a:prstGeom>
          <a:solidFill>
            <a:srgbClr val="90C2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b="0" i="0" u="none" strike="noStrike" cap="none">
              <a:solidFill>
                <a:srgbClr val="262626"/>
              </a:solidFill>
              <a:latin typeface="Arial"/>
              <a:ea typeface="Arial"/>
              <a:cs typeface="Arial"/>
              <a:sym typeface="Arial"/>
            </a:endParaRPr>
          </a:p>
        </p:txBody>
      </p:sp>
      <p:sp>
        <p:nvSpPr>
          <p:cNvPr id="4440" name="Google Shape;4440;p364"/>
          <p:cNvSpPr/>
          <p:nvPr/>
        </p:nvSpPr>
        <p:spPr>
          <a:xfrm rot="7561546">
            <a:off x="6016731" y="2569138"/>
            <a:ext cx="3552584" cy="3552585"/>
          </a:xfrm>
          <a:prstGeom prst="blockArc">
            <a:avLst>
              <a:gd name="adj1" fmla="val 10735117"/>
              <a:gd name="adj2" fmla="val 13869755"/>
              <a:gd name="adj3" fmla="val 25921"/>
            </a:avLst>
          </a:prstGeom>
          <a:solidFill>
            <a:srgbClr val="FBA2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rgbClr val="262626"/>
              </a:solidFill>
              <a:latin typeface="Arial"/>
              <a:ea typeface="Arial"/>
              <a:cs typeface="Arial"/>
              <a:sym typeface="Arial"/>
            </a:endParaRPr>
          </a:p>
        </p:txBody>
      </p:sp>
      <p:sp>
        <p:nvSpPr>
          <p:cNvPr id="4441" name="Google Shape;4441;p364"/>
          <p:cNvSpPr txBox="1"/>
          <p:nvPr/>
        </p:nvSpPr>
        <p:spPr>
          <a:xfrm>
            <a:off x="5100054" y="5385226"/>
            <a:ext cx="101544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FFFF"/>
                </a:solidFill>
                <a:latin typeface="Roboto"/>
                <a:ea typeface="Roboto"/>
                <a:cs typeface="Roboto"/>
                <a:sym typeface="Roboto"/>
              </a:rPr>
              <a:t>01</a:t>
            </a:r>
            <a:endParaRPr sz="3200" b="1" i="0" u="none" strike="noStrike" cap="none">
              <a:solidFill>
                <a:srgbClr val="FFFFFF"/>
              </a:solidFill>
              <a:latin typeface="Roboto"/>
              <a:ea typeface="Roboto"/>
              <a:cs typeface="Roboto"/>
              <a:sym typeface="Roboto"/>
            </a:endParaRPr>
          </a:p>
        </p:txBody>
      </p:sp>
      <p:sp>
        <p:nvSpPr>
          <p:cNvPr id="4442" name="Google Shape;4442;p364"/>
          <p:cNvSpPr txBox="1"/>
          <p:nvPr/>
        </p:nvSpPr>
        <p:spPr>
          <a:xfrm>
            <a:off x="8499067" y="3422084"/>
            <a:ext cx="101544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FFFF"/>
                </a:solidFill>
                <a:latin typeface="Roboto"/>
                <a:ea typeface="Roboto"/>
                <a:cs typeface="Roboto"/>
                <a:sym typeface="Roboto"/>
              </a:rPr>
              <a:t>02</a:t>
            </a:r>
            <a:endParaRPr sz="3200" b="1" i="0" u="none" strike="noStrike" cap="none">
              <a:solidFill>
                <a:srgbClr val="FFFFFF"/>
              </a:solidFill>
              <a:latin typeface="Roboto"/>
              <a:ea typeface="Roboto"/>
              <a:cs typeface="Roboto"/>
              <a:sym typeface="Roboto"/>
            </a:endParaRPr>
          </a:p>
        </p:txBody>
      </p:sp>
      <p:sp>
        <p:nvSpPr>
          <p:cNvPr id="4443" name="Google Shape;4443;p364"/>
          <p:cNvSpPr txBox="1"/>
          <p:nvPr/>
        </p:nvSpPr>
        <p:spPr>
          <a:xfrm>
            <a:off x="7456217" y="2746160"/>
            <a:ext cx="101544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FFFF"/>
                </a:solidFill>
                <a:latin typeface="Roboto"/>
                <a:ea typeface="Roboto"/>
                <a:cs typeface="Roboto"/>
                <a:sym typeface="Roboto"/>
              </a:rPr>
              <a:t>03</a:t>
            </a:r>
            <a:endParaRPr sz="3200" b="1" i="0" u="none" strike="noStrike" cap="none">
              <a:solidFill>
                <a:srgbClr val="FFFFFF"/>
              </a:solidFill>
              <a:latin typeface="Roboto"/>
              <a:ea typeface="Roboto"/>
              <a:cs typeface="Roboto"/>
              <a:sym typeface="Roboto"/>
            </a:endParaRPr>
          </a:p>
        </p:txBody>
      </p:sp>
      <p:sp>
        <p:nvSpPr>
          <p:cNvPr id="4444" name="Google Shape;4444;p364"/>
          <p:cNvSpPr txBox="1"/>
          <p:nvPr/>
        </p:nvSpPr>
        <p:spPr>
          <a:xfrm>
            <a:off x="6286974" y="3193655"/>
            <a:ext cx="101544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FFFF"/>
                </a:solidFill>
                <a:latin typeface="Roboto"/>
                <a:ea typeface="Roboto"/>
                <a:cs typeface="Roboto"/>
                <a:sym typeface="Roboto"/>
              </a:rPr>
              <a:t>04</a:t>
            </a:r>
            <a:endParaRPr sz="3200" b="1" i="0" u="none" strike="noStrike" cap="none">
              <a:solidFill>
                <a:srgbClr val="FFFFFF"/>
              </a:solidFill>
              <a:latin typeface="Roboto"/>
              <a:ea typeface="Roboto"/>
              <a:cs typeface="Roboto"/>
              <a:sym typeface="Roboto"/>
            </a:endParaRPr>
          </a:p>
        </p:txBody>
      </p:sp>
      <p:sp>
        <p:nvSpPr>
          <p:cNvPr id="4445" name="Google Shape;4445;p364"/>
          <p:cNvSpPr txBox="1"/>
          <p:nvPr/>
        </p:nvSpPr>
        <p:spPr>
          <a:xfrm>
            <a:off x="10122327" y="5372100"/>
            <a:ext cx="101544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FFFF"/>
                </a:solidFill>
                <a:latin typeface="Roboto"/>
                <a:ea typeface="Roboto"/>
                <a:cs typeface="Roboto"/>
                <a:sym typeface="Roboto"/>
              </a:rPr>
              <a:t>05</a:t>
            </a:r>
            <a:endParaRPr sz="3200" b="1" i="0" u="none" strike="noStrike" cap="none">
              <a:solidFill>
                <a:srgbClr val="FFFFFF"/>
              </a:solidFill>
              <a:latin typeface="Roboto"/>
              <a:ea typeface="Roboto"/>
              <a:cs typeface="Roboto"/>
              <a:sym typeface="Roboto"/>
            </a:endParaRPr>
          </a:p>
        </p:txBody>
      </p:sp>
      <p:sp>
        <p:nvSpPr>
          <p:cNvPr id="4446" name="Google Shape;4446;p364"/>
          <p:cNvSpPr txBox="1"/>
          <p:nvPr/>
        </p:nvSpPr>
        <p:spPr>
          <a:xfrm>
            <a:off x="535496" y="4409963"/>
            <a:ext cx="500512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262626"/>
                </a:solidFill>
                <a:latin typeface="Roboto"/>
                <a:ea typeface="Roboto"/>
                <a:cs typeface="Roboto"/>
                <a:sym typeface="Roboto"/>
              </a:rPr>
              <a:t>Tạo mẫu sổ để lưu trữ, phân loại các hồ sơ sổ sách</a:t>
            </a:r>
            <a:endParaRPr sz="1400" b="0" i="0" u="none" strike="noStrike" cap="none">
              <a:solidFill>
                <a:srgbClr val="262626"/>
              </a:solidFill>
              <a:latin typeface="Roboto"/>
              <a:ea typeface="Roboto"/>
              <a:cs typeface="Roboto"/>
              <a:sym typeface="Roboto"/>
            </a:endParaRPr>
          </a:p>
        </p:txBody>
      </p:sp>
      <p:sp>
        <p:nvSpPr>
          <p:cNvPr id="4447" name="Google Shape;4447;p364"/>
          <p:cNvSpPr txBox="1"/>
          <p:nvPr/>
        </p:nvSpPr>
        <p:spPr>
          <a:xfrm>
            <a:off x="2154695" y="4095097"/>
            <a:ext cx="3155227" cy="35394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700" b="1" i="0" u="none" strike="noStrike" cap="none">
                <a:solidFill>
                  <a:srgbClr val="262626"/>
                </a:solidFill>
                <a:latin typeface="Roboto"/>
                <a:ea typeface="Roboto"/>
                <a:cs typeface="Roboto"/>
                <a:sym typeface="Roboto"/>
              </a:rPr>
              <a:t>Bước 1</a:t>
            </a:r>
            <a:endParaRPr sz="1700" b="1" i="0" u="none" strike="noStrike" cap="none">
              <a:solidFill>
                <a:srgbClr val="262626"/>
              </a:solidFill>
              <a:latin typeface="Roboto"/>
              <a:ea typeface="Roboto"/>
              <a:cs typeface="Roboto"/>
              <a:sym typeface="Roboto"/>
            </a:endParaRPr>
          </a:p>
        </p:txBody>
      </p:sp>
      <p:sp>
        <p:nvSpPr>
          <p:cNvPr id="4448" name="Google Shape;4448;p364"/>
          <p:cNvSpPr txBox="1"/>
          <p:nvPr/>
        </p:nvSpPr>
        <p:spPr>
          <a:xfrm>
            <a:off x="685800" y="3092542"/>
            <a:ext cx="533003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262626"/>
                </a:solidFill>
                <a:latin typeface="Roboto"/>
                <a:ea typeface="Roboto"/>
                <a:cs typeface="Roboto"/>
                <a:sym typeface="Roboto"/>
              </a:rPr>
              <a:t>Đơn vị, cán bộ ký duyệt, ban hành hồ sơ sổ sách theo phân công</a:t>
            </a:r>
            <a:endParaRPr sz="1400" b="0" i="0" u="none" strike="noStrike" cap="none">
              <a:solidFill>
                <a:srgbClr val="262626"/>
              </a:solidFill>
              <a:latin typeface="Roboto"/>
              <a:ea typeface="Roboto"/>
              <a:cs typeface="Roboto"/>
              <a:sym typeface="Roboto"/>
            </a:endParaRPr>
          </a:p>
        </p:txBody>
      </p:sp>
      <p:sp>
        <p:nvSpPr>
          <p:cNvPr id="4449" name="Google Shape;4449;p364"/>
          <p:cNvSpPr txBox="1"/>
          <p:nvPr/>
        </p:nvSpPr>
        <p:spPr>
          <a:xfrm>
            <a:off x="2860605" y="2743200"/>
            <a:ext cx="3155227" cy="35394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700" b="1" i="0" u="none" strike="noStrike" cap="none">
                <a:solidFill>
                  <a:srgbClr val="262626"/>
                </a:solidFill>
                <a:latin typeface="Roboto"/>
                <a:ea typeface="Roboto"/>
                <a:cs typeface="Roboto"/>
                <a:sym typeface="Roboto"/>
              </a:rPr>
              <a:t>Bước 4</a:t>
            </a:r>
            <a:endParaRPr sz="1700" b="1" i="0" u="none" strike="noStrike" cap="none">
              <a:solidFill>
                <a:srgbClr val="262626"/>
              </a:solidFill>
              <a:latin typeface="Roboto"/>
              <a:ea typeface="Roboto"/>
              <a:cs typeface="Roboto"/>
              <a:sym typeface="Roboto"/>
            </a:endParaRPr>
          </a:p>
        </p:txBody>
      </p:sp>
      <p:sp>
        <p:nvSpPr>
          <p:cNvPr id="4450" name="Google Shape;4450;p364"/>
          <p:cNvSpPr txBox="1"/>
          <p:nvPr/>
        </p:nvSpPr>
        <p:spPr>
          <a:xfrm>
            <a:off x="2743201" y="1812992"/>
            <a:ext cx="552760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262626"/>
                </a:solidFill>
                <a:latin typeface="Roboto"/>
                <a:ea typeface="Roboto"/>
                <a:cs typeface="Roboto"/>
                <a:sym typeface="Roboto"/>
              </a:rPr>
              <a:t>Cán bộ, giáo viên thực hiện trình ký hồ sơ sổ sách</a:t>
            </a:r>
            <a:endParaRPr sz="1400" b="0" i="0" u="none" strike="noStrike" cap="none">
              <a:solidFill>
                <a:srgbClr val="262626"/>
              </a:solidFill>
              <a:latin typeface="Roboto"/>
              <a:ea typeface="Roboto"/>
              <a:cs typeface="Roboto"/>
              <a:sym typeface="Roboto"/>
            </a:endParaRPr>
          </a:p>
        </p:txBody>
      </p:sp>
      <p:sp>
        <p:nvSpPr>
          <p:cNvPr id="4451" name="Google Shape;4451;p364"/>
          <p:cNvSpPr txBox="1"/>
          <p:nvPr/>
        </p:nvSpPr>
        <p:spPr>
          <a:xfrm>
            <a:off x="5094985" y="1511397"/>
            <a:ext cx="3155227" cy="35394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700" b="1" i="0" u="none" strike="noStrike" cap="none">
                <a:solidFill>
                  <a:srgbClr val="262626"/>
                </a:solidFill>
                <a:latin typeface="Roboto"/>
                <a:ea typeface="Roboto"/>
                <a:cs typeface="Roboto"/>
                <a:sym typeface="Roboto"/>
              </a:rPr>
              <a:t>Bước 3</a:t>
            </a:r>
            <a:endParaRPr sz="1700" b="1" i="0" u="none" strike="noStrike" cap="none">
              <a:solidFill>
                <a:srgbClr val="262626"/>
              </a:solidFill>
              <a:latin typeface="Roboto"/>
              <a:ea typeface="Roboto"/>
              <a:cs typeface="Roboto"/>
              <a:sym typeface="Roboto"/>
            </a:endParaRPr>
          </a:p>
        </p:txBody>
      </p:sp>
      <p:sp>
        <p:nvSpPr>
          <p:cNvPr id="4452" name="Google Shape;4452;p364"/>
          <p:cNvSpPr txBox="1"/>
          <p:nvPr/>
        </p:nvSpPr>
        <p:spPr>
          <a:xfrm>
            <a:off x="9700480" y="2824050"/>
            <a:ext cx="2157290"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rgbClr val="262626"/>
                </a:solidFill>
                <a:latin typeface="Roboto"/>
                <a:ea typeface="Roboto"/>
                <a:cs typeface="Roboto"/>
                <a:sym typeface="Roboto"/>
              </a:rPr>
              <a:t>Phân công, phân nhiệm cho đơn vị, cán bộ, giáo viên được nộp hồ sơ sổ sách, ký duyệt và ban hành</a:t>
            </a:r>
            <a:endParaRPr sz="1400" b="0" i="0" u="none" strike="noStrike" cap="none">
              <a:solidFill>
                <a:srgbClr val="262626"/>
              </a:solidFill>
              <a:latin typeface="Roboto"/>
              <a:ea typeface="Roboto"/>
              <a:cs typeface="Roboto"/>
              <a:sym typeface="Roboto"/>
            </a:endParaRPr>
          </a:p>
        </p:txBody>
      </p:sp>
      <p:sp>
        <p:nvSpPr>
          <p:cNvPr id="4453" name="Google Shape;4453;p364"/>
          <p:cNvSpPr txBox="1"/>
          <p:nvPr/>
        </p:nvSpPr>
        <p:spPr>
          <a:xfrm>
            <a:off x="9715988" y="2547051"/>
            <a:ext cx="1808752"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i="0" u="none" strike="noStrike" cap="none">
                <a:solidFill>
                  <a:srgbClr val="262626"/>
                </a:solidFill>
                <a:latin typeface="Roboto"/>
                <a:ea typeface="Roboto"/>
                <a:cs typeface="Roboto"/>
                <a:sym typeface="Roboto"/>
              </a:rPr>
              <a:t>Bước 2</a:t>
            </a:r>
            <a:endParaRPr sz="1700" b="1" i="0" u="none" strike="noStrike" cap="none">
              <a:solidFill>
                <a:srgbClr val="262626"/>
              </a:solidFill>
              <a:latin typeface="Roboto"/>
              <a:ea typeface="Roboto"/>
              <a:cs typeface="Roboto"/>
              <a:sym typeface="Roboto"/>
            </a:endParaRPr>
          </a:p>
        </p:txBody>
      </p:sp>
      <p:sp>
        <p:nvSpPr>
          <p:cNvPr id="4454" name="Google Shape;4454;p364"/>
          <p:cNvSpPr txBox="1"/>
          <p:nvPr/>
        </p:nvSpPr>
        <p:spPr>
          <a:xfrm>
            <a:off x="6705600" y="5513383"/>
            <a:ext cx="3522386"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FFFFFF"/>
                </a:solidFill>
                <a:latin typeface="Roboto"/>
                <a:ea typeface="Roboto"/>
                <a:cs typeface="Roboto"/>
                <a:sym typeface="Roboto"/>
              </a:rPr>
              <a:t>Đơn vị, cán bộ tra cứu, theo dõi tính trạng, trạng thái các hồ sơ sổ sách</a:t>
            </a:r>
            <a:endParaRPr sz="1400" b="0" i="0" u="none" strike="noStrike" cap="none">
              <a:solidFill>
                <a:srgbClr val="FFFFFF"/>
              </a:solidFill>
              <a:latin typeface="Roboto"/>
              <a:ea typeface="Roboto"/>
              <a:cs typeface="Roboto"/>
              <a:sym typeface="Roboto"/>
            </a:endParaRPr>
          </a:p>
        </p:txBody>
      </p:sp>
      <p:sp>
        <p:nvSpPr>
          <p:cNvPr id="4455" name="Google Shape;4455;p364"/>
          <p:cNvSpPr txBox="1"/>
          <p:nvPr/>
        </p:nvSpPr>
        <p:spPr>
          <a:xfrm>
            <a:off x="7072759" y="5236384"/>
            <a:ext cx="3155227" cy="35394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700" b="1" i="0" u="none" strike="noStrike" cap="none">
                <a:solidFill>
                  <a:srgbClr val="FFFFFF"/>
                </a:solidFill>
                <a:latin typeface="Roboto"/>
                <a:ea typeface="Roboto"/>
                <a:cs typeface="Roboto"/>
                <a:sym typeface="Roboto"/>
              </a:rPr>
              <a:t>Bước 5</a:t>
            </a:r>
            <a:endParaRPr sz="1700" b="1" i="0" u="none" strike="noStrike" cap="none">
              <a:solidFill>
                <a:srgbClr val="FFFFFF"/>
              </a:solidFill>
              <a:latin typeface="Roboto"/>
              <a:ea typeface="Roboto"/>
              <a:cs typeface="Roboto"/>
              <a:sym typeface="Roboto"/>
            </a:endParaRPr>
          </a:p>
        </p:txBody>
      </p:sp>
      <p:cxnSp>
        <p:nvCxnSpPr>
          <p:cNvPr id="4456" name="Google Shape;4456;p364"/>
          <p:cNvCxnSpPr/>
          <p:nvPr/>
        </p:nvCxnSpPr>
        <p:spPr>
          <a:xfrm rot="5400000" flipH="1">
            <a:off x="5013568" y="4551785"/>
            <a:ext cx="964200" cy="405000"/>
          </a:xfrm>
          <a:prstGeom prst="bentConnector2">
            <a:avLst/>
          </a:prstGeom>
          <a:noFill/>
          <a:ln w="28575" cap="flat" cmpd="sng">
            <a:solidFill>
              <a:srgbClr val="E32601"/>
            </a:solidFill>
            <a:prstDash val="solid"/>
            <a:round/>
            <a:headEnd type="none" w="sm" len="sm"/>
            <a:tailEnd type="none" w="sm" len="sm"/>
          </a:ln>
        </p:spPr>
      </p:cxnSp>
      <p:cxnSp>
        <p:nvCxnSpPr>
          <p:cNvPr id="4457" name="Google Shape;4457;p364"/>
          <p:cNvCxnSpPr/>
          <p:nvPr/>
        </p:nvCxnSpPr>
        <p:spPr>
          <a:xfrm rot="5400000" flipH="1">
            <a:off x="5762953" y="3180709"/>
            <a:ext cx="964200" cy="405000"/>
          </a:xfrm>
          <a:prstGeom prst="bentConnector2">
            <a:avLst/>
          </a:prstGeom>
          <a:noFill/>
          <a:ln w="28575" cap="flat" cmpd="sng">
            <a:solidFill>
              <a:srgbClr val="07A398"/>
            </a:solidFill>
            <a:prstDash val="solid"/>
            <a:round/>
            <a:headEnd type="none" w="sm" len="sm"/>
            <a:tailEnd type="none" w="sm" len="sm"/>
          </a:ln>
        </p:spPr>
      </p:cxnSp>
      <p:cxnSp>
        <p:nvCxnSpPr>
          <p:cNvPr id="4458" name="Google Shape;4458;p364"/>
          <p:cNvCxnSpPr>
            <a:endCxn id="4451" idx="3"/>
          </p:cNvCxnSpPr>
          <p:nvPr/>
        </p:nvCxnSpPr>
        <p:spPr>
          <a:xfrm rot="5400000" flipH="1">
            <a:off x="7841162" y="2097419"/>
            <a:ext cx="1106400" cy="288300"/>
          </a:xfrm>
          <a:prstGeom prst="bentConnector2">
            <a:avLst/>
          </a:prstGeom>
          <a:noFill/>
          <a:ln w="28575" cap="flat" cmpd="sng">
            <a:solidFill>
              <a:srgbClr val="90C221"/>
            </a:solidFill>
            <a:prstDash val="solid"/>
            <a:round/>
            <a:headEnd type="none" w="sm" len="sm"/>
            <a:tailEnd type="none" w="sm" len="sm"/>
          </a:ln>
        </p:spPr>
      </p:cxnSp>
      <p:cxnSp>
        <p:nvCxnSpPr>
          <p:cNvPr id="4459" name="Google Shape;4459;p364"/>
          <p:cNvCxnSpPr>
            <a:endCxn id="4453" idx="1"/>
          </p:cNvCxnSpPr>
          <p:nvPr/>
        </p:nvCxnSpPr>
        <p:spPr>
          <a:xfrm rot="-5400000">
            <a:off x="9055238" y="2887073"/>
            <a:ext cx="823800" cy="497700"/>
          </a:xfrm>
          <a:prstGeom prst="bentConnector2">
            <a:avLst/>
          </a:prstGeom>
          <a:noFill/>
          <a:ln w="28575" cap="flat" cmpd="sng">
            <a:solidFill>
              <a:srgbClr val="FBA200"/>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63"/>
        <p:cNvGrpSpPr/>
        <p:nvPr/>
      </p:nvGrpSpPr>
      <p:grpSpPr>
        <a:xfrm>
          <a:off x="0" y="0"/>
          <a:ext cx="0" cy="0"/>
          <a:chOff x="0" y="0"/>
          <a:chExt cx="0" cy="0"/>
        </a:xfrm>
      </p:grpSpPr>
      <p:sp>
        <p:nvSpPr>
          <p:cNvPr id="4464" name="Google Shape;4464;p365"/>
          <p:cNvSpPr txBox="1"/>
          <p:nvPr/>
        </p:nvSpPr>
        <p:spPr>
          <a:xfrm>
            <a:off x="572184" y="381000"/>
            <a:ext cx="11264217"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06241"/>
                </a:solidFill>
                <a:latin typeface="Roboto"/>
                <a:ea typeface="Roboto"/>
                <a:cs typeface="Roboto"/>
                <a:sym typeface="Roboto"/>
              </a:rPr>
              <a:t>6. MÀN HÌNH CHỨC NĂNG &amp; BIỂU ĐỒ THEO DÕI</a:t>
            </a:r>
            <a:endParaRPr/>
          </a:p>
        </p:txBody>
      </p:sp>
      <p:pic>
        <p:nvPicPr>
          <p:cNvPr id="4465" name="Google Shape;4465;p365"/>
          <p:cNvPicPr preferRelativeResize="0"/>
          <p:nvPr/>
        </p:nvPicPr>
        <p:blipFill rotWithShape="1">
          <a:blip r:embed="rId3">
            <a:alphaModFix/>
          </a:blip>
          <a:srcRect/>
          <a:stretch/>
        </p:blipFill>
        <p:spPr>
          <a:xfrm>
            <a:off x="572184" y="990601"/>
            <a:ext cx="11010216" cy="55051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9"/>
        <p:cNvGrpSpPr/>
        <p:nvPr/>
      </p:nvGrpSpPr>
      <p:grpSpPr>
        <a:xfrm>
          <a:off x="0" y="0"/>
          <a:ext cx="0" cy="0"/>
          <a:chOff x="0" y="0"/>
          <a:chExt cx="0" cy="0"/>
        </a:xfrm>
      </p:grpSpPr>
      <p:sp>
        <p:nvSpPr>
          <p:cNvPr id="4470" name="Google Shape;4470;p366"/>
          <p:cNvSpPr txBox="1"/>
          <p:nvPr/>
        </p:nvSpPr>
        <p:spPr>
          <a:xfrm>
            <a:off x="572184" y="381000"/>
            <a:ext cx="11264217"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DASHBOARD THEO DÕI, GIÁM SÁT TỔNG QUAN</a:t>
            </a:r>
            <a:endParaRPr/>
          </a:p>
        </p:txBody>
      </p:sp>
      <p:pic>
        <p:nvPicPr>
          <p:cNvPr id="4471" name="Google Shape;4471;p366"/>
          <p:cNvPicPr preferRelativeResize="0"/>
          <p:nvPr/>
        </p:nvPicPr>
        <p:blipFill rotWithShape="1">
          <a:blip r:embed="rId3">
            <a:alphaModFix/>
          </a:blip>
          <a:srcRect t="8267"/>
          <a:stretch/>
        </p:blipFill>
        <p:spPr>
          <a:xfrm>
            <a:off x="84123" y="1041400"/>
            <a:ext cx="12039600" cy="55656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5"/>
        <p:cNvGrpSpPr/>
        <p:nvPr/>
      </p:nvGrpSpPr>
      <p:grpSpPr>
        <a:xfrm>
          <a:off x="0" y="0"/>
          <a:ext cx="0" cy="0"/>
          <a:chOff x="0" y="0"/>
          <a:chExt cx="0" cy="0"/>
        </a:xfrm>
      </p:grpSpPr>
      <p:sp>
        <p:nvSpPr>
          <p:cNvPr id="4476" name="Google Shape;4476;p367"/>
          <p:cNvSpPr txBox="1"/>
          <p:nvPr/>
        </p:nvSpPr>
        <p:spPr>
          <a:xfrm>
            <a:off x="572184" y="381000"/>
            <a:ext cx="11264217"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DASHBOARD THEO DÕI, GIÁM SÁT CHI TIẾT</a:t>
            </a:r>
            <a:endParaRPr/>
          </a:p>
        </p:txBody>
      </p:sp>
      <p:pic>
        <p:nvPicPr>
          <p:cNvPr id="4477" name="Google Shape;4477;p367"/>
          <p:cNvPicPr preferRelativeResize="0"/>
          <p:nvPr/>
        </p:nvPicPr>
        <p:blipFill rotWithShape="1">
          <a:blip r:embed="rId3">
            <a:alphaModFix/>
          </a:blip>
          <a:srcRect t="8844"/>
          <a:stretch/>
        </p:blipFill>
        <p:spPr>
          <a:xfrm>
            <a:off x="70158" y="1099378"/>
            <a:ext cx="12052572" cy="55076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1"/>
        <p:cNvGrpSpPr/>
        <p:nvPr/>
      </p:nvGrpSpPr>
      <p:grpSpPr>
        <a:xfrm>
          <a:off x="0" y="0"/>
          <a:ext cx="0" cy="0"/>
          <a:chOff x="0" y="0"/>
          <a:chExt cx="0" cy="0"/>
        </a:xfrm>
      </p:grpSpPr>
      <p:sp>
        <p:nvSpPr>
          <p:cNvPr id="4482" name="Google Shape;4482;p368"/>
          <p:cNvSpPr txBox="1"/>
          <p:nvPr/>
        </p:nvSpPr>
        <p:spPr>
          <a:xfrm>
            <a:off x="572184" y="381000"/>
            <a:ext cx="11264217"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HÌNH ẢNH MẪU SỔ</a:t>
            </a:r>
            <a:endParaRPr/>
          </a:p>
        </p:txBody>
      </p:sp>
      <p:pic>
        <p:nvPicPr>
          <p:cNvPr id="4483" name="Google Shape;4483;p368"/>
          <p:cNvPicPr preferRelativeResize="0"/>
          <p:nvPr/>
        </p:nvPicPr>
        <p:blipFill rotWithShape="1">
          <a:blip r:embed="rId3">
            <a:alphaModFix/>
          </a:blip>
          <a:srcRect/>
          <a:stretch/>
        </p:blipFill>
        <p:spPr>
          <a:xfrm>
            <a:off x="116958" y="1175281"/>
            <a:ext cx="11961100" cy="54317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87"/>
        <p:cNvGrpSpPr/>
        <p:nvPr/>
      </p:nvGrpSpPr>
      <p:grpSpPr>
        <a:xfrm>
          <a:off x="0" y="0"/>
          <a:ext cx="0" cy="0"/>
          <a:chOff x="0" y="0"/>
          <a:chExt cx="0" cy="0"/>
        </a:xfrm>
      </p:grpSpPr>
      <p:sp>
        <p:nvSpPr>
          <p:cNvPr id="4488" name="Google Shape;4488;p369"/>
          <p:cNvSpPr txBox="1"/>
          <p:nvPr/>
        </p:nvSpPr>
        <p:spPr>
          <a:xfrm>
            <a:off x="572184" y="381000"/>
            <a:ext cx="11264217"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HÌNH ẢNH HỒ SƠ TRÌNH KÝ</a:t>
            </a:r>
            <a:endParaRPr/>
          </a:p>
        </p:txBody>
      </p:sp>
      <p:pic>
        <p:nvPicPr>
          <p:cNvPr id="4489" name="Google Shape;4489;p369"/>
          <p:cNvPicPr preferRelativeResize="0"/>
          <p:nvPr/>
        </p:nvPicPr>
        <p:blipFill rotWithShape="1">
          <a:blip r:embed="rId3">
            <a:alphaModFix/>
          </a:blip>
          <a:srcRect/>
          <a:stretch/>
        </p:blipFill>
        <p:spPr>
          <a:xfrm>
            <a:off x="572183" y="889168"/>
            <a:ext cx="11502853" cy="54953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3"/>
        <p:cNvGrpSpPr/>
        <p:nvPr/>
      </p:nvGrpSpPr>
      <p:grpSpPr>
        <a:xfrm>
          <a:off x="0" y="0"/>
          <a:ext cx="0" cy="0"/>
          <a:chOff x="0" y="0"/>
          <a:chExt cx="0" cy="0"/>
        </a:xfrm>
      </p:grpSpPr>
      <p:sp>
        <p:nvSpPr>
          <p:cNvPr id="4494" name="Google Shape;4494;p370"/>
          <p:cNvSpPr txBox="1"/>
          <p:nvPr/>
        </p:nvSpPr>
        <p:spPr>
          <a:xfrm>
            <a:off x="572184" y="381000"/>
            <a:ext cx="11264217"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HÌNH ẢNH HỒ SƠ KÝ DUYỆT, BAN HÀNH</a:t>
            </a:r>
            <a:endParaRPr/>
          </a:p>
        </p:txBody>
      </p:sp>
      <p:pic>
        <p:nvPicPr>
          <p:cNvPr id="4495" name="Google Shape;4495;p370"/>
          <p:cNvPicPr preferRelativeResize="0"/>
          <p:nvPr/>
        </p:nvPicPr>
        <p:blipFill rotWithShape="1">
          <a:blip r:embed="rId3">
            <a:alphaModFix/>
          </a:blip>
          <a:srcRect/>
          <a:stretch/>
        </p:blipFill>
        <p:spPr>
          <a:xfrm>
            <a:off x="340239" y="893961"/>
            <a:ext cx="11504427" cy="57079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96"/>
        <p:cNvGrpSpPr/>
        <p:nvPr/>
      </p:nvGrpSpPr>
      <p:grpSpPr>
        <a:xfrm>
          <a:off x="0" y="0"/>
          <a:ext cx="0" cy="0"/>
          <a:chOff x="0" y="0"/>
          <a:chExt cx="0" cy="0"/>
        </a:xfrm>
      </p:grpSpPr>
      <p:sp>
        <p:nvSpPr>
          <p:cNvPr id="4297" name="Google Shape;4297;p353"/>
          <p:cNvSpPr txBox="1"/>
          <p:nvPr/>
        </p:nvSpPr>
        <p:spPr>
          <a:xfrm>
            <a:off x="4876801" y="521640"/>
            <a:ext cx="4632351"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NỘI DUNG TRÌNH BÀY</a:t>
            </a:r>
            <a:endParaRPr/>
          </a:p>
        </p:txBody>
      </p:sp>
      <p:sp>
        <p:nvSpPr>
          <p:cNvPr id="4298" name="Google Shape;4298;p353"/>
          <p:cNvSpPr txBox="1"/>
          <p:nvPr/>
        </p:nvSpPr>
        <p:spPr>
          <a:xfrm>
            <a:off x="4876800" y="1244600"/>
            <a:ext cx="6570000" cy="30465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133" b="1" i="0" u="none" strike="noStrike" cap="none" dirty="0">
                <a:solidFill>
                  <a:srgbClr val="000000"/>
                </a:solidFill>
                <a:latin typeface="Roboto"/>
                <a:ea typeface="Roboto"/>
                <a:cs typeface="Roboto"/>
                <a:sym typeface="Roboto"/>
              </a:rPr>
              <a:t>I. Giới thiệu</a:t>
            </a:r>
            <a:r>
              <a:rPr lang="en-US" sz="2133" b="1" i="0" u="none" strike="noStrike" cap="none" dirty="0">
                <a:solidFill>
                  <a:schemeClr val="tx1"/>
                </a:solidFill>
                <a:latin typeface="Roboto"/>
                <a:ea typeface="Roboto"/>
                <a:cs typeface="Roboto"/>
                <a:sym typeface="Roboto"/>
              </a:rPr>
              <a:t> tổng quan</a:t>
            </a:r>
            <a:endParaRPr sz="2133" b="1" i="0" u="none" strike="noStrike" cap="none" dirty="0">
              <a:solidFill>
                <a:schemeClr val="tx1"/>
              </a:solidFill>
              <a:latin typeface="Roboto"/>
              <a:ea typeface="Roboto"/>
              <a:cs typeface="Roboto"/>
              <a:sym typeface="Roboto"/>
            </a:endParaRPr>
          </a:p>
          <a:p>
            <a:pPr marL="0" marR="0" lvl="0" indent="0" algn="l" rtl="0">
              <a:lnSpc>
                <a:spcPct val="150000"/>
              </a:lnSpc>
              <a:spcBef>
                <a:spcPts val="0"/>
              </a:spcBef>
              <a:spcAft>
                <a:spcPts val="0"/>
              </a:spcAft>
              <a:buNone/>
            </a:pPr>
            <a:r>
              <a:rPr lang="en-US" sz="2133" b="1" i="0" u="none" strike="noStrike" cap="none" dirty="0">
                <a:solidFill>
                  <a:srgbClr val="000000"/>
                </a:solidFill>
                <a:latin typeface="Roboto"/>
                <a:ea typeface="Roboto"/>
                <a:cs typeface="Roboto"/>
                <a:sym typeface="Roboto"/>
              </a:rPr>
              <a:t>II. Lợi ích</a:t>
            </a:r>
            <a:endParaRPr sz="2133" b="1" i="0" u="none" strike="noStrike" cap="none" dirty="0">
              <a:solidFill>
                <a:srgbClr val="000000"/>
              </a:solidFill>
              <a:latin typeface="Roboto"/>
              <a:ea typeface="Roboto"/>
              <a:cs typeface="Roboto"/>
              <a:sym typeface="Roboto"/>
            </a:endParaRPr>
          </a:p>
          <a:p>
            <a:pPr marL="0" marR="0" lvl="0" indent="0" algn="l" rtl="0">
              <a:lnSpc>
                <a:spcPct val="150000"/>
              </a:lnSpc>
              <a:spcBef>
                <a:spcPts val="0"/>
              </a:spcBef>
              <a:spcAft>
                <a:spcPts val="0"/>
              </a:spcAft>
              <a:buNone/>
            </a:pPr>
            <a:r>
              <a:rPr lang="en-US" sz="2133" b="1" i="0" u="none" strike="noStrike" cap="none" dirty="0">
                <a:solidFill>
                  <a:srgbClr val="000000"/>
                </a:solidFill>
                <a:latin typeface="Roboto"/>
                <a:ea typeface="Roboto"/>
                <a:cs typeface="Roboto"/>
                <a:sym typeface="Roboto"/>
              </a:rPr>
              <a:t>III. Mô hình triển khai</a:t>
            </a:r>
            <a:endParaRPr dirty="0"/>
          </a:p>
          <a:p>
            <a:pPr marL="0" marR="0" lvl="0" indent="0" algn="l" rtl="0">
              <a:lnSpc>
                <a:spcPct val="150000"/>
              </a:lnSpc>
              <a:spcBef>
                <a:spcPts val="0"/>
              </a:spcBef>
              <a:spcAft>
                <a:spcPts val="0"/>
              </a:spcAft>
              <a:buNone/>
            </a:pPr>
            <a:r>
              <a:rPr lang="en-US" sz="2133" b="1" i="0" u="none" strike="noStrike" cap="none" dirty="0">
                <a:solidFill>
                  <a:srgbClr val="000000"/>
                </a:solidFill>
                <a:latin typeface="Roboto"/>
                <a:ea typeface="Roboto"/>
                <a:cs typeface="Roboto"/>
                <a:sym typeface="Roboto"/>
              </a:rPr>
              <a:t>IV. Chức năng nghiệp vụ phần mềm</a:t>
            </a:r>
            <a:endParaRPr dirty="0"/>
          </a:p>
          <a:p>
            <a:pPr marL="0" marR="0" lvl="0" indent="0" algn="l" rtl="0">
              <a:lnSpc>
                <a:spcPct val="150000"/>
              </a:lnSpc>
              <a:spcBef>
                <a:spcPts val="0"/>
              </a:spcBef>
              <a:spcAft>
                <a:spcPts val="0"/>
              </a:spcAft>
              <a:buNone/>
            </a:pPr>
            <a:r>
              <a:rPr lang="en-US" sz="2133" b="1" i="0" u="none" strike="noStrike" cap="none" dirty="0">
                <a:solidFill>
                  <a:srgbClr val="000000"/>
                </a:solidFill>
                <a:latin typeface="Roboto"/>
                <a:ea typeface="Roboto"/>
                <a:cs typeface="Roboto"/>
                <a:sym typeface="Roboto"/>
              </a:rPr>
              <a:t>V. Quy trình thực hiện</a:t>
            </a:r>
            <a:endParaRPr dirty="0"/>
          </a:p>
          <a:p>
            <a:pPr marL="0" marR="0" lvl="0" indent="0" algn="l" rtl="0">
              <a:lnSpc>
                <a:spcPct val="150000"/>
              </a:lnSpc>
              <a:spcBef>
                <a:spcPts val="0"/>
              </a:spcBef>
              <a:spcAft>
                <a:spcPts val="0"/>
              </a:spcAft>
              <a:buNone/>
            </a:pPr>
            <a:r>
              <a:rPr lang="en-US" sz="2133" b="1" i="0" u="none" strike="noStrike" cap="none" dirty="0">
                <a:solidFill>
                  <a:srgbClr val="000000"/>
                </a:solidFill>
                <a:latin typeface="Roboto"/>
                <a:ea typeface="Roboto"/>
                <a:cs typeface="Roboto"/>
                <a:sym typeface="Roboto"/>
              </a:rPr>
              <a:t>VI. Màn hình chức năng và các biểu đồ theo dõi</a:t>
            </a:r>
            <a:endParaRPr dirty="0"/>
          </a:p>
        </p:txBody>
      </p:sp>
      <p:pic>
        <p:nvPicPr>
          <p:cNvPr id="4299" name="Google Shape;4299;p353"/>
          <p:cNvPicPr preferRelativeResize="0"/>
          <p:nvPr/>
        </p:nvPicPr>
        <p:blipFill rotWithShape="1">
          <a:blip r:embed="rId3">
            <a:alphaModFix/>
          </a:blip>
          <a:srcRect/>
          <a:stretch/>
        </p:blipFill>
        <p:spPr>
          <a:xfrm>
            <a:off x="-3381" y="0"/>
            <a:ext cx="3408549"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99"/>
        <p:cNvGrpSpPr/>
        <p:nvPr/>
      </p:nvGrpSpPr>
      <p:grpSpPr>
        <a:xfrm>
          <a:off x="0" y="0"/>
          <a:ext cx="0" cy="0"/>
          <a:chOff x="0" y="0"/>
          <a:chExt cx="0" cy="0"/>
        </a:xfrm>
      </p:grpSpPr>
      <p:pic>
        <p:nvPicPr>
          <p:cNvPr id="4500" name="Google Shape;4500;p371"/>
          <p:cNvPicPr preferRelativeResize="0"/>
          <p:nvPr/>
        </p:nvPicPr>
        <p:blipFill rotWithShape="1">
          <a:blip r:embed="rId3">
            <a:alphaModFix/>
          </a:blip>
          <a:srcRect/>
          <a:stretch/>
        </p:blipFill>
        <p:spPr>
          <a:xfrm>
            <a:off x="4714263" y="1666165"/>
            <a:ext cx="1978987" cy="1465008"/>
          </a:xfrm>
          <a:prstGeom prst="rect">
            <a:avLst/>
          </a:prstGeom>
          <a:noFill/>
          <a:ln>
            <a:noFill/>
          </a:ln>
        </p:spPr>
      </p:pic>
      <p:sp>
        <p:nvSpPr>
          <p:cNvPr id="4501" name="Google Shape;4501;p371"/>
          <p:cNvSpPr txBox="1"/>
          <p:nvPr/>
        </p:nvSpPr>
        <p:spPr>
          <a:xfrm>
            <a:off x="942712" y="3479800"/>
            <a:ext cx="9522088" cy="69775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534" b="1" i="0" u="none" strike="noStrike" cap="none">
                <a:solidFill>
                  <a:srgbClr val="094B95"/>
                </a:solidFill>
                <a:latin typeface="Roboto"/>
                <a:ea typeface="Roboto"/>
                <a:cs typeface="Roboto"/>
                <a:sym typeface="Roboto"/>
              </a:rPr>
              <a:t>Trân trọng cảm ơn!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03"/>
        <p:cNvGrpSpPr/>
        <p:nvPr/>
      </p:nvGrpSpPr>
      <p:grpSpPr>
        <a:xfrm>
          <a:off x="0" y="0"/>
          <a:ext cx="0" cy="0"/>
          <a:chOff x="0" y="0"/>
          <a:chExt cx="0" cy="0"/>
        </a:xfrm>
      </p:grpSpPr>
      <p:pic>
        <p:nvPicPr>
          <p:cNvPr id="4304" name="Google Shape;4304;p354"/>
          <p:cNvPicPr preferRelativeResize="0"/>
          <p:nvPr/>
        </p:nvPicPr>
        <p:blipFill rotWithShape="1">
          <a:blip r:embed="rId3">
            <a:alphaModFix/>
          </a:blip>
          <a:srcRect/>
          <a:stretch/>
        </p:blipFill>
        <p:spPr>
          <a:xfrm>
            <a:off x="-60991" y="0"/>
            <a:ext cx="12252991" cy="6858000"/>
          </a:xfrm>
          <a:prstGeom prst="rect">
            <a:avLst/>
          </a:prstGeom>
          <a:noFill/>
          <a:ln>
            <a:noFill/>
          </a:ln>
        </p:spPr>
      </p:pic>
      <p:pic>
        <p:nvPicPr>
          <p:cNvPr id="4305" name="Google Shape;4305;p354"/>
          <p:cNvPicPr preferRelativeResize="0"/>
          <p:nvPr/>
        </p:nvPicPr>
        <p:blipFill rotWithShape="1">
          <a:blip r:embed="rId4">
            <a:alphaModFix/>
          </a:blip>
          <a:srcRect/>
          <a:stretch/>
        </p:blipFill>
        <p:spPr>
          <a:xfrm>
            <a:off x="5033188" y="2232792"/>
            <a:ext cx="1989574" cy="1828800"/>
          </a:xfrm>
          <a:prstGeom prst="rect">
            <a:avLst/>
          </a:prstGeom>
          <a:noFill/>
          <a:ln>
            <a:noFill/>
          </a:ln>
        </p:spPr>
      </p:pic>
      <p:sp>
        <p:nvSpPr>
          <p:cNvPr id="4306" name="Google Shape;4306;p354"/>
          <p:cNvSpPr txBox="1"/>
          <p:nvPr/>
        </p:nvSpPr>
        <p:spPr>
          <a:xfrm>
            <a:off x="5293623" y="3935587"/>
            <a:ext cx="1597460" cy="28212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800" b="0" i="0" u="none" strike="noStrike" cap="none">
                <a:solidFill>
                  <a:srgbClr val="002060"/>
                </a:solidFill>
                <a:latin typeface="Roboto"/>
                <a:ea typeface="Roboto"/>
                <a:cs typeface="Roboto"/>
                <a:sym typeface="Roboto"/>
              </a:rPr>
              <a:t>CSDL NGÀNH</a:t>
            </a:r>
            <a:endParaRPr/>
          </a:p>
        </p:txBody>
      </p:sp>
      <p:sp>
        <p:nvSpPr>
          <p:cNvPr id="4307" name="Google Shape;4307;p354"/>
          <p:cNvSpPr txBox="1"/>
          <p:nvPr/>
        </p:nvSpPr>
        <p:spPr>
          <a:xfrm>
            <a:off x="2336801" y="203010"/>
            <a:ext cx="7669511" cy="333425"/>
          </a:xfrm>
          <a:prstGeom prst="rect">
            <a:avLst/>
          </a:prstGeom>
          <a:noFill/>
          <a:ln>
            <a:noFill/>
          </a:ln>
        </p:spPr>
        <p:txBody>
          <a:bodyPr spcFirstLastPara="1" wrap="square" lIns="0" tIns="0" rIns="0" bIns="0" anchor="t" anchorCtr="0">
            <a:spAutoFit/>
          </a:bodyPr>
          <a:lstStyle/>
          <a:p>
            <a:pPr marL="0" marR="0" lvl="0" indent="0" algn="ctr" rtl="0">
              <a:lnSpc>
                <a:spcPct val="106666"/>
              </a:lnSpc>
              <a:spcBef>
                <a:spcPts val="0"/>
              </a:spcBef>
              <a:spcAft>
                <a:spcPts val="0"/>
              </a:spcAft>
              <a:buNone/>
            </a:pPr>
            <a:r>
              <a:rPr lang="en-US" sz="2400" b="1" i="0" u="none" strike="noStrike" cap="none">
                <a:solidFill>
                  <a:srgbClr val="094B95"/>
                </a:solidFill>
                <a:latin typeface="Roboto"/>
                <a:ea typeface="Roboto"/>
                <a:cs typeface="Roboto"/>
                <a:sym typeface="Roboto"/>
              </a:rPr>
              <a:t>HỆ SINH THÁI PHẦN MỀM GIÁO DỤC</a:t>
            </a:r>
            <a:endParaRPr sz="2400" b="1" i="0" u="none" strike="noStrike" cap="none">
              <a:solidFill>
                <a:srgbClr val="094B95"/>
              </a:solidFill>
              <a:latin typeface="Roboto"/>
              <a:ea typeface="Roboto"/>
              <a:cs typeface="Roboto"/>
              <a:sym typeface="Roboto"/>
            </a:endParaRPr>
          </a:p>
        </p:txBody>
      </p:sp>
      <p:pic>
        <p:nvPicPr>
          <p:cNvPr id="4308" name="Google Shape;4308;p354"/>
          <p:cNvPicPr preferRelativeResize="0"/>
          <p:nvPr/>
        </p:nvPicPr>
        <p:blipFill rotWithShape="1">
          <a:blip r:embed="rId5">
            <a:alphaModFix/>
          </a:blip>
          <a:srcRect/>
          <a:stretch/>
        </p:blipFill>
        <p:spPr>
          <a:xfrm>
            <a:off x="304800" y="185804"/>
            <a:ext cx="11506200" cy="6472238"/>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12"/>
        <p:cNvGrpSpPr/>
        <p:nvPr/>
      </p:nvGrpSpPr>
      <p:grpSpPr>
        <a:xfrm>
          <a:off x="0" y="0"/>
          <a:ext cx="0" cy="0"/>
          <a:chOff x="0" y="0"/>
          <a:chExt cx="0" cy="0"/>
        </a:xfrm>
      </p:grpSpPr>
      <p:pic>
        <p:nvPicPr>
          <p:cNvPr id="4313" name="Google Shape;4313;p355"/>
          <p:cNvPicPr preferRelativeResize="0"/>
          <p:nvPr/>
        </p:nvPicPr>
        <p:blipFill rotWithShape="1">
          <a:blip r:embed="rId3">
            <a:alphaModFix/>
          </a:blip>
          <a:srcRect/>
          <a:stretch/>
        </p:blipFill>
        <p:spPr>
          <a:xfrm>
            <a:off x="9448800" y="4484458"/>
            <a:ext cx="2438399" cy="2255371"/>
          </a:xfrm>
          <a:prstGeom prst="rect">
            <a:avLst/>
          </a:prstGeom>
          <a:noFill/>
          <a:ln>
            <a:noFill/>
          </a:ln>
        </p:spPr>
      </p:pic>
      <p:sp>
        <p:nvSpPr>
          <p:cNvPr id="4314" name="Google Shape;4314;p355"/>
          <p:cNvSpPr txBox="1"/>
          <p:nvPr/>
        </p:nvSpPr>
        <p:spPr>
          <a:xfrm>
            <a:off x="884347" y="1280145"/>
            <a:ext cx="9372600" cy="6828536"/>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1" i="0" u="none" strike="noStrike" cap="none" dirty="0">
                <a:solidFill>
                  <a:schemeClr val="tx1"/>
                </a:solidFill>
                <a:latin typeface="Roboto"/>
                <a:ea typeface="Roboto"/>
                <a:cs typeface="Roboto"/>
                <a:sym typeface="Roboto"/>
              </a:rPr>
              <a:t>Căn cứ pháp lý:</a:t>
            </a:r>
            <a:endParaRPr dirty="0">
              <a:solidFill>
                <a:schemeClr val="tx1"/>
              </a:solidFill>
            </a:endParaRPr>
          </a:p>
          <a:p>
            <a:pPr marL="342900" marR="0" lvl="0" indent="-342900" algn="just" rtl="0">
              <a:lnSpc>
                <a:spcPct val="154055"/>
              </a:lnSpc>
              <a:spcBef>
                <a:spcPts val="0"/>
              </a:spcBef>
              <a:spcAft>
                <a:spcPts val="0"/>
              </a:spcAft>
              <a:buClr>
                <a:schemeClr val="dk1"/>
              </a:buClr>
              <a:buSzPts val="1800"/>
              <a:buAutoNum type="arabicPeriod"/>
            </a:pPr>
            <a:r>
              <a:rPr lang="en-US" sz="1800" i="0" u="none" strike="noStrike" cap="none" dirty="0">
                <a:solidFill>
                  <a:schemeClr val="tx1"/>
                </a:solidFill>
              </a:rPr>
              <a:t>Quyết định số 131/QĐ-TTg ngày 25/01/2022 của Thủ tướng Chính phủ phê duyệt đề án “Tăng cường ứng dụng công nghệ thông tin và chuyển đổi số trong giáo dục và đào tạo giai đoạn 2022 - 2025, định hướng đến năm 2030”;</a:t>
            </a:r>
            <a:endParaRPr dirty="0">
              <a:solidFill>
                <a:schemeClr val="tx1"/>
              </a:solidFill>
            </a:endParaRPr>
          </a:p>
          <a:p>
            <a:pPr marL="342900" marR="0" lvl="0" indent="-342900" algn="just" rtl="0">
              <a:lnSpc>
                <a:spcPct val="154055"/>
              </a:lnSpc>
              <a:spcBef>
                <a:spcPts val="0"/>
              </a:spcBef>
              <a:spcAft>
                <a:spcPts val="0"/>
              </a:spcAft>
              <a:buNone/>
            </a:pPr>
            <a:r>
              <a:rPr lang="en-US" sz="1800" i="0" u="none" strike="noStrike" cap="none" dirty="0">
                <a:solidFill>
                  <a:schemeClr val="tx1"/>
                </a:solidFill>
              </a:rPr>
              <a:t>2. QĐ số 4725/QĐ-BGD&amp;ĐT, ngày 30 tháng 12 năm 2022, Ban hành Bộ chỉ số đánh giá mức độ chuyển đổi số của CSGDPT và GDTX của Bộ trưởng Bộ GD&amp;ĐT;</a:t>
            </a:r>
            <a:endParaRPr dirty="0">
              <a:solidFill>
                <a:schemeClr val="tx1"/>
              </a:solidFill>
            </a:endParaRPr>
          </a:p>
          <a:p>
            <a:pPr marL="342900" marR="0" lvl="0" indent="-342900" algn="just" rtl="0">
              <a:lnSpc>
                <a:spcPct val="154055"/>
              </a:lnSpc>
              <a:spcBef>
                <a:spcPts val="0"/>
              </a:spcBef>
              <a:spcAft>
                <a:spcPts val="0"/>
              </a:spcAft>
              <a:buNone/>
            </a:pPr>
            <a:r>
              <a:rPr lang="en-US" sz="1800" i="0" u="none" strike="noStrike" cap="none" dirty="0">
                <a:solidFill>
                  <a:schemeClr val="tx1"/>
                </a:solidFill>
              </a:rPr>
              <a:t>3. Thông tư 52/2020/TT-BGD&amp;ĐT, ngày 31 tháng 12 năm 2020, Ban hành Điều lệ Trường mầm non;</a:t>
            </a:r>
            <a:endParaRPr dirty="0">
              <a:solidFill>
                <a:schemeClr val="tx1"/>
              </a:solidFill>
            </a:endParaRPr>
          </a:p>
          <a:p>
            <a:pPr marL="342900" marR="0" lvl="0" indent="-342900" algn="just" rtl="0">
              <a:lnSpc>
                <a:spcPct val="154055"/>
              </a:lnSpc>
              <a:spcBef>
                <a:spcPts val="0"/>
              </a:spcBef>
              <a:spcAft>
                <a:spcPts val="0"/>
              </a:spcAft>
              <a:buNone/>
            </a:pPr>
            <a:r>
              <a:rPr lang="en-US" sz="1800" i="0" u="none" strike="noStrike" cap="none" dirty="0">
                <a:solidFill>
                  <a:schemeClr val="tx1"/>
                </a:solidFill>
              </a:rPr>
              <a:t>4. Thông tư 28/2020/TT-BGD&amp;ĐT, ngày 04 tháng 09 năm 2020, Ban hành Điều lệ Trường tiểu học</a:t>
            </a:r>
            <a:r>
              <a:rPr lang="en-US" sz="1800" dirty="0">
                <a:solidFill>
                  <a:schemeClr val="tx1"/>
                </a:solidFill>
              </a:rPr>
              <a:t>;</a:t>
            </a:r>
            <a:endParaRPr dirty="0">
              <a:solidFill>
                <a:schemeClr val="tx1"/>
              </a:solidFill>
            </a:endParaRPr>
          </a:p>
          <a:p>
            <a:pPr marL="342900" marR="0" lvl="0" indent="-342900" algn="just" rtl="0">
              <a:lnSpc>
                <a:spcPct val="154055"/>
              </a:lnSpc>
              <a:spcBef>
                <a:spcPts val="0"/>
              </a:spcBef>
              <a:spcAft>
                <a:spcPts val="0"/>
              </a:spcAft>
              <a:buNone/>
            </a:pPr>
            <a:r>
              <a:rPr lang="en-US" sz="1800" i="0" u="none" strike="noStrike" cap="none" dirty="0">
                <a:solidFill>
                  <a:schemeClr val="tx1"/>
                </a:solidFill>
              </a:rPr>
              <a:t>5. Thông tư 32/2020/TT-BGD&amp;ĐT, ngày 15 tháng 09 năm 2020, Ban hành Điều lệ </a:t>
            </a:r>
          </a:p>
          <a:p>
            <a:pPr marL="342900" marR="0" lvl="0" indent="-342900" algn="just" rtl="0">
              <a:lnSpc>
                <a:spcPct val="154055"/>
              </a:lnSpc>
              <a:spcBef>
                <a:spcPts val="0"/>
              </a:spcBef>
              <a:spcAft>
                <a:spcPts val="0"/>
              </a:spcAft>
              <a:buNone/>
            </a:pPr>
            <a:r>
              <a:rPr lang="en-US" sz="1800" dirty="0">
                <a:solidFill>
                  <a:schemeClr val="tx1"/>
                </a:solidFill>
              </a:rPr>
              <a:t>	</a:t>
            </a:r>
            <a:r>
              <a:rPr lang="en-US" sz="1800" i="0" u="none" strike="noStrike" cap="none" dirty="0">
                <a:solidFill>
                  <a:schemeClr val="tx1"/>
                </a:solidFill>
              </a:rPr>
              <a:t>Trường THCS, Trường THPT và trường Phổ thông có nhiều cấp học</a:t>
            </a:r>
            <a:r>
              <a:rPr lang="en-US" sz="1800" dirty="0">
                <a:solidFill>
                  <a:schemeClr val="tx1"/>
                </a:solidFill>
              </a:rPr>
              <a:t>.</a:t>
            </a:r>
            <a:endParaRPr dirty="0">
              <a:solidFill>
                <a:schemeClr val="tx1"/>
              </a:solidFill>
            </a:endParaRPr>
          </a:p>
          <a:p>
            <a:pPr marL="342900" marR="0" lvl="0" indent="-342900" algn="just" rtl="0">
              <a:lnSpc>
                <a:spcPct val="154055"/>
              </a:lnSpc>
              <a:spcBef>
                <a:spcPts val="0"/>
              </a:spcBef>
              <a:spcAft>
                <a:spcPts val="0"/>
              </a:spcAft>
              <a:buNone/>
            </a:pPr>
            <a:endParaRPr sz="1800" b="0" i="0" u="none" strike="noStrike" cap="none" dirty="0">
              <a:solidFill>
                <a:schemeClr val="tx1"/>
              </a:solidFill>
              <a:latin typeface="Oi"/>
              <a:ea typeface="Oi"/>
              <a:cs typeface="Oi"/>
              <a:sym typeface="Oi"/>
            </a:endParaRPr>
          </a:p>
          <a:p>
            <a:pPr marL="342900" marR="0" lvl="0" indent="-342900" algn="just" rtl="0">
              <a:lnSpc>
                <a:spcPct val="154055"/>
              </a:lnSpc>
              <a:spcBef>
                <a:spcPts val="0"/>
              </a:spcBef>
              <a:spcAft>
                <a:spcPts val="0"/>
              </a:spcAft>
              <a:buNone/>
            </a:pPr>
            <a:endParaRPr sz="1800" b="0" i="0" u="none" strike="noStrike" cap="none" dirty="0">
              <a:solidFill>
                <a:schemeClr val="tx1"/>
              </a:solidFill>
              <a:latin typeface="Oi"/>
              <a:ea typeface="Oi"/>
              <a:cs typeface="Oi"/>
              <a:sym typeface="Oi"/>
            </a:endParaRPr>
          </a:p>
          <a:p>
            <a:pPr marL="342900" marR="0" lvl="0" indent="-342900" algn="just" rtl="0">
              <a:lnSpc>
                <a:spcPct val="154055"/>
              </a:lnSpc>
              <a:spcBef>
                <a:spcPts val="0"/>
              </a:spcBef>
              <a:spcAft>
                <a:spcPts val="0"/>
              </a:spcAft>
              <a:buNone/>
            </a:pPr>
            <a:endParaRPr sz="1800" b="0" i="0" u="none" strike="noStrike" cap="none" dirty="0">
              <a:solidFill>
                <a:schemeClr val="tx1"/>
              </a:solidFill>
              <a:latin typeface="Oi"/>
              <a:ea typeface="Oi"/>
              <a:cs typeface="Oi"/>
              <a:sym typeface="Oi"/>
            </a:endParaRPr>
          </a:p>
          <a:p>
            <a:pPr marL="0" marR="0" lvl="0" indent="0" algn="just" rtl="0">
              <a:lnSpc>
                <a:spcPct val="148527"/>
              </a:lnSpc>
              <a:spcBef>
                <a:spcPts val="0"/>
              </a:spcBef>
              <a:spcAft>
                <a:spcPts val="0"/>
              </a:spcAft>
              <a:buNone/>
            </a:pPr>
            <a:endParaRPr sz="1867" b="0" i="0" u="none" strike="noStrike" cap="none" dirty="0">
              <a:solidFill>
                <a:schemeClr val="tx1"/>
              </a:solidFill>
              <a:latin typeface="Roboto"/>
              <a:ea typeface="Roboto"/>
              <a:cs typeface="Roboto"/>
              <a:sym typeface="Roboto"/>
            </a:endParaRPr>
          </a:p>
        </p:txBody>
      </p:sp>
      <p:pic>
        <p:nvPicPr>
          <p:cNvPr id="4315" name="Google Shape;4315;p355"/>
          <p:cNvPicPr preferRelativeResize="0"/>
          <p:nvPr/>
        </p:nvPicPr>
        <p:blipFill rotWithShape="1">
          <a:blip r:embed="rId4">
            <a:alphaModFix/>
          </a:blip>
          <a:srcRect/>
          <a:stretch/>
        </p:blipFill>
        <p:spPr>
          <a:xfrm>
            <a:off x="572184" y="1320811"/>
            <a:ext cx="312163" cy="276823"/>
          </a:xfrm>
          <a:prstGeom prst="rect">
            <a:avLst/>
          </a:prstGeom>
          <a:noFill/>
          <a:ln>
            <a:noFill/>
          </a:ln>
        </p:spPr>
      </p:pic>
      <p:sp>
        <p:nvSpPr>
          <p:cNvPr id="4316" name="Google Shape;4316;p355"/>
          <p:cNvSpPr txBox="1"/>
          <p:nvPr/>
        </p:nvSpPr>
        <p:spPr>
          <a:xfrm>
            <a:off x="572184" y="521640"/>
            <a:ext cx="8514389"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dirty="0">
                <a:solidFill>
                  <a:srgbClr val="094B95"/>
                </a:solidFill>
                <a:latin typeface="Roboto"/>
                <a:ea typeface="Roboto"/>
                <a:cs typeface="Roboto"/>
                <a:sym typeface="Roboto"/>
              </a:rPr>
              <a:t>I. GIỚI THIỆU TỔNG QUAN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20"/>
        <p:cNvGrpSpPr/>
        <p:nvPr/>
      </p:nvGrpSpPr>
      <p:grpSpPr>
        <a:xfrm>
          <a:off x="0" y="0"/>
          <a:ext cx="0" cy="0"/>
          <a:chOff x="0" y="0"/>
          <a:chExt cx="0" cy="0"/>
        </a:xfrm>
      </p:grpSpPr>
      <p:pic>
        <p:nvPicPr>
          <p:cNvPr id="4321" name="Google Shape;4321;p356"/>
          <p:cNvPicPr preferRelativeResize="0"/>
          <p:nvPr/>
        </p:nvPicPr>
        <p:blipFill rotWithShape="1">
          <a:blip r:embed="rId3">
            <a:alphaModFix/>
          </a:blip>
          <a:srcRect/>
          <a:stretch/>
        </p:blipFill>
        <p:spPr>
          <a:xfrm>
            <a:off x="8991601" y="3937001"/>
            <a:ext cx="2801043" cy="2590795"/>
          </a:xfrm>
          <a:prstGeom prst="rect">
            <a:avLst/>
          </a:prstGeom>
          <a:noFill/>
          <a:ln>
            <a:noFill/>
          </a:ln>
        </p:spPr>
      </p:pic>
      <p:sp>
        <p:nvSpPr>
          <p:cNvPr id="4322" name="Google Shape;4322;p356"/>
          <p:cNvSpPr txBox="1"/>
          <p:nvPr/>
        </p:nvSpPr>
        <p:spPr>
          <a:xfrm>
            <a:off x="1142999" y="1525754"/>
            <a:ext cx="7696200" cy="1323696"/>
          </a:xfrm>
          <a:prstGeom prst="rect">
            <a:avLst/>
          </a:prstGeom>
          <a:noFill/>
          <a:ln>
            <a:noFill/>
          </a:ln>
        </p:spPr>
        <p:txBody>
          <a:bodyPr spcFirstLastPara="1" wrap="square" lIns="0" tIns="0" rIns="0" bIns="0" anchor="t" anchorCtr="0">
            <a:spAutoFit/>
          </a:bodyPr>
          <a:lstStyle/>
          <a:p>
            <a:pPr marL="0" lvl="0" indent="457200" algn="just" rtl="0">
              <a:lnSpc>
                <a:spcPct val="115000"/>
              </a:lnSpc>
              <a:spcBef>
                <a:spcPts val="0"/>
              </a:spcBef>
              <a:spcAft>
                <a:spcPts val="0"/>
              </a:spcAft>
              <a:buClr>
                <a:srgbClr val="FF0000"/>
              </a:buClr>
              <a:buSzPct val="100000"/>
              <a:buNone/>
            </a:pPr>
            <a:r>
              <a:rPr lang="en-US" sz="1870">
                <a:solidFill>
                  <a:schemeClr val="tx1"/>
                </a:solidFill>
                <a:latin typeface="Roboto" panose="02000000000000000000" pitchFamily="2" charset="0"/>
                <a:ea typeface="Roboto" panose="02000000000000000000" pitchFamily="2" charset="0"/>
                <a:cs typeface="Roboto" panose="02000000000000000000" pitchFamily="2" charset="0"/>
                <a:sym typeface="Arial"/>
              </a:rPr>
              <a:t>Hệ thống Quản lý Hồ sơ sổ sách điện tử là hệ thống phần mềm hỗ trợ nhà trường, nhà quản lý trong việc quản lý và lưu trữ hồ sơ sổ sách điện tử đáp ứng thông tư quy định điều lệ trường tiểu học, trường THCS và THPT của Bộ GD&amp;ĐT.</a:t>
            </a:r>
          </a:p>
        </p:txBody>
      </p:sp>
      <p:sp>
        <p:nvSpPr>
          <p:cNvPr id="4323" name="Google Shape;4323;p356"/>
          <p:cNvSpPr txBox="1"/>
          <p:nvPr/>
        </p:nvSpPr>
        <p:spPr>
          <a:xfrm>
            <a:off x="1214118" y="3120483"/>
            <a:ext cx="7696202" cy="329193"/>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rgbClr val="14110F"/>
                </a:solidFill>
                <a:latin typeface="Roboto"/>
                <a:ea typeface="Roboto"/>
                <a:cs typeface="Roboto"/>
                <a:sym typeface="Roboto"/>
              </a:rPr>
              <a:t>Hồ sơ, sổ sách điện tử bao gồm: </a:t>
            </a:r>
            <a:endParaRPr sz="1867" b="0" i="0" u="none" strike="noStrike" cap="none" dirty="0">
              <a:solidFill>
                <a:srgbClr val="14110F"/>
              </a:solidFill>
              <a:latin typeface="Roboto"/>
              <a:ea typeface="Roboto"/>
              <a:cs typeface="Roboto"/>
              <a:sym typeface="Roboto"/>
            </a:endParaRPr>
          </a:p>
        </p:txBody>
      </p:sp>
      <p:pic>
        <p:nvPicPr>
          <p:cNvPr id="4324" name="Google Shape;4324;p356"/>
          <p:cNvPicPr preferRelativeResize="0"/>
          <p:nvPr/>
        </p:nvPicPr>
        <p:blipFill rotWithShape="1">
          <a:blip r:embed="rId4">
            <a:alphaModFix/>
          </a:blip>
          <a:srcRect/>
          <a:stretch/>
        </p:blipFill>
        <p:spPr>
          <a:xfrm>
            <a:off x="572184" y="3120483"/>
            <a:ext cx="312163" cy="276823"/>
          </a:xfrm>
          <a:prstGeom prst="rect">
            <a:avLst/>
          </a:prstGeom>
          <a:noFill/>
          <a:ln>
            <a:noFill/>
          </a:ln>
        </p:spPr>
      </p:pic>
      <p:pic>
        <p:nvPicPr>
          <p:cNvPr id="4325" name="Google Shape;4325;p356"/>
          <p:cNvPicPr preferRelativeResize="0"/>
          <p:nvPr/>
        </p:nvPicPr>
        <p:blipFill rotWithShape="1">
          <a:blip r:embed="rId4">
            <a:alphaModFix/>
          </a:blip>
          <a:srcRect/>
          <a:stretch/>
        </p:blipFill>
        <p:spPr>
          <a:xfrm>
            <a:off x="572183" y="1497883"/>
            <a:ext cx="312163" cy="276823"/>
          </a:xfrm>
          <a:prstGeom prst="rect">
            <a:avLst/>
          </a:prstGeom>
          <a:noFill/>
          <a:ln>
            <a:noFill/>
          </a:ln>
        </p:spPr>
      </p:pic>
      <p:sp>
        <p:nvSpPr>
          <p:cNvPr id="4326" name="Google Shape;4326;p356"/>
          <p:cNvSpPr txBox="1"/>
          <p:nvPr/>
        </p:nvSpPr>
        <p:spPr>
          <a:xfrm>
            <a:off x="572184" y="521640"/>
            <a:ext cx="8514389"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dirty="0">
                <a:solidFill>
                  <a:srgbClr val="094B95"/>
                </a:solidFill>
                <a:latin typeface="Roboto"/>
                <a:ea typeface="Roboto"/>
                <a:cs typeface="Roboto"/>
                <a:sym typeface="Roboto"/>
              </a:rPr>
              <a:t>I. GIỚI THIỆU TỔNG QUAN</a:t>
            </a:r>
            <a:endParaRPr dirty="0"/>
          </a:p>
        </p:txBody>
      </p:sp>
      <p:sp>
        <p:nvSpPr>
          <p:cNvPr id="4327" name="Google Shape;4327;p356"/>
          <p:cNvSpPr/>
          <p:nvPr/>
        </p:nvSpPr>
        <p:spPr>
          <a:xfrm>
            <a:off x="990599" y="3572920"/>
            <a:ext cx="8001001" cy="2576026"/>
          </a:xfrm>
          <a:prstGeom prst="rect">
            <a:avLst/>
          </a:prstGeom>
          <a:noFill/>
          <a:ln>
            <a:noFill/>
          </a:ln>
        </p:spPr>
        <p:txBody>
          <a:bodyPr spcFirstLastPara="1" wrap="square" lIns="91425" tIns="45700" rIns="91425" bIns="45700" anchor="t" anchorCtr="0">
            <a:noAutofit/>
          </a:bodyPr>
          <a:lstStyle/>
          <a:p>
            <a:pPr marL="0" marR="0" lvl="0" indent="0" algn="just" rtl="0">
              <a:lnSpc>
                <a:spcPct val="148288"/>
              </a:lnSpc>
              <a:spcBef>
                <a:spcPts val="0"/>
              </a:spcBef>
              <a:spcAft>
                <a:spcPts val="0"/>
              </a:spcAft>
              <a:buNone/>
            </a:pPr>
            <a:r>
              <a:rPr lang="en-US" sz="1870" b="0" i="0" u="none" strike="noStrike" cap="none" dirty="0">
                <a:solidFill>
                  <a:schemeClr val="tx1"/>
                </a:solidFill>
                <a:latin typeface="Roboto"/>
                <a:ea typeface="Roboto"/>
                <a:cs typeface="Roboto"/>
                <a:sym typeface="Roboto"/>
              </a:rPr>
              <a:t>- Đối với Phòng GD&amp;ĐT, Sở GD&amp;ĐT: Hồ sơ quản lý cấp phòng, sở, đồng thời quản lý các cấp dưới</a:t>
            </a:r>
            <a:endParaRPr sz="1870" b="0" i="0" u="none" strike="noStrike" cap="none" dirty="0">
              <a:solidFill>
                <a:schemeClr val="tx1"/>
              </a:solidFill>
              <a:latin typeface="Roboto"/>
              <a:ea typeface="Roboto"/>
              <a:cs typeface="Roboto"/>
              <a:sym typeface="Roboto"/>
            </a:endParaRPr>
          </a:p>
          <a:p>
            <a:pPr marL="0" marR="0" lvl="0" indent="0" algn="just" rtl="0">
              <a:lnSpc>
                <a:spcPct val="148288"/>
              </a:lnSpc>
              <a:spcBef>
                <a:spcPts val="0"/>
              </a:spcBef>
              <a:spcAft>
                <a:spcPts val="0"/>
              </a:spcAft>
              <a:buNone/>
            </a:pPr>
            <a:r>
              <a:rPr lang="en-US" sz="1870" b="0" i="0" u="none" strike="noStrike" cap="none" dirty="0">
                <a:solidFill>
                  <a:schemeClr val="tx1"/>
                </a:solidFill>
                <a:latin typeface="Roboto"/>
                <a:ea typeface="Roboto"/>
                <a:cs typeface="Roboto"/>
                <a:sym typeface="Roboto"/>
              </a:rPr>
              <a:t>- Đối với nhà trường:</a:t>
            </a:r>
            <a:endParaRPr sz="1870" b="0" i="0" u="none" strike="noStrike" cap="none" dirty="0">
              <a:solidFill>
                <a:schemeClr val="tx1"/>
              </a:solidFill>
              <a:latin typeface="Roboto"/>
              <a:ea typeface="Roboto"/>
              <a:cs typeface="Roboto"/>
              <a:sym typeface="Roboto"/>
            </a:endParaRPr>
          </a:p>
          <a:p>
            <a:pPr marL="0" marR="0" lvl="0" indent="0" algn="just" rtl="0">
              <a:lnSpc>
                <a:spcPct val="148288"/>
              </a:lnSpc>
              <a:spcBef>
                <a:spcPts val="0"/>
              </a:spcBef>
              <a:spcAft>
                <a:spcPts val="0"/>
              </a:spcAft>
              <a:buNone/>
            </a:pPr>
            <a:r>
              <a:rPr lang="en-US" sz="1870" b="0" i="0" u="none" strike="noStrike" cap="none" dirty="0">
                <a:solidFill>
                  <a:schemeClr val="tx1"/>
                </a:solidFill>
                <a:latin typeface="Roboto"/>
                <a:ea typeface="Roboto"/>
                <a:cs typeface="Roboto"/>
                <a:sym typeface="Roboto"/>
              </a:rPr>
              <a:t>+ Hồ sơ quản lý của nhà trường</a:t>
            </a:r>
            <a:endParaRPr dirty="0">
              <a:solidFill>
                <a:schemeClr val="tx1"/>
              </a:solidFill>
            </a:endParaRPr>
          </a:p>
          <a:p>
            <a:pPr marL="0" marR="0" lvl="0" indent="0" algn="just" rtl="0">
              <a:lnSpc>
                <a:spcPct val="148288"/>
              </a:lnSpc>
              <a:spcBef>
                <a:spcPts val="0"/>
              </a:spcBef>
              <a:spcAft>
                <a:spcPts val="0"/>
              </a:spcAft>
              <a:buNone/>
            </a:pPr>
            <a:r>
              <a:rPr lang="en-US" sz="1870" b="0" i="0" u="none" strike="noStrike" cap="none" dirty="0">
                <a:solidFill>
                  <a:schemeClr val="tx1"/>
                </a:solidFill>
                <a:latin typeface="Roboto"/>
                <a:ea typeface="Roboto"/>
                <a:cs typeface="Roboto"/>
                <a:sym typeface="Roboto"/>
              </a:rPr>
              <a:t>+ Hồ sơ quản lý của của tổ chuyên môn và các bộ phận trong nhà trường</a:t>
            </a:r>
            <a:endParaRPr dirty="0">
              <a:solidFill>
                <a:schemeClr val="tx1"/>
              </a:solidFill>
            </a:endParaRPr>
          </a:p>
          <a:p>
            <a:pPr marL="0" marR="0" lvl="0" indent="0" algn="just" rtl="0">
              <a:lnSpc>
                <a:spcPct val="148288"/>
              </a:lnSpc>
              <a:spcBef>
                <a:spcPts val="0"/>
              </a:spcBef>
              <a:spcAft>
                <a:spcPts val="0"/>
              </a:spcAft>
              <a:buNone/>
            </a:pPr>
            <a:r>
              <a:rPr lang="en-US" sz="1870" b="0" i="0" u="none" strike="noStrike" cap="none" dirty="0">
                <a:solidFill>
                  <a:schemeClr val="tx1"/>
                </a:solidFill>
                <a:latin typeface="Roboto"/>
                <a:ea typeface="Roboto"/>
                <a:cs typeface="Roboto"/>
                <a:sym typeface="Roboto"/>
              </a:rPr>
              <a:t>+ Hồ sơ của giáo viên: Kế hoạch </a:t>
            </a:r>
            <a:r>
              <a:rPr lang="en-US" sz="1870" b="0" i="0" u="none" strike="noStrike" cap="none">
                <a:solidFill>
                  <a:schemeClr val="tx1"/>
                </a:solidFill>
                <a:latin typeface="Roboto"/>
                <a:ea typeface="Roboto"/>
                <a:cs typeface="Roboto"/>
                <a:sym typeface="Roboto"/>
              </a:rPr>
              <a:t>bài dạy </a:t>
            </a:r>
            <a:r>
              <a:rPr lang="en-US" sz="1870" b="0" i="0" u="none" strike="noStrike" cap="none" dirty="0">
                <a:solidFill>
                  <a:schemeClr val="tx1"/>
                </a:solidFill>
                <a:latin typeface="Roboto"/>
                <a:ea typeface="Roboto"/>
                <a:cs typeface="Roboto"/>
                <a:sym typeface="Roboto"/>
              </a:rPr>
              <a:t>và các hồ sơ khác theo quy định của nhà trường.</a:t>
            </a:r>
            <a:endParaRP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1"/>
        <p:cNvGrpSpPr/>
        <p:nvPr/>
      </p:nvGrpSpPr>
      <p:grpSpPr>
        <a:xfrm>
          <a:off x="0" y="0"/>
          <a:ext cx="0" cy="0"/>
          <a:chOff x="0" y="0"/>
          <a:chExt cx="0" cy="0"/>
        </a:xfrm>
      </p:grpSpPr>
      <p:sp>
        <p:nvSpPr>
          <p:cNvPr id="4332" name="Google Shape;4332;p357"/>
          <p:cNvSpPr txBox="1"/>
          <p:nvPr/>
        </p:nvSpPr>
        <p:spPr>
          <a:xfrm>
            <a:off x="1538514" y="1196752"/>
            <a:ext cx="6350000" cy="359073"/>
          </a:xfrm>
          <a:prstGeom prst="rect">
            <a:avLst/>
          </a:prstGeom>
          <a:noFill/>
          <a:ln>
            <a:noFill/>
          </a:ln>
        </p:spPr>
        <p:txBody>
          <a:bodyPr spcFirstLastPara="1" wrap="square" lIns="0" tIns="0" rIns="0" bIns="0" anchor="t" anchorCtr="0">
            <a:spAutoFit/>
          </a:bodyPr>
          <a:lstStyle/>
          <a:p>
            <a:pPr marL="0" marR="0" lvl="0" indent="0" algn="just" rtl="0">
              <a:lnSpc>
                <a:spcPct val="115541"/>
              </a:lnSpc>
              <a:spcBef>
                <a:spcPts val="0"/>
              </a:spcBef>
              <a:spcAft>
                <a:spcPts val="0"/>
              </a:spcAft>
              <a:buNone/>
            </a:pPr>
            <a:r>
              <a:rPr lang="en-US" sz="2400" b="1" i="0" u="none" strike="noStrike" cap="none">
                <a:solidFill>
                  <a:srgbClr val="14110F"/>
                </a:solidFill>
                <a:latin typeface="Roboto"/>
                <a:ea typeface="Roboto"/>
                <a:cs typeface="Roboto"/>
                <a:sym typeface="Roboto"/>
              </a:rPr>
              <a:t> Đối với giáo viên</a:t>
            </a:r>
            <a:endParaRPr sz="2400" b="1" i="0" u="none" strike="noStrike" cap="none">
              <a:solidFill>
                <a:srgbClr val="14110F"/>
              </a:solidFill>
              <a:latin typeface="Roboto"/>
              <a:ea typeface="Roboto"/>
              <a:cs typeface="Roboto"/>
              <a:sym typeface="Roboto"/>
            </a:endParaRPr>
          </a:p>
        </p:txBody>
      </p:sp>
      <p:pic>
        <p:nvPicPr>
          <p:cNvPr id="4333" name="Google Shape;4333;p357"/>
          <p:cNvPicPr preferRelativeResize="0"/>
          <p:nvPr/>
        </p:nvPicPr>
        <p:blipFill rotWithShape="1">
          <a:blip r:embed="rId3">
            <a:alphaModFix/>
          </a:blip>
          <a:srcRect/>
          <a:stretch/>
        </p:blipFill>
        <p:spPr>
          <a:xfrm>
            <a:off x="1081315" y="1214290"/>
            <a:ext cx="312163" cy="276823"/>
          </a:xfrm>
          <a:prstGeom prst="rect">
            <a:avLst/>
          </a:prstGeom>
          <a:noFill/>
          <a:ln>
            <a:noFill/>
          </a:ln>
        </p:spPr>
      </p:pic>
      <p:sp>
        <p:nvSpPr>
          <p:cNvPr id="4334" name="Google Shape;4334;p357"/>
          <p:cNvSpPr txBox="1"/>
          <p:nvPr/>
        </p:nvSpPr>
        <p:spPr>
          <a:xfrm>
            <a:off x="1538514" y="1678828"/>
            <a:ext cx="8926286" cy="856260"/>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rgbClr val="14110F"/>
                </a:solidFill>
                <a:latin typeface="Roboto"/>
                <a:ea typeface="Roboto"/>
                <a:cs typeface="Roboto"/>
                <a:sym typeface="Roboto"/>
              </a:rPr>
              <a:t>1. Tiết </a:t>
            </a:r>
            <a:r>
              <a:rPr lang="en-US" sz="1867" b="0" i="0" u="none" strike="noStrike" cap="none" dirty="0">
                <a:solidFill>
                  <a:schemeClr val="tx1"/>
                </a:solidFill>
                <a:latin typeface="Roboto"/>
                <a:ea typeface="Roboto"/>
                <a:cs typeface="Roboto"/>
                <a:sym typeface="Roboto"/>
              </a:rPr>
              <a:t>kiệm thời gian, công sức và </a:t>
            </a:r>
            <a:r>
              <a:rPr lang="en-US" sz="1867" b="0" i="0" u="none" strike="noStrike" cap="none" dirty="0">
                <a:solidFill>
                  <a:srgbClr val="14110F"/>
                </a:solidFill>
                <a:latin typeface="Roboto"/>
                <a:ea typeface="Roboto"/>
                <a:cs typeface="Roboto"/>
                <a:sym typeface="Roboto"/>
              </a:rPr>
              <a:t>các khoản chi phí in ấn toàn bộ hồ sơ cá nhân Tránh được nguy cơ mất mát, hư hỏng bởi các lý do không mong muốn từ hồ sơ giấy.</a:t>
            </a:r>
            <a:endParaRPr dirty="0"/>
          </a:p>
        </p:txBody>
      </p:sp>
      <p:sp>
        <p:nvSpPr>
          <p:cNvPr id="4335" name="Google Shape;4335;p357"/>
          <p:cNvSpPr txBox="1"/>
          <p:nvPr/>
        </p:nvSpPr>
        <p:spPr>
          <a:xfrm>
            <a:off x="1538525" y="3731202"/>
            <a:ext cx="8926200" cy="714300"/>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rgbClr val="14110F"/>
                </a:solidFill>
                <a:latin typeface="Roboto"/>
                <a:ea typeface="Roboto"/>
                <a:cs typeface="Roboto"/>
                <a:sym typeface="Roboto"/>
              </a:rPr>
              <a:t>3. Người dùng có thể trình ký bất kỳ nơi đâu khi có kết nối Internet -&gt; Tiết kiệm thời gian trong công việc trình ký hồ sơ.</a:t>
            </a:r>
            <a:endParaRPr sz="1867" b="0" i="0" u="none" strike="noStrike" cap="none" dirty="0">
              <a:solidFill>
                <a:srgbClr val="14110F"/>
              </a:solidFill>
              <a:latin typeface="Roboto"/>
              <a:ea typeface="Roboto"/>
              <a:cs typeface="Roboto"/>
              <a:sym typeface="Roboto"/>
            </a:endParaRPr>
          </a:p>
        </p:txBody>
      </p:sp>
      <p:sp>
        <p:nvSpPr>
          <p:cNvPr id="4336" name="Google Shape;4336;p357"/>
          <p:cNvSpPr txBox="1"/>
          <p:nvPr/>
        </p:nvSpPr>
        <p:spPr>
          <a:xfrm>
            <a:off x="1538525" y="4856829"/>
            <a:ext cx="8926200" cy="714300"/>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rgbClr val="14110F"/>
                </a:solidFill>
                <a:latin typeface="Roboto"/>
                <a:ea typeface="Roboto"/>
                <a:cs typeface="Roboto"/>
                <a:sym typeface="Roboto"/>
              </a:rPr>
              <a:t>4. Đảm bảo quy trình sử dụng sổ sách chính xác, đúng vai trò đến từng cá nhân như hồ sơ đã được khai báo trên hệ thống CSDL ngành GD&amp;ĐT.</a:t>
            </a:r>
            <a:endParaRPr sz="1867" b="0" i="0" u="none" strike="noStrike" cap="none" dirty="0">
              <a:solidFill>
                <a:srgbClr val="14110F"/>
              </a:solidFill>
              <a:latin typeface="Roboto"/>
              <a:ea typeface="Roboto"/>
              <a:cs typeface="Roboto"/>
              <a:sym typeface="Roboto"/>
            </a:endParaRPr>
          </a:p>
        </p:txBody>
      </p:sp>
      <p:sp>
        <p:nvSpPr>
          <p:cNvPr id="4337" name="Google Shape;4337;p357"/>
          <p:cNvSpPr txBox="1"/>
          <p:nvPr/>
        </p:nvSpPr>
        <p:spPr>
          <a:xfrm>
            <a:off x="572184" y="521640"/>
            <a:ext cx="10603815"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II. LỢI ÍCH HỆ THỐNG QUẢN LÝ HSSS</a:t>
            </a:r>
            <a:endParaRPr/>
          </a:p>
        </p:txBody>
      </p:sp>
      <p:sp>
        <p:nvSpPr>
          <p:cNvPr id="4338" name="Google Shape;4338;p357"/>
          <p:cNvSpPr txBox="1"/>
          <p:nvPr/>
        </p:nvSpPr>
        <p:spPr>
          <a:xfrm>
            <a:off x="1538500" y="2726175"/>
            <a:ext cx="8926200" cy="856260"/>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chemeClr val="tx1"/>
                </a:solidFill>
                <a:latin typeface="Roboto"/>
                <a:ea typeface="Roboto"/>
                <a:cs typeface="Roboto"/>
                <a:sym typeface="Roboto"/>
              </a:rPr>
              <a:t>2. Tránh được việc quên hồ sơ, giáo án khi lên lớp. Thực hiện quản lý, lưu trữ hồ sơ hàng năm khoa học, dễ tìm, dễ lấy.</a:t>
            </a:r>
            <a:endParaRP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2"/>
        <p:cNvGrpSpPr/>
        <p:nvPr/>
      </p:nvGrpSpPr>
      <p:grpSpPr>
        <a:xfrm>
          <a:off x="0" y="0"/>
          <a:ext cx="0" cy="0"/>
          <a:chOff x="0" y="0"/>
          <a:chExt cx="0" cy="0"/>
        </a:xfrm>
      </p:grpSpPr>
      <p:sp>
        <p:nvSpPr>
          <p:cNvPr id="4343" name="Google Shape;4343;p358"/>
          <p:cNvSpPr txBox="1"/>
          <p:nvPr/>
        </p:nvSpPr>
        <p:spPr>
          <a:xfrm>
            <a:off x="1538514" y="1346200"/>
            <a:ext cx="9637485" cy="359073"/>
          </a:xfrm>
          <a:prstGeom prst="rect">
            <a:avLst/>
          </a:prstGeom>
          <a:noFill/>
          <a:ln>
            <a:noFill/>
          </a:ln>
        </p:spPr>
        <p:txBody>
          <a:bodyPr spcFirstLastPara="1" wrap="square" lIns="0" tIns="0" rIns="0" bIns="0" anchor="t" anchorCtr="0">
            <a:spAutoFit/>
          </a:bodyPr>
          <a:lstStyle/>
          <a:p>
            <a:pPr marL="0" marR="0" lvl="0" indent="0" algn="just" rtl="0">
              <a:lnSpc>
                <a:spcPct val="115541"/>
              </a:lnSpc>
              <a:spcBef>
                <a:spcPts val="0"/>
              </a:spcBef>
              <a:spcAft>
                <a:spcPts val="0"/>
              </a:spcAft>
              <a:buNone/>
            </a:pPr>
            <a:r>
              <a:rPr lang="en-US" sz="2400" b="1" i="0" u="none" strike="noStrike" cap="none">
                <a:solidFill>
                  <a:schemeClr val="dk1"/>
                </a:solidFill>
                <a:latin typeface="Roboto"/>
                <a:ea typeface="Roboto"/>
                <a:cs typeface="Roboto"/>
                <a:sym typeface="Roboto"/>
              </a:rPr>
              <a:t>Đối với CBQL trường</a:t>
            </a:r>
            <a:endParaRPr sz="2400" b="1" i="0" u="none" strike="noStrike" cap="none">
              <a:solidFill>
                <a:schemeClr val="dk1"/>
              </a:solidFill>
              <a:latin typeface="Roboto"/>
              <a:ea typeface="Roboto"/>
              <a:cs typeface="Roboto"/>
              <a:sym typeface="Roboto"/>
            </a:endParaRPr>
          </a:p>
        </p:txBody>
      </p:sp>
      <p:pic>
        <p:nvPicPr>
          <p:cNvPr id="4344" name="Google Shape;4344;p358"/>
          <p:cNvPicPr preferRelativeResize="0"/>
          <p:nvPr/>
        </p:nvPicPr>
        <p:blipFill rotWithShape="1">
          <a:blip r:embed="rId3">
            <a:alphaModFix/>
          </a:blip>
          <a:srcRect/>
          <a:stretch/>
        </p:blipFill>
        <p:spPr>
          <a:xfrm>
            <a:off x="1081315" y="1363739"/>
            <a:ext cx="312163" cy="276823"/>
          </a:xfrm>
          <a:prstGeom prst="rect">
            <a:avLst/>
          </a:prstGeom>
          <a:noFill/>
          <a:ln>
            <a:noFill/>
          </a:ln>
        </p:spPr>
      </p:pic>
      <p:sp>
        <p:nvSpPr>
          <p:cNvPr id="4345" name="Google Shape;4345;p358"/>
          <p:cNvSpPr txBox="1"/>
          <p:nvPr/>
        </p:nvSpPr>
        <p:spPr>
          <a:xfrm>
            <a:off x="1538514" y="3532823"/>
            <a:ext cx="8926287" cy="428131"/>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chemeClr val="tx1"/>
                </a:solidFill>
                <a:latin typeface="Roboto"/>
                <a:ea typeface="Roboto"/>
                <a:cs typeface="Roboto"/>
                <a:sym typeface="Roboto"/>
              </a:rPr>
              <a:t>2. Thực hiện quản lý, lưu trữ hồ sơ của nhà trường hàng năm khoa học, dễ tìm, dễ lấy.</a:t>
            </a:r>
            <a:endParaRPr dirty="0">
              <a:solidFill>
                <a:schemeClr val="tx1"/>
              </a:solidFill>
            </a:endParaRPr>
          </a:p>
        </p:txBody>
      </p:sp>
      <p:sp>
        <p:nvSpPr>
          <p:cNvPr id="4346" name="Google Shape;4346;p358"/>
          <p:cNvSpPr txBox="1"/>
          <p:nvPr/>
        </p:nvSpPr>
        <p:spPr>
          <a:xfrm>
            <a:off x="572184" y="521640"/>
            <a:ext cx="10603815"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2. LỢI ÍCH HỆ THỐNG QUẢN LÝ SỔ SÁCH MANG LẠI</a:t>
            </a:r>
            <a:endParaRPr/>
          </a:p>
        </p:txBody>
      </p:sp>
      <p:sp>
        <p:nvSpPr>
          <p:cNvPr id="4347" name="Google Shape;4347;p358"/>
          <p:cNvSpPr txBox="1"/>
          <p:nvPr/>
        </p:nvSpPr>
        <p:spPr>
          <a:xfrm>
            <a:off x="1538514" y="2132856"/>
            <a:ext cx="9078688" cy="1284391"/>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chemeClr val="tx1"/>
                </a:solidFill>
                <a:latin typeface="Roboto"/>
                <a:ea typeface="Roboto"/>
                <a:cs typeface="Roboto"/>
                <a:sym typeface="Roboto"/>
              </a:rPr>
              <a:t>1. Tiết kiệm thời gian, công sức và các khoản chi phí in ấn và lưu trữ toàn bộ hồ sơ quản lý của nhà trường. Tránh được nguy cơ mất mát, hư hỏng bởi các lý do không mong muốn từ hồ sơ giấy. </a:t>
            </a:r>
            <a:endParaRPr dirty="0">
              <a:solidFill>
                <a:schemeClr val="tx1"/>
              </a:solidFill>
            </a:endParaRPr>
          </a:p>
        </p:txBody>
      </p:sp>
      <p:sp>
        <p:nvSpPr>
          <p:cNvPr id="4348" name="Google Shape;4348;p358"/>
          <p:cNvSpPr txBox="1"/>
          <p:nvPr/>
        </p:nvSpPr>
        <p:spPr>
          <a:xfrm>
            <a:off x="1552300" y="4181850"/>
            <a:ext cx="8936100" cy="856260"/>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chemeClr val="tx1"/>
                </a:solidFill>
                <a:latin typeface="Roboto"/>
                <a:ea typeface="Roboto"/>
                <a:cs typeface="Roboto"/>
                <a:sym typeface="Roboto"/>
              </a:rPr>
              <a:t>3. Nộp hồ sơ trình kí lên cấp trên thuận lợi. Nhận hồ sơ được duyệt và các văn bản chỉ đạo kịp thời.</a:t>
            </a:r>
            <a:endParaRPr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52"/>
        <p:cNvGrpSpPr/>
        <p:nvPr/>
      </p:nvGrpSpPr>
      <p:grpSpPr>
        <a:xfrm>
          <a:off x="0" y="0"/>
          <a:ext cx="0" cy="0"/>
          <a:chOff x="0" y="0"/>
          <a:chExt cx="0" cy="0"/>
        </a:xfrm>
      </p:grpSpPr>
      <p:sp>
        <p:nvSpPr>
          <p:cNvPr id="4353" name="Google Shape;4353;p359"/>
          <p:cNvSpPr txBox="1"/>
          <p:nvPr/>
        </p:nvSpPr>
        <p:spPr>
          <a:xfrm>
            <a:off x="1538514" y="1346200"/>
            <a:ext cx="9637485" cy="359073"/>
          </a:xfrm>
          <a:prstGeom prst="rect">
            <a:avLst/>
          </a:prstGeom>
          <a:noFill/>
          <a:ln>
            <a:noFill/>
          </a:ln>
        </p:spPr>
        <p:txBody>
          <a:bodyPr spcFirstLastPara="1" wrap="square" lIns="0" tIns="0" rIns="0" bIns="0" anchor="t" anchorCtr="0">
            <a:spAutoFit/>
          </a:bodyPr>
          <a:lstStyle/>
          <a:p>
            <a:pPr marL="0" marR="0" lvl="0" indent="0" algn="just" rtl="0">
              <a:lnSpc>
                <a:spcPct val="115541"/>
              </a:lnSpc>
              <a:spcBef>
                <a:spcPts val="0"/>
              </a:spcBef>
              <a:spcAft>
                <a:spcPts val="0"/>
              </a:spcAft>
              <a:buNone/>
            </a:pPr>
            <a:r>
              <a:rPr lang="en-US" sz="2400" b="1" i="0" u="none" strike="noStrike" cap="none">
                <a:solidFill>
                  <a:schemeClr val="dk1"/>
                </a:solidFill>
                <a:latin typeface="Roboto"/>
                <a:ea typeface="Roboto"/>
                <a:cs typeface="Roboto"/>
                <a:sym typeface="Roboto"/>
              </a:rPr>
              <a:t>Đối với CBQL trường</a:t>
            </a:r>
            <a:endParaRPr sz="2400" b="1" i="0" u="none" strike="noStrike" cap="none">
              <a:solidFill>
                <a:schemeClr val="dk1"/>
              </a:solidFill>
              <a:latin typeface="Roboto"/>
              <a:ea typeface="Roboto"/>
              <a:cs typeface="Roboto"/>
              <a:sym typeface="Roboto"/>
            </a:endParaRPr>
          </a:p>
        </p:txBody>
      </p:sp>
      <p:pic>
        <p:nvPicPr>
          <p:cNvPr id="4354" name="Google Shape;4354;p359"/>
          <p:cNvPicPr preferRelativeResize="0"/>
          <p:nvPr/>
        </p:nvPicPr>
        <p:blipFill rotWithShape="1">
          <a:blip r:embed="rId3">
            <a:alphaModFix/>
          </a:blip>
          <a:srcRect/>
          <a:stretch/>
        </p:blipFill>
        <p:spPr>
          <a:xfrm>
            <a:off x="1081315" y="1363739"/>
            <a:ext cx="312163" cy="276823"/>
          </a:xfrm>
          <a:prstGeom prst="rect">
            <a:avLst/>
          </a:prstGeom>
          <a:noFill/>
          <a:ln>
            <a:noFill/>
          </a:ln>
        </p:spPr>
      </p:pic>
      <p:sp>
        <p:nvSpPr>
          <p:cNvPr id="4355" name="Google Shape;4355;p359"/>
          <p:cNvSpPr txBox="1"/>
          <p:nvPr/>
        </p:nvSpPr>
        <p:spPr>
          <a:xfrm>
            <a:off x="1538514" y="2708920"/>
            <a:ext cx="8926287" cy="856260"/>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chemeClr val="tx1"/>
                </a:solidFill>
                <a:latin typeface="Roboto"/>
                <a:ea typeface="Roboto"/>
                <a:cs typeface="Roboto"/>
                <a:sym typeface="Roboto"/>
              </a:rPr>
              <a:t>5. Liên thông hồ sơ sổ sách với phần mềm </a:t>
            </a:r>
            <a:r>
              <a:rPr lang="en-US" sz="1867" b="0" i="0" u="none" strike="noStrike" cap="none" dirty="0">
                <a:solidFill>
                  <a:schemeClr val="bg2">
                    <a:lumMod val="60000"/>
                    <a:lumOff val="40000"/>
                  </a:schemeClr>
                </a:solidFill>
                <a:latin typeface="Roboto"/>
                <a:ea typeface="Roboto"/>
                <a:cs typeface="Roboto"/>
                <a:sym typeface="Roboto"/>
              </a:rPr>
              <a:t>Kiểm định chất lượng</a:t>
            </a:r>
            <a:r>
              <a:rPr lang="en-US" sz="1867" b="0" i="0" u="none" strike="noStrike" cap="none" dirty="0">
                <a:solidFill>
                  <a:schemeClr val="tx1"/>
                </a:solidFill>
                <a:latin typeface="Roboto"/>
                <a:ea typeface="Roboto"/>
                <a:cs typeface="Roboto"/>
                <a:sym typeface="Roboto"/>
              </a:rPr>
              <a:t>, hỗ trợ công tác tìm kiếm, lưu các minh chứng kiểm định nhanh gọn, khoa học.</a:t>
            </a:r>
            <a:endParaRPr sz="1867" b="0" i="0" u="none" strike="noStrike" cap="none" dirty="0">
              <a:solidFill>
                <a:schemeClr val="tx1"/>
              </a:solidFill>
              <a:latin typeface="Roboto"/>
              <a:ea typeface="Roboto"/>
              <a:cs typeface="Roboto"/>
              <a:sym typeface="Roboto"/>
            </a:endParaRPr>
          </a:p>
        </p:txBody>
      </p:sp>
      <p:sp>
        <p:nvSpPr>
          <p:cNvPr id="4356" name="Google Shape;4356;p359"/>
          <p:cNvSpPr txBox="1"/>
          <p:nvPr/>
        </p:nvSpPr>
        <p:spPr>
          <a:xfrm>
            <a:off x="572184" y="521640"/>
            <a:ext cx="10603815"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2. LỢI ÍCH HỆ THỐNG QUẢN LÝ SỔ SÁCH MANG LẠI</a:t>
            </a:r>
            <a:endParaRPr/>
          </a:p>
        </p:txBody>
      </p:sp>
      <p:sp>
        <p:nvSpPr>
          <p:cNvPr id="4357" name="Google Shape;4357;p359"/>
          <p:cNvSpPr/>
          <p:nvPr/>
        </p:nvSpPr>
        <p:spPr>
          <a:xfrm>
            <a:off x="1219200" y="4077072"/>
            <a:ext cx="9372600" cy="1883145"/>
          </a:xfrm>
          <a:prstGeom prst="rect">
            <a:avLst/>
          </a:prstGeom>
          <a:noFill/>
          <a:ln w="28575" cap="flat" cmpd="sng">
            <a:solidFill>
              <a:srgbClr val="006543"/>
            </a:solidFill>
            <a:prstDash val="solid"/>
            <a:round/>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Oi"/>
              <a:ea typeface="Oi"/>
              <a:cs typeface="Oi"/>
              <a:sym typeface="Oi"/>
            </a:endParaRPr>
          </a:p>
        </p:txBody>
      </p:sp>
      <p:sp>
        <p:nvSpPr>
          <p:cNvPr id="4358" name="Google Shape;4358;p359"/>
          <p:cNvSpPr txBox="1"/>
          <p:nvPr/>
        </p:nvSpPr>
        <p:spPr>
          <a:xfrm>
            <a:off x="1828801" y="4088009"/>
            <a:ext cx="8636000" cy="1766509"/>
          </a:xfrm>
          <a:prstGeom prst="rect">
            <a:avLst/>
          </a:prstGeom>
          <a:noFill/>
          <a:ln>
            <a:noFill/>
          </a:ln>
        </p:spPr>
        <p:txBody>
          <a:bodyPr spcFirstLastPara="1" wrap="square" lIns="0" tIns="0" rIns="0" bIns="0" anchor="t" anchorCtr="0">
            <a:spAutoFit/>
          </a:bodyPr>
          <a:lstStyle/>
          <a:p>
            <a:pPr marL="0" marR="0" lvl="0" indent="0" algn="just" rtl="0">
              <a:lnSpc>
                <a:spcPct val="145947"/>
              </a:lnSpc>
              <a:spcBef>
                <a:spcPts val="0"/>
              </a:spcBef>
              <a:spcAft>
                <a:spcPts val="0"/>
              </a:spcAft>
              <a:buNone/>
            </a:pPr>
            <a:r>
              <a:rPr lang="en-US" sz="1900" b="0" i="0" u="none" strike="noStrike" cap="none" dirty="0">
                <a:solidFill>
                  <a:schemeClr val="tx1"/>
                </a:solidFill>
                <a:latin typeface="Roboto"/>
                <a:ea typeface="Roboto"/>
                <a:cs typeface="Roboto"/>
                <a:sym typeface="Roboto"/>
              </a:rPr>
              <a:t>Giúp thay đổi quy trình làm việc liên quan đến quản lý các loại hồ sơ trong ngành GD&amp;ĐTĐT giúp việc quản lý hồ sơ sổ sách trở thành việc đơn giản. CBQL và giáo viên có nhiều thời gian để nghiên cứu chuyên môn, nghiên cứu bài dạy, quan tâm trực tiếp đến học sinh, nâng cao chất lượng dạy học, tăng năng suất lao động.</a:t>
            </a:r>
            <a:endParaRPr dirty="0">
              <a:solidFill>
                <a:schemeClr val="tx1"/>
              </a:solidFill>
            </a:endParaRPr>
          </a:p>
        </p:txBody>
      </p:sp>
      <p:sp>
        <p:nvSpPr>
          <p:cNvPr id="4359" name="Google Shape;4359;p359"/>
          <p:cNvSpPr/>
          <p:nvPr/>
        </p:nvSpPr>
        <p:spPr>
          <a:xfrm>
            <a:off x="1219200" y="4296637"/>
            <a:ext cx="457200" cy="426567"/>
          </a:xfrm>
          <a:prstGeom prst="rightArrow">
            <a:avLst>
              <a:gd name="adj1" fmla="val 50000"/>
              <a:gd name="adj2" fmla="val 50000"/>
            </a:avLst>
          </a:prstGeom>
          <a:solidFill>
            <a:srgbClr val="0062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i"/>
              <a:ea typeface="Oi"/>
              <a:cs typeface="Oi"/>
              <a:sym typeface="Oi"/>
            </a:endParaRPr>
          </a:p>
        </p:txBody>
      </p:sp>
      <p:sp>
        <p:nvSpPr>
          <p:cNvPr id="4360" name="Google Shape;4360;p359"/>
          <p:cNvSpPr txBox="1"/>
          <p:nvPr/>
        </p:nvSpPr>
        <p:spPr>
          <a:xfrm>
            <a:off x="1538514" y="1877606"/>
            <a:ext cx="9078688" cy="856260"/>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chemeClr val="tx1"/>
                </a:solidFill>
                <a:latin typeface="Roboto"/>
                <a:ea typeface="Roboto"/>
                <a:cs typeface="Roboto"/>
                <a:sym typeface="Roboto"/>
              </a:rPr>
              <a:t>4. Cho phép kiểm soát tình hình hoàn thành hồ sơ sổ sách của giáo viên, nhà trường mà không cần phải kiểm tra trực tiếp. </a:t>
            </a:r>
            <a:endParaRPr dirty="0">
              <a:solidFill>
                <a:schemeClr val="tx1"/>
              </a:solidFill>
            </a:endParaRPr>
          </a:p>
        </p:txBody>
      </p:sp>
      <p:sp>
        <p:nvSpPr>
          <p:cNvPr id="4361" name="Google Shape;4361;p359"/>
          <p:cNvSpPr txBox="1"/>
          <p:nvPr/>
        </p:nvSpPr>
        <p:spPr>
          <a:xfrm>
            <a:off x="1562201" y="3531855"/>
            <a:ext cx="8926287" cy="428131"/>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chemeClr val="tx1"/>
                </a:solidFill>
                <a:latin typeface="Roboto"/>
                <a:ea typeface="Roboto"/>
                <a:cs typeface="Roboto"/>
                <a:sym typeface="Roboto"/>
              </a:rPr>
              <a:t> 6. Cho phép khai thác và có thể chia sẻ dữ liệu hồ sơ sổ sách theo yêu cầu.</a:t>
            </a:r>
            <a:endParaRPr sz="1867" b="0" i="0" u="none" strike="noStrike" cap="none" dirty="0">
              <a:solidFill>
                <a:schemeClr val="tx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5"/>
        <p:cNvGrpSpPr/>
        <p:nvPr/>
      </p:nvGrpSpPr>
      <p:grpSpPr>
        <a:xfrm>
          <a:off x="0" y="0"/>
          <a:ext cx="0" cy="0"/>
          <a:chOff x="0" y="0"/>
          <a:chExt cx="0" cy="0"/>
        </a:xfrm>
      </p:grpSpPr>
      <p:sp>
        <p:nvSpPr>
          <p:cNvPr id="4366" name="Google Shape;4366;p360"/>
          <p:cNvSpPr txBox="1"/>
          <p:nvPr/>
        </p:nvSpPr>
        <p:spPr>
          <a:xfrm>
            <a:off x="1538514" y="1346200"/>
            <a:ext cx="9637485" cy="359073"/>
          </a:xfrm>
          <a:prstGeom prst="rect">
            <a:avLst/>
          </a:prstGeom>
          <a:noFill/>
          <a:ln>
            <a:noFill/>
          </a:ln>
        </p:spPr>
        <p:txBody>
          <a:bodyPr spcFirstLastPara="1" wrap="square" lIns="0" tIns="0" rIns="0" bIns="0" anchor="t" anchorCtr="0">
            <a:spAutoFit/>
          </a:bodyPr>
          <a:lstStyle/>
          <a:p>
            <a:pPr marL="0" marR="0" lvl="0" indent="0" algn="just" rtl="0">
              <a:lnSpc>
                <a:spcPct val="115541"/>
              </a:lnSpc>
              <a:spcBef>
                <a:spcPts val="0"/>
              </a:spcBef>
              <a:spcAft>
                <a:spcPts val="0"/>
              </a:spcAft>
              <a:buNone/>
            </a:pPr>
            <a:r>
              <a:rPr lang="en-US" sz="2400" b="1" i="0" u="none" strike="noStrike" cap="none">
                <a:solidFill>
                  <a:srgbClr val="14110F"/>
                </a:solidFill>
                <a:latin typeface="Roboto"/>
                <a:ea typeface="Roboto"/>
                <a:cs typeface="Roboto"/>
                <a:sym typeface="Roboto"/>
              </a:rPr>
              <a:t>Đối với CBQL Phòng GD&amp;ĐT, Sở GD&amp;ĐT</a:t>
            </a:r>
            <a:endParaRPr sz="2400" b="1" i="0" u="none" strike="noStrike" cap="none">
              <a:solidFill>
                <a:srgbClr val="14110F"/>
              </a:solidFill>
              <a:latin typeface="Roboto"/>
              <a:ea typeface="Roboto"/>
              <a:cs typeface="Roboto"/>
              <a:sym typeface="Roboto"/>
            </a:endParaRPr>
          </a:p>
        </p:txBody>
      </p:sp>
      <p:pic>
        <p:nvPicPr>
          <p:cNvPr id="4367" name="Google Shape;4367;p360"/>
          <p:cNvPicPr preferRelativeResize="0"/>
          <p:nvPr/>
        </p:nvPicPr>
        <p:blipFill rotWithShape="1">
          <a:blip r:embed="rId3">
            <a:alphaModFix/>
          </a:blip>
          <a:srcRect/>
          <a:stretch/>
        </p:blipFill>
        <p:spPr>
          <a:xfrm>
            <a:off x="1081315" y="1363739"/>
            <a:ext cx="312163" cy="276823"/>
          </a:xfrm>
          <a:prstGeom prst="rect">
            <a:avLst/>
          </a:prstGeom>
          <a:noFill/>
          <a:ln>
            <a:noFill/>
          </a:ln>
        </p:spPr>
      </p:pic>
      <p:sp>
        <p:nvSpPr>
          <p:cNvPr id="4368" name="Google Shape;4368;p360"/>
          <p:cNvSpPr txBox="1"/>
          <p:nvPr/>
        </p:nvSpPr>
        <p:spPr>
          <a:xfrm>
            <a:off x="1490193" y="3460815"/>
            <a:ext cx="8926287" cy="688265"/>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a:solidFill>
                  <a:srgbClr val="14110F"/>
                </a:solidFill>
                <a:latin typeface="Roboto"/>
                <a:ea typeface="Roboto"/>
                <a:cs typeface="Roboto"/>
                <a:sym typeface="Roboto"/>
              </a:rPr>
              <a:t>3. Có thể kiểm soát hồ sơ sổ sách của nhà trường mà không cần phải kiểm tra trực tiếp.</a:t>
            </a:r>
            <a:endParaRPr sz="1867" b="0" i="0" u="none" strike="noStrike" cap="none">
              <a:solidFill>
                <a:srgbClr val="14110F"/>
              </a:solidFill>
              <a:latin typeface="Roboto"/>
              <a:ea typeface="Roboto"/>
              <a:cs typeface="Roboto"/>
              <a:sym typeface="Roboto"/>
            </a:endParaRPr>
          </a:p>
        </p:txBody>
      </p:sp>
      <p:sp>
        <p:nvSpPr>
          <p:cNvPr id="4369" name="Google Shape;4369;p360"/>
          <p:cNvSpPr txBox="1"/>
          <p:nvPr/>
        </p:nvSpPr>
        <p:spPr>
          <a:xfrm>
            <a:off x="572184" y="521640"/>
            <a:ext cx="10603815"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3334" b="1" i="0" u="none" strike="noStrike" cap="none">
                <a:solidFill>
                  <a:srgbClr val="094B95"/>
                </a:solidFill>
                <a:latin typeface="Roboto"/>
                <a:ea typeface="Roboto"/>
                <a:cs typeface="Roboto"/>
                <a:sym typeface="Roboto"/>
              </a:rPr>
              <a:t>2. LỢI ÍCH HỆ THỐNG QUẢN LÝ SỔ SÁCH MANG LẠI</a:t>
            </a:r>
            <a:endParaRPr/>
          </a:p>
        </p:txBody>
      </p:sp>
      <p:sp>
        <p:nvSpPr>
          <p:cNvPr id="4370" name="Google Shape;4370;p360"/>
          <p:cNvSpPr/>
          <p:nvPr/>
        </p:nvSpPr>
        <p:spPr>
          <a:xfrm>
            <a:off x="1219200" y="4509120"/>
            <a:ext cx="9372600" cy="1307081"/>
          </a:xfrm>
          <a:prstGeom prst="rect">
            <a:avLst/>
          </a:prstGeom>
          <a:noFill/>
          <a:ln w="28575" cap="flat" cmpd="sng">
            <a:solidFill>
              <a:srgbClr val="006543"/>
            </a:solidFill>
            <a:prstDash val="solid"/>
            <a:round/>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Oi"/>
              <a:ea typeface="Oi"/>
              <a:cs typeface="Oi"/>
              <a:sym typeface="Oi"/>
            </a:endParaRPr>
          </a:p>
        </p:txBody>
      </p:sp>
      <p:sp>
        <p:nvSpPr>
          <p:cNvPr id="4371" name="Google Shape;4371;p360"/>
          <p:cNvSpPr txBox="1"/>
          <p:nvPr/>
        </p:nvSpPr>
        <p:spPr>
          <a:xfrm>
            <a:off x="1828801" y="4766870"/>
            <a:ext cx="8458200" cy="853823"/>
          </a:xfrm>
          <a:prstGeom prst="rect">
            <a:avLst/>
          </a:prstGeom>
          <a:noFill/>
          <a:ln>
            <a:noFill/>
          </a:ln>
        </p:spPr>
        <p:txBody>
          <a:bodyPr spcFirstLastPara="1" wrap="square" lIns="0" tIns="0" rIns="0" bIns="0" anchor="t" anchorCtr="0">
            <a:spAutoFit/>
          </a:bodyPr>
          <a:lstStyle/>
          <a:p>
            <a:pPr marL="0" marR="0" lvl="0" indent="0" algn="just" rtl="0">
              <a:lnSpc>
                <a:spcPct val="145947"/>
              </a:lnSpc>
              <a:spcBef>
                <a:spcPts val="0"/>
              </a:spcBef>
              <a:spcAft>
                <a:spcPts val="0"/>
              </a:spcAft>
              <a:buNone/>
            </a:pPr>
            <a:r>
              <a:rPr lang="en-US" sz="1900" b="0" i="0" u="none" strike="noStrike" cap="none" dirty="0">
                <a:solidFill>
                  <a:schemeClr val="tx1"/>
                </a:solidFill>
                <a:latin typeface="Roboto"/>
                <a:ea typeface="Roboto"/>
                <a:cs typeface="Roboto"/>
                <a:sym typeface="Roboto"/>
              </a:rPr>
              <a:t>Giúp các cấp lãnh đạo quản lý hiệu quả việc thực hiện chuyển đổi số, kiểm tra chặt chẽ các hoạt động chuyên môn trong các nhà trường.</a:t>
            </a:r>
            <a:endParaRPr dirty="0">
              <a:solidFill>
                <a:schemeClr val="tx1"/>
              </a:solidFill>
            </a:endParaRPr>
          </a:p>
        </p:txBody>
      </p:sp>
      <p:sp>
        <p:nvSpPr>
          <p:cNvPr id="4372" name="Google Shape;4372;p360"/>
          <p:cNvSpPr/>
          <p:nvPr/>
        </p:nvSpPr>
        <p:spPr>
          <a:xfrm>
            <a:off x="1219200" y="4748582"/>
            <a:ext cx="457200" cy="426567"/>
          </a:xfrm>
          <a:prstGeom prst="rightArrow">
            <a:avLst>
              <a:gd name="adj1" fmla="val 50000"/>
              <a:gd name="adj2" fmla="val 50000"/>
            </a:avLst>
          </a:prstGeom>
          <a:solidFill>
            <a:srgbClr val="0062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i"/>
              <a:ea typeface="Oi"/>
              <a:cs typeface="Oi"/>
              <a:sym typeface="Oi"/>
            </a:endParaRPr>
          </a:p>
        </p:txBody>
      </p:sp>
      <p:sp>
        <p:nvSpPr>
          <p:cNvPr id="4373" name="Google Shape;4373;p360"/>
          <p:cNvSpPr txBox="1"/>
          <p:nvPr/>
        </p:nvSpPr>
        <p:spPr>
          <a:xfrm>
            <a:off x="1487488" y="2852936"/>
            <a:ext cx="8926287" cy="428131"/>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chemeClr val="tx1"/>
                </a:solidFill>
                <a:latin typeface="Roboto"/>
                <a:ea typeface="Roboto"/>
                <a:cs typeface="Roboto"/>
                <a:sym typeface="Roboto"/>
              </a:rPr>
              <a:t>2. Thực hiện chỉ đạo và ký duyệt hồ sơ của cấp dưới nhanh chóng, thuận tiện.</a:t>
            </a:r>
            <a:endParaRPr dirty="0">
              <a:solidFill>
                <a:schemeClr val="tx1"/>
              </a:solidFill>
            </a:endParaRPr>
          </a:p>
        </p:txBody>
      </p:sp>
      <p:sp>
        <p:nvSpPr>
          <p:cNvPr id="4374" name="Google Shape;4374;p360"/>
          <p:cNvSpPr txBox="1"/>
          <p:nvPr/>
        </p:nvSpPr>
        <p:spPr>
          <a:xfrm>
            <a:off x="1490193" y="1948647"/>
            <a:ext cx="8926200" cy="856260"/>
          </a:xfrm>
          <a:prstGeom prst="rect">
            <a:avLst/>
          </a:prstGeom>
          <a:noFill/>
          <a:ln>
            <a:noFill/>
          </a:ln>
        </p:spPr>
        <p:txBody>
          <a:bodyPr spcFirstLastPara="1" wrap="square" lIns="0" tIns="0" rIns="0" bIns="0" anchor="t" anchorCtr="0">
            <a:spAutoFit/>
          </a:bodyPr>
          <a:lstStyle/>
          <a:p>
            <a:pPr marL="0" marR="0" lvl="0" indent="0" algn="just" rtl="0">
              <a:lnSpc>
                <a:spcPct val="148527"/>
              </a:lnSpc>
              <a:spcBef>
                <a:spcPts val="0"/>
              </a:spcBef>
              <a:spcAft>
                <a:spcPts val="0"/>
              </a:spcAft>
              <a:buNone/>
            </a:pPr>
            <a:r>
              <a:rPr lang="en-US" sz="1867" b="0" i="0" u="none" strike="noStrike" cap="none" dirty="0">
                <a:solidFill>
                  <a:schemeClr val="tx1"/>
                </a:solidFill>
                <a:latin typeface="Roboto"/>
                <a:ea typeface="Roboto"/>
                <a:cs typeface="Roboto"/>
                <a:sym typeface="Roboto"/>
              </a:rPr>
              <a:t>1. Thực hiện quản lý, lưu trữ hồ sơ hàng năm h</a:t>
            </a:r>
            <a:r>
              <a:rPr lang="en-US" sz="1867" dirty="0">
                <a:solidFill>
                  <a:schemeClr val="tx1"/>
                </a:solidFill>
                <a:latin typeface="Roboto"/>
                <a:ea typeface="Roboto"/>
                <a:cs typeface="Roboto"/>
                <a:sym typeface="Roboto"/>
              </a:rPr>
              <a:t>àng năm trên môi trường số một cách </a:t>
            </a:r>
            <a:r>
              <a:rPr lang="en-US" sz="1867" b="0" i="0" u="none" strike="noStrike" cap="none" dirty="0">
                <a:solidFill>
                  <a:schemeClr val="tx1"/>
                </a:solidFill>
                <a:latin typeface="Roboto"/>
                <a:ea typeface="Roboto"/>
                <a:cs typeface="Roboto"/>
                <a:sym typeface="Roboto"/>
              </a:rPr>
              <a:t>khoa học, dễ tìm, dễ lấy.</a:t>
            </a:r>
            <a:endParaRPr dirty="0">
              <a:solidFill>
                <a:schemeClr val="tx1"/>
              </a:solidFill>
            </a:endParaRPr>
          </a:p>
        </p:txBody>
      </p:sp>
    </p:spTree>
  </p:cSld>
  <p:clrMapOvr>
    <a:masterClrMapping/>
  </p:clrMapOvr>
</p:sld>
</file>

<file path=ppt/theme/theme1.xml><?xml version="1.0" encoding="utf-8"?>
<a:theme xmlns:a="http://schemas.openxmlformats.org/drawingml/2006/main" name="3_Office Theme">
  <a:themeElements>
    <a:clrScheme name="9Slide - 2019">
      <a:dk1>
        <a:srgbClr val="000000"/>
      </a:dk1>
      <a:lt1>
        <a:srgbClr val="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Business Year Recap Meeting with Calendars by Slidesgo">
  <a:themeElements>
    <a:clrScheme name="Simple Light">
      <a:dk1>
        <a:srgbClr val="2D3962"/>
      </a:dk1>
      <a:lt1>
        <a:srgbClr val="FFFFFF"/>
      </a:lt1>
      <a:dk2>
        <a:srgbClr val="F4B04E"/>
      </a:dk2>
      <a:lt2>
        <a:srgbClr val="744EFF"/>
      </a:lt2>
      <a:accent1>
        <a:srgbClr val="AE9FFB"/>
      </a:accent1>
      <a:accent2>
        <a:srgbClr val="F1C27E"/>
      </a:accent2>
      <a:accent3>
        <a:srgbClr val="FFFFFF"/>
      </a:accent3>
      <a:accent4>
        <a:srgbClr val="FFFFFF"/>
      </a:accent4>
      <a:accent5>
        <a:srgbClr val="FFFFFF"/>
      </a:accent5>
      <a:accent6>
        <a:srgbClr val="FFFFFF"/>
      </a:accent6>
      <a:hlink>
        <a:srgbClr val="2D3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Business Year Recap Meeting with Calendars by Slidesgo">
  <a:themeElements>
    <a:clrScheme name="Simple Light">
      <a:dk1>
        <a:srgbClr val="2D3962"/>
      </a:dk1>
      <a:lt1>
        <a:srgbClr val="FFFFFF"/>
      </a:lt1>
      <a:dk2>
        <a:srgbClr val="F4B04E"/>
      </a:dk2>
      <a:lt2>
        <a:srgbClr val="744EFF"/>
      </a:lt2>
      <a:accent1>
        <a:srgbClr val="AE9FFB"/>
      </a:accent1>
      <a:accent2>
        <a:srgbClr val="F1C27E"/>
      </a:accent2>
      <a:accent3>
        <a:srgbClr val="FFFFFF"/>
      </a:accent3>
      <a:accent4>
        <a:srgbClr val="FFFFFF"/>
      </a:accent4>
      <a:accent5>
        <a:srgbClr val="FFFFFF"/>
      </a:accent5>
      <a:accent6>
        <a:srgbClr val="FFFFFF"/>
      </a:accent6>
      <a:hlink>
        <a:srgbClr val="2D3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Business Year Recap Meeting with Calendars by Slidesgo">
  <a:themeElements>
    <a:clrScheme name="Simple Light">
      <a:dk1>
        <a:srgbClr val="2D3962"/>
      </a:dk1>
      <a:lt1>
        <a:srgbClr val="FFFFFF"/>
      </a:lt1>
      <a:dk2>
        <a:srgbClr val="F4B04E"/>
      </a:dk2>
      <a:lt2>
        <a:srgbClr val="744EFF"/>
      </a:lt2>
      <a:accent1>
        <a:srgbClr val="AE9FFB"/>
      </a:accent1>
      <a:accent2>
        <a:srgbClr val="F1C27E"/>
      </a:accent2>
      <a:accent3>
        <a:srgbClr val="FFFFFF"/>
      </a:accent3>
      <a:accent4>
        <a:srgbClr val="FFFFFF"/>
      </a:accent4>
      <a:accent5>
        <a:srgbClr val="FFFFFF"/>
      </a:accent5>
      <a:accent6>
        <a:srgbClr val="FFFFFF"/>
      </a:accent6>
      <a:hlink>
        <a:srgbClr val="2D3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Business Year Recap Meeting with Calendars by Slidesgo">
  <a:themeElements>
    <a:clrScheme name="Simple Light">
      <a:dk1>
        <a:srgbClr val="2D3962"/>
      </a:dk1>
      <a:lt1>
        <a:srgbClr val="FFFFFF"/>
      </a:lt1>
      <a:dk2>
        <a:srgbClr val="F4B04E"/>
      </a:dk2>
      <a:lt2>
        <a:srgbClr val="744EFF"/>
      </a:lt2>
      <a:accent1>
        <a:srgbClr val="AE9FFB"/>
      </a:accent1>
      <a:accent2>
        <a:srgbClr val="F1C27E"/>
      </a:accent2>
      <a:accent3>
        <a:srgbClr val="FFFFFF"/>
      </a:accent3>
      <a:accent4>
        <a:srgbClr val="FFFFFF"/>
      </a:accent4>
      <a:accent5>
        <a:srgbClr val="FFFFFF"/>
      </a:accent5>
      <a:accent6>
        <a:srgbClr val="FFFFFF"/>
      </a:accent6>
      <a:hlink>
        <a:srgbClr val="2D3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Business Year Recap Meeting with Calendars by Slidesgo">
  <a:themeElements>
    <a:clrScheme name="Simple Light">
      <a:dk1>
        <a:srgbClr val="2D3962"/>
      </a:dk1>
      <a:lt1>
        <a:srgbClr val="FFFFFF"/>
      </a:lt1>
      <a:dk2>
        <a:srgbClr val="F4B04E"/>
      </a:dk2>
      <a:lt2>
        <a:srgbClr val="744EFF"/>
      </a:lt2>
      <a:accent1>
        <a:srgbClr val="AE9FFB"/>
      </a:accent1>
      <a:accent2>
        <a:srgbClr val="F1C27E"/>
      </a:accent2>
      <a:accent3>
        <a:srgbClr val="FFFFFF"/>
      </a:accent3>
      <a:accent4>
        <a:srgbClr val="FFFFFF"/>
      </a:accent4>
      <a:accent5>
        <a:srgbClr val="FFFFFF"/>
      </a:accent5>
      <a:accent6>
        <a:srgbClr val="FFFFFF"/>
      </a:accent6>
      <a:hlink>
        <a:srgbClr val="2D3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Business Year Recap Meeting with Calendars by Slidesgo">
  <a:themeElements>
    <a:clrScheme name="Simple Light">
      <a:dk1>
        <a:srgbClr val="2D3962"/>
      </a:dk1>
      <a:lt1>
        <a:srgbClr val="FFFFFF"/>
      </a:lt1>
      <a:dk2>
        <a:srgbClr val="F4B04E"/>
      </a:dk2>
      <a:lt2>
        <a:srgbClr val="744EFF"/>
      </a:lt2>
      <a:accent1>
        <a:srgbClr val="AE9FFB"/>
      </a:accent1>
      <a:accent2>
        <a:srgbClr val="F1C27E"/>
      </a:accent2>
      <a:accent3>
        <a:srgbClr val="FFFFFF"/>
      </a:accent3>
      <a:accent4>
        <a:srgbClr val="FFFFFF"/>
      </a:accent4>
      <a:accent5>
        <a:srgbClr val="FFFFFF"/>
      </a:accent5>
      <a:accent6>
        <a:srgbClr val="FFFFFF"/>
      </a:accent6>
      <a:hlink>
        <a:srgbClr val="2D3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Business Year Recap Meeting with Calendars by Slidesgo">
  <a:themeElements>
    <a:clrScheme name="Simple Light">
      <a:dk1>
        <a:srgbClr val="2D3962"/>
      </a:dk1>
      <a:lt1>
        <a:srgbClr val="FFFFFF"/>
      </a:lt1>
      <a:dk2>
        <a:srgbClr val="F4B04E"/>
      </a:dk2>
      <a:lt2>
        <a:srgbClr val="744EFF"/>
      </a:lt2>
      <a:accent1>
        <a:srgbClr val="AE9FFB"/>
      </a:accent1>
      <a:accent2>
        <a:srgbClr val="F1C27E"/>
      </a:accent2>
      <a:accent3>
        <a:srgbClr val="FFFFFF"/>
      </a:accent3>
      <a:accent4>
        <a:srgbClr val="FFFFFF"/>
      </a:accent4>
      <a:accent5>
        <a:srgbClr val="FFFFFF"/>
      </a:accent5>
      <a:accent6>
        <a:srgbClr val="FFFFFF"/>
      </a:accent6>
      <a:hlink>
        <a:srgbClr val="2D3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9Slide - 2019">
      <a:dk1>
        <a:srgbClr val="000000"/>
      </a:dk1>
      <a:lt1>
        <a:srgbClr val="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9Slide - 2019">
      <a:dk1>
        <a:srgbClr val="000000"/>
      </a:dk1>
      <a:lt1>
        <a:srgbClr val="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9Slide - 2019">
      <a:dk1>
        <a:srgbClr val="000000"/>
      </a:dk1>
      <a:lt1>
        <a:srgbClr val="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9Slide - 2019">
      <a:dk1>
        <a:srgbClr val="000000"/>
      </a:dk1>
      <a:lt1>
        <a:srgbClr val="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9Slide - 2019">
      <a:dk1>
        <a:srgbClr val="000000"/>
      </a:dk1>
      <a:lt1>
        <a:srgbClr val="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usiness Year Recap Meeting with Calendars by Slidesgo">
  <a:themeElements>
    <a:clrScheme name="Simple Light">
      <a:dk1>
        <a:srgbClr val="2D3962"/>
      </a:dk1>
      <a:lt1>
        <a:srgbClr val="FFFFFF"/>
      </a:lt1>
      <a:dk2>
        <a:srgbClr val="F4B04E"/>
      </a:dk2>
      <a:lt2>
        <a:srgbClr val="744EFF"/>
      </a:lt2>
      <a:accent1>
        <a:srgbClr val="AE9FFB"/>
      </a:accent1>
      <a:accent2>
        <a:srgbClr val="F1C27E"/>
      </a:accent2>
      <a:accent3>
        <a:srgbClr val="FFFFFF"/>
      </a:accent3>
      <a:accent4>
        <a:srgbClr val="FFFFFF"/>
      </a:accent4>
      <a:accent5>
        <a:srgbClr val="FFFFFF"/>
      </a:accent5>
      <a:accent6>
        <a:srgbClr val="FFFFFF"/>
      </a:accent6>
      <a:hlink>
        <a:srgbClr val="2D3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Business Year Recap Meeting with Calendars by Slidesgo">
  <a:themeElements>
    <a:clrScheme name="Simple Light">
      <a:dk1>
        <a:srgbClr val="2D3962"/>
      </a:dk1>
      <a:lt1>
        <a:srgbClr val="FFFFFF"/>
      </a:lt1>
      <a:dk2>
        <a:srgbClr val="F4B04E"/>
      </a:dk2>
      <a:lt2>
        <a:srgbClr val="744EFF"/>
      </a:lt2>
      <a:accent1>
        <a:srgbClr val="AE9FFB"/>
      </a:accent1>
      <a:accent2>
        <a:srgbClr val="F1C27E"/>
      </a:accent2>
      <a:accent3>
        <a:srgbClr val="FFFFFF"/>
      </a:accent3>
      <a:accent4>
        <a:srgbClr val="FFFFFF"/>
      </a:accent4>
      <a:accent5>
        <a:srgbClr val="FFFFFF"/>
      </a:accent5>
      <a:accent6>
        <a:srgbClr val="FFFFFF"/>
      </a:accent6>
      <a:hlink>
        <a:srgbClr val="2D3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usiness Year Recap Meeting with Calendars by Slidesgo">
  <a:themeElements>
    <a:clrScheme name="Simple Light">
      <a:dk1>
        <a:srgbClr val="2D3962"/>
      </a:dk1>
      <a:lt1>
        <a:srgbClr val="FFFFFF"/>
      </a:lt1>
      <a:dk2>
        <a:srgbClr val="F4B04E"/>
      </a:dk2>
      <a:lt2>
        <a:srgbClr val="744EFF"/>
      </a:lt2>
      <a:accent1>
        <a:srgbClr val="AE9FFB"/>
      </a:accent1>
      <a:accent2>
        <a:srgbClr val="F1C27E"/>
      </a:accent2>
      <a:accent3>
        <a:srgbClr val="FFFFFF"/>
      </a:accent3>
      <a:accent4>
        <a:srgbClr val="FFFFFF"/>
      </a:accent4>
      <a:accent5>
        <a:srgbClr val="FFFFFF"/>
      </a:accent5>
      <a:accent6>
        <a:srgbClr val="FFFFFF"/>
      </a:accent6>
      <a:hlink>
        <a:srgbClr val="2D3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1480</Words>
  <Application>Microsoft Office PowerPoint</Application>
  <PresentationFormat>Widescreen</PresentationFormat>
  <Paragraphs>97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20</vt:i4>
      </vt:variant>
    </vt:vector>
  </HeadingPairs>
  <TitlesOfParts>
    <vt:vector size="45" baseType="lpstr">
      <vt:lpstr>Roboto</vt:lpstr>
      <vt:lpstr>Archivo</vt:lpstr>
      <vt:lpstr>Calibri</vt:lpstr>
      <vt:lpstr>Arial</vt:lpstr>
      <vt:lpstr>PT Sans</vt:lpstr>
      <vt:lpstr>Oi</vt:lpstr>
      <vt:lpstr>Spinnaker</vt:lpstr>
      <vt:lpstr>KoHo SemiBold</vt:lpstr>
      <vt:lpstr>3_Office Theme</vt:lpstr>
      <vt:lpstr>4_Office Theme</vt:lpstr>
      <vt:lpstr>1_Office Theme</vt:lpstr>
      <vt:lpstr>5_Office Theme</vt:lpstr>
      <vt:lpstr>6_Office Theme</vt:lpstr>
      <vt:lpstr>7_Office Theme</vt:lpstr>
      <vt:lpstr>Business Year Recap Meeting with Calendars by Slidesgo</vt:lpstr>
      <vt:lpstr>1_Business Year Recap Meeting with Calendars by Slidesgo</vt:lpstr>
      <vt:lpstr>2_Business Year Recap Meeting with Calendars by Slidesgo</vt:lpstr>
      <vt:lpstr>3_Business Year Recap Meeting with Calendars by Slidesgo</vt:lpstr>
      <vt:lpstr>4_Business Year Recap Meeting with Calendars by Slidesgo</vt:lpstr>
      <vt:lpstr>5_Business Year Recap Meeting with Calendars by Slidesgo</vt:lpstr>
      <vt:lpstr>6_Business Year Recap Meeting with Calendars by Slidesgo</vt:lpstr>
      <vt:lpstr>7_Business Year Recap Meeting with Calendars by Slidesgo</vt:lpstr>
      <vt:lpstr>8_Business Year Recap Meeting with Calendars by Slidesgo</vt:lpstr>
      <vt:lpstr>9_Business Year Recap Meeting with Calendars by Slidesgo</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trung kien</dc:creator>
  <cp:lastModifiedBy>Kiên Trung</cp:lastModifiedBy>
  <cp:revision>7</cp:revision>
  <dcterms:modified xsi:type="dcterms:W3CDTF">2023-07-27T02:55:18Z</dcterms:modified>
</cp:coreProperties>
</file>