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D19F-53D0-43FE-B184-9EE742707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FC82-E58E-4B5C-9E33-3E148754B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6B679-4593-449B-87F2-41994FE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20297-C9A8-4526-92F6-344582CF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7B339-2E3F-46BF-A4AF-0753CD35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13E6-252E-4C24-86BD-460C07BE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B7176-9EED-4F60-B357-AFD773A73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74855-A595-4403-BC6C-09B10D33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FEB4-D145-4075-8EAE-79E6C40A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A7D79-3B1E-4F8E-9D42-588E201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03F43-9AEB-4712-8835-0F5634184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C0C37-3654-48D1-B23B-6F8A12174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567A-5217-4F0B-B653-510E3BF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B4AC2-17F3-45A2-B9A0-D0EA2D67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6F98-14E6-4106-9069-6B53DF6B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3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2194-4E74-4B6B-A76F-8D6FE6A4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AA33-7EB9-43A0-B9D5-0EAB8C20E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73483-8BBF-4914-9110-FEBC7F75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27F6-35A1-4CC6-94D0-5F7B5C45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93311-61E6-426C-9729-B2BC13A8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7954-9B67-436D-BFA7-B62F19FC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BD6E4-DBEF-4A60-AD3E-23D6FF60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C29D-B7D6-4220-B1AE-068FCB43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C1EEE-305B-4D51-83BD-DE36FAD3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7E941-279A-4BF4-BB6C-62AE3E60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1C54-8B6E-41C2-A938-08AA3250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B5C91-B680-4FF2-86B2-EE67A3FDB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573F0-7DBF-49EF-BEFA-ABB2ADC14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FA5CC-948A-4929-B307-DBC4EE77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44471-4C4F-41D3-AAFE-A9B6D2B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2B9FD-D133-42E1-B554-E947A876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91CB-2CAC-4D26-BFF9-27680101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8B71E-B372-4089-9F98-F72D53FE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8FFF2-719E-45BD-B0FB-5A05F1A37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B253B-70FE-4D86-A1AF-3AA164435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3CE18-8908-41F2-8C80-36A45408E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77B44-D321-474A-B980-1253CBF3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45DAC-0506-4BAE-9F3E-DABC5ADD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1039A-3FF5-40F8-8E96-BFCACAFB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D6F-C1AC-4264-9D85-09A1A545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5BE0C-D3B2-4627-9ED8-54F5E160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9FDC0-725A-4B99-9C98-D37F94F1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CD8AA-CED9-4E6E-AD45-1E5B8DFA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9B667-7030-409C-ACDB-7CB98E24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18385-B654-4763-8B3D-13DE209A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02877-B15C-4C26-9A4D-ED848658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1D7C-41C3-4AF8-9DE9-36110FA0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5271-D394-4461-9875-13E5DC35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22B25-433C-46AE-A34F-42D444FBA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09725-C64A-4A88-B51B-F5C5DA4C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4F901-8BB9-45A6-A2A8-18E8D6C7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87C39-E2C2-4141-BF1C-648C249C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1138-2FA3-4EEB-B6A3-BA76BC09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D2F60-A32F-4531-98DE-29ED180B9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665A7-BB65-40FE-8717-C0507E929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99195-3BEF-4A49-A50C-E1031683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898F1-3173-4772-A475-CBFE2E78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B516-BA17-4827-9E66-102747B2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0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25864-3EA7-4AD9-9F88-55541E0D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608E6-B93C-427E-B35F-58AB1138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5332D-3E30-4AC4-B4E2-DDC47F3C6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7597-372E-452D-BA79-271DEB229C9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9EF1A-2264-464E-BE78-508E10AEC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2366-C737-4FB8-B8AE-C8BDF8079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3003E-052A-43B9-BA0E-D3FD2D92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3024" cy="6887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4FE0D-E3D7-4E6B-A5D4-4C9A371CD938}"/>
              </a:ext>
            </a:extLst>
          </p:cNvPr>
          <p:cNvSpPr txBox="1"/>
          <p:nvPr/>
        </p:nvSpPr>
        <p:spPr>
          <a:xfrm>
            <a:off x="310850" y="1257326"/>
            <a:ext cx="115702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B029D2-C16F-4F17-B23F-50E985F1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7" y="363572"/>
            <a:ext cx="4493213" cy="61621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307A4C-1D41-480B-9E14-80239E388D2E}"/>
              </a:ext>
            </a:extLst>
          </p:cNvPr>
          <p:cNvSpPr/>
          <p:nvPr/>
        </p:nvSpPr>
        <p:spPr>
          <a:xfrm>
            <a:off x="138545" y="91041"/>
            <a:ext cx="11914910" cy="6675918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6EF6D-D70E-47CE-8008-980371B179F2}"/>
              </a:ext>
            </a:extLst>
          </p:cNvPr>
          <p:cNvSpPr txBox="1"/>
          <p:nvPr/>
        </p:nvSpPr>
        <p:spPr>
          <a:xfrm>
            <a:off x="7565241" y="-417963"/>
            <a:ext cx="317533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3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7944CE-72BD-4599-AE2E-8020E5B8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51523"/>
            <a:ext cx="11991871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6C92D-8EC0-415C-ABD7-BA09FB658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5" r="12189" b="388"/>
          <a:stretch/>
        </p:blipFill>
        <p:spPr>
          <a:xfrm>
            <a:off x="545909" y="257601"/>
            <a:ext cx="5936778" cy="6334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94A05-9F4C-48A3-87BD-6F9B6B5727E0}"/>
              </a:ext>
            </a:extLst>
          </p:cNvPr>
          <p:cNvSpPr txBox="1"/>
          <p:nvPr/>
        </p:nvSpPr>
        <p:spPr>
          <a:xfrm>
            <a:off x="7970293" y="-272954"/>
            <a:ext cx="3746538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03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68ABF-BF85-4F7E-A9CA-2CF1B0C2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48475"/>
            <a:ext cx="11997968" cy="676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8E3870-9529-413E-B010-C9A9CAF66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382137" y="368490"/>
            <a:ext cx="3545513" cy="2047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66D9B-769F-4E5B-AF00-48EA56FAFD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4094328" y="600502"/>
            <a:ext cx="3545513" cy="2047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71EB57-3BB7-47CC-8502-0266A2715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8170349" y="600502"/>
            <a:ext cx="3545513" cy="2047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78B7F2-BDCD-48F1-AC0B-A70C0BC4B73B}"/>
              </a:ext>
            </a:extLst>
          </p:cNvPr>
          <p:cNvSpPr txBox="1"/>
          <p:nvPr/>
        </p:nvSpPr>
        <p:spPr>
          <a:xfrm>
            <a:off x="4458158" y="1975462"/>
            <a:ext cx="265489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70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DBE1EF-0BC5-4097-8114-1D35583F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0"/>
            <a:ext cx="11991871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13EEF4-9400-4A73-9BC0-0CF9FDFD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585" y="272385"/>
            <a:ext cx="6313227" cy="6313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07760-8829-4064-923A-944469907498}"/>
              </a:ext>
            </a:extLst>
          </p:cNvPr>
          <p:cNvSpPr txBox="1"/>
          <p:nvPr/>
        </p:nvSpPr>
        <p:spPr>
          <a:xfrm>
            <a:off x="8243248" y="368490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solidFill>
                  <a:srgbClr val="C0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08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A70C0-9457-4D36-8EBC-103E8472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51523"/>
            <a:ext cx="11997968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31531-26B6-4ED6-8599-9B3B43CD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26" y="554768"/>
            <a:ext cx="1994866" cy="2816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55924B-6899-4B6B-9938-FCEE1801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34" y="554768"/>
            <a:ext cx="1994866" cy="2816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F332E-A35A-4CF3-B574-D0B33C0A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8" y="3611223"/>
            <a:ext cx="1994866" cy="2816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662735-723A-4B68-A6AC-4E3B096F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922" y="3659087"/>
            <a:ext cx="1994866" cy="2816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E4DA07-FAC7-42E2-A33B-FA060748F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93" y="3659087"/>
            <a:ext cx="1994866" cy="2816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2AFFCA-F247-4C17-B3AB-D352C10102A3}"/>
              </a:ext>
            </a:extLst>
          </p:cNvPr>
          <p:cNvSpPr txBox="1"/>
          <p:nvPr/>
        </p:nvSpPr>
        <p:spPr>
          <a:xfrm>
            <a:off x="8614281" y="146894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6" grpId="1" build="allAtOnce"/>
      <p:bldP spid="16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7B750-92E7-4D2A-A524-ED8E659B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2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3451-AC1E-4C2C-908E-A834DAFA3D89}"/>
              </a:ext>
            </a:extLst>
          </p:cNvPr>
          <p:cNvSpPr txBox="1"/>
          <p:nvPr/>
        </p:nvSpPr>
        <p:spPr>
          <a:xfrm>
            <a:off x="1094566" y="2163467"/>
            <a:ext cx="9148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80A2A-00DB-493E-A741-841A63DC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162959"/>
            <a:ext cx="11997968" cy="676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AE22E-E0AC-4D33-BC45-DD50CBEFF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0" y="388247"/>
            <a:ext cx="3930926" cy="1533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2F596-E711-44D8-8AE3-8E2485E0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047" y="3814739"/>
            <a:ext cx="3400255" cy="2880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5493B-D40B-4C2A-8258-852049E80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99" y="359855"/>
            <a:ext cx="3257988" cy="3257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0BB8F-D9DD-45CC-812F-7B4DDE5A2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6" y="4338094"/>
            <a:ext cx="4659079" cy="2519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BB2CC-867F-4083-9C2F-1D562C8D0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03" y="2147273"/>
            <a:ext cx="4263059" cy="1838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DC56CB-31EF-4310-91CA-14D24123FDFB}"/>
              </a:ext>
            </a:extLst>
          </p:cNvPr>
          <p:cNvSpPr txBox="1"/>
          <p:nvPr/>
        </p:nvSpPr>
        <p:spPr>
          <a:xfrm>
            <a:off x="6196623" y="359855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46D4C-437E-4928-A822-A7BE83E6B874}"/>
              </a:ext>
            </a:extLst>
          </p:cNvPr>
          <p:cNvSpPr txBox="1"/>
          <p:nvPr/>
        </p:nvSpPr>
        <p:spPr>
          <a:xfrm>
            <a:off x="6215867" y="1774130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FCCBE-49E6-48A5-97A8-1ED87ADFDCA3}"/>
              </a:ext>
            </a:extLst>
          </p:cNvPr>
          <p:cNvSpPr txBox="1"/>
          <p:nvPr/>
        </p:nvSpPr>
        <p:spPr>
          <a:xfrm>
            <a:off x="6215867" y="3037668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81D0E-34BD-4999-BF47-67788A4A1BA6}"/>
              </a:ext>
            </a:extLst>
          </p:cNvPr>
          <p:cNvSpPr txBox="1"/>
          <p:nvPr/>
        </p:nvSpPr>
        <p:spPr>
          <a:xfrm>
            <a:off x="6268344" y="4334320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A8612A-1D6F-49DB-9348-34642EDEBDCC}"/>
              </a:ext>
            </a:extLst>
          </p:cNvPr>
          <p:cNvSpPr txBox="1"/>
          <p:nvPr/>
        </p:nvSpPr>
        <p:spPr>
          <a:xfrm>
            <a:off x="6282843" y="5676454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4A8248-D819-4BD5-8C3D-4933389F4B30}"/>
              </a:ext>
            </a:extLst>
          </p:cNvPr>
          <p:cNvCxnSpPr/>
          <p:nvPr/>
        </p:nvCxnSpPr>
        <p:spPr>
          <a:xfrm>
            <a:off x="4545496" y="867686"/>
            <a:ext cx="15505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F80190-2B0F-48CF-B5A0-6DCD7AD16277}"/>
              </a:ext>
            </a:extLst>
          </p:cNvPr>
          <p:cNvCxnSpPr/>
          <p:nvPr/>
        </p:nvCxnSpPr>
        <p:spPr>
          <a:xfrm flipV="1">
            <a:off x="4756095" y="2411896"/>
            <a:ext cx="1339905" cy="6545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A7BD95-A85D-4080-8223-5939FB7DBB24}"/>
              </a:ext>
            </a:extLst>
          </p:cNvPr>
          <p:cNvCxnSpPr/>
          <p:nvPr/>
        </p:nvCxnSpPr>
        <p:spPr>
          <a:xfrm flipH="1">
            <a:off x="6914863" y="1857793"/>
            <a:ext cx="1729368" cy="42556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B8943E-B915-4831-9975-3D8AE301FB72}"/>
              </a:ext>
            </a:extLst>
          </p:cNvPr>
          <p:cNvCxnSpPr/>
          <p:nvPr/>
        </p:nvCxnSpPr>
        <p:spPr>
          <a:xfrm flipH="1" flipV="1">
            <a:off x="6891609" y="3814739"/>
            <a:ext cx="1533856" cy="17833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CC4F60-4394-4C55-B9D8-7965F081FC3A}"/>
              </a:ext>
            </a:extLst>
          </p:cNvPr>
          <p:cNvCxnSpPr/>
          <p:nvPr/>
        </p:nvCxnSpPr>
        <p:spPr>
          <a:xfrm flipV="1">
            <a:off x="4756095" y="4842151"/>
            <a:ext cx="1392122" cy="687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E5B4-AE7D-4AA4-85C1-393D40B2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2379E1-DF4A-4831-A286-438D9A303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1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C6FC4-CC78-4702-BD7C-C00F87775795}"/>
              </a:ext>
            </a:extLst>
          </p:cNvPr>
          <p:cNvSpPr txBox="1"/>
          <p:nvPr/>
        </p:nvSpPr>
        <p:spPr>
          <a:xfrm>
            <a:off x="1234430" y="1828531"/>
            <a:ext cx="10734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46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mnThuongThanh</cp:lastModifiedBy>
  <cp:revision>4</cp:revision>
  <dcterms:created xsi:type="dcterms:W3CDTF">2021-12-03T07:14:56Z</dcterms:created>
  <dcterms:modified xsi:type="dcterms:W3CDTF">2023-09-30T03:05:08Z</dcterms:modified>
</cp:coreProperties>
</file>