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58" r:id="rId6"/>
    <p:sldId id="262" r:id="rId7"/>
    <p:sldId id="268" r:id="rId8"/>
    <p:sldId id="269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-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8784-AF4F-4162-9D43-EBB66CF7034C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935E-7AFE-4513-A69B-50BB96653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20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8784-AF4F-4162-9D43-EBB66CF7034C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935E-7AFE-4513-A69B-50BB96653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9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8784-AF4F-4162-9D43-EBB66CF7034C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935E-7AFE-4513-A69B-50BB96653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80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8784-AF4F-4162-9D43-EBB66CF7034C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935E-7AFE-4513-A69B-50BB96653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55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8784-AF4F-4162-9D43-EBB66CF7034C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935E-7AFE-4513-A69B-50BB96653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823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8784-AF4F-4162-9D43-EBB66CF7034C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935E-7AFE-4513-A69B-50BB96653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46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8784-AF4F-4162-9D43-EBB66CF7034C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935E-7AFE-4513-A69B-50BB96653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40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8784-AF4F-4162-9D43-EBB66CF7034C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935E-7AFE-4513-A69B-50BB96653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22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8784-AF4F-4162-9D43-EBB66CF7034C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935E-7AFE-4513-A69B-50BB96653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72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8784-AF4F-4162-9D43-EBB66CF7034C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935E-7AFE-4513-A69B-50BB96653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95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8784-AF4F-4162-9D43-EBB66CF7034C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935E-7AFE-4513-A69B-50BB96653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11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18784-AF4F-4162-9D43-EBB66CF7034C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B935E-7AFE-4513-A69B-50BB96653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05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2250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61386" y="579550"/>
            <a:ext cx="6705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ỦY BAN NHÂN DÂN QUẬN LONG BIÊN</a:t>
            </a:r>
          </a:p>
          <a:p>
            <a:r>
              <a:rPr lang="en-US" sz="2800" smtClean="0"/>
              <a:t>TRƯỜNG MẦM NON THƯỢNG THANH</a:t>
            </a:r>
            <a:endParaRPr lang="en-US" sz="2800"/>
          </a:p>
        </p:txBody>
      </p:sp>
      <p:sp>
        <p:nvSpPr>
          <p:cNvPr id="6" name="TextBox 5"/>
          <p:cNvSpPr txBox="1"/>
          <p:nvPr/>
        </p:nvSpPr>
        <p:spPr>
          <a:xfrm>
            <a:off x="3760631" y="2743200"/>
            <a:ext cx="4559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LĨNH VỰC PHÁT TRIỂN NGÔN NGỮ</a:t>
            </a:r>
            <a:endParaRPr lang="en-US" sz="2400"/>
          </a:p>
        </p:txBody>
      </p:sp>
      <p:sp>
        <p:nvSpPr>
          <p:cNvPr id="7" name="TextBox 6"/>
          <p:cNvSpPr txBox="1"/>
          <p:nvPr/>
        </p:nvSpPr>
        <p:spPr>
          <a:xfrm>
            <a:off x="4391696" y="4778062"/>
            <a:ext cx="34427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Thơ “ Mùa hạ tuyệt vời”</a:t>
            </a:r>
          </a:p>
          <a:p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5 – 6 tuổi</a:t>
            </a:r>
          </a:p>
          <a:p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Đỗ Thị Hương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295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152" y="0"/>
            <a:ext cx="12101848" cy="75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74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6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152" y="-90152"/>
            <a:ext cx="12101848" cy="704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38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707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57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067504" cy="695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850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668" y="0"/>
            <a:ext cx="120503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041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7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24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031" y="0"/>
            <a:ext cx="12088969" cy="701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28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726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753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0496" y="3786389"/>
            <a:ext cx="2105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Ôi mùa hạ tuyệt vời</a:t>
            </a:r>
          </a:p>
          <a:p>
            <a:r>
              <a:rPr lang="en-US" smtClean="0"/>
              <a:t>Cho em bao mơ ước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37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3639" y="3105835"/>
            <a:ext cx="8783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mtClean="0">
                <a:solidFill>
                  <a:srgbClr val="FFFF00"/>
                </a:solidFill>
              </a:rPr>
              <a:t>Ô</a:t>
            </a:r>
            <a:r>
              <a:rPr lang="en-US" smtClean="0">
                <a:solidFill>
                  <a:srgbClr val="FFFF00"/>
                </a:solidFill>
              </a:rPr>
              <a:t>i </a:t>
            </a:r>
            <a:r>
              <a:rPr lang="vi-VN" smtClean="0">
                <a:solidFill>
                  <a:srgbClr val="FFFF00"/>
                </a:solidFill>
              </a:rPr>
              <a:t>mùa hạ tuyệt vời</a:t>
            </a:r>
          </a:p>
          <a:p>
            <a:r>
              <a:rPr lang="vi-VN" smtClean="0">
                <a:solidFill>
                  <a:srgbClr val="FFFF00"/>
                </a:solidFill>
              </a:rPr>
              <a:t>Cho</a:t>
            </a:r>
            <a:r>
              <a:rPr lang="vi-VN" smtClean="0">
                <a:solidFill>
                  <a:srgbClr val="FFFF00"/>
                </a:solidFill>
              </a:rPr>
              <a:t> em bao mơ ước</a:t>
            </a:r>
            <a:endParaRPr lang="vi-VN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516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967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62</Words>
  <Application>Microsoft Office PowerPoint</Application>
  <PresentationFormat>Widescreen</PresentationFormat>
  <Paragraphs>10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2023-04-10T13:48:44Z</dcterms:created>
  <dcterms:modified xsi:type="dcterms:W3CDTF">2023-04-10T14:02:41Z</dcterms:modified>
</cp:coreProperties>
</file>