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60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8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7E68-251B-464C-A64D-A3D9715AD74F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45F4-722B-4B92-9F06-D2AEFE35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217" y="5134156"/>
            <a:ext cx="6790246" cy="56009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060" y="0"/>
            <a:ext cx="126370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000" y="352178"/>
            <a:ext cx="48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UỶ BAN NHÂN DÂN QUẬN LONG BIÊN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551217" y="780392"/>
            <a:ext cx="570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6306" y="2299447"/>
            <a:ext cx="548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012" y="3092824"/>
            <a:ext cx="4263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Bài thơ “ Từ hạt đến hoa”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Trần Thị Thùy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3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5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112135"/>
            <a:ext cx="19929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Bắt đầu là hạt </a:t>
            </a:r>
          </a:p>
          <a:p>
            <a:r>
              <a:rPr lang="en-US" smtClean="0"/>
              <a:t>Rồi sau thành mầm</a:t>
            </a:r>
          </a:p>
          <a:p>
            <a:r>
              <a:rPr lang="en-US" smtClean="0"/>
              <a:t>Gặp hạt mưa xuân</a:t>
            </a:r>
          </a:p>
          <a:p>
            <a:r>
              <a:rPr lang="en-US" smtClean="0"/>
              <a:t>xòe ra lá nhỏ</a:t>
            </a:r>
          </a:p>
          <a:p>
            <a:r>
              <a:rPr lang="en-US" smtClean="0"/>
              <a:t>Lớn thêm chút nữa</a:t>
            </a:r>
          </a:p>
          <a:p>
            <a:r>
              <a:rPr lang="en-US" smtClean="0"/>
              <a:t>Vươn lên bầu trời</a:t>
            </a:r>
          </a:p>
          <a:p>
            <a:r>
              <a:rPr lang="en-US" smtClean="0"/>
              <a:t>Cái hạt bé xíu</a:t>
            </a:r>
          </a:p>
          <a:p>
            <a:r>
              <a:rPr lang="en-US" smtClean="0"/>
              <a:t>Thành cây thật rồi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1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5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6" y="147918"/>
            <a:ext cx="12084424" cy="6710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273" y="2717442"/>
            <a:ext cx="1895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Cái hạt hôm qua</a:t>
            </a:r>
          </a:p>
          <a:p>
            <a:r>
              <a:rPr lang="en-US" smtClean="0"/>
              <a:t>Hôm nay cây khỏe</a:t>
            </a:r>
          </a:p>
          <a:p>
            <a:r>
              <a:rPr lang="en-US" smtClean="0"/>
              <a:t>Rồi cây khe khẽ</a:t>
            </a:r>
          </a:p>
          <a:p>
            <a:r>
              <a:rPr lang="en-US" smtClean="0"/>
              <a:t>Cây ra nụ tròn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8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175" y="2859110"/>
            <a:ext cx="1959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Chùm nụ con con </a:t>
            </a:r>
          </a:p>
          <a:p>
            <a:r>
              <a:rPr lang="en-US" smtClean="0"/>
              <a:t>Gặp nhiều tia nắng</a:t>
            </a:r>
          </a:p>
          <a:p>
            <a:r>
              <a:rPr lang="en-US" smtClean="0"/>
              <a:t>Găpg gàn tiếng ca</a:t>
            </a:r>
          </a:p>
          <a:p>
            <a:r>
              <a:rPr lang="en-US" smtClean="0"/>
              <a:t>Chùm nụ xòe 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0"/>
            <a:ext cx="120306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758" y="3709115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Những bông hoa thắm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0577"/>
            <a:ext cx="10516511" cy="4354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937"/>
            <a:ext cx="12041746" cy="6473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9273" y="1390918"/>
            <a:ext cx="209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Và nhiều hoa thắm </a:t>
            </a:r>
          </a:p>
          <a:p>
            <a:r>
              <a:rPr lang="en-US" smtClean="0"/>
              <a:t>Dệt thành mùa xuân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5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112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2023-03-01T14:07:46Z</dcterms:created>
  <dcterms:modified xsi:type="dcterms:W3CDTF">2023-03-01T14:40:44Z</dcterms:modified>
</cp:coreProperties>
</file>