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91" r:id="rId4"/>
    <p:sldId id="261" r:id="rId5"/>
    <p:sldId id="314" r:id="rId6"/>
    <p:sldId id="315" r:id="rId7"/>
    <p:sldId id="317" r:id="rId8"/>
    <p:sldId id="316" r:id="rId9"/>
    <p:sldId id="318" r:id="rId10"/>
    <p:sldId id="313" r:id="rId11"/>
    <p:sldId id="270" r:id="rId12"/>
    <p:sldId id="301" r:id="rId13"/>
    <p:sldId id="302" r:id="rId14"/>
    <p:sldId id="303" r:id="rId15"/>
    <p:sldId id="305" r:id="rId16"/>
    <p:sldId id="281" r:id="rId17"/>
    <p:sldId id="309" r:id="rId18"/>
    <p:sldId id="311" r:id="rId19"/>
    <p:sldId id="310" r:id="rId20"/>
    <p:sldId id="282" r:id="rId21"/>
    <p:sldId id="285" r:id="rId22"/>
    <p:sldId id="312" r:id="rId23"/>
    <p:sldId id="319" r:id="rId24"/>
    <p:sldId id="322" r:id="rId25"/>
    <p:sldId id="320" r:id="rId26"/>
  </p:sldIdLst>
  <p:sldSz cx="10058400" cy="7772400"/>
  <p:notesSz cx="6858000" cy="9144000"/>
  <p:defaultTextStyle>
    <a:defPPr>
      <a:defRPr lang="en-US"/>
    </a:defPPr>
    <a:lvl1pPr marL="0" algn="l" defTabSz="1018467" rtl="0" eaLnBrk="1" latinLnBrk="0" hangingPunct="1">
      <a:defRPr sz="2000" kern="1200">
        <a:solidFill>
          <a:schemeClr val="tx1"/>
        </a:solidFill>
        <a:latin typeface="+mn-lt"/>
        <a:ea typeface="+mn-ea"/>
        <a:cs typeface="+mn-cs"/>
      </a:defRPr>
    </a:lvl1pPr>
    <a:lvl2pPr marL="509233" algn="l" defTabSz="1018467" rtl="0" eaLnBrk="1" latinLnBrk="0" hangingPunct="1">
      <a:defRPr sz="2000" kern="1200">
        <a:solidFill>
          <a:schemeClr val="tx1"/>
        </a:solidFill>
        <a:latin typeface="+mn-lt"/>
        <a:ea typeface="+mn-ea"/>
        <a:cs typeface="+mn-cs"/>
      </a:defRPr>
    </a:lvl2pPr>
    <a:lvl3pPr marL="1018467" algn="l" defTabSz="1018467" rtl="0" eaLnBrk="1" latinLnBrk="0" hangingPunct="1">
      <a:defRPr sz="2000" kern="1200">
        <a:solidFill>
          <a:schemeClr val="tx1"/>
        </a:solidFill>
        <a:latin typeface="+mn-lt"/>
        <a:ea typeface="+mn-ea"/>
        <a:cs typeface="+mn-cs"/>
      </a:defRPr>
    </a:lvl3pPr>
    <a:lvl4pPr marL="1527701" algn="l" defTabSz="1018467" rtl="0" eaLnBrk="1" latinLnBrk="0" hangingPunct="1">
      <a:defRPr sz="2000" kern="1200">
        <a:solidFill>
          <a:schemeClr val="tx1"/>
        </a:solidFill>
        <a:latin typeface="+mn-lt"/>
        <a:ea typeface="+mn-ea"/>
        <a:cs typeface="+mn-cs"/>
      </a:defRPr>
    </a:lvl4pPr>
    <a:lvl5pPr marL="2036935" algn="l" defTabSz="1018467" rtl="0" eaLnBrk="1" latinLnBrk="0" hangingPunct="1">
      <a:defRPr sz="2000" kern="1200">
        <a:solidFill>
          <a:schemeClr val="tx1"/>
        </a:solidFill>
        <a:latin typeface="+mn-lt"/>
        <a:ea typeface="+mn-ea"/>
        <a:cs typeface="+mn-cs"/>
      </a:defRPr>
    </a:lvl5pPr>
    <a:lvl6pPr marL="2546169" algn="l" defTabSz="1018467" rtl="0" eaLnBrk="1" latinLnBrk="0" hangingPunct="1">
      <a:defRPr sz="2000" kern="1200">
        <a:solidFill>
          <a:schemeClr val="tx1"/>
        </a:solidFill>
        <a:latin typeface="+mn-lt"/>
        <a:ea typeface="+mn-ea"/>
        <a:cs typeface="+mn-cs"/>
      </a:defRPr>
    </a:lvl6pPr>
    <a:lvl7pPr marL="3055400" algn="l" defTabSz="1018467" rtl="0" eaLnBrk="1" latinLnBrk="0" hangingPunct="1">
      <a:defRPr sz="2000" kern="1200">
        <a:solidFill>
          <a:schemeClr val="tx1"/>
        </a:solidFill>
        <a:latin typeface="+mn-lt"/>
        <a:ea typeface="+mn-ea"/>
        <a:cs typeface="+mn-cs"/>
      </a:defRPr>
    </a:lvl7pPr>
    <a:lvl8pPr marL="3564636" algn="l" defTabSz="1018467" rtl="0" eaLnBrk="1" latinLnBrk="0" hangingPunct="1">
      <a:defRPr sz="2000" kern="1200">
        <a:solidFill>
          <a:schemeClr val="tx1"/>
        </a:solidFill>
        <a:latin typeface="+mn-lt"/>
        <a:ea typeface="+mn-ea"/>
        <a:cs typeface="+mn-cs"/>
      </a:defRPr>
    </a:lvl8pPr>
    <a:lvl9pPr marL="4073867" algn="l" defTabSz="101846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24" autoAdjust="0"/>
  </p:normalViewPr>
  <p:slideViewPr>
    <p:cSldViewPr>
      <p:cViewPr varScale="1">
        <p:scale>
          <a:sx n="75" d="100"/>
          <a:sy n="75" d="100"/>
        </p:scale>
        <p:origin x="66" y="216"/>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E760A-5B26-4F09-83D1-DB190006842A}" type="datetimeFigureOut">
              <a:rPr lang="en-US" smtClean="0"/>
              <a:pPr/>
              <a:t>12/3/2023</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2E143-8D05-44A3-BFF3-FAA217B4D2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080" rtl="0" eaLnBrk="1" latinLnBrk="0" hangingPunct="1">
      <a:defRPr sz="1200" kern="1200">
        <a:solidFill>
          <a:schemeClr val="tx1"/>
        </a:solidFill>
        <a:latin typeface="+mn-lt"/>
        <a:ea typeface="+mn-ea"/>
        <a:cs typeface="+mn-cs"/>
      </a:defRPr>
    </a:lvl1pPr>
    <a:lvl2pPr marL="457039" algn="l" defTabSz="914080" rtl="0" eaLnBrk="1" latinLnBrk="0" hangingPunct="1">
      <a:defRPr sz="1200" kern="1200">
        <a:solidFill>
          <a:schemeClr val="tx1"/>
        </a:solidFill>
        <a:latin typeface="+mn-lt"/>
        <a:ea typeface="+mn-ea"/>
        <a:cs typeface="+mn-cs"/>
      </a:defRPr>
    </a:lvl2pPr>
    <a:lvl3pPr marL="914080" algn="l" defTabSz="914080" rtl="0" eaLnBrk="1" latinLnBrk="0" hangingPunct="1">
      <a:defRPr sz="1200" kern="1200">
        <a:solidFill>
          <a:schemeClr val="tx1"/>
        </a:solidFill>
        <a:latin typeface="+mn-lt"/>
        <a:ea typeface="+mn-ea"/>
        <a:cs typeface="+mn-cs"/>
      </a:defRPr>
    </a:lvl3pPr>
    <a:lvl4pPr marL="1371119" algn="l" defTabSz="914080" rtl="0" eaLnBrk="1" latinLnBrk="0" hangingPunct="1">
      <a:defRPr sz="1200" kern="1200">
        <a:solidFill>
          <a:schemeClr val="tx1"/>
        </a:solidFill>
        <a:latin typeface="+mn-lt"/>
        <a:ea typeface="+mn-ea"/>
        <a:cs typeface="+mn-cs"/>
      </a:defRPr>
    </a:lvl4pPr>
    <a:lvl5pPr marL="1828158" algn="l" defTabSz="914080" rtl="0" eaLnBrk="1" latinLnBrk="0" hangingPunct="1">
      <a:defRPr sz="1200" kern="1200">
        <a:solidFill>
          <a:schemeClr val="tx1"/>
        </a:solidFill>
        <a:latin typeface="+mn-lt"/>
        <a:ea typeface="+mn-ea"/>
        <a:cs typeface="+mn-cs"/>
      </a:defRPr>
    </a:lvl5pPr>
    <a:lvl6pPr marL="2285197" algn="l" defTabSz="914080" rtl="0" eaLnBrk="1" latinLnBrk="0" hangingPunct="1">
      <a:defRPr sz="1200" kern="1200">
        <a:solidFill>
          <a:schemeClr val="tx1"/>
        </a:solidFill>
        <a:latin typeface="+mn-lt"/>
        <a:ea typeface="+mn-ea"/>
        <a:cs typeface="+mn-cs"/>
      </a:defRPr>
    </a:lvl6pPr>
    <a:lvl7pPr marL="2742239" algn="l" defTabSz="914080" rtl="0" eaLnBrk="1" latinLnBrk="0" hangingPunct="1">
      <a:defRPr sz="1200" kern="1200">
        <a:solidFill>
          <a:schemeClr val="tx1"/>
        </a:solidFill>
        <a:latin typeface="+mn-lt"/>
        <a:ea typeface="+mn-ea"/>
        <a:cs typeface="+mn-cs"/>
      </a:defRPr>
    </a:lvl7pPr>
    <a:lvl8pPr marL="3199277" algn="l" defTabSz="914080" rtl="0" eaLnBrk="1" latinLnBrk="0" hangingPunct="1">
      <a:defRPr sz="1200" kern="1200">
        <a:solidFill>
          <a:schemeClr val="tx1"/>
        </a:solidFill>
        <a:latin typeface="+mn-lt"/>
        <a:ea typeface="+mn-ea"/>
        <a:cs typeface="+mn-cs"/>
      </a:defRPr>
    </a:lvl8pPr>
    <a:lvl9pPr marL="3656316" algn="l" defTabSz="9140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52E143-8D05-44A3-BFF3-FAA217B4D22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6545C3-6C56-46F2-B934-C4FDC3BC29F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7"/>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233" indent="0" algn="ctr">
              <a:buNone/>
              <a:defRPr>
                <a:solidFill>
                  <a:schemeClr val="tx1">
                    <a:tint val="75000"/>
                  </a:schemeClr>
                </a:solidFill>
              </a:defRPr>
            </a:lvl2pPr>
            <a:lvl3pPr marL="1018467" indent="0" algn="ctr">
              <a:buNone/>
              <a:defRPr>
                <a:solidFill>
                  <a:schemeClr val="tx1">
                    <a:tint val="75000"/>
                  </a:schemeClr>
                </a:solidFill>
              </a:defRPr>
            </a:lvl3pPr>
            <a:lvl4pPr marL="1527701" indent="0" algn="ctr">
              <a:buNone/>
              <a:defRPr>
                <a:solidFill>
                  <a:schemeClr val="tx1">
                    <a:tint val="75000"/>
                  </a:schemeClr>
                </a:solidFill>
              </a:defRPr>
            </a:lvl4pPr>
            <a:lvl5pPr marL="2036935" indent="0" algn="ctr">
              <a:buNone/>
              <a:defRPr>
                <a:solidFill>
                  <a:schemeClr val="tx1">
                    <a:tint val="75000"/>
                  </a:schemeClr>
                </a:solidFill>
              </a:defRPr>
            </a:lvl5pPr>
            <a:lvl6pPr marL="2546169" indent="0" algn="ctr">
              <a:buNone/>
              <a:defRPr>
                <a:solidFill>
                  <a:schemeClr val="tx1">
                    <a:tint val="75000"/>
                  </a:schemeClr>
                </a:solidFill>
              </a:defRPr>
            </a:lvl6pPr>
            <a:lvl7pPr marL="3055400" indent="0" algn="ctr">
              <a:buNone/>
              <a:defRPr>
                <a:solidFill>
                  <a:schemeClr val="tx1">
                    <a:tint val="75000"/>
                  </a:schemeClr>
                </a:solidFill>
              </a:defRPr>
            </a:lvl7pPr>
            <a:lvl8pPr marL="3564636" indent="0" algn="ctr">
              <a:buNone/>
              <a:defRPr>
                <a:solidFill>
                  <a:schemeClr val="tx1">
                    <a:tint val="75000"/>
                  </a:schemeClr>
                </a:solidFill>
              </a:defRPr>
            </a:lvl8pPr>
            <a:lvl9pPr marL="407386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B548DF-FBD0-4643-B377-8D3A344C39EF}"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548DF-FBD0-4643-B377-8D3A344C39EF}"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8"/>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8"/>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548DF-FBD0-4643-B377-8D3A344C39EF}"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20ECE5-BFEC-858F-0D58-8DA0363B8A8D}"/>
              </a:ext>
            </a:extLst>
          </p:cNvPr>
          <p:cNvSpPr>
            <a:spLocks noGrp="1"/>
          </p:cNvSpPr>
          <p:nvPr>
            <p:ph type="ctrTitle"/>
          </p:nvPr>
        </p:nvSpPr>
        <p:spPr>
          <a:xfrm>
            <a:off x="1257300" y="1272011"/>
            <a:ext cx="7543800" cy="2705947"/>
          </a:xfrm>
        </p:spPr>
        <p:txBody>
          <a:bodyPr anchor="b"/>
          <a:lstStyle>
            <a:lvl1pPr algn="ctr">
              <a:defRPr sz="4950"/>
            </a:lvl1pPr>
          </a:lstStyle>
          <a:p>
            <a:r>
              <a:rPr lang="vi-VN"/>
              <a:t>Bấm để sửa kiểu tiêu đề Bản cái</a:t>
            </a:r>
          </a:p>
        </p:txBody>
      </p:sp>
      <p:sp>
        <p:nvSpPr>
          <p:cNvPr id="3" name="Tiêu đề phụ 2">
            <a:extLst>
              <a:ext uri="{FF2B5EF4-FFF2-40B4-BE49-F238E27FC236}">
                <a16:creationId xmlns:a16="http://schemas.microsoft.com/office/drawing/2014/main" id="{C2349318-6928-9DA8-1E87-A4DBC1B7973A}"/>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FD133641-AB53-A8E1-39AC-27444BA3261D}"/>
              </a:ext>
            </a:extLst>
          </p:cNvPr>
          <p:cNvSpPr>
            <a:spLocks noGrp="1"/>
          </p:cNvSpPr>
          <p:nvPr>
            <p:ph type="dt" sz="half" idx="10"/>
          </p:nvPr>
        </p:nvSpPr>
        <p:spPr/>
        <p:txBody>
          <a:bodyPr/>
          <a:lstStyle/>
          <a:p>
            <a:fld id="{3C3DBF78-4402-481C-9CFF-091042145BFF}" type="datetimeFigureOut">
              <a:rPr lang="vi-VN" smtClean="0"/>
              <a:t>03/12/2023</a:t>
            </a:fld>
            <a:endParaRPr lang="vi-VN"/>
          </a:p>
        </p:txBody>
      </p:sp>
      <p:sp>
        <p:nvSpPr>
          <p:cNvPr id="5" name="Chỗ dành sẵn cho Chân trang 4">
            <a:extLst>
              <a:ext uri="{FF2B5EF4-FFF2-40B4-BE49-F238E27FC236}">
                <a16:creationId xmlns:a16="http://schemas.microsoft.com/office/drawing/2014/main" id="{AA12CA70-879E-199E-CB8F-4806B5D94908}"/>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848541C-BC5E-4E01-BA62-2AF627E3A4CC}"/>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308388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FC3DE09-05F7-48A8-C892-BA8B1B68A8A2}"/>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0773492-41F1-83B0-687E-E3D3DD1C847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05C196-99F5-1C63-AE10-D95AFAA0B23A}"/>
              </a:ext>
            </a:extLst>
          </p:cNvPr>
          <p:cNvSpPr>
            <a:spLocks noGrp="1"/>
          </p:cNvSpPr>
          <p:nvPr>
            <p:ph type="dt" sz="half" idx="10"/>
          </p:nvPr>
        </p:nvSpPr>
        <p:spPr/>
        <p:txBody>
          <a:bodyPr/>
          <a:lstStyle/>
          <a:p>
            <a:fld id="{3C3DBF78-4402-481C-9CFF-091042145BFF}" type="datetimeFigureOut">
              <a:rPr lang="vi-VN" smtClean="0"/>
              <a:t>03/12/2023</a:t>
            </a:fld>
            <a:endParaRPr lang="vi-VN"/>
          </a:p>
        </p:txBody>
      </p:sp>
      <p:sp>
        <p:nvSpPr>
          <p:cNvPr id="5" name="Chỗ dành sẵn cho Chân trang 4">
            <a:extLst>
              <a:ext uri="{FF2B5EF4-FFF2-40B4-BE49-F238E27FC236}">
                <a16:creationId xmlns:a16="http://schemas.microsoft.com/office/drawing/2014/main" id="{B6D7F7AF-3CB1-7457-8690-67E2179B431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2DC9DBE8-1C96-E6E6-919C-18E98D1E76EA}"/>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928400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544745-5E36-AE31-1FFD-A086D8ACD12C}"/>
              </a:ext>
            </a:extLst>
          </p:cNvPr>
          <p:cNvSpPr>
            <a:spLocks noGrp="1"/>
          </p:cNvSpPr>
          <p:nvPr>
            <p:ph type="title"/>
          </p:nvPr>
        </p:nvSpPr>
        <p:spPr>
          <a:xfrm>
            <a:off x="686276" y="1937704"/>
            <a:ext cx="8675370" cy="3233102"/>
          </a:xfrm>
        </p:spPr>
        <p:txBody>
          <a:bodyPr anchor="b"/>
          <a:lstStyle>
            <a:lvl1pPr>
              <a:defRPr sz="4950"/>
            </a:lvl1pPr>
          </a:lstStyle>
          <a:p>
            <a:r>
              <a:rPr lang="vi-VN"/>
              <a:t>Bấm để sửa kiểu tiêu đề Bản cái</a:t>
            </a:r>
          </a:p>
        </p:txBody>
      </p:sp>
      <p:sp>
        <p:nvSpPr>
          <p:cNvPr id="3" name="Chỗ dành sẵn cho Văn bản 2">
            <a:extLst>
              <a:ext uri="{FF2B5EF4-FFF2-40B4-BE49-F238E27FC236}">
                <a16:creationId xmlns:a16="http://schemas.microsoft.com/office/drawing/2014/main" id="{9453109D-47FD-8078-BB22-4DFB8983AFA7}"/>
              </a:ext>
            </a:extLst>
          </p:cNvPr>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B45159C-89C8-D4ED-8335-CDB4417320BF}"/>
              </a:ext>
            </a:extLst>
          </p:cNvPr>
          <p:cNvSpPr>
            <a:spLocks noGrp="1"/>
          </p:cNvSpPr>
          <p:nvPr>
            <p:ph type="dt" sz="half" idx="10"/>
          </p:nvPr>
        </p:nvSpPr>
        <p:spPr/>
        <p:txBody>
          <a:bodyPr/>
          <a:lstStyle/>
          <a:p>
            <a:fld id="{3C3DBF78-4402-481C-9CFF-091042145BFF}" type="datetimeFigureOut">
              <a:rPr lang="vi-VN" smtClean="0"/>
              <a:t>03/12/2023</a:t>
            </a:fld>
            <a:endParaRPr lang="vi-VN"/>
          </a:p>
        </p:txBody>
      </p:sp>
      <p:sp>
        <p:nvSpPr>
          <p:cNvPr id="5" name="Chỗ dành sẵn cho Chân trang 4">
            <a:extLst>
              <a:ext uri="{FF2B5EF4-FFF2-40B4-BE49-F238E27FC236}">
                <a16:creationId xmlns:a16="http://schemas.microsoft.com/office/drawing/2014/main" id="{4EF4E1D4-B06E-BFE5-804C-737EDCCA394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A2EA3CB-AC94-418A-B710-B884B6DFE71C}"/>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3135444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1C782B7-DD37-D451-0A15-8721F91250A9}"/>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03D50F2-09D8-63D5-CF30-8394359A0EB8}"/>
              </a:ext>
            </a:extLst>
          </p:cNvPr>
          <p:cNvSpPr>
            <a:spLocks noGrp="1"/>
          </p:cNvSpPr>
          <p:nvPr>
            <p:ph sz="half" idx="1"/>
          </p:nvPr>
        </p:nvSpPr>
        <p:spPr>
          <a:xfrm>
            <a:off x="691515" y="2069042"/>
            <a:ext cx="4274820" cy="4931516"/>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1F165E33-1491-0710-6757-5A9D11F77CB2}"/>
              </a:ext>
            </a:extLst>
          </p:cNvPr>
          <p:cNvSpPr>
            <a:spLocks noGrp="1"/>
          </p:cNvSpPr>
          <p:nvPr>
            <p:ph sz="half" idx="2"/>
          </p:nvPr>
        </p:nvSpPr>
        <p:spPr>
          <a:xfrm>
            <a:off x="5092065" y="2069042"/>
            <a:ext cx="4274820" cy="4931516"/>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BACFFB0-A927-5F36-F14D-2357CF5FC06A}"/>
              </a:ext>
            </a:extLst>
          </p:cNvPr>
          <p:cNvSpPr>
            <a:spLocks noGrp="1"/>
          </p:cNvSpPr>
          <p:nvPr>
            <p:ph type="dt" sz="half" idx="10"/>
          </p:nvPr>
        </p:nvSpPr>
        <p:spPr/>
        <p:txBody>
          <a:bodyPr/>
          <a:lstStyle/>
          <a:p>
            <a:fld id="{3C3DBF78-4402-481C-9CFF-091042145BFF}" type="datetimeFigureOut">
              <a:rPr lang="vi-VN" smtClean="0"/>
              <a:t>03/12/2023</a:t>
            </a:fld>
            <a:endParaRPr lang="vi-VN"/>
          </a:p>
        </p:txBody>
      </p:sp>
      <p:sp>
        <p:nvSpPr>
          <p:cNvPr id="6" name="Chỗ dành sẵn cho Chân trang 5">
            <a:extLst>
              <a:ext uri="{FF2B5EF4-FFF2-40B4-BE49-F238E27FC236}">
                <a16:creationId xmlns:a16="http://schemas.microsoft.com/office/drawing/2014/main" id="{428C13AB-237B-0965-EACC-473FF7E9590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7EE57096-EA28-D1C5-E1C8-3925F2C88352}"/>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791722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12B3314-8080-63D1-EB0D-77CF22515A6E}"/>
              </a:ext>
            </a:extLst>
          </p:cNvPr>
          <p:cNvSpPr>
            <a:spLocks noGrp="1"/>
          </p:cNvSpPr>
          <p:nvPr>
            <p:ph type="title"/>
          </p:nvPr>
        </p:nvSpPr>
        <p:spPr>
          <a:xfrm>
            <a:off x="692825" y="413809"/>
            <a:ext cx="8675370" cy="1502305"/>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FAE9C3C5-2267-7F2B-8CFD-7675BFFD0F5D}"/>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7D6A6E21-5512-210B-E21F-DEF1FB007080}"/>
              </a:ext>
            </a:extLst>
          </p:cNvPr>
          <p:cNvSpPr>
            <a:spLocks noGrp="1"/>
          </p:cNvSpPr>
          <p:nvPr>
            <p:ph sz="half" idx="2"/>
          </p:nvPr>
        </p:nvSpPr>
        <p:spPr>
          <a:xfrm>
            <a:off x="692826" y="2839085"/>
            <a:ext cx="4255174" cy="4175866"/>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56CB337C-7E98-B1C9-9BD2-EAFC9B2EF932}"/>
              </a:ext>
            </a:extLst>
          </p:cNvPr>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88719B4-1BEE-F994-DDF5-D8C2739313D7}"/>
              </a:ext>
            </a:extLst>
          </p:cNvPr>
          <p:cNvSpPr>
            <a:spLocks noGrp="1"/>
          </p:cNvSpPr>
          <p:nvPr>
            <p:ph sz="quarter" idx="4"/>
          </p:nvPr>
        </p:nvSpPr>
        <p:spPr>
          <a:xfrm>
            <a:off x="5092065" y="2839085"/>
            <a:ext cx="4276130" cy="4175866"/>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98BFFBD0-AF55-5C9C-42ED-2ED40B377792}"/>
              </a:ext>
            </a:extLst>
          </p:cNvPr>
          <p:cNvSpPr>
            <a:spLocks noGrp="1"/>
          </p:cNvSpPr>
          <p:nvPr>
            <p:ph type="dt" sz="half" idx="10"/>
          </p:nvPr>
        </p:nvSpPr>
        <p:spPr/>
        <p:txBody>
          <a:bodyPr/>
          <a:lstStyle/>
          <a:p>
            <a:fld id="{3C3DBF78-4402-481C-9CFF-091042145BFF}" type="datetimeFigureOut">
              <a:rPr lang="vi-VN" smtClean="0"/>
              <a:t>03/12/2023</a:t>
            </a:fld>
            <a:endParaRPr lang="vi-VN"/>
          </a:p>
        </p:txBody>
      </p:sp>
      <p:sp>
        <p:nvSpPr>
          <p:cNvPr id="8" name="Chỗ dành sẵn cho Chân trang 7">
            <a:extLst>
              <a:ext uri="{FF2B5EF4-FFF2-40B4-BE49-F238E27FC236}">
                <a16:creationId xmlns:a16="http://schemas.microsoft.com/office/drawing/2014/main" id="{BAB3D892-9F19-D761-93CB-F6C05F8983F2}"/>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750C2436-1B35-CE9E-0DC7-654EB1319A00}"/>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2209044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636795-F4FC-89B6-B03A-7764D6D07356}"/>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5588299-F04C-5D62-928B-0047E0B31342}"/>
              </a:ext>
            </a:extLst>
          </p:cNvPr>
          <p:cNvSpPr>
            <a:spLocks noGrp="1"/>
          </p:cNvSpPr>
          <p:nvPr>
            <p:ph type="dt" sz="half" idx="10"/>
          </p:nvPr>
        </p:nvSpPr>
        <p:spPr/>
        <p:txBody>
          <a:bodyPr/>
          <a:lstStyle/>
          <a:p>
            <a:fld id="{3C3DBF78-4402-481C-9CFF-091042145BFF}" type="datetimeFigureOut">
              <a:rPr lang="vi-VN" smtClean="0"/>
              <a:t>03/12/2023</a:t>
            </a:fld>
            <a:endParaRPr lang="vi-VN"/>
          </a:p>
        </p:txBody>
      </p:sp>
      <p:sp>
        <p:nvSpPr>
          <p:cNvPr id="4" name="Chỗ dành sẵn cho Chân trang 3">
            <a:extLst>
              <a:ext uri="{FF2B5EF4-FFF2-40B4-BE49-F238E27FC236}">
                <a16:creationId xmlns:a16="http://schemas.microsoft.com/office/drawing/2014/main" id="{5011C37D-1719-97F9-5E41-A4A895C5C64F}"/>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42638252-7AA2-42F7-1606-2315D44D0624}"/>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960165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48FC342-FF28-6370-2233-FBFB4B8F52EB}"/>
              </a:ext>
            </a:extLst>
          </p:cNvPr>
          <p:cNvSpPr>
            <a:spLocks noGrp="1"/>
          </p:cNvSpPr>
          <p:nvPr>
            <p:ph type="dt" sz="half" idx="10"/>
          </p:nvPr>
        </p:nvSpPr>
        <p:spPr/>
        <p:txBody>
          <a:bodyPr/>
          <a:lstStyle/>
          <a:p>
            <a:fld id="{3C3DBF78-4402-481C-9CFF-091042145BFF}" type="datetimeFigureOut">
              <a:rPr lang="vi-VN" smtClean="0"/>
              <a:t>03/12/2023</a:t>
            </a:fld>
            <a:endParaRPr lang="vi-VN"/>
          </a:p>
        </p:txBody>
      </p:sp>
      <p:sp>
        <p:nvSpPr>
          <p:cNvPr id="3" name="Chỗ dành sẵn cho Chân trang 2">
            <a:extLst>
              <a:ext uri="{FF2B5EF4-FFF2-40B4-BE49-F238E27FC236}">
                <a16:creationId xmlns:a16="http://schemas.microsoft.com/office/drawing/2014/main" id="{2A011303-5C14-8943-018A-60C4A0BC5D9E}"/>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7D7D2D4F-7404-E6F1-549D-E2FDEC900D6C}"/>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365640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E0C45E-A72A-697F-6CC6-D6A2F09C13BA}"/>
              </a:ext>
            </a:extLst>
          </p:cNvPr>
          <p:cNvSpPr>
            <a:spLocks noGrp="1"/>
          </p:cNvSpPr>
          <p:nvPr>
            <p:ph type="title"/>
          </p:nvPr>
        </p:nvSpPr>
        <p:spPr>
          <a:xfrm>
            <a:off x="692825" y="518160"/>
            <a:ext cx="3244096" cy="1813560"/>
          </a:xfrm>
        </p:spPr>
        <p:txBody>
          <a:bodyPr anchor="b"/>
          <a:lstStyle>
            <a:lvl1pPr>
              <a:defRPr sz="264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87A0CD8-6D95-2D1A-976F-85DC1A26FE4F}"/>
              </a:ext>
            </a:extLst>
          </p:cNvPr>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A481ECDF-F87D-E61D-C88F-2AAC7A9115EF}"/>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25382DA-4E89-66E5-FE09-E607E53D0CD5}"/>
              </a:ext>
            </a:extLst>
          </p:cNvPr>
          <p:cNvSpPr>
            <a:spLocks noGrp="1"/>
          </p:cNvSpPr>
          <p:nvPr>
            <p:ph type="dt" sz="half" idx="10"/>
          </p:nvPr>
        </p:nvSpPr>
        <p:spPr/>
        <p:txBody>
          <a:bodyPr/>
          <a:lstStyle/>
          <a:p>
            <a:fld id="{3C3DBF78-4402-481C-9CFF-091042145BFF}" type="datetimeFigureOut">
              <a:rPr lang="vi-VN" smtClean="0"/>
              <a:t>03/12/2023</a:t>
            </a:fld>
            <a:endParaRPr lang="vi-VN"/>
          </a:p>
        </p:txBody>
      </p:sp>
      <p:sp>
        <p:nvSpPr>
          <p:cNvPr id="6" name="Chỗ dành sẵn cho Chân trang 5">
            <a:extLst>
              <a:ext uri="{FF2B5EF4-FFF2-40B4-BE49-F238E27FC236}">
                <a16:creationId xmlns:a16="http://schemas.microsoft.com/office/drawing/2014/main" id="{FA6990FC-D5BB-A34A-BE7A-7E09254A3F9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4CDE1A2C-08C9-8884-2045-B37F3F0BE0F0}"/>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185671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548DF-FBD0-4643-B377-8D3A344C39EF}"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D46A8B6-1D0C-7ED8-9F01-13059A70429F}"/>
              </a:ext>
            </a:extLst>
          </p:cNvPr>
          <p:cNvSpPr>
            <a:spLocks noGrp="1"/>
          </p:cNvSpPr>
          <p:nvPr>
            <p:ph type="title"/>
          </p:nvPr>
        </p:nvSpPr>
        <p:spPr>
          <a:xfrm>
            <a:off x="692825" y="518160"/>
            <a:ext cx="3244096" cy="1813560"/>
          </a:xfrm>
        </p:spPr>
        <p:txBody>
          <a:bodyPr anchor="b"/>
          <a:lstStyle>
            <a:lvl1pPr>
              <a:defRPr sz="2640"/>
            </a:lvl1pPr>
          </a:lstStyle>
          <a:p>
            <a:r>
              <a:rPr lang="vi-VN"/>
              <a:t>Bấm để sửa kiểu tiêu đề Bản cái</a:t>
            </a:r>
          </a:p>
        </p:txBody>
      </p:sp>
      <p:sp>
        <p:nvSpPr>
          <p:cNvPr id="3" name="Chỗ dành sẵn cho Hình ảnh 2">
            <a:extLst>
              <a:ext uri="{FF2B5EF4-FFF2-40B4-BE49-F238E27FC236}">
                <a16:creationId xmlns:a16="http://schemas.microsoft.com/office/drawing/2014/main" id="{B6C2A77B-48AD-4C1F-192C-31766FC4CF12}"/>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vi-VN"/>
          </a:p>
        </p:txBody>
      </p:sp>
      <p:sp>
        <p:nvSpPr>
          <p:cNvPr id="4" name="Chỗ dành sẵn cho Văn bản 3">
            <a:extLst>
              <a:ext uri="{FF2B5EF4-FFF2-40B4-BE49-F238E27FC236}">
                <a16:creationId xmlns:a16="http://schemas.microsoft.com/office/drawing/2014/main" id="{DDA720A4-2A08-C35A-6A40-1F2EF9D3C4BC}"/>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D2C6102-40AA-3E04-4A91-EC3541FC6A3F}"/>
              </a:ext>
            </a:extLst>
          </p:cNvPr>
          <p:cNvSpPr>
            <a:spLocks noGrp="1"/>
          </p:cNvSpPr>
          <p:nvPr>
            <p:ph type="dt" sz="half" idx="10"/>
          </p:nvPr>
        </p:nvSpPr>
        <p:spPr/>
        <p:txBody>
          <a:bodyPr/>
          <a:lstStyle/>
          <a:p>
            <a:fld id="{3C3DBF78-4402-481C-9CFF-091042145BFF}" type="datetimeFigureOut">
              <a:rPr lang="vi-VN" smtClean="0"/>
              <a:t>03/12/2023</a:t>
            </a:fld>
            <a:endParaRPr lang="vi-VN"/>
          </a:p>
        </p:txBody>
      </p:sp>
      <p:sp>
        <p:nvSpPr>
          <p:cNvPr id="6" name="Chỗ dành sẵn cho Chân trang 5">
            <a:extLst>
              <a:ext uri="{FF2B5EF4-FFF2-40B4-BE49-F238E27FC236}">
                <a16:creationId xmlns:a16="http://schemas.microsoft.com/office/drawing/2014/main" id="{C0740972-EB7F-3412-781F-C56EF4CCCBC5}"/>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D7495A4A-B5FE-41F5-AEEE-B99014292814}"/>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2696807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29E54F-F81A-1B1F-DEE5-B4F494E9C44A}"/>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F621937-B710-003A-9178-8EDDF5C941E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F05D80F-BCBF-8D7B-0928-915EDE0C38B7}"/>
              </a:ext>
            </a:extLst>
          </p:cNvPr>
          <p:cNvSpPr>
            <a:spLocks noGrp="1"/>
          </p:cNvSpPr>
          <p:nvPr>
            <p:ph type="dt" sz="half" idx="10"/>
          </p:nvPr>
        </p:nvSpPr>
        <p:spPr/>
        <p:txBody>
          <a:bodyPr/>
          <a:lstStyle/>
          <a:p>
            <a:fld id="{3C3DBF78-4402-481C-9CFF-091042145BFF}" type="datetimeFigureOut">
              <a:rPr lang="vi-VN" smtClean="0"/>
              <a:t>03/12/2023</a:t>
            </a:fld>
            <a:endParaRPr lang="vi-VN"/>
          </a:p>
        </p:txBody>
      </p:sp>
      <p:sp>
        <p:nvSpPr>
          <p:cNvPr id="5" name="Chỗ dành sẵn cho Chân trang 4">
            <a:extLst>
              <a:ext uri="{FF2B5EF4-FFF2-40B4-BE49-F238E27FC236}">
                <a16:creationId xmlns:a16="http://schemas.microsoft.com/office/drawing/2014/main" id="{628E1DB4-2A36-1593-7237-5BCD3E5E057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63A1D6E9-FF0F-0E1B-8383-3DA04CA53D1A}"/>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346427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4A1C670-188A-908B-CBA5-A5E629D59CCB}"/>
              </a:ext>
            </a:extLst>
          </p:cNvPr>
          <p:cNvSpPr>
            <a:spLocks noGrp="1"/>
          </p:cNvSpPr>
          <p:nvPr>
            <p:ph type="title" orient="vert"/>
          </p:nvPr>
        </p:nvSpPr>
        <p:spPr>
          <a:xfrm>
            <a:off x="7198042" y="413808"/>
            <a:ext cx="2168843" cy="6586750"/>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E0975743-D460-8C13-86D1-6FBF16C562FB}"/>
              </a:ext>
            </a:extLst>
          </p:cNvPr>
          <p:cNvSpPr>
            <a:spLocks noGrp="1"/>
          </p:cNvSpPr>
          <p:nvPr>
            <p:ph type="body" orient="vert" idx="1"/>
          </p:nvPr>
        </p:nvSpPr>
        <p:spPr>
          <a:xfrm>
            <a:off x="691515" y="413808"/>
            <a:ext cx="6380798" cy="65867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3E421F8-4FAF-8D0A-6031-22E243588048}"/>
              </a:ext>
            </a:extLst>
          </p:cNvPr>
          <p:cNvSpPr>
            <a:spLocks noGrp="1"/>
          </p:cNvSpPr>
          <p:nvPr>
            <p:ph type="dt" sz="half" idx="10"/>
          </p:nvPr>
        </p:nvSpPr>
        <p:spPr/>
        <p:txBody>
          <a:bodyPr/>
          <a:lstStyle/>
          <a:p>
            <a:fld id="{3C3DBF78-4402-481C-9CFF-091042145BFF}" type="datetimeFigureOut">
              <a:rPr lang="vi-VN" smtClean="0"/>
              <a:t>03/12/2023</a:t>
            </a:fld>
            <a:endParaRPr lang="vi-VN"/>
          </a:p>
        </p:txBody>
      </p:sp>
      <p:sp>
        <p:nvSpPr>
          <p:cNvPr id="5" name="Chỗ dành sẵn cho Chân trang 4">
            <a:extLst>
              <a:ext uri="{FF2B5EF4-FFF2-40B4-BE49-F238E27FC236}">
                <a16:creationId xmlns:a16="http://schemas.microsoft.com/office/drawing/2014/main" id="{34359B99-8499-4D3E-1E53-F02298E434D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FF7DB86-0CF5-6647-BF88-35FBFF401E31}"/>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4032024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1"/>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6"/>
            <a:ext cx="8549640" cy="1700212"/>
          </a:xfrm>
        </p:spPr>
        <p:txBody>
          <a:bodyPr anchor="b"/>
          <a:lstStyle>
            <a:lvl1pPr marL="0" indent="0">
              <a:buNone/>
              <a:defRPr sz="2200">
                <a:solidFill>
                  <a:schemeClr val="tx1">
                    <a:tint val="75000"/>
                  </a:schemeClr>
                </a:solidFill>
              </a:defRPr>
            </a:lvl1pPr>
            <a:lvl2pPr marL="509233" indent="0">
              <a:buNone/>
              <a:defRPr sz="2000">
                <a:solidFill>
                  <a:schemeClr val="tx1">
                    <a:tint val="75000"/>
                  </a:schemeClr>
                </a:solidFill>
              </a:defRPr>
            </a:lvl2pPr>
            <a:lvl3pPr marL="1018467" indent="0">
              <a:buNone/>
              <a:defRPr sz="1800">
                <a:solidFill>
                  <a:schemeClr val="tx1">
                    <a:tint val="75000"/>
                  </a:schemeClr>
                </a:solidFill>
              </a:defRPr>
            </a:lvl3pPr>
            <a:lvl4pPr marL="1527701" indent="0">
              <a:buNone/>
              <a:defRPr sz="1600">
                <a:solidFill>
                  <a:schemeClr val="tx1">
                    <a:tint val="75000"/>
                  </a:schemeClr>
                </a:solidFill>
              </a:defRPr>
            </a:lvl4pPr>
            <a:lvl5pPr marL="2036935" indent="0">
              <a:buNone/>
              <a:defRPr sz="1600">
                <a:solidFill>
                  <a:schemeClr val="tx1">
                    <a:tint val="75000"/>
                  </a:schemeClr>
                </a:solidFill>
              </a:defRPr>
            </a:lvl5pPr>
            <a:lvl6pPr marL="2546169" indent="0">
              <a:buNone/>
              <a:defRPr sz="1600">
                <a:solidFill>
                  <a:schemeClr val="tx1">
                    <a:tint val="75000"/>
                  </a:schemeClr>
                </a:solidFill>
              </a:defRPr>
            </a:lvl6pPr>
            <a:lvl7pPr marL="3055400" indent="0">
              <a:buNone/>
              <a:defRPr sz="1600">
                <a:solidFill>
                  <a:schemeClr val="tx1">
                    <a:tint val="75000"/>
                  </a:schemeClr>
                </a:solidFill>
              </a:defRPr>
            </a:lvl7pPr>
            <a:lvl8pPr marL="3564636" indent="0">
              <a:buNone/>
              <a:defRPr sz="1600">
                <a:solidFill>
                  <a:schemeClr val="tx1">
                    <a:tint val="75000"/>
                  </a:schemeClr>
                </a:solidFill>
              </a:defRPr>
            </a:lvl8pPr>
            <a:lvl9pPr marL="407386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548DF-FBD0-4643-B377-8D3A344C39EF}"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5"/>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5"/>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B548DF-FBD0-4643-B377-8D3A344C39EF}"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2" y="1739795"/>
            <a:ext cx="4445953"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2"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B548DF-FBD0-4643-B377-8D3A344C39EF}" type="datetimeFigureOut">
              <a:rPr lang="en-US" smtClean="0"/>
              <a:pPr/>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B548DF-FBD0-4643-B377-8D3A344C39EF}" type="datetimeFigureOut">
              <a:rPr lang="en-US" smtClean="0"/>
              <a:pPr/>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548DF-FBD0-4643-B377-8D3A344C39EF}" type="datetimeFigureOut">
              <a:rPr lang="en-US" smtClean="0"/>
              <a:pPr/>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9" y="309458"/>
            <a:ext cx="5622926"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5" y="1626448"/>
            <a:ext cx="3309144" cy="5316538"/>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B548DF-FBD0-4643-B377-8D3A344C39EF}"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1"/>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233" indent="0">
              <a:buNone/>
              <a:defRPr sz="3100"/>
            </a:lvl2pPr>
            <a:lvl3pPr marL="1018467" indent="0">
              <a:buNone/>
              <a:defRPr sz="2700"/>
            </a:lvl3pPr>
            <a:lvl4pPr marL="1527701" indent="0">
              <a:buNone/>
              <a:defRPr sz="2200"/>
            </a:lvl4pPr>
            <a:lvl5pPr marL="2036935" indent="0">
              <a:buNone/>
              <a:defRPr sz="2200"/>
            </a:lvl5pPr>
            <a:lvl6pPr marL="2546169" indent="0">
              <a:buNone/>
              <a:defRPr sz="2200"/>
            </a:lvl6pPr>
            <a:lvl7pPr marL="3055400" indent="0">
              <a:buNone/>
              <a:defRPr sz="2200"/>
            </a:lvl7pPr>
            <a:lvl8pPr marL="3564636" indent="0">
              <a:buNone/>
              <a:defRPr sz="2200"/>
            </a:lvl8pPr>
            <a:lvl9pPr marL="4073867" indent="0">
              <a:buNone/>
              <a:defRPr sz="2200"/>
            </a:lvl9pPr>
          </a:lstStyle>
          <a:p>
            <a:endParaRPr lang="en-US"/>
          </a:p>
        </p:txBody>
      </p:sp>
      <p:sp>
        <p:nvSpPr>
          <p:cNvPr id="4" name="Text Placeholder 3"/>
          <p:cNvSpPr>
            <a:spLocks noGrp="1"/>
          </p:cNvSpPr>
          <p:nvPr>
            <p:ph type="body" sz="half" idx="2"/>
          </p:nvPr>
        </p:nvSpPr>
        <p:spPr>
          <a:xfrm>
            <a:off x="1971517" y="6082984"/>
            <a:ext cx="6035040" cy="912177"/>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B548DF-FBD0-4643-B377-8D3A344C39EF}"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46" tIns="50923" rIns="101846" bIns="50923" rtlCol="0" anchor="ctr">
            <a:normAutofit/>
          </a:bodyPr>
          <a:lstStyle/>
          <a:p>
            <a:r>
              <a:rPr lang="en-US"/>
              <a:t>Click to edit Master title style</a:t>
            </a:r>
          </a:p>
        </p:txBody>
      </p:sp>
      <p:sp>
        <p:nvSpPr>
          <p:cNvPr id="3" name="Text Placeholder 2"/>
          <p:cNvSpPr>
            <a:spLocks noGrp="1"/>
          </p:cNvSpPr>
          <p:nvPr>
            <p:ph type="body" idx="1"/>
          </p:nvPr>
        </p:nvSpPr>
        <p:spPr>
          <a:xfrm>
            <a:off x="502920" y="1813565"/>
            <a:ext cx="9052560" cy="5129425"/>
          </a:xfrm>
          <a:prstGeom prst="rect">
            <a:avLst/>
          </a:prstGeom>
        </p:spPr>
        <p:txBody>
          <a:bodyPr vert="horz" lIns="101846" tIns="50923" rIns="101846" bIns="509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5"/>
            <a:ext cx="2346960" cy="413808"/>
          </a:xfrm>
          <a:prstGeom prst="rect">
            <a:avLst/>
          </a:prstGeom>
        </p:spPr>
        <p:txBody>
          <a:bodyPr vert="horz" lIns="101846" tIns="50923" rIns="101846" bIns="50923" rtlCol="0" anchor="ctr"/>
          <a:lstStyle>
            <a:lvl1pPr algn="l">
              <a:defRPr sz="1300">
                <a:solidFill>
                  <a:schemeClr val="tx1">
                    <a:tint val="75000"/>
                  </a:schemeClr>
                </a:solidFill>
              </a:defRPr>
            </a:lvl1pPr>
          </a:lstStyle>
          <a:p>
            <a:fld id="{4BB548DF-FBD0-4643-B377-8D3A344C39EF}" type="datetimeFigureOut">
              <a:rPr lang="en-US" smtClean="0"/>
              <a:pPr/>
              <a:t>12/3/2023</a:t>
            </a:fld>
            <a:endParaRPr lang="en-US"/>
          </a:p>
        </p:txBody>
      </p:sp>
      <p:sp>
        <p:nvSpPr>
          <p:cNvPr id="5" name="Footer Placeholder 4"/>
          <p:cNvSpPr>
            <a:spLocks noGrp="1"/>
          </p:cNvSpPr>
          <p:nvPr>
            <p:ph type="ftr" sz="quarter" idx="3"/>
          </p:nvPr>
        </p:nvSpPr>
        <p:spPr>
          <a:xfrm>
            <a:off x="3436620" y="7203865"/>
            <a:ext cx="3185160" cy="413808"/>
          </a:xfrm>
          <a:prstGeom prst="rect">
            <a:avLst/>
          </a:prstGeom>
        </p:spPr>
        <p:txBody>
          <a:bodyPr vert="horz" lIns="101846" tIns="50923" rIns="101846" bIns="50923"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5"/>
            <a:ext cx="2346960" cy="413808"/>
          </a:xfrm>
          <a:prstGeom prst="rect">
            <a:avLst/>
          </a:prstGeom>
        </p:spPr>
        <p:txBody>
          <a:bodyPr vert="horz" lIns="101846" tIns="50923" rIns="101846" bIns="50923" rtlCol="0" anchor="ctr"/>
          <a:lstStyle>
            <a:lvl1pPr algn="r">
              <a:defRPr sz="1300">
                <a:solidFill>
                  <a:schemeClr val="tx1">
                    <a:tint val="75000"/>
                  </a:schemeClr>
                </a:solidFill>
              </a:defRPr>
            </a:lvl1pPr>
          </a:lstStyle>
          <a:p>
            <a:fld id="{BFF7E92F-96AE-4E2A-B8CD-8D3D9538D6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1018467" rtl="0" eaLnBrk="1" latinLnBrk="0" hangingPunct="1">
        <a:spcBef>
          <a:spcPct val="0"/>
        </a:spcBef>
        <a:buNone/>
        <a:defRPr sz="4900" kern="1200">
          <a:solidFill>
            <a:schemeClr val="tx1"/>
          </a:solidFill>
          <a:latin typeface="+mj-lt"/>
          <a:ea typeface="+mj-ea"/>
          <a:cs typeface="+mj-cs"/>
        </a:defRPr>
      </a:lvl1pPr>
    </p:titleStyle>
    <p:bodyStyle>
      <a:lvl1pPr marL="381925" indent="-381925" algn="l" defTabSz="1018467"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504" indent="-318271" algn="l" defTabSz="1018467"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084" indent="-254616" algn="l" defTabSz="1018467"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317"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1551"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0785"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019"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9251"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8485"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467" rtl="0" eaLnBrk="1" latinLnBrk="0" hangingPunct="1">
        <a:defRPr sz="2000" kern="1200">
          <a:solidFill>
            <a:schemeClr val="tx1"/>
          </a:solidFill>
          <a:latin typeface="+mn-lt"/>
          <a:ea typeface="+mn-ea"/>
          <a:cs typeface="+mn-cs"/>
        </a:defRPr>
      </a:lvl1pPr>
      <a:lvl2pPr marL="509233" algn="l" defTabSz="1018467" rtl="0" eaLnBrk="1" latinLnBrk="0" hangingPunct="1">
        <a:defRPr sz="2000" kern="1200">
          <a:solidFill>
            <a:schemeClr val="tx1"/>
          </a:solidFill>
          <a:latin typeface="+mn-lt"/>
          <a:ea typeface="+mn-ea"/>
          <a:cs typeface="+mn-cs"/>
        </a:defRPr>
      </a:lvl2pPr>
      <a:lvl3pPr marL="1018467" algn="l" defTabSz="1018467" rtl="0" eaLnBrk="1" latinLnBrk="0" hangingPunct="1">
        <a:defRPr sz="2000" kern="1200">
          <a:solidFill>
            <a:schemeClr val="tx1"/>
          </a:solidFill>
          <a:latin typeface="+mn-lt"/>
          <a:ea typeface="+mn-ea"/>
          <a:cs typeface="+mn-cs"/>
        </a:defRPr>
      </a:lvl3pPr>
      <a:lvl4pPr marL="1527701" algn="l" defTabSz="1018467" rtl="0" eaLnBrk="1" latinLnBrk="0" hangingPunct="1">
        <a:defRPr sz="2000" kern="1200">
          <a:solidFill>
            <a:schemeClr val="tx1"/>
          </a:solidFill>
          <a:latin typeface="+mn-lt"/>
          <a:ea typeface="+mn-ea"/>
          <a:cs typeface="+mn-cs"/>
        </a:defRPr>
      </a:lvl4pPr>
      <a:lvl5pPr marL="2036935" algn="l" defTabSz="1018467" rtl="0" eaLnBrk="1" latinLnBrk="0" hangingPunct="1">
        <a:defRPr sz="2000" kern="1200">
          <a:solidFill>
            <a:schemeClr val="tx1"/>
          </a:solidFill>
          <a:latin typeface="+mn-lt"/>
          <a:ea typeface="+mn-ea"/>
          <a:cs typeface="+mn-cs"/>
        </a:defRPr>
      </a:lvl5pPr>
      <a:lvl6pPr marL="2546169" algn="l" defTabSz="1018467" rtl="0" eaLnBrk="1" latinLnBrk="0" hangingPunct="1">
        <a:defRPr sz="2000" kern="1200">
          <a:solidFill>
            <a:schemeClr val="tx1"/>
          </a:solidFill>
          <a:latin typeface="+mn-lt"/>
          <a:ea typeface="+mn-ea"/>
          <a:cs typeface="+mn-cs"/>
        </a:defRPr>
      </a:lvl6pPr>
      <a:lvl7pPr marL="3055400" algn="l" defTabSz="1018467" rtl="0" eaLnBrk="1" latinLnBrk="0" hangingPunct="1">
        <a:defRPr sz="2000" kern="1200">
          <a:solidFill>
            <a:schemeClr val="tx1"/>
          </a:solidFill>
          <a:latin typeface="+mn-lt"/>
          <a:ea typeface="+mn-ea"/>
          <a:cs typeface="+mn-cs"/>
        </a:defRPr>
      </a:lvl7pPr>
      <a:lvl8pPr marL="3564636" algn="l" defTabSz="1018467" rtl="0" eaLnBrk="1" latinLnBrk="0" hangingPunct="1">
        <a:defRPr sz="2000" kern="1200">
          <a:solidFill>
            <a:schemeClr val="tx1"/>
          </a:solidFill>
          <a:latin typeface="+mn-lt"/>
          <a:ea typeface="+mn-ea"/>
          <a:cs typeface="+mn-cs"/>
        </a:defRPr>
      </a:lvl8pPr>
      <a:lvl9pPr marL="4073867" algn="l" defTabSz="101846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46000"/>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79F8750-733D-4DB9-CF79-007455EEA7F8}"/>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2FE1BEE0-5FF7-7906-A26A-6F17B3FE2EB1}"/>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EFE8B5B8-0192-E630-CB3C-CB2F0D456907}"/>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3C3DBF78-4402-481C-9CFF-091042145BFF}" type="datetimeFigureOut">
              <a:rPr lang="vi-VN" smtClean="0"/>
              <a:t>03/12/2023</a:t>
            </a:fld>
            <a:endParaRPr lang="vi-VN"/>
          </a:p>
        </p:txBody>
      </p:sp>
      <p:sp>
        <p:nvSpPr>
          <p:cNvPr id="5" name="Chỗ dành sẵn cho Chân trang 4">
            <a:extLst>
              <a:ext uri="{FF2B5EF4-FFF2-40B4-BE49-F238E27FC236}">
                <a16:creationId xmlns:a16="http://schemas.microsoft.com/office/drawing/2014/main" id="{3666AD90-91DE-2E66-DF63-E96DA2602E20}"/>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8BEA30E8-CE0E-721D-5B75-4BBE8B367007}"/>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08A310A3-742D-4605-B963-0F7D261A8177}" type="slidenum">
              <a:rPr lang="vi-VN" smtClean="0"/>
              <a:t>‹#›</a:t>
            </a:fld>
            <a:endParaRPr lang="vi-VN"/>
          </a:p>
        </p:txBody>
      </p:sp>
    </p:spTree>
    <p:extLst>
      <p:ext uri="{BB962C8B-B14F-4D97-AF65-F5344CB8AC3E}">
        <p14:creationId xmlns:p14="http://schemas.microsoft.com/office/powerpoint/2010/main" val="1778718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vi-VN"/>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6.xml"/><Relationship Id="rId1" Type="http://schemas.openxmlformats.org/officeDocument/2006/relationships/audio" Target="file:///C:\Users\Administrator\Desktop\H&#7890;%20S&#416;\NH&#7840;C%20C&#7854;T\bai_hat_lai_day_voi_co_2640149870156478772%20(mp3cut.net).mp3" TargetMode="Externa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0.gif"/></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6.xml"/><Relationship Id="rId1" Type="http://schemas.openxmlformats.org/officeDocument/2006/relationships/audio" Target="file:///C:\Users\Administrator\Desktop\H&#7890;%20S&#416;\NH&#7840;C%20C&#7854;T\ra%20cho&#795;i%20vu&#795;o&#795;&#768;n%20hoa%20mp3.mp3" TargetMode="Externa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audio" Target="file:///C:\Users\Administrator\Desktop\H&#7890;%20S&#416;\NH&#7840;C\M&#192;U%20HOA.mp3" TargetMode="Externa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0" name="Hình ảnh 29" descr="Ảnh có chứa ngôi sao, sáng tạo, thiên văn học&#10;&#10;Mô tả được tạo tự động">
            <a:extLst>
              <a:ext uri="{FF2B5EF4-FFF2-40B4-BE49-F238E27FC236}">
                <a16:creationId xmlns:a16="http://schemas.microsoft.com/office/drawing/2014/main" id="{D80D7233-AE16-DE58-64D3-02BECADBE423}"/>
              </a:ext>
            </a:extLst>
          </p:cNvPr>
          <p:cNvPicPr>
            <a:picLocks noChangeAspect="1"/>
          </p:cNvPicPr>
          <p:nvPr/>
        </p:nvPicPr>
        <p:blipFill>
          <a:blip r:embed="rId3" cstate="print">
            <a:alphaModFix amt="72000"/>
            <a:extLst>
              <a:ext uri="{28A0092B-C50C-407E-A947-70E740481C1C}">
                <a14:useLocalDpi xmlns:a14="http://schemas.microsoft.com/office/drawing/2010/main" val="0"/>
              </a:ext>
            </a:extLst>
          </a:blip>
          <a:stretch>
            <a:fillRect/>
          </a:stretch>
        </p:blipFill>
        <p:spPr>
          <a:xfrm>
            <a:off x="4653968" y="4710273"/>
            <a:ext cx="750464" cy="750464"/>
          </a:xfrm>
          <a:prstGeom prst="rect">
            <a:avLst/>
          </a:prstGeom>
        </p:spPr>
      </p:pic>
      <p:pic>
        <p:nvPicPr>
          <p:cNvPr id="32" name="Hình ảnh 31" descr="Ảnh có chứa ngôi sao, sáng tạo, thiên văn học&#10;&#10;Mô tả được tạo tự động">
            <a:extLst>
              <a:ext uri="{FF2B5EF4-FFF2-40B4-BE49-F238E27FC236}">
                <a16:creationId xmlns:a16="http://schemas.microsoft.com/office/drawing/2014/main" id="{179E6141-2160-605D-E690-6109205DF1B2}"/>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251354" y="6767285"/>
            <a:ext cx="1052216" cy="1052216"/>
          </a:xfrm>
          <a:prstGeom prst="rect">
            <a:avLst/>
          </a:prstGeom>
        </p:spPr>
      </p:pic>
      <p:sp>
        <p:nvSpPr>
          <p:cNvPr id="13" name="Hộp Văn bản 12">
            <a:extLst>
              <a:ext uri="{FF2B5EF4-FFF2-40B4-BE49-F238E27FC236}">
                <a16:creationId xmlns:a16="http://schemas.microsoft.com/office/drawing/2014/main" id="{D5947B36-A5F6-380B-C0DC-A1AC5D66974B}"/>
              </a:ext>
            </a:extLst>
          </p:cNvPr>
          <p:cNvSpPr txBox="1"/>
          <p:nvPr/>
        </p:nvSpPr>
        <p:spPr>
          <a:xfrm>
            <a:off x="2061972" y="228035"/>
            <a:ext cx="6202680" cy="803297"/>
          </a:xfrm>
          <a:prstGeom prst="rect">
            <a:avLst/>
          </a:prstGeom>
          <a:noFill/>
        </p:spPr>
        <p:txBody>
          <a:bodyPr wrap="square" rtlCol="0">
            <a:spAutoFit/>
          </a:bodyPr>
          <a:lstStyle/>
          <a:p>
            <a:pPr algn="ctr" defTabSz="754380"/>
            <a:r>
              <a:rPr lang="en-US" sz="2310" b="1">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UBND  QUẬN LONG BIÊN </a:t>
            </a:r>
          </a:p>
          <a:p>
            <a:pPr algn="ctr" defTabSz="754380"/>
            <a:r>
              <a:rPr lang="en-US" sz="2310" b="1">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TRƯỜNG MẦM NON THƯỢNG THANH</a:t>
            </a:r>
            <a:endParaRPr lang="vi-VN" sz="2310" b="1">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350C31F6-9EFE-6D53-3A03-B9201599D3EB}"/>
              </a:ext>
            </a:extLst>
          </p:cNvPr>
          <p:cNvSpPr txBox="1"/>
          <p:nvPr/>
        </p:nvSpPr>
        <p:spPr>
          <a:xfrm>
            <a:off x="938712" y="2934945"/>
            <a:ext cx="9119688" cy="830997"/>
          </a:xfrm>
          <a:prstGeom prst="rect">
            <a:avLst/>
          </a:prstGeom>
          <a:noFill/>
        </p:spPr>
        <p:txBody>
          <a:bodyPr wrap="square" rtlCol="0">
            <a:spAutoFit/>
          </a:bodyPr>
          <a:lstStyle/>
          <a:p>
            <a:pPr algn="ctr">
              <a:spcBef>
                <a:spcPct val="0"/>
              </a:spcBef>
              <a:defRPr/>
            </a:pPr>
            <a:r>
              <a:rPr lang="en-US" sz="4800" b="1" i="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rPr>
              <a:t>Lĩnh vực phát triển nhận thức</a:t>
            </a:r>
            <a:endParaRPr lang="en-US" sz="4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pic>
        <p:nvPicPr>
          <p:cNvPr id="26" name="Hình ảnh 25" descr="Ảnh có chứa halloween&#10;&#10;Mô tả được tạo tự động">
            <a:extLst>
              <a:ext uri="{FF2B5EF4-FFF2-40B4-BE49-F238E27FC236}">
                <a16:creationId xmlns:a16="http://schemas.microsoft.com/office/drawing/2014/main" id="{EEA391F4-33D2-3A70-583D-2D00ADDEB6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5558081"/>
            <a:ext cx="2011684" cy="2011684"/>
          </a:xfrm>
          <a:prstGeom prst="rect">
            <a:avLst/>
          </a:prstGeom>
        </p:spPr>
      </p:pic>
      <p:sp>
        <p:nvSpPr>
          <p:cNvPr id="16" name="Hộp Văn bản 15">
            <a:extLst>
              <a:ext uri="{FF2B5EF4-FFF2-40B4-BE49-F238E27FC236}">
                <a16:creationId xmlns:a16="http://schemas.microsoft.com/office/drawing/2014/main" id="{B8B7692F-50B7-562F-77B9-1509DF72A495}"/>
              </a:ext>
            </a:extLst>
          </p:cNvPr>
          <p:cNvSpPr txBox="1"/>
          <p:nvPr/>
        </p:nvSpPr>
        <p:spPr>
          <a:xfrm>
            <a:off x="1807396" y="4291924"/>
            <a:ext cx="8052888" cy="3439147"/>
          </a:xfrm>
          <a:prstGeom prst="rect">
            <a:avLst/>
          </a:prstGeom>
          <a:noFill/>
        </p:spPr>
        <p:txBody>
          <a:bodyPr wrap="square" rtlCol="0">
            <a:spAutoFit/>
          </a:bodyPr>
          <a:lstStyle/>
          <a:p>
            <a:pPr marL="381925" indent="-381925" algn="ctr">
              <a:spcBef>
                <a:spcPct val="20000"/>
              </a:spcBef>
            </a:pPr>
            <a:r>
              <a:rPr lang="en-US" sz="400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Đề tài: Tìm hiểu về một số loài hoa</a:t>
            </a:r>
            <a:endParaRPr lang="en-US" sz="4000">
              <a:solidFill>
                <a:srgbClr val="FF0000"/>
              </a:solidFill>
              <a:latin typeface="Times New Roman" pitchFamily="18" charset="0"/>
              <a:cs typeface="Times New Roman" pitchFamily="18" charset="0"/>
            </a:endParaRPr>
          </a:p>
          <a:p>
            <a:pPr marL="381925" indent="-381925">
              <a:spcBef>
                <a:spcPct val="20000"/>
              </a:spcBef>
            </a:pPr>
            <a:r>
              <a:rPr lang="en-US" sz="2800">
                <a:solidFill>
                  <a:srgbClr val="FF0000"/>
                </a:solidFill>
                <a:latin typeface="Imprint MT Shadow" pitchFamily="82" charset="0"/>
                <a:cs typeface="Times New Roman" pitchFamily="18" charset="0"/>
              </a:rPr>
              <a:t>     </a:t>
            </a:r>
            <a:r>
              <a:rPr lang="en-US" sz="3600" b="1">
                <a:ln w="1905"/>
                <a:solidFill>
                  <a:srgbClr val="FF0000"/>
                </a:solidFill>
                <a:effectLst>
                  <a:innerShdw blurRad="69850" dist="43180" dir="5400000">
                    <a:srgbClr val="000000">
                      <a:alpha val="65000"/>
                    </a:srgbClr>
                  </a:innerShdw>
                </a:effectLst>
                <a:latin typeface="Imprint MT Shadow" pitchFamily="82" charset="0"/>
                <a:cs typeface="Times New Roman" pitchFamily="18" charset="0"/>
              </a:rPr>
              <a:t>Lớp :  MGB (3- 4 tuổi)</a:t>
            </a:r>
          </a:p>
          <a:p>
            <a:pPr marL="381925" indent="-381925">
              <a:spcBef>
                <a:spcPct val="20000"/>
              </a:spcBef>
            </a:pPr>
            <a:r>
              <a:rPr lang="en-US" sz="3600" b="1">
                <a:ln w="1905"/>
                <a:solidFill>
                  <a:srgbClr val="FF0000"/>
                </a:solidFill>
                <a:effectLst>
                  <a:innerShdw blurRad="69850" dist="43180" dir="5400000">
                    <a:srgbClr val="000000">
                      <a:alpha val="65000"/>
                    </a:srgbClr>
                  </a:innerShdw>
                </a:effectLst>
                <a:latin typeface="Imprint MT Shadow" pitchFamily="82" charset="0"/>
                <a:cs typeface="Times New Roman" pitchFamily="18" charset="0"/>
              </a:rPr>
              <a:t>   Giáo viên: Đinh Thị Hoài</a:t>
            </a:r>
          </a:p>
          <a:p>
            <a:pPr marL="381925" indent="-381925">
              <a:spcBef>
                <a:spcPct val="20000"/>
              </a:spcBef>
            </a:pPr>
            <a:endParaRPr lang="en-US" sz="3795" b="1">
              <a:ln>
                <a:solidFill>
                  <a:srgbClr val="FF0000"/>
                </a:solidFill>
              </a:ln>
              <a:solidFill>
                <a:srgbClr val="FF0000"/>
              </a:solidFill>
              <a:effectLst>
                <a:glow rad="101600">
                  <a:srgbClr val="FFC000">
                    <a:satMod val="175000"/>
                    <a:alpha val="40000"/>
                  </a:srgb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a:p>
            <a:pPr marL="381925" indent="-381925">
              <a:spcBef>
                <a:spcPct val="20000"/>
              </a:spcBef>
            </a:pPr>
            <a:r>
              <a:rPr lang="en-US" sz="3795" b="1">
                <a:ln>
                  <a:solidFill>
                    <a:srgbClr val="FF0000"/>
                  </a:solidFill>
                </a:ln>
                <a:solidFill>
                  <a:srgbClr val="FF0000"/>
                </a:solidFill>
                <a:effectLst>
                  <a:glow rad="101600">
                    <a:srgbClr val="FFC000">
                      <a:satMod val="175000"/>
                      <a:alpha val="40000"/>
                    </a:srgb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                     </a:t>
            </a:r>
            <a:r>
              <a:rPr lang="en-US" sz="2400" b="1">
                <a:ln>
                  <a:solidFill>
                    <a:srgbClr val="FF0000"/>
                  </a:solidFill>
                </a:ln>
                <a:solidFill>
                  <a:srgbClr val="FF0000"/>
                </a:solidFill>
                <a:effectLst>
                  <a:glow rad="101600">
                    <a:srgbClr val="FFC000">
                      <a:satMod val="175000"/>
                      <a:alpha val="40000"/>
                    </a:srgb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Năm học: 2023-2024</a:t>
            </a:r>
            <a:endParaRPr lang="en-US" sz="2400" b="1">
              <a:ln w="1905"/>
              <a:solidFill>
                <a:srgbClr val="FF0000"/>
              </a:solidFill>
              <a:effectLst>
                <a:innerShdw blurRad="69850" dist="43180" dir="5400000">
                  <a:srgbClr val="000000">
                    <a:alpha val="65000"/>
                  </a:srgbClr>
                </a:innerShdw>
              </a:effectLst>
              <a:latin typeface="Imprint MT Shadow" pitchFamily="82" charset="0"/>
              <a:cs typeface="Times New Roman" pitchFamily="18" charset="0"/>
            </a:endParaRPr>
          </a:p>
        </p:txBody>
      </p:sp>
      <p:pic>
        <p:nvPicPr>
          <p:cNvPr id="28" name="Hình ảnh 27" descr="Ảnh có chứa vòng tròn, màu vàng, Hổ phách, sáng tạo&#10;&#10;Mô tả được tạo tự động">
            <a:extLst>
              <a:ext uri="{FF2B5EF4-FFF2-40B4-BE49-F238E27FC236}">
                <a16:creationId xmlns:a16="http://schemas.microsoft.com/office/drawing/2014/main" id="{E423D28A-3270-C1AE-9E11-80B8398E65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454" y="807786"/>
            <a:ext cx="1860426" cy="1860426"/>
          </a:xfrm>
          <a:prstGeom prst="rect">
            <a:avLst/>
          </a:prstGeom>
        </p:spPr>
      </p:pic>
      <p:pic>
        <p:nvPicPr>
          <p:cNvPr id="31" name="Hình ảnh 30" descr="Ảnh có chứa ngôi sao, sáng tạo, thiên văn học&#10;&#10;Mô tả được tạo tự động">
            <a:extLst>
              <a:ext uri="{FF2B5EF4-FFF2-40B4-BE49-F238E27FC236}">
                <a16:creationId xmlns:a16="http://schemas.microsoft.com/office/drawing/2014/main" id="{337FDC92-A9D2-B380-48D9-2543005576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51" y="5669555"/>
            <a:ext cx="1052216" cy="1052216"/>
          </a:xfrm>
          <a:prstGeom prst="rect">
            <a:avLst/>
          </a:prstGeom>
        </p:spPr>
      </p:pic>
      <p:pic>
        <p:nvPicPr>
          <p:cNvPr id="3" name="Picture 2">
            <a:extLst>
              <a:ext uri="{FF2B5EF4-FFF2-40B4-BE49-F238E27FC236}">
                <a16:creationId xmlns:a16="http://schemas.microsoft.com/office/drawing/2014/main" id="{5B2486A0-4907-A03C-BE37-4D8E4A0B33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8450584" y="937899"/>
            <a:ext cx="1219200" cy="1600200"/>
          </a:xfrm>
          <a:prstGeom prst="rect">
            <a:avLst/>
          </a:prstGeom>
        </p:spPr>
      </p:pic>
    </p:spTree>
    <p:extLst>
      <p:ext uri="{BB962C8B-B14F-4D97-AF65-F5344CB8AC3E}">
        <p14:creationId xmlns:p14="http://schemas.microsoft.com/office/powerpoint/2010/main" val="2805815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85800" y="457200"/>
            <a:ext cx="8153400" cy="1524000"/>
          </a:xfrm>
          <a:prstGeom prst="rect">
            <a:avLst/>
          </a:prstGeom>
          <a:ln w="28575">
            <a:noFill/>
          </a:ln>
        </p:spPr>
        <p:txBody>
          <a:bodyPr vert="horz" lIns="101846" tIns="50923" rIns="101846" bIns="50923" rtlCol="0" anchor="ctr">
            <a:noAutofit/>
          </a:bodyPr>
          <a:lstStyle/>
          <a:p>
            <a:pPr algn="ctr">
              <a:spcBef>
                <a:spcPct val="0"/>
              </a:spcBef>
              <a:defRPr/>
            </a:pPr>
            <a:r>
              <a:rPr lang="en-US" sz="5400" b="1" i="1" dirty="0" err="1">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Tìm</a:t>
            </a:r>
            <a:r>
              <a:rPr lang="en-US" sz="5400" b="1" i="1" dirty="0">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 </a:t>
            </a:r>
            <a:r>
              <a:rPr lang="en-US" sz="5400" b="1" i="1" dirty="0" err="1">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hiểu</a:t>
            </a:r>
            <a:r>
              <a:rPr lang="en-US" sz="5400" b="1" i="1" dirty="0">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 </a:t>
            </a:r>
            <a:r>
              <a:rPr lang="en-US" sz="5400" b="1" i="1" dirty="0" err="1">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về</a:t>
            </a:r>
            <a:r>
              <a:rPr lang="en-US" sz="5400" b="1" i="1" dirty="0">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 </a:t>
            </a:r>
            <a:r>
              <a:rPr lang="en-US" sz="5400" b="1" i="1" dirty="0" err="1">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hoa</a:t>
            </a:r>
            <a:r>
              <a:rPr lang="en-US" sz="5400" b="1" i="1" dirty="0">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 </a:t>
            </a:r>
            <a:r>
              <a:rPr lang="en-US" sz="5400" b="1" i="1" dirty="0" err="1">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hồng</a:t>
            </a:r>
            <a:endParaRPr lang="en-US" sz="5400" b="1" i="1" dirty="0">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20482" name="AutoShape 2" descr="Giống hoa hồng đỏ Pháp - Nhà cung cấp giống cây trồng, thiết kế và thi công  công trình cây xa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Giống hoa hồng đỏ Pháp - Nhà cung cấp giống cây trồng, thiết kế và thi công  công trình cây xa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Giống hoa hồng đỏ Pháp - Nhà cung cấp giống cây trồng, thiết kế và thi công  công trình cây xa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hoa hồng đỏ.jpg"/>
          <p:cNvPicPr>
            <a:picLocks noChangeAspect="1"/>
          </p:cNvPicPr>
          <p:nvPr/>
        </p:nvPicPr>
        <p:blipFill>
          <a:blip r:embed="rId3"/>
          <a:stretch>
            <a:fillRect/>
          </a:stretch>
        </p:blipFill>
        <p:spPr>
          <a:xfrm>
            <a:off x="1600200" y="1905000"/>
            <a:ext cx="7086600" cy="44958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Mãn nhãn với bộ sưu tập cách cắm hoa hồng đẹp tinh tế hình 11"/>
          <p:cNvPicPr>
            <a:picLocks noChangeAspect="1" noChangeArrowheads="1"/>
          </p:cNvPicPr>
          <p:nvPr/>
        </p:nvPicPr>
        <p:blipFill>
          <a:blip r:embed="rId2"/>
          <a:srcRect/>
          <a:stretch>
            <a:fillRect/>
          </a:stretch>
        </p:blipFill>
        <p:spPr bwMode="auto">
          <a:xfrm>
            <a:off x="0" y="0"/>
            <a:ext cx="10058400" cy="7772400"/>
          </a:xfrm>
          <a:prstGeom prst="rect">
            <a:avLst/>
          </a:prstGeom>
          <a:noFill/>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8434" name="AutoShape 2" descr="Chậu cây Hoa Hồng Xanh - Hoa của tình yêu bất diệ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Chậu cây Hoa Hồng Xanh - Hoa của tình yêu bất diệ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https://cayvahoa.net/wp-content/uploads/2016/08/hoa-hong-xan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hoa-hong-xanh.jpg"/>
          <p:cNvPicPr>
            <a:picLocks noChangeAspect="1"/>
          </p:cNvPicPr>
          <p:nvPr/>
        </p:nvPicPr>
        <p:blipFill>
          <a:blip r:embed="rId3"/>
          <a:stretch>
            <a:fillRect/>
          </a:stretch>
        </p:blipFill>
        <p:spPr>
          <a:xfrm>
            <a:off x="0" y="0"/>
            <a:ext cx="10058400" cy="7772400"/>
          </a:xfrm>
          <a:prstGeom prst="rect">
            <a:avLst/>
          </a:prstGeom>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88000"/>
          </a:schemeClr>
        </a:solidFill>
        <a:effectLst/>
      </p:bgPr>
    </p:bg>
    <p:spTree>
      <p:nvGrpSpPr>
        <p:cNvPr id="1" name=""/>
        <p:cNvGrpSpPr/>
        <p:nvPr/>
      </p:nvGrpSpPr>
      <p:grpSpPr>
        <a:xfrm>
          <a:off x="0" y="0"/>
          <a:ext cx="0" cy="0"/>
          <a:chOff x="0" y="0"/>
          <a:chExt cx="0" cy="0"/>
        </a:xfrm>
      </p:grpSpPr>
      <p:pic>
        <p:nvPicPr>
          <p:cNvPr id="4" name="Picture 3" descr="hồng trắng.jpg"/>
          <p:cNvPicPr>
            <a:picLocks noChangeAspect="1"/>
          </p:cNvPicPr>
          <p:nvPr/>
        </p:nvPicPr>
        <p:blipFill>
          <a:blip r:embed="rId2"/>
          <a:stretch>
            <a:fillRect/>
          </a:stretch>
        </p:blipFill>
        <p:spPr>
          <a:xfrm>
            <a:off x="0" y="0"/>
            <a:ext cx="10058400" cy="7772400"/>
          </a:xfrm>
          <a:prstGeom prst="rect">
            <a:avLst/>
          </a:prstGeom>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2000"/>
          </a:schemeClr>
        </a:solid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srcRect/>
          <a:stretch>
            <a:fillRect/>
          </a:stretch>
        </p:blipFill>
        <p:spPr bwMode="auto">
          <a:xfrm>
            <a:off x="0" y="0"/>
            <a:ext cx="10058399" cy="7772400"/>
          </a:xfrm>
          <a:prstGeom prst="rect">
            <a:avLst/>
          </a:prstGeom>
          <a:noFill/>
          <a:ln w="9525">
            <a:noFill/>
            <a:miter lim="800000"/>
            <a:headEnd/>
            <a:tailEnd/>
          </a:ln>
          <a:effectLst/>
        </p:spPr>
      </p:pic>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0058400" cy="7721826"/>
          </a:xfrm>
        </p:spPr>
      </p:pic>
      <p:sp>
        <p:nvSpPr>
          <p:cNvPr id="12" name="Cloud 11"/>
          <p:cNvSpPr/>
          <p:nvPr/>
        </p:nvSpPr>
        <p:spPr>
          <a:xfrm>
            <a:off x="1752600" y="609599"/>
            <a:ext cx="7543800" cy="1905001"/>
          </a:xfrm>
          <a:prstGeom prst="cloud">
            <a:avLst/>
          </a:prstGeom>
        </p:spPr>
        <p:style>
          <a:lnRef idx="1">
            <a:schemeClr val="accent2"/>
          </a:lnRef>
          <a:fillRef idx="2">
            <a:schemeClr val="accent2"/>
          </a:fillRef>
          <a:effectRef idx="1">
            <a:schemeClr val="accent2"/>
          </a:effectRef>
          <a:fontRef idx="minor">
            <a:schemeClr val="dk1"/>
          </a:fontRef>
        </p:style>
        <p:txBody>
          <a:bodyPr lIns="91418" tIns="45710" rIns="91418" bIns="45710" rtlCol="0" anchor="ctr"/>
          <a:lstStyle/>
          <a:p>
            <a:pPr lvl="0" algn="ctr">
              <a:lnSpc>
                <a:spcPct val="114000"/>
              </a:lnSpc>
              <a:spcBef>
                <a:spcPct val="0"/>
              </a:spcBef>
              <a:defRPr/>
            </a:pPr>
            <a:r>
              <a:rPr lang="en-US" sz="4300" b="1" i="1" dirty="0" err="1">
                <a:solidFill>
                  <a:srgbClr val="0070C0"/>
                </a:solidFill>
                <a:latin typeface="Times New Roman" pitchFamily="18" charset="0"/>
                <a:cs typeface="Times New Roman" pitchFamily="18" charset="0"/>
              </a:rPr>
              <a:t>Tìm</a:t>
            </a:r>
            <a:r>
              <a:rPr lang="en-US" sz="4300" b="1" i="1" dirty="0">
                <a:solidFill>
                  <a:srgbClr val="0070C0"/>
                </a:solidFill>
                <a:latin typeface="Times New Roman" pitchFamily="18" charset="0"/>
                <a:cs typeface="Times New Roman" pitchFamily="18" charset="0"/>
              </a:rPr>
              <a:t> </a:t>
            </a:r>
            <a:r>
              <a:rPr lang="en-US" sz="4300" b="1" i="1" dirty="0" err="1">
                <a:solidFill>
                  <a:srgbClr val="0070C0"/>
                </a:solidFill>
                <a:latin typeface="Times New Roman" pitchFamily="18" charset="0"/>
                <a:cs typeface="Times New Roman" pitchFamily="18" charset="0"/>
              </a:rPr>
              <a:t>hiểu</a:t>
            </a:r>
            <a:r>
              <a:rPr lang="en-US" sz="4300" b="1" i="1" dirty="0">
                <a:solidFill>
                  <a:srgbClr val="0070C0"/>
                </a:solidFill>
                <a:latin typeface="Times New Roman" pitchFamily="18" charset="0"/>
                <a:cs typeface="Times New Roman" pitchFamily="18" charset="0"/>
              </a:rPr>
              <a:t> </a:t>
            </a:r>
            <a:r>
              <a:rPr lang="en-US" sz="4300" b="1" i="1" dirty="0" err="1">
                <a:solidFill>
                  <a:srgbClr val="0070C0"/>
                </a:solidFill>
                <a:latin typeface="Times New Roman" pitchFamily="18" charset="0"/>
                <a:cs typeface="Times New Roman" pitchFamily="18" charset="0"/>
              </a:rPr>
              <a:t>về</a:t>
            </a:r>
            <a:r>
              <a:rPr lang="en-US" sz="4300" b="1" i="1" dirty="0">
                <a:solidFill>
                  <a:srgbClr val="0070C0"/>
                </a:solidFill>
                <a:latin typeface="Times New Roman" pitchFamily="18" charset="0"/>
                <a:cs typeface="Times New Roman" pitchFamily="18" charset="0"/>
              </a:rPr>
              <a:t> </a:t>
            </a:r>
            <a:r>
              <a:rPr lang="en-US" sz="4300" b="1" i="1" dirty="0" err="1">
                <a:solidFill>
                  <a:srgbClr val="0070C0"/>
                </a:solidFill>
                <a:latin typeface="Times New Roman" pitchFamily="18" charset="0"/>
                <a:cs typeface="Times New Roman" pitchFamily="18" charset="0"/>
              </a:rPr>
              <a:t>hoa</a:t>
            </a:r>
            <a:r>
              <a:rPr lang="en-US" sz="4300" b="1" i="1" dirty="0">
                <a:solidFill>
                  <a:srgbClr val="0070C0"/>
                </a:solidFill>
                <a:latin typeface="Times New Roman" pitchFamily="18" charset="0"/>
                <a:cs typeface="Times New Roman" pitchFamily="18" charset="0"/>
              </a:rPr>
              <a:t> </a:t>
            </a:r>
            <a:r>
              <a:rPr lang="en-US" sz="4300" b="1" i="1" dirty="0" err="1">
                <a:solidFill>
                  <a:srgbClr val="0070C0"/>
                </a:solidFill>
                <a:latin typeface="Times New Roman" pitchFamily="18" charset="0"/>
                <a:cs typeface="Times New Roman" pitchFamily="18" charset="0"/>
              </a:rPr>
              <a:t>cúc</a:t>
            </a:r>
            <a:endParaRPr lang="en-US" sz="4300" b="1" i="1" dirty="0">
              <a:solidFill>
                <a:srgbClr val="0070C0"/>
              </a:solidFill>
              <a:latin typeface="Times New Roman" pitchFamily="18" charset="0"/>
              <a:cs typeface="Times New Roman" pitchFamily="18" charset="0"/>
            </a:endParaRPr>
          </a:p>
        </p:txBody>
      </p:sp>
      <p:pic>
        <p:nvPicPr>
          <p:cNvPr id="8" name="Picture 2" descr="Hoa cúc vàng có tác dụng gì? Uống trà hoa cúc tốt không?&#10;"/>
          <p:cNvPicPr>
            <a:picLocks noChangeAspect="1" noChangeArrowheads="1"/>
          </p:cNvPicPr>
          <p:nvPr/>
        </p:nvPicPr>
        <p:blipFill>
          <a:blip r:embed="rId4"/>
          <a:srcRect/>
          <a:stretch>
            <a:fillRect/>
          </a:stretch>
        </p:blipFill>
        <p:spPr bwMode="auto">
          <a:xfrm>
            <a:off x="2895600" y="2667000"/>
            <a:ext cx="6172200" cy="3429000"/>
          </a:xfrm>
          <a:prstGeom prst="rect">
            <a:avLst/>
          </a:prstGeom>
          <a:noFill/>
        </p:spPr>
      </p:pic>
    </p:spTree>
    <p:extLst>
      <p:ext uri="{BB962C8B-B14F-4D97-AF65-F5344CB8AC3E}">
        <p14:creationId xmlns:p14="http://schemas.microsoft.com/office/powerpoint/2010/main" val="22186058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a:srcRect/>
          <a:stretch>
            <a:fillRect/>
          </a:stretch>
        </p:blipFill>
        <p:spPr bwMode="auto">
          <a:xfrm>
            <a:off x="1143000" y="304800"/>
            <a:ext cx="7620000" cy="6934200"/>
          </a:xfrm>
          <a:prstGeom prst="rect">
            <a:avLst/>
          </a:prstGeom>
          <a:noFill/>
          <a:ln w="57150">
            <a:solidFill>
              <a:srgbClr val="92D050"/>
            </a:solidFill>
            <a:miter lim="800000"/>
            <a:headEnd/>
            <a:tailEnd/>
          </a:ln>
          <a:effectLst/>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Bác Hồ với nông d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0" name="AutoShape 4" descr="Bác Hồ với nông d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2" name="AutoShape 6" descr="Bác Hồ với nông d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4" name="AutoShape 8" descr="Bác Hồ với nông d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6" name="AutoShape 10" descr="Bác Hồ với nông d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HOA CÚC TÍM.jpg"/>
          <p:cNvPicPr>
            <a:picLocks noChangeAspect="1"/>
          </p:cNvPicPr>
          <p:nvPr/>
        </p:nvPicPr>
        <p:blipFill>
          <a:blip r:embed="rId2"/>
          <a:stretch>
            <a:fillRect/>
          </a:stretch>
        </p:blipFill>
        <p:spPr>
          <a:xfrm>
            <a:off x="0" y="0"/>
            <a:ext cx="10058400" cy="7772400"/>
          </a:xfrm>
          <a:prstGeom prst="rect">
            <a:avLst/>
          </a:prstGeom>
        </p:spPr>
      </p:pic>
    </p:spTree>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290" name="AutoShape 2" descr="Cúc trắng CTY (5) - hoa lẻ | hoa tươi cắt cà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HOA CÚC TRẮNG.jpg"/>
          <p:cNvPicPr>
            <a:picLocks noChangeAspect="1"/>
          </p:cNvPicPr>
          <p:nvPr/>
        </p:nvPicPr>
        <p:blipFill>
          <a:blip r:embed="rId2"/>
          <a:stretch>
            <a:fillRect/>
          </a:stretch>
        </p:blipFill>
        <p:spPr>
          <a:xfrm>
            <a:off x="1828800" y="609600"/>
            <a:ext cx="6553200" cy="6172200"/>
          </a:xfrm>
          <a:prstGeom prst="rect">
            <a:avLst/>
          </a:prstGeom>
          <a:ln w="28575">
            <a:solidFill>
              <a:srgbClr val="00B0F0"/>
            </a:solidFill>
          </a:ln>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OA CÚC XANH.jpg"/>
          <p:cNvPicPr>
            <a:picLocks noChangeAspect="1"/>
          </p:cNvPicPr>
          <p:nvPr/>
        </p:nvPicPr>
        <p:blipFill>
          <a:blip r:embed="rId2"/>
          <a:stretch>
            <a:fillRect/>
          </a:stretch>
        </p:blipFill>
        <p:spPr>
          <a:xfrm>
            <a:off x="1295400" y="314325"/>
            <a:ext cx="7772400" cy="7143750"/>
          </a:xfrm>
          <a:prstGeom prst="rect">
            <a:avLst/>
          </a:prstGeom>
          <a:ln>
            <a:solidFill>
              <a:srgbClr val="FF0000"/>
            </a:solidFill>
          </a:ln>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1" y="228602"/>
            <a:ext cx="7696200" cy="964627"/>
          </a:xfrm>
          <a:prstGeom prst="rect">
            <a:avLst/>
          </a:prstGeom>
        </p:spPr>
        <p:txBody>
          <a:bodyPr wrap="square" lIns="101858" tIns="50929" rIns="101858" bIns="50929">
            <a:spAutoFit/>
          </a:bodyPr>
          <a:lstStyle/>
          <a:p>
            <a:b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descr="ẢNH ĐỘNG 1.gif"/>
          <p:cNvPicPr>
            <a:picLocks noChangeAspect="1"/>
          </p:cNvPicPr>
          <p:nvPr/>
        </p:nvPicPr>
        <p:blipFill>
          <a:blip r:embed="rId2"/>
          <a:stretch>
            <a:fillRect/>
          </a:stretch>
        </p:blipFill>
        <p:spPr>
          <a:xfrm>
            <a:off x="7924800" y="5257800"/>
            <a:ext cx="1447800" cy="2300882"/>
          </a:xfrm>
          <a:prstGeom prst="rect">
            <a:avLst/>
          </a:prstGeom>
        </p:spPr>
      </p:pic>
      <p:pic>
        <p:nvPicPr>
          <p:cNvPr id="11" name="Picture 10" descr="ẢNH ĐỘNG 7.gif"/>
          <p:cNvPicPr>
            <a:picLocks noChangeAspect="1"/>
          </p:cNvPicPr>
          <p:nvPr/>
        </p:nvPicPr>
        <p:blipFill>
          <a:blip r:embed="rId3"/>
          <a:stretch>
            <a:fillRect/>
          </a:stretch>
        </p:blipFill>
        <p:spPr>
          <a:xfrm>
            <a:off x="304800" y="5181600"/>
            <a:ext cx="1371600" cy="2286000"/>
          </a:xfrm>
          <a:prstGeom prst="rect">
            <a:avLst/>
          </a:prstGeom>
        </p:spPr>
      </p:pic>
      <p:pic>
        <p:nvPicPr>
          <p:cNvPr id="14" name="Picture 13" descr="ẢNH ĐỘNG 8.gif.crdownload"/>
          <p:cNvPicPr>
            <a:picLocks noChangeAspect="1"/>
          </p:cNvPicPr>
          <p:nvPr/>
        </p:nvPicPr>
        <p:blipFill>
          <a:blip r:embed="rId4" cstate="print"/>
          <a:stretch>
            <a:fillRect/>
          </a:stretch>
        </p:blipFill>
        <p:spPr>
          <a:xfrm>
            <a:off x="0" y="1"/>
            <a:ext cx="1600200" cy="1295399"/>
          </a:xfrm>
          <a:prstGeom prst="rect">
            <a:avLst/>
          </a:prstGeom>
        </p:spPr>
      </p:pic>
      <p:sp>
        <p:nvSpPr>
          <p:cNvPr id="18" name="Text Placeholder 7"/>
          <p:cNvSpPr txBox="1">
            <a:spLocks/>
          </p:cNvSpPr>
          <p:nvPr/>
        </p:nvSpPr>
        <p:spPr>
          <a:xfrm>
            <a:off x="533401" y="4267200"/>
            <a:ext cx="9067801" cy="1600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101846" tIns="50923" rIns="101846" bIns="50923" rtlCol="0">
            <a:noAutofit/>
          </a:bodyPr>
          <a:lstStyle/>
          <a:p>
            <a:pPr marL="381925" indent="-381925" algn="ctr">
              <a:spcBef>
                <a:spcPct val="20000"/>
              </a:spcBef>
            </a:pPr>
            <a:r>
              <a:rPr lang="en-US" sz="4400" b="1">
                <a:ln w="1905"/>
                <a:solidFill>
                  <a:schemeClr val="tx2"/>
                </a:solidFill>
                <a:effectLst>
                  <a:innerShdw blurRad="69850" dist="43180" dir="5400000">
                    <a:srgbClr val="000000">
                      <a:alpha val="65000"/>
                    </a:srgbClr>
                  </a:innerShdw>
                </a:effectLst>
                <a:latin typeface="Imprint MT Shadow" pitchFamily="82" charset="0"/>
                <a:cs typeface="Times New Roman" pitchFamily="18" charset="0"/>
              </a:rPr>
              <a:t>.</a:t>
            </a:r>
            <a:endParaRPr lang="en-US" sz="4400" dirty="0">
              <a:solidFill>
                <a:schemeClr val="tx2"/>
              </a:solidFill>
              <a:latin typeface="Imprint MT Shadow" pitchFamily="82" charset="0"/>
              <a:cs typeface="Times New Roman" pitchFamily="18" charset="0"/>
            </a:endParaRPr>
          </a:p>
          <a:p>
            <a:pPr marL="381925" indent="-381925">
              <a:spcBef>
                <a:spcPct val="20000"/>
              </a:spcBef>
            </a:pPr>
            <a:r>
              <a:rPr lang="en-US" sz="3600" dirty="0">
                <a:solidFill>
                  <a:srgbClr val="00B050"/>
                </a:solidFill>
                <a:latin typeface="Imprint MT Shadow" pitchFamily="82" charset="0"/>
                <a:cs typeface="Times New Roman" pitchFamily="18" charset="0"/>
              </a:rPr>
              <a:t>            </a:t>
            </a:r>
            <a:endParaRPr lang="en-US" sz="4000" dirty="0">
              <a:solidFill>
                <a:srgbClr val="00B050"/>
              </a:solidFill>
              <a:latin typeface="Imprint MT Shadow" pitchFamily="82" charset="0"/>
              <a:cs typeface="Times New Roman" pitchFamily="18" charset="0"/>
            </a:endParaRPr>
          </a:p>
          <a:p>
            <a:pPr marL="381925" indent="-381925">
              <a:spcBef>
                <a:spcPct val="20000"/>
              </a:spcBef>
            </a:pPr>
            <a:r>
              <a:rPr lang="en-US"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Imprint MT Shadow" pitchFamily="82" charset="0"/>
                <a:cs typeface="Times New Roman" pitchFamily="18" charset="0"/>
              </a:rPr>
              <a:t>                      </a:t>
            </a:r>
            <a:endParaRPr lang="en-US"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a:p>
            <a:pPr marL="381925" indent="-381925">
              <a:spcBef>
                <a:spcPct val="20000"/>
              </a:spcBef>
            </a:pPr>
            <a:endParaRPr lang="en-US" sz="3600" i="1" dirty="0">
              <a:solidFill>
                <a:srgbClr val="FF0000"/>
              </a:solidFill>
              <a:latin typeface="Times New Roman" pitchFamily="18" charset="0"/>
              <a:cs typeface="Times New Roman" pitchFamily="18" charset="0"/>
            </a:endParaRPr>
          </a:p>
          <a:p>
            <a:pPr marL="381925" indent="-381925">
              <a:spcBef>
                <a:spcPct val="20000"/>
              </a:spcBef>
            </a:pPr>
            <a:r>
              <a:rPr lang="en-US" sz="3600" dirty="0">
                <a:solidFill>
                  <a:srgbClr val="00B050"/>
                </a:solidFill>
                <a:latin typeface="Imprint MT Shadow" pitchFamily="82" charset="0"/>
                <a:cs typeface="Times New Roman" pitchFamily="18" charset="0"/>
              </a:rPr>
              <a:t>                </a:t>
            </a:r>
          </a:p>
          <a:p>
            <a:pPr marL="381925" indent="-381925">
              <a:spcBef>
                <a:spcPct val="20000"/>
              </a:spcBef>
            </a:pPr>
            <a:r>
              <a:rPr lang="en-US" sz="3600" dirty="0">
                <a:solidFill>
                  <a:srgbClr val="00B050"/>
                </a:solidFill>
                <a:latin typeface="Imprint MT Shadow" pitchFamily="82" charset="0"/>
                <a:cs typeface="Times New Roman" pitchFamily="18" charset="0"/>
              </a:rPr>
              <a:t>                      </a:t>
            </a:r>
            <a:endParaRPr lang="en-US" sz="3600" b="1" i="1" dirty="0">
              <a:solidFill>
                <a:schemeClr val="tx1"/>
              </a:solidFill>
              <a:latin typeface="Banmai Times" pitchFamily="18" charset="0"/>
              <a:ea typeface="BatangChe" pitchFamily="49" charset="-127"/>
              <a:cs typeface="Times New Roman" pitchFamily="18" charset="0"/>
            </a:endParaRPr>
          </a:p>
        </p:txBody>
      </p:sp>
      <p:pic>
        <p:nvPicPr>
          <p:cNvPr id="8" name="Picture 7">
            <a:extLst>
              <a:ext uri="{FF2B5EF4-FFF2-40B4-BE49-F238E27FC236}">
                <a16:creationId xmlns:a16="http://schemas.microsoft.com/office/drawing/2014/main" id="{66DDDD1D-2239-A707-CED9-14629C622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420100" y="1981485"/>
            <a:ext cx="1219200" cy="1600200"/>
          </a:xfrm>
          <a:prstGeom prst="rect">
            <a:avLst/>
          </a:prstGeom>
        </p:spPr>
      </p:pic>
      <p:sp>
        <p:nvSpPr>
          <p:cNvPr id="15" name="TextBox 14">
            <a:extLst>
              <a:ext uri="{FF2B5EF4-FFF2-40B4-BE49-F238E27FC236}">
                <a16:creationId xmlns:a16="http://schemas.microsoft.com/office/drawing/2014/main" id="{BD4B2C1B-D6D4-2F08-9F7C-945EF2BC4ABD}"/>
              </a:ext>
            </a:extLst>
          </p:cNvPr>
          <p:cNvSpPr txBox="1"/>
          <p:nvPr/>
        </p:nvSpPr>
        <p:spPr>
          <a:xfrm>
            <a:off x="609598" y="823823"/>
            <a:ext cx="9144002" cy="6124754"/>
          </a:xfrm>
          <a:prstGeom prst="rect">
            <a:avLst/>
          </a:prstGeom>
          <a:noFill/>
        </p:spPr>
        <p:txBody>
          <a:bodyPr wrap="square">
            <a:spAutoFit/>
          </a:bodyPr>
          <a:lstStyle/>
          <a:p>
            <a:pPr indent="270510" algn="l"/>
            <a:r>
              <a:rPr lang="vi-VN" sz="2800" b="1" i="0">
                <a:solidFill>
                  <a:srgbClr val="00B0F0"/>
                </a:solidFill>
                <a:effectLst/>
                <a:latin typeface="Times New Roman" panose="02020603050405020304" pitchFamily="18" charset="0"/>
              </a:rPr>
              <a:t>1. Kiến thức:</a:t>
            </a:r>
            <a:endParaRPr lang="vi-VN" sz="2800" b="1" i="0">
              <a:solidFill>
                <a:srgbClr val="00B0F0"/>
              </a:solidFill>
              <a:effectLst/>
              <a:latin typeface="Helvetica Neue"/>
            </a:endParaRPr>
          </a:p>
          <a:p>
            <a:pPr indent="270510" algn="just"/>
            <a:r>
              <a:rPr lang="vi-VN" sz="2800" b="0" i="0">
                <a:solidFill>
                  <a:srgbClr val="00B0F0"/>
                </a:solidFill>
                <a:effectLst/>
                <a:latin typeface="Times New Roman" panose="02020603050405020304" pitchFamily="18" charset="0"/>
              </a:rPr>
              <a:t>- Trẻ nhận biết, phân biệt và gọi đúng tên một số loại hoa (Hoa hồng, hoa đồng tiền, hoa cúc)</a:t>
            </a:r>
            <a:endParaRPr lang="vi-VN" sz="2800" b="0" i="0">
              <a:solidFill>
                <a:srgbClr val="00B0F0"/>
              </a:solidFill>
              <a:effectLst/>
              <a:latin typeface="Helvetica Neue"/>
            </a:endParaRPr>
          </a:p>
          <a:p>
            <a:pPr indent="270510" algn="just"/>
            <a:r>
              <a:rPr lang="vi-VN" sz="2800" b="0" i="0">
                <a:solidFill>
                  <a:srgbClr val="00B0F0"/>
                </a:solidFill>
                <a:effectLst/>
                <a:latin typeface="Times New Roman" panose="02020603050405020304" pitchFamily="18" charset="0"/>
              </a:rPr>
              <a:t>- Biết được một số đặc điểm nổi bật của một số loại hoa (Bông hoa, cánh hoa, cành hoa, nhị hoa, màu sắc…).</a:t>
            </a:r>
            <a:endParaRPr lang="vi-VN" sz="2800" b="0" i="0">
              <a:solidFill>
                <a:srgbClr val="00B0F0"/>
              </a:solidFill>
              <a:effectLst/>
              <a:latin typeface="Helvetica Neue"/>
            </a:endParaRPr>
          </a:p>
          <a:p>
            <a:pPr indent="270510" algn="just"/>
            <a:r>
              <a:rPr lang="vi-VN" sz="2800" b="0" i="0">
                <a:solidFill>
                  <a:srgbClr val="00B0F0"/>
                </a:solidFill>
                <a:effectLst/>
                <a:latin typeface="Times New Roman" panose="02020603050405020304" pitchFamily="18" charset="0"/>
              </a:rPr>
              <a:t>- Biết tác dụng của hoa đối với đời sống con người.</a:t>
            </a:r>
            <a:endParaRPr lang="vi-VN" sz="2800" b="0" i="0">
              <a:solidFill>
                <a:srgbClr val="00B0F0"/>
              </a:solidFill>
              <a:effectLst/>
              <a:latin typeface="Helvetica Neue"/>
            </a:endParaRPr>
          </a:p>
          <a:p>
            <a:pPr indent="270510" algn="just"/>
            <a:r>
              <a:rPr lang="vi-VN" sz="2800" b="1" i="0">
                <a:solidFill>
                  <a:srgbClr val="00B0F0"/>
                </a:solidFill>
                <a:effectLst/>
                <a:latin typeface="Times New Roman" panose="02020603050405020304" pitchFamily="18" charset="0"/>
              </a:rPr>
              <a:t>2. Kỹ năng:</a:t>
            </a:r>
            <a:endParaRPr lang="vi-VN" sz="2800" b="1" i="0">
              <a:solidFill>
                <a:srgbClr val="00B0F0"/>
              </a:solidFill>
              <a:effectLst/>
              <a:latin typeface="Helvetica Neue"/>
            </a:endParaRPr>
          </a:p>
          <a:p>
            <a:pPr indent="270510" algn="just"/>
            <a:r>
              <a:rPr lang="vi-VN" sz="2800" b="0" i="0">
                <a:solidFill>
                  <a:srgbClr val="00B0F0"/>
                </a:solidFill>
                <a:effectLst/>
                <a:latin typeface="Times New Roman" panose="02020603050405020304" pitchFamily="18" charset="0"/>
              </a:rPr>
              <a:t>- Rèn kỹ năng quan sát, so sánh, phân nhóm theo đặc điểm của hoa, chú ý ghi nhớ có chủ định.</a:t>
            </a:r>
            <a:endParaRPr lang="vi-VN" sz="2800" b="0" i="0">
              <a:solidFill>
                <a:srgbClr val="00B0F0"/>
              </a:solidFill>
              <a:effectLst/>
              <a:latin typeface="Helvetica Neue"/>
            </a:endParaRPr>
          </a:p>
          <a:p>
            <a:pPr indent="270510" algn="just"/>
            <a:r>
              <a:rPr lang="vi-VN" sz="2800" b="0" i="0" spc="-20">
                <a:solidFill>
                  <a:srgbClr val="00B0F0"/>
                </a:solidFill>
                <a:effectLst/>
                <a:latin typeface="Times New Roman" panose="02020603050405020304" pitchFamily="18" charset="0"/>
              </a:rPr>
              <a:t>- Kỹ năng nghe, thảo luận và trả lời câu hỏi của cô trọn vẹn, rõ ràng mạch lạc.</a:t>
            </a:r>
            <a:endParaRPr lang="vi-VN" sz="2800" b="0" i="0">
              <a:solidFill>
                <a:srgbClr val="00B0F0"/>
              </a:solidFill>
              <a:effectLst/>
              <a:latin typeface="Helvetica Neue"/>
            </a:endParaRPr>
          </a:p>
          <a:p>
            <a:pPr indent="270510" algn="just"/>
            <a:r>
              <a:rPr lang="vi-VN" sz="2800" b="1" i="0">
                <a:solidFill>
                  <a:srgbClr val="00B0F0"/>
                </a:solidFill>
                <a:effectLst/>
                <a:latin typeface="Times New Roman" panose="02020603050405020304" pitchFamily="18" charset="0"/>
              </a:rPr>
              <a:t>3.</a:t>
            </a:r>
            <a:r>
              <a:rPr lang="vi-VN" sz="2800" b="1" i="0">
                <a:solidFill>
                  <a:srgbClr val="00B0F0"/>
                </a:solidFill>
                <a:effectLst/>
                <a:latin typeface="Calibri" panose="020F0502020204030204" pitchFamily="34" charset="0"/>
              </a:rPr>
              <a:t> </a:t>
            </a:r>
            <a:r>
              <a:rPr lang="vi-VN" sz="2800" b="1" i="0">
                <a:solidFill>
                  <a:srgbClr val="00B0F0"/>
                </a:solidFill>
                <a:effectLst/>
                <a:latin typeface="Times New Roman" panose="02020603050405020304" pitchFamily="18" charset="0"/>
              </a:rPr>
              <a:t>Thái độ:</a:t>
            </a:r>
            <a:endParaRPr lang="vi-VN" sz="2800" b="1" i="0">
              <a:solidFill>
                <a:srgbClr val="00B0F0"/>
              </a:solidFill>
              <a:effectLst/>
              <a:latin typeface="Helvetica Neue"/>
            </a:endParaRPr>
          </a:p>
          <a:p>
            <a:pPr indent="270510" algn="just"/>
            <a:r>
              <a:rPr lang="vi-VN" sz="2800" b="0" i="0" spc="-30">
                <a:solidFill>
                  <a:srgbClr val="00B0F0"/>
                </a:solidFill>
                <a:effectLst/>
                <a:latin typeface="Times New Roman" panose="02020603050405020304" pitchFamily="18" charset="0"/>
              </a:rPr>
              <a:t>- Trẻ yêu quý các loại hoa, biết chăm sóc và bảo vệ hoa nơi công cộng.</a:t>
            </a:r>
            <a:endParaRPr lang="vi-VN" sz="2800" b="0" i="0">
              <a:solidFill>
                <a:srgbClr val="00B0F0"/>
              </a:solidFill>
              <a:effectLst/>
              <a:latin typeface="Helvetica Neue"/>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685801" y="5715000"/>
            <a:ext cx="9052560" cy="1524000"/>
          </a:xfrm>
          <a:prstGeom prst="rect">
            <a:avLst/>
          </a:prstGeom>
        </p:spPr>
        <p:txBody>
          <a:bodyPr vert="horz" lIns="101846" tIns="50923" rIns="101846" bIns="50923" rtlCol="0" anchor="ctr">
            <a:normAutofit/>
          </a:bodyPr>
          <a:lstStyle/>
          <a:p>
            <a:pPr algn="ctr">
              <a:spcBef>
                <a:spcPct val="0"/>
              </a:spcBef>
              <a:defRPr/>
            </a:pPr>
            <a:endParaRPr lang="en-US" sz="3200" dirty="0">
              <a:solidFill>
                <a:srgbClr val="C00000"/>
              </a:solidFill>
              <a:latin typeface="Times New Roman" pitchFamily="18" charset="0"/>
              <a:ea typeface="+mj-ea"/>
              <a:cs typeface="Times New Roman" pitchFamily="18" charset="0"/>
            </a:endParaRPr>
          </a:p>
        </p:txBody>
      </p:sp>
      <p:sp>
        <p:nvSpPr>
          <p:cNvPr id="5" name="Cloud 4"/>
          <p:cNvSpPr/>
          <p:nvPr/>
        </p:nvSpPr>
        <p:spPr>
          <a:xfrm>
            <a:off x="685800" y="457200"/>
            <a:ext cx="9372600" cy="4953000"/>
          </a:xfrm>
          <a:prstGeom prst="cloud">
            <a:avLst/>
          </a:prstGeom>
        </p:spPr>
        <p:style>
          <a:lnRef idx="1">
            <a:schemeClr val="accent2"/>
          </a:lnRef>
          <a:fillRef idx="2">
            <a:schemeClr val="accent2"/>
          </a:fillRef>
          <a:effectRef idx="1">
            <a:schemeClr val="accent2"/>
          </a:effectRef>
          <a:fontRef idx="minor">
            <a:schemeClr val="dk1"/>
          </a:fontRef>
        </p:style>
        <p:txBody>
          <a:bodyPr lIns="91418" tIns="45710" rIns="91418" bIns="45710" rtlCol="0" anchor="ctr"/>
          <a:lstStyle/>
          <a:p>
            <a:pPr lvl="0" algn="ctr">
              <a:spcBef>
                <a:spcPct val="0"/>
              </a:spcBef>
              <a:defRPr/>
            </a:pPr>
            <a:r>
              <a:rPr lang="en-US" sz="6000" dirty="0">
                <a:solidFill>
                  <a:srgbClr val="002060"/>
                </a:solidFill>
                <a:latin typeface="Times New Roman" pitchFamily="18" charset="0"/>
                <a:cs typeface="Times New Roman" pitchFamily="18" charset="0"/>
              </a:rPr>
              <a:t>So </a:t>
            </a:r>
            <a:r>
              <a:rPr lang="en-US" sz="6000" dirty="0" err="1">
                <a:solidFill>
                  <a:srgbClr val="002060"/>
                </a:solidFill>
                <a:latin typeface="Times New Roman" pitchFamily="18" charset="0"/>
                <a:cs typeface="Times New Roman" pitchFamily="18" charset="0"/>
              </a:rPr>
              <a:t>sánh</a:t>
            </a:r>
            <a:r>
              <a:rPr lang="en-US" sz="6000" dirty="0">
                <a:solidFill>
                  <a:srgbClr val="002060"/>
                </a:solidFill>
                <a:latin typeface="Times New Roman" pitchFamily="18" charset="0"/>
                <a:cs typeface="Times New Roman" pitchFamily="18" charset="0"/>
              </a:rPr>
              <a:t> </a:t>
            </a:r>
            <a:r>
              <a:rPr lang="en-US" sz="6000" dirty="0" err="1">
                <a:solidFill>
                  <a:srgbClr val="002060"/>
                </a:solidFill>
                <a:latin typeface="Times New Roman" pitchFamily="18" charset="0"/>
                <a:cs typeface="Times New Roman" pitchFamily="18" charset="0"/>
              </a:rPr>
              <a:t>hoa</a:t>
            </a:r>
            <a:r>
              <a:rPr lang="en-US" sz="6000" dirty="0">
                <a:solidFill>
                  <a:srgbClr val="002060"/>
                </a:solidFill>
                <a:latin typeface="Times New Roman" pitchFamily="18" charset="0"/>
                <a:cs typeface="Times New Roman" pitchFamily="18" charset="0"/>
              </a:rPr>
              <a:t> </a:t>
            </a:r>
            <a:r>
              <a:rPr lang="en-US" sz="6000" dirty="0" err="1">
                <a:solidFill>
                  <a:srgbClr val="002060"/>
                </a:solidFill>
                <a:latin typeface="Times New Roman" pitchFamily="18" charset="0"/>
                <a:cs typeface="Times New Roman" pitchFamily="18" charset="0"/>
              </a:rPr>
              <a:t>cúc</a:t>
            </a:r>
            <a:r>
              <a:rPr lang="en-US" sz="6000" dirty="0">
                <a:solidFill>
                  <a:srgbClr val="002060"/>
                </a:solidFill>
                <a:latin typeface="Times New Roman" pitchFamily="18" charset="0"/>
                <a:cs typeface="Times New Roman" pitchFamily="18" charset="0"/>
              </a:rPr>
              <a:t> </a:t>
            </a:r>
            <a:r>
              <a:rPr lang="en-US" sz="6000" dirty="0" err="1">
                <a:solidFill>
                  <a:srgbClr val="002060"/>
                </a:solidFill>
                <a:latin typeface="Times New Roman" pitchFamily="18" charset="0"/>
                <a:cs typeface="Times New Roman" pitchFamily="18" charset="0"/>
              </a:rPr>
              <a:t>và</a:t>
            </a:r>
            <a:r>
              <a:rPr lang="en-US" sz="6000" dirty="0">
                <a:solidFill>
                  <a:srgbClr val="002060"/>
                </a:solidFill>
                <a:latin typeface="Times New Roman" pitchFamily="18" charset="0"/>
                <a:cs typeface="Times New Roman" pitchFamily="18" charset="0"/>
              </a:rPr>
              <a:t> </a:t>
            </a:r>
            <a:r>
              <a:rPr lang="en-US" sz="6000" dirty="0" err="1">
                <a:solidFill>
                  <a:srgbClr val="002060"/>
                </a:solidFill>
                <a:latin typeface="Times New Roman" pitchFamily="18" charset="0"/>
                <a:cs typeface="Times New Roman" pitchFamily="18" charset="0"/>
              </a:rPr>
              <a:t>hoa</a:t>
            </a:r>
            <a:r>
              <a:rPr lang="en-US" sz="6000" dirty="0">
                <a:solidFill>
                  <a:srgbClr val="002060"/>
                </a:solidFill>
                <a:latin typeface="Times New Roman" pitchFamily="18" charset="0"/>
                <a:cs typeface="Times New Roman" pitchFamily="18" charset="0"/>
              </a:rPr>
              <a:t> </a:t>
            </a:r>
            <a:r>
              <a:rPr lang="en-US" sz="6000" dirty="0" err="1">
                <a:solidFill>
                  <a:srgbClr val="002060"/>
                </a:solidFill>
                <a:latin typeface="Times New Roman" pitchFamily="18" charset="0"/>
                <a:cs typeface="Times New Roman" pitchFamily="18" charset="0"/>
              </a:rPr>
              <a:t>hồng</a:t>
            </a:r>
            <a:endParaRPr lang="en-US" sz="6000" dirty="0">
              <a:solidFill>
                <a:srgbClr val="002060"/>
              </a:solidFill>
              <a:latin typeface="Times New Roman" pitchFamily="18" charset="0"/>
              <a:cs typeface="Times New Roman" pitchFamily="18" charset="0"/>
            </a:endParaRPr>
          </a:p>
        </p:txBody>
      </p:sp>
      <p:sp>
        <p:nvSpPr>
          <p:cNvPr id="6" name="Title 1"/>
          <p:cNvSpPr txBox="1">
            <a:spLocks/>
          </p:cNvSpPr>
          <p:nvPr/>
        </p:nvSpPr>
        <p:spPr>
          <a:xfrm>
            <a:off x="762000" y="1600200"/>
            <a:ext cx="8077200" cy="4419600"/>
          </a:xfrm>
          <a:prstGeom prst="rect">
            <a:avLst/>
          </a:prstGeom>
          <a:ln>
            <a:noFill/>
          </a:ln>
        </p:spPr>
        <p:txBody>
          <a:bodyPr vert="horz" lIns="101846" tIns="50923" rIns="101846" bIns="50923" rtlCol="0" anchor="ctr">
            <a:noAutofit/>
          </a:bodyPr>
          <a:lstStyle/>
          <a:p>
            <a:pPr algn="ctr">
              <a:spcBef>
                <a:spcPct val="0"/>
              </a:spcBef>
              <a:defRPr/>
            </a:pPr>
            <a:r>
              <a:rPr lang="en-US" sz="4400" dirty="0">
                <a:solidFill>
                  <a:srgbClr val="002060"/>
                </a:solidFill>
                <a:latin typeface="Times New Roman" pitchFamily="18" charset="0"/>
                <a:ea typeface="+mj-ea"/>
                <a:cs typeface="Times New Roman" pitchFamily="18" charset="0"/>
              </a:rPr>
              <a:t>    </a:t>
            </a:r>
            <a:endParaRPr lang="en-US" sz="4400" dirty="0">
              <a:latin typeface="Times New Roman" pitchFamily="18" charset="0"/>
              <a:ea typeface="+mj-ea"/>
              <a:cs typeface="Times New Roman"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33600"/>
            <a:ext cx="7985760" cy="29718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Bé</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cùng</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vui</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chơi</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4" name="bai_hat_lai_day_voi_co_2640149870156478772 (mp3cut.net).mp3">
            <a:hlinkClick r:id="" action="ppaction://media"/>
          </p:cNvPr>
          <p:cNvPicPr>
            <a:picLocks noRot="1" noChangeAspect="1"/>
          </p:cNvPicPr>
          <p:nvPr>
            <a:audioFile r:link="rId1"/>
          </p:nvPr>
        </p:nvPicPr>
        <p:blipFill>
          <a:blip r:embed="rId4"/>
          <a:stretch>
            <a:fillRect/>
          </a:stretch>
        </p:blipFill>
        <p:spPr>
          <a:xfrm>
            <a:off x="2971800" y="914400"/>
            <a:ext cx="1447800" cy="1447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6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9052560" cy="1905000"/>
          </a:xfrm>
        </p:spPr>
        <p:txBody>
          <a:bodyPr/>
          <a:lstStyle/>
          <a:p>
            <a:r>
              <a:rPr lang="en-US" b="1" i="1" dirty="0" err="1">
                <a:solidFill>
                  <a:srgbClr val="7030A0"/>
                </a:solidFill>
                <a:latin typeface="Times New Roman" pitchFamily="18" charset="0"/>
                <a:cs typeface="Times New Roman" pitchFamily="18" charset="0"/>
              </a:rPr>
              <a:t>Trò</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chơi</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Đội</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nào</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nhanh</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hơn</a:t>
            </a:r>
            <a:endParaRPr lang="en-US" b="1" i="1" dirty="0">
              <a:solidFill>
                <a:srgbClr val="7030A0"/>
              </a:solidFill>
              <a:latin typeface="Times New Roman" pitchFamily="18" charset="0"/>
              <a:cs typeface="Times New Roman" pitchFamily="18" charset="0"/>
            </a:endParaRPr>
          </a:p>
        </p:txBody>
      </p:sp>
      <p:sp>
        <p:nvSpPr>
          <p:cNvPr id="38914" name="AutoShape 2" descr="Tải hình động dễ thương, đáng yêu và ngộ nghĩnh nh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Tải hình động dễ thương, đáng yêu và ngộ nghĩnh nh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SÂN KHẤU 2.png"/>
          <p:cNvPicPr>
            <a:picLocks noChangeAspect="1"/>
          </p:cNvPicPr>
          <p:nvPr/>
        </p:nvPicPr>
        <p:blipFill>
          <a:blip r:embed="rId3"/>
          <a:stretch>
            <a:fillRect/>
          </a:stretch>
        </p:blipFill>
        <p:spPr>
          <a:xfrm>
            <a:off x="3200400" y="3124200"/>
            <a:ext cx="3962400" cy="2159794"/>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1" y="228602"/>
            <a:ext cx="7696200" cy="964627"/>
          </a:xfrm>
          <a:prstGeom prst="rect">
            <a:avLst/>
          </a:prstGeom>
        </p:spPr>
        <p:txBody>
          <a:bodyPr wrap="square" lIns="101858" tIns="50929" rIns="101858" bIns="50929">
            <a:spAutoFit/>
          </a:bodyPr>
          <a:lstStyle/>
          <a:p>
            <a:pPr marL="0" marR="0" lvl="0" indent="0" algn="l" defTabSz="1018467" rtl="0" eaLnBrk="1" fontAlgn="auto" latinLnBrk="0" hangingPunct="1">
              <a:lnSpc>
                <a:spcPct val="100000"/>
              </a:lnSpc>
              <a:spcBef>
                <a:spcPts val="0"/>
              </a:spcBef>
              <a:spcAft>
                <a:spcPts val="0"/>
              </a:spcAft>
              <a:buClrTx/>
              <a:buSzTx/>
              <a:buFontTx/>
              <a:buNone/>
              <a:tabLst/>
              <a:defRPr/>
            </a:pPr>
            <a:br>
              <a:rPr kumimoji="0" lang="en-US" sz="28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mn-ea"/>
                <a:cs typeface="Times New Roman" pitchFamily="18" charset="0"/>
              </a:rPr>
            </a:br>
            <a:endParaRPr kumimoji="0" lang="en-US" sz="28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endParaRPr>
          </a:p>
        </p:txBody>
      </p:sp>
      <p:pic>
        <p:nvPicPr>
          <p:cNvPr id="5" name="Picture 4" descr="ẢNH ĐỘNG 1.gif"/>
          <p:cNvPicPr>
            <a:picLocks noChangeAspect="1"/>
          </p:cNvPicPr>
          <p:nvPr/>
        </p:nvPicPr>
        <p:blipFill>
          <a:blip r:embed="rId2"/>
          <a:stretch>
            <a:fillRect/>
          </a:stretch>
        </p:blipFill>
        <p:spPr>
          <a:xfrm>
            <a:off x="7924800" y="5257800"/>
            <a:ext cx="1447800" cy="2300882"/>
          </a:xfrm>
          <a:prstGeom prst="rect">
            <a:avLst/>
          </a:prstGeom>
        </p:spPr>
      </p:pic>
      <p:pic>
        <p:nvPicPr>
          <p:cNvPr id="11" name="Picture 10" descr="ẢNH ĐỘNG 7.gif"/>
          <p:cNvPicPr>
            <a:picLocks noChangeAspect="1"/>
          </p:cNvPicPr>
          <p:nvPr/>
        </p:nvPicPr>
        <p:blipFill>
          <a:blip r:embed="rId3"/>
          <a:stretch>
            <a:fillRect/>
          </a:stretch>
        </p:blipFill>
        <p:spPr>
          <a:xfrm>
            <a:off x="304800" y="5181600"/>
            <a:ext cx="1371600" cy="2286000"/>
          </a:xfrm>
          <a:prstGeom prst="rect">
            <a:avLst/>
          </a:prstGeom>
        </p:spPr>
      </p:pic>
      <p:pic>
        <p:nvPicPr>
          <p:cNvPr id="14" name="Picture 13" descr="ẢNH ĐỘNG 8.gif.crdownload"/>
          <p:cNvPicPr>
            <a:picLocks noChangeAspect="1"/>
          </p:cNvPicPr>
          <p:nvPr/>
        </p:nvPicPr>
        <p:blipFill>
          <a:blip r:embed="rId4" cstate="print"/>
          <a:stretch>
            <a:fillRect/>
          </a:stretch>
        </p:blipFill>
        <p:spPr>
          <a:xfrm>
            <a:off x="0" y="1"/>
            <a:ext cx="1600200" cy="1295399"/>
          </a:xfrm>
          <a:prstGeom prst="rect">
            <a:avLst/>
          </a:prstGeom>
        </p:spPr>
      </p:pic>
      <p:sp>
        <p:nvSpPr>
          <p:cNvPr id="18" name="Text Placeholder 7"/>
          <p:cNvSpPr txBox="1">
            <a:spLocks/>
          </p:cNvSpPr>
          <p:nvPr/>
        </p:nvSpPr>
        <p:spPr>
          <a:xfrm>
            <a:off x="533401" y="4267200"/>
            <a:ext cx="9067801" cy="1600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101846" tIns="50923" rIns="101846" bIns="50923" rtlCol="0">
            <a:noAutofit/>
          </a:bodyPr>
          <a:lstStyle/>
          <a:p>
            <a:pPr marL="381925" marR="0" lvl="0" indent="-381925" algn="ctr" defTabSz="1018467" rtl="0" eaLnBrk="1" fontAlgn="auto" latinLnBrk="0" hangingPunct="1">
              <a:lnSpc>
                <a:spcPct val="100000"/>
              </a:lnSpc>
              <a:spcBef>
                <a:spcPct val="20000"/>
              </a:spcBef>
              <a:spcAft>
                <a:spcPts val="0"/>
              </a:spcAft>
              <a:buClrTx/>
              <a:buSzTx/>
              <a:buFontTx/>
              <a:buNone/>
              <a:tabLst/>
              <a:defRPr/>
            </a:pPr>
            <a:r>
              <a:rPr kumimoji="0" lang="en-US" sz="4400" b="1" i="0" u="none" strike="noStrike" kern="1200" cap="none" spc="0" normalizeH="0" baseline="0" noProof="0">
                <a:ln w="1905"/>
                <a:solidFill>
                  <a:srgbClr val="1F497D"/>
                </a:solidFill>
                <a:effectLst>
                  <a:innerShdw blurRad="69850" dist="43180" dir="5400000">
                    <a:srgbClr val="000000">
                      <a:alpha val="65000"/>
                    </a:srgbClr>
                  </a:innerShdw>
                </a:effectLst>
                <a:uLnTx/>
                <a:uFillTx/>
                <a:latin typeface="Imprint MT Shadow" pitchFamily="82" charset="0"/>
                <a:ea typeface="+mn-ea"/>
                <a:cs typeface="Times New Roman" pitchFamily="18" charset="0"/>
              </a:rPr>
              <a:t>.</a:t>
            </a:r>
            <a:endParaRPr kumimoji="0" lang="en-US" sz="4400" b="0" i="0" u="none" strike="noStrike" kern="1200" cap="none" spc="0" normalizeH="0" baseline="0" noProof="0" dirty="0">
              <a:ln>
                <a:noFill/>
              </a:ln>
              <a:solidFill>
                <a:srgbClr val="1F497D"/>
              </a:solidFill>
              <a:effectLst/>
              <a:uLnTx/>
              <a:uFillTx/>
              <a:latin typeface="Imprint MT Shadow" pitchFamily="82" charset="0"/>
              <a:ea typeface="+mn-ea"/>
              <a:cs typeface="Times New Roman" pitchFamily="18" charset="0"/>
            </a:endParaRPr>
          </a:p>
          <a:p>
            <a:pPr marL="381925" marR="0" lvl="0" indent="-381925" algn="l" defTabSz="1018467"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Imprint MT Shadow" pitchFamily="82" charset="0"/>
                <a:ea typeface="+mn-ea"/>
                <a:cs typeface="Times New Roman" pitchFamily="18" charset="0"/>
              </a:rPr>
              <a:t>            </a:t>
            </a:r>
            <a:endParaRPr kumimoji="0" lang="en-US" sz="4000" b="0" i="0" u="none" strike="noStrike" kern="1200" cap="none" spc="0" normalizeH="0" baseline="0" noProof="0" dirty="0">
              <a:ln>
                <a:noFill/>
              </a:ln>
              <a:solidFill>
                <a:srgbClr val="00B050"/>
              </a:solidFill>
              <a:effectLst/>
              <a:uLnTx/>
              <a:uFillTx/>
              <a:latin typeface="Imprint MT Shadow" pitchFamily="82" charset="0"/>
              <a:ea typeface="+mn-ea"/>
              <a:cs typeface="Times New Roman" pitchFamily="18" charset="0"/>
            </a:endParaRPr>
          </a:p>
          <a:p>
            <a:pPr marL="381925" marR="0" lvl="0" indent="-381925" algn="l" defTabSz="1018467"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uLnTx/>
                <a:uFillTx/>
                <a:latin typeface="Imprint MT Shadow" pitchFamily="82" charset="0"/>
                <a:ea typeface="+mn-ea"/>
                <a:cs typeface="Times New Roman" pitchFamily="18" charset="0"/>
              </a:rPr>
              <a:t>                      </a:t>
            </a:r>
            <a:endParaRPr kumimoji="0" lang="en-US" sz="3600" b="1" i="0" u="none" strike="noStrike" kern="1200" cap="none" spc="0" normalizeH="0" baseline="0" noProof="0" dirty="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uLnTx/>
              <a:uFillTx/>
              <a:latin typeface="Calibri"/>
              <a:ea typeface="+mn-ea"/>
              <a:cs typeface="+mn-cs"/>
            </a:endParaRPr>
          </a:p>
          <a:p>
            <a:pPr marL="381925" marR="0" lvl="0" indent="-381925" algn="l" defTabSz="1018467" rtl="0" eaLnBrk="1" fontAlgn="auto" latinLnBrk="0" hangingPunct="1">
              <a:lnSpc>
                <a:spcPct val="100000"/>
              </a:lnSpc>
              <a:spcBef>
                <a:spcPct val="20000"/>
              </a:spcBef>
              <a:spcAft>
                <a:spcPts val="0"/>
              </a:spcAft>
              <a:buClrTx/>
              <a:buSzTx/>
              <a:buFontTx/>
              <a:buNone/>
              <a:tabLst/>
              <a:defRPr/>
            </a:pPr>
            <a:endParaRPr kumimoji="0" lang="en-US" sz="3600" b="0"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81925" marR="0" lvl="0" indent="-381925" algn="l" defTabSz="1018467"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Imprint MT Shadow" pitchFamily="82" charset="0"/>
                <a:ea typeface="+mn-ea"/>
                <a:cs typeface="Times New Roman" pitchFamily="18" charset="0"/>
              </a:rPr>
              <a:t>                </a:t>
            </a:r>
          </a:p>
          <a:p>
            <a:pPr marL="381925" marR="0" lvl="0" indent="-381925" algn="l" defTabSz="1018467"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Imprint MT Shadow" pitchFamily="82" charset="0"/>
                <a:ea typeface="+mn-ea"/>
                <a:cs typeface="Times New Roman" pitchFamily="18" charset="0"/>
              </a:rPr>
              <a:t>                      </a:t>
            </a:r>
            <a:endParaRPr kumimoji="0" lang="en-US" sz="3600" b="1" i="1" u="none" strike="noStrike" kern="1200" cap="none" spc="0" normalizeH="0" baseline="0" noProof="0" dirty="0">
              <a:ln>
                <a:noFill/>
              </a:ln>
              <a:solidFill>
                <a:prstClr val="black"/>
              </a:solidFill>
              <a:effectLst/>
              <a:uLnTx/>
              <a:uFillTx/>
              <a:latin typeface="Banmai Times" pitchFamily="18" charset="0"/>
              <a:ea typeface="BatangChe" pitchFamily="49" charset="-127"/>
              <a:cs typeface="Times New Roman" pitchFamily="18" charset="0"/>
            </a:endParaRPr>
          </a:p>
        </p:txBody>
      </p:sp>
      <p:pic>
        <p:nvPicPr>
          <p:cNvPr id="8" name="Picture 7">
            <a:extLst>
              <a:ext uri="{FF2B5EF4-FFF2-40B4-BE49-F238E27FC236}">
                <a16:creationId xmlns:a16="http://schemas.microsoft.com/office/drawing/2014/main" id="{66DDDD1D-2239-A707-CED9-14629C622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420100" y="1981485"/>
            <a:ext cx="1219200" cy="1600200"/>
          </a:xfrm>
          <a:prstGeom prst="rect">
            <a:avLst/>
          </a:prstGeom>
        </p:spPr>
      </p:pic>
      <p:sp>
        <p:nvSpPr>
          <p:cNvPr id="3" name="TextBox 2">
            <a:extLst>
              <a:ext uri="{FF2B5EF4-FFF2-40B4-BE49-F238E27FC236}">
                <a16:creationId xmlns:a16="http://schemas.microsoft.com/office/drawing/2014/main" id="{DB77B583-129A-CA90-57E7-651EBB538CCA}"/>
              </a:ext>
            </a:extLst>
          </p:cNvPr>
          <p:cNvSpPr txBox="1"/>
          <p:nvPr/>
        </p:nvSpPr>
        <p:spPr>
          <a:xfrm>
            <a:off x="609598" y="2762816"/>
            <a:ext cx="9144002" cy="2677656"/>
          </a:xfrm>
          <a:prstGeom prst="rect">
            <a:avLst/>
          </a:prstGeom>
          <a:noFill/>
        </p:spPr>
        <p:txBody>
          <a:bodyPr wrap="square">
            <a:spAutoFit/>
          </a:bodyPr>
          <a:lstStyle/>
          <a:p>
            <a:pPr marL="0" marR="0" lvl="0" indent="270510" algn="l" defTabSz="1018467" rtl="0" eaLnBrk="1" fontAlgn="auto" latinLnBrk="0" hangingPunct="1">
              <a:lnSpc>
                <a:spcPct val="100000"/>
              </a:lnSpc>
              <a:spcBef>
                <a:spcPts val="0"/>
              </a:spcBef>
              <a:spcAft>
                <a:spcPts val="0"/>
              </a:spcAft>
              <a:buClrTx/>
              <a:buSzTx/>
              <a:buFontTx/>
              <a:buNone/>
              <a:tabLst/>
              <a:defRPr/>
            </a:pPr>
            <a:r>
              <a:rPr lang="vi-VN" sz="2800" b="0" i="0">
                <a:solidFill>
                  <a:srgbClr val="00B0F0"/>
                </a:solidFill>
                <a:effectLst/>
                <a:latin typeface="Times New Roman" panose="02020603050405020304" pitchFamily="18" charset="0"/>
              </a:rPr>
              <a:t>Ngoài các loại hoa này ra còn rất nhiều các loại hoa khác, tất cả các loại hoa đều thơm, rất đẹp. Nhờ có các loại hoa muôn mầu muôn sắc đã đêm đến cho chúng ta hương thơm và dùng để trang trí cho đẹp. Vì vậy nên các con phải biết yêu quý các loại hoa, biết bảo vệ các loại, không bể cành hái hoa nơi công cộng.</a:t>
            </a:r>
            <a:endParaRPr kumimoji="0" lang="vi-VN" sz="2800" b="0" i="0" u="none" strike="noStrike" kern="1200" cap="none" spc="0" normalizeH="0" baseline="0" noProof="0">
              <a:ln>
                <a:noFill/>
              </a:ln>
              <a:solidFill>
                <a:srgbClr val="00B0F0"/>
              </a:solidFill>
              <a:effectLst/>
              <a:uLnTx/>
              <a:uFillTx/>
              <a:latin typeface="Helvetica Neue"/>
              <a:ea typeface="+mn-ea"/>
              <a:cs typeface="+mn-cs"/>
            </a:endParaRPr>
          </a:p>
        </p:txBody>
      </p:sp>
    </p:spTree>
    <p:extLst>
      <p:ext uri="{BB962C8B-B14F-4D97-AF65-F5344CB8AC3E}">
        <p14:creationId xmlns:p14="http://schemas.microsoft.com/office/powerpoint/2010/main" val="15216489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ra chơi vườn hoa mp3.mp3">
            <a:hlinkClick r:id="" action="ppaction://media"/>
          </p:cNvPr>
          <p:cNvPicPr>
            <a:picLocks noRot="1" noChangeAspect="1"/>
          </p:cNvPicPr>
          <p:nvPr>
            <a:audioFile r:link="rId1"/>
          </p:nvPr>
        </p:nvPicPr>
        <p:blipFill>
          <a:blip r:embed="rId4"/>
          <a:stretch>
            <a:fillRect/>
          </a:stretch>
        </p:blipFill>
        <p:spPr>
          <a:xfrm>
            <a:off x="3048000" y="2895600"/>
            <a:ext cx="1905000"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9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829800" cy="1752600"/>
          </a:xfrm>
        </p:spPr>
        <p:txBody>
          <a:bodyPr>
            <a:prstTxWarp prst="textPlain">
              <a:avLst/>
            </a:prstTxWarp>
            <a:normAutofit/>
          </a:bodyPr>
          <a:lstStyle/>
          <a:p>
            <a:r>
              <a:rPr lang="en-US" b="1" i="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Bài</a:t>
            </a:r>
            <a:r>
              <a:rPr lang="en-US" b="1" i="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b="1" i="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hát</a:t>
            </a:r>
            <a:r>
              <a:rPr lang="en-US" b="1" i="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b="1" i="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Màu</a:t>
            </a:r>
            <a:r>
              <a:rPr lang="en-US" b="1" i="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b="1" i="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hoa</a:t>
            </a:r>
            <a:br>
              <a:rPr lang="en-US" b="1" i="1" dirty="0">
                <a:ln w="1905"/>
                <a:solidFill>
                  <a:srgbClr val="00B050"/>
                </a:solidFill>
                <a:effectLst>
                  <a:innerShdw blurRad="69850" dist="43180" dir="5400000">
                    <a:srgbClr val="000000">
                      <a:alpha val="65000"/>
                    </a:srgbClr>
                  </a:innerShdw>
                </a:effectLst>
              </a:rPr>
            </a:br>
            <a:endParaRPr lang="en-US" b="1" i="1" dirty="0">
              <a:ln w="1905"/>
              <a:solidFill>
                <a:srgbClr val="00B050"/>
              </a:solidFill>
              <a:effectLst>
                <a:innerShdw blurRad="69850" dist="43180" dir="5400000">
                  <a:srgbClr val="000000">
                    <a:alpha val="65000"/>
                  </a:srgbClr>
                </a:innerShdw>
              </a:effectLst>
            </a:endParaRPr>
          </a:p>
        </p:txBody>
      </p:sp>
      <p:pic>
        <p:nvPicPr>
          <p:cNvPr id="30722" name="Picture 2" descr="Bài Hát Cho Trẻ Mầm Non ♫ Màu Hoa ♫ Cháu Vẽ Ông Mặt Trời | Nhạc Thiếu Nhi  Vui Nhộn Hay Nhất - YouTube"/>
          <p:cNvPicPr>
            <a:picLocks noChangeAspect="1" noChangeArrowheads="1"/>
          </p:cNvPicPr>
          <p:nvPr/>
        </p:nvPicPr>
        <p:blipFill>
          <a:blip r:embed="rId5"/>
          <a:srcRect/>
          <a:stretch>
            <a:fillRect/>
          </a:stretch>
        </p:blipFill>
        <p:spPr bwMode="auto">
          <a:xfrm>
            <a:off x="0" y="1295400"/>
            <a:ext cx="10058400" cy="6477000"/>
          </a:xfrm>
          <a:prstGeom prst="rect">
            <a:avLst/>
          </a:prstGeom>
          <a:noFill/>
        </p:spPr>
      </p:pic>
      <p:pic>
        <p:nvPicPr>
          <p:cNvPr id="7" name="MÀU HOA.mp3">
            <a:hlinkClick r:id="" action="ppaction://media"/>
          </p:cNvPr>
          <p:cNvPicPr>
            <a:picLocks noRot="1" noChangeAspect="1"/>
          </p:cNvPicPr>
          <p:nvPr>
            <a:audioFile r:link="rId1"/>
          </p:nvPr>
        </p:nvPicPr>
        <p:blipFill>
          <a:blip r:embed="rId6"/>
          <a:stretch>
            <a:fillRect/>
          </a:stretch>
        </p:blipFill>
        <p:spPr>
          <a:xfrm>
            <a:off x="381000" y="1371600"/>
            <a:ext cx="1143000" cy="1143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95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553200"/>
            <a:ext cx="5105400" cy="990600"/>
          </a:xfrm>
          <a:ln w="28575">
            <a:solidFill>
              <a:srgbClr val="FF0000"/>
            </a:solidFill>
          </a:ln>
        </p:spPr>
        <p:txBody>
          <a:bodyPr>
            <a:noAutofit/>
          </a:bodyPr>
          <a:lstStyle/>
          <a:p>
            <a:r>
              <a:rPr lang="en-US" sz="7200" dirty="0" err="1">
                <a:solidFill>
                  <a:srgbClr val="0070C0"/>
                </a:solidFill>
                <a:latin typeface="Times New Roman" pitchFamily="18" charset="0"/>
                <a:cs typeface="Times New Roman" pitchFamily="18" charset="0"/>
              </a:rPr>
              <a:t>Hoa</a:t>
            </a:r>
            <a:r>
              <a:rPr lang="en-US" sz="7200" dirty="0">
                <a:solidFill>
                  <a:srgbClr val="0070C0"/>
                </a:solidFill>
                <a:latin typeface="Times New Roman" pitchFamily="18" charset="0"/>
                <a:cs typeface="Times New Roman" pitchFamily="18" charset="0"/>
              </a:rPr>
              <a:t> </a:t>
            </a:r>
            <a:r>
              <a:rPr lang="en-US" sz="7200" dirty="0" err="1">
                <a:solidFill>
                  <a:srgbClr val="0070C0"/>
                </a:solidFill>
                <a:latin typeface="Times New Roman" pitchFamily="18" charset="0"/>
                <a:cs typeface="Times New Roman" pitchFamily="18" charset="0"/>
              </a:rPr>
              <a:t>cúc</a:t>
            </a:r>
            <a:endParaRPr lang="en-US" sz="7200" dirty="0">
              <a:solidFill>
                <a:srgbClr val="0070C0"/>
              </a:solidFill>
              <a:latin typeface="Times New Roman" pitchFamily="18" charset="0"/>
              <a:cs typeface="Times New Roman" pitchFamily="18" charset="0"/>
            </a:endParaRPr>
          </a:p>
        </p:txBody>
      </p:sp>
      <p:pic>
        <p:nvPicPr>
          <p:cNvPr id="43010" name="Picture 2" descr="5 ý nghĩa của hoa cúc vàng trong ngày Tết truyền thống Việt Nam về hoa  tươi, điện hoa"/>
          <p:cNvPicPr>
            <a:picLocks noChangeAspect="1" noChangeArrowheads="1"/>
          </p:cNvPicPr>
          <p:nvPr/>
        </p:nvPicPr>
        <p:blipFill>
          <a:blip r:embed="rId2"/>
          <a:srcRect/>
          <a:stretch>
            <a:fillRect/>
          </a:stretch>
        </p:blipFill>
        <p:spPr bwMode="auto">
          <a:xfrm>
            <a:off x="0" y="0"/>
            <a:ext cx="10058400" cy="6172200"/>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48400"/>
            <a:ext cx="5715000" cy="990600"/>
          </a:xfrm>
          <a:ln w="38100">
            <a:solidFill>
              <a:srgbClr val="002060"/>
            </a:solidFill>
          </a:ln>
        </p:spPr>
        <p:txBody>
          <a:bodyPr>
            <a:noAutofit/>
          </a:bodyPr>
          <a:lstStyle/>
          <a:p>
            <a:r>
              <a:rPr lang="en-US" sz="7200" dirty="0" err="1">
                <a:solidFill>
                  <a:srgbClr val="FF0000"/>
                </a:solidFill>
                <a:latin typeface="Times New Roman" pitchFamily="18" charset="0"/>
                <a:cs typeface="Times New Roman" pitchFamily="18" charset="0"/>
              </a:rPr>
              <a:t>Hoa</a:t>
            </a:r>
            <a:r>
              <a:rPr lang="en-US" sz="7200" dirty="0">
                <a:solidFill>
                  <a:srgbClr val="FF0000"/>
                </a:solidFill>
                <a:latin typeface="Times New Roman" pitchFamily="18" charset="0"/>
                <a:cs typeface="Times New Roman" pitchFamily="18" charset="0"/>
              </a:rPr>
              <a:t> </a:t>
            </a:r>
            <a:r>
              <a:rPr lang="en-US" sz="7200" dirty="0" err="1">
                <a:solidFill>
                  <a:srgbClr val="FF0000"/>
                </a:solidFill>
                <a:latin typeface="Times New Roman" pitchFamily="18" charset="0"/>
                <a:cs typeface="Times New Roman" pitchFamily="18" charset="0"/>
              </a:rPr>
              <a:t>giấy</a:t>
            </a:r>
            <a:endParaRPr lang="en-US" sz="7200" dirty="0">
              <a:solidFill>
                <a:srgbClr val="FF0000"/>
              </a:solidFill>
              <a:latin typeface="Times New Roman" pitchFamily="18" charset="0"/>
              <a:cs typeface="Times New Roman" pitchFamily="18" charset="0"/>
            </a:endParaRPr>
          </a:p>
        </p:txBody>
      </p:sp>
      <p:pic>
        <p:nvPicPr>
          <p:cNvPr id="1026" name="Picture 2" descr="Hoa giấy hồng xác pháo - Hoa giấy miền Bắc"/>
          <p:cNvPicPr>
            <a:picLocks noChangeAspect="1" noChangeArrowheads="1"/>
          </p:cNvPicPr>
          <p:nvPr/>
        </p:nvPicPr>
        <p:blipFill>
          <a:blip r:embed="rId2"/>
          <a:srcRect/>
          <a:stretch>
            <a:fillRect/>
          </a:stretch>
        </p:blipFill>
        <p:spPr bwMode="auto">
          <a:xfrm>
            <a:off x="0" y="0"/>
            <a:ext cx="10058400" cy="586740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477000"/>
            <a:ext cx="4876800" cy="1066800"/>
          </a:xfrm>
          <a:ln w="38100">
            <a:solidFill>
              <a:srgbClr val="FF0000"/>
            </a:solidFill>
          </a:ln>
        </p:spPr>
        <p:txBody>
          <a:bodyPr>
            <a:normAutofit/>
          </a:bodyPr>
          <a:lstStyle/>
          <a:p>
            <a:r>
              <a:rPr lang="en-US" sz="6000" dirty="0" err="1">
                <a:solidFill>
                  <a:srgbClr val="7030A0"/>
                </a:solidFill>
                <a:latin typeface="Times New Roman" pitchFamily="18" charset="0"/>
                <a:cs typeface="Times New Roman" pitchFamily="18" charset="0"/>
              </a:rPr>
              <a:t>Hoa</a:t>
            </a:r>
            <a:r>
              <a:rPr lang="en-US" sz="6000" dirty="0">
                <a:solidFill>
                  <a:srgbClr val="7030A0"/>
                </a:solidFill>
                <a:latin typeface="Times New Roman" pitchFamily="18" charset="0"/>
                <a:cs typeface="Times New Roman" pitchFamily="18" charset="0"/>
              </a:rPr>
              <a:t> </a:t>
            </a:r>
            <a:r>
              <a:rPr lang="en-US" sz="6000" dirty="0" err="1">
                <a:solidFill>
                  <a:srgbClr val="7030A0"/>
                </a:solidFill>
                <a:latin typeface="Times New Roman" pitchFamily="18" charset="0"/>
                <a:cs typeface="Times New Roman" pitchFamily="18" charset="0"/>
              </a:rPr>
              <a:t>hồng</a:t>
            </a:r>
            <a:endParaRPr lang="en-US" sz="6000" dirty="0">
              <a:solidFill>
                <a:srgbClr val="7030A0"/>
              </a:solidFill>
              <a:latin typeface="Times New Roman" pitchFamily="18" charset="0"/>
              <a:cs typeface="Times New Roman" pitchFamily="18" charset="0"/>
            </a:endParaRPr>
          </a:p>
        </p:txBody>
      </p:sp>
      <p:pic>
        <p:nvPicPr>
          <p:cNvPr id="3" name="Picture 2" descr="HOA HỒNG ĐẸP.jpg"/>
          <p:cNvPicPr>
            <a:picLocks noChangeAspect="1"/>
          </p:cNvPicPr>
          <p:nvPr/>
        </p:nvPicPr>
        <p:blipFill>
          <a:blip r:embed="rId2"/>
          <a:stretch>
            <a:fillRect/>
          </a:stretch>
        </p:blipFill>
        <p:spPr>
          <a:xfrm>
            <a:off x="0" y="0"/>
            <a:ext cx="10058400" cy="6019799"/>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705600"/>
            <a:ext cx="6553200" cy="762000"/>
          </a:xfrm>
        </p:spPr>
        <p:txBody>
          <a:bodyPr>
            <a:noAutofit/>
          </a:bodyPr>
          <a:lstStyle/>
          <a:p>
            <a:r>
              <a:rPr lang="en-US" sz="6000" dirty="0" err="1">
                <a:solidFill>
                  <a:srgbClr val="00B0F0"/>
                </a:solidFill>
                <a:latin typeface="Times New Roman" pitchFamily="18" charset="0"/>
                <a:cs typeface="Times New Roman" pitchFamily="18" charset="0"/>
              </a:rPr>
              <a:t>Hoa</a:t>
            </a:r>
            <a:r>
              <a:rPr lang="en-US" sz="6000" dirty="0">
                <a:solidFill>
                  <a:srgbClr val="00B0F0"/>
                </a:solidFill>
                <a:latin typeface="Times New Roman" pitchFamily="18" charset="0"/>
                <a:cs typeface="Times New Roman" pitchFamily="18" charset="0"/>
              </a:rPr>
              <a:t> tulip</a:t>
            </a:r>
          </a:p>
        </p:txBody>
      </p:sp>
      <p:pic>
        <p:nvPicPr>
          <p:cNvPr id="37890" name="Picture 2" descr="Ý nghĩa của hoa Tulip vàng, đen, trắng, xanh, đỏ và tím trong tình yêu"/>
          <p:cNvPicPr>
            <a:picLocks noChangeAspect="1" noChangeArrowheads="1"/>
          </p:cNvPicPr>
          <p:nvPr/>
        </p:nvPicPr>
        <p:blipFill>
          <a:blip r:embed="rId2"/>
          <a:srcRect/>
          <a:stretch>
            <a:fillRect/>
          </a:stretch>
        </p:blipFill>
        <p:spPr bwMode="auto">
          <a:xfrm>
            <a:off x="0" y="0"/>
            <a:ext cx="10058400" cy="632460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Users\Administrator\Desktop\HỒ SƠ\NHẠC\chăm sóc hoa giâý.jpg"/>
          <p:cNvPicPr>
            <a:picLocks noGrp="1" noChangeAspect="1" noChangeArrowheads="1"/>
          </p:cNvPicPr>
          <p:nvPr>
            <p:ph idx="1"/>
          </p:nvPr>
        </p:nvPicPr>
        <p:blipFill>
          <a:blip r:embed="rId2" cstate="print"/>
          <a:stretch>
            <a:fillRect/>
          </a:stretch>
        </p:blipFill>
        <p:spPr bwMode="auto">
          <a:xfrm>
            <a:off x="5181600" y="304800"/>
            <a:ext cx="4495800" cy="3581400"/>
          </a:xfrm>
          <a:prstGeom prst="rect">
            <a:avLst/>
          </a:prstGeom>
          <a:noFill/>
          <a:ln w="38100">
            <a:solidFill>
              <a:schemeClr val="tx1"/>
            </a:solidFill>
          </a:ln>
        </p:spPr>
      </p:pic>
      <p:pic>
        <p:nvPicPr>
          <p:cNvPr id="7" name="Content Placeholder 6" descr="tưới hoa cúc.jpg"/>
          <p:cNvPicPr>
            <a:picLocks noGrp="1" noChangeAspect="1"/>
          </p:cNvPicPr>
          <p:nvPr>
            <p:ph type="pic" idx="4294967295"/>
          </p:nvPr>
        </p:nvPicPr>
        <p:blipFill>
          <a:blip r:embed="rId3"/>
          <a:srcRect l="8279" r="8279"/>
          <a:stretch>
            <a:fillRect/>
          </a:stretch>
        </p:blipFill>
        <p:spPr>
          <a:xfrm>
            <a:off x="228600" y="304800"/>
            <a:ext cx="4648200" cy="3581400"/>
          </a:xfrm>
          <a:prstGeom prst="rect">
            <a:avLst/>
          </a:prstGeom>
          <a:ln w="38100">
            <a:solidFill>
              <a:schemeClr val="tx1"/>
            </a:solidFill>
          </a:ln>
        </p:spPr>
      </p:pic>
      <p:pic>
        <p:nvPicPr>
          <p:cNvPr id="20" name="Picture 1"/>
          <p:cNvPicPr>
            <a:picLocks noChangeAspect="1" noChangeArrowheads="1"/>
          </p:cNvPicPr>
          <p:nvPr/>
        </p:nvPicPr>
        <p:blipFill>
          <a:blip r:embed="rId4"/>
          <a:srcRect/>
          <a:stretch>
            <a:fillRect/>
          </a:stretch>
        </p:blipFill>
        <p:spPr bwMode="auto">
          <a:xfrm>
            <a:off x="228600" y="4267200"/>
            <a:ext cx="4724400" cy="3200400"/>
          </a:xfrm>
          <a:prstGeom prst="rect">
            <a:avLst/>
          </a:prstGeom>
          <a:noFill/>
          <a:ln w="57150">
            <a:solidFill>
              <a:schemeClr val="tx1"/>
            </a:solidFill>
            <a:miter lim="800000"/>
            <a:headEnd/>
            <a:tailEnd/>
          </a:ln>
          <a:effectLst/>
        </p:spPr>
      </p:pic>
      <p:pic>
        <p:nvPicPr>
          <p:cNvPr id="21" name="Picture 2" descr="Hoa hồng Mê Linh sẵn sàng khoe sắc tại Fesival hoa lớn nhất Thủ đô"/>
          <p:cNvPicPr>
            <a:picLocks noChangeAspect="1" noChangeArrowheads="1"/>
          </p:cNvPicPr>
          <p:nvPr/>
        </p:nvPicPr>
        <p:blipFill>
          <a:blip r:embed="rId5" cstate="print"/>
          <a:srcRect/>
          <a:stretch>
            <a:fillRect/>
          </a:stretch>
        </p:blipFill>
        <p:spPr bwMode="auto">
          <a:xfrm>
            <a:off x="5257800" y="4267200"/>
            <a:ext cx="4419600" cy="3200400"/>
          </a:xfrm>
          <a:prstGeom prst="rect">
            <a:avLst/>
          </a:prstGeom>
          <a:noFill/>
          <a:ln w="57150">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6480</TotalTime>
  <Words>332</Words>
  <Application>Microsoft Office PowerPoint</Application>
  <PresentationFormat>Custom</PresentationFormat>
  <Paragraphs>45</Paragraphs>
  <Slides>24</Slides>
  <Notes>2</Notes>
  <HiddenSlides>0</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Banmai Times</vt:lpstr>
      <vt:lpstr>Calibri</vt:lpstr>
      <vt:lpstr>Calibri Light</vt:lpstr>
      <vt:lpstr>Helvetica Neue</vt:lpstr>
      <vt:lpstr>Imprint MT Shadow</vt:lpstr>
      <vt:lpstr>Times New Roman</vt:lpstr>
      <vt:lpstr>Office Theme</vt:lpstr>
      <vt:lpstr>Chủ đề Office</vt:lpstr>
      <vt:lpstr>PowerPoint Presentation</vt:lpstr>
      <vt:lpstr>PowerPoint Presentation</vt:lpstr>
      <vt:lpstr>Bài hát: Màu hoa </vt:lpstr>
      <vt:lpstr>Hoa cúc</vt:lpstr>
      <vt:lpstr>Hoa giấy</vt:lpstr>
      <vt:lpstr>Hoa hồng</vt:lpstr>
      <vt:lpstr>Hoa tulip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Bé cùng vui chơi</vt:lpstr>
      <vt:lpstr>Trò chơi: Đội nào nhanh hơn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TTD</dc:creator>
  <cp:lastModifiedBy>Bui Anh Van</cp:lastModifiedBy>
  <cp:revision>64</cp:revision>
  <dcterms:created xsi:type="dcterms:W3CDTF">2022-11-08T08:40:30Z</dcterms:created>
  <dcterms:modified xsi:type="dcterms:W3CDTF">2023-12-03T14:45:23Z</dcterms:modified>
</cp:coreProperties>
</file>