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audio" Target="../media/audio7.wav"/><Relationship Id="rId10" Type="http://schemas.openxmlformats.org/officeDocument/2006/relationships/image" Target="../media/image24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3258457"/>
            <a:ext cx="8763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4400" b="1"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i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   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i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  </a:t>
            </a: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#9Slide03 Oswald Bold" panose="00000800000000000000" pitchFamily="2" charset="0"/>
              </a:rPr>
              <a:t>Đề tài:Nhận biết gọi tên hình tròn, hình vuông</a:t>
            </a:r>
          </a:p>
          <a:p>
            <a:pPr eaLnBrk="1" hangingPunct="1"/>
            <a:r>
              <a:rPr lang="en-US" sz="2400" b="1">
                <a:latin typeface="#9Slide03 Oswald Bold" panose="00000800000000000000" pitchFamily="2" charset="0"/>
                <a:cs typeface="Times New Roman" pitchFamily="18" charset="0"/>
              </a:rPr>
              <a:t>                         </a:t>
            </a:r>
            <a:r>
              <a:rPr lang="en-US" sz="3200" b="1">
                <a:latin typeface="#9Slide03 Oswald Bold" panose="00000800000000000000" pitchFamily="2" charset="0"/>
                <a:cs typeface="Times New Roman" pitchFamily="18" charset="0"/>
              </a:rPr>
              <a:t>Đối tượng: Mẫu giáo bé ( 3- 4 tuổi)</a:t>
            </a:r>
          </a:p>
          <a:p>
            <a:pPr eaLnBrk="1" hangingPunct="1"/>
            <a:r>
              <a:rPr lang="en-US" sz="3200" b="1">
                <a:latin typeface="#9Slide03 Oswald Bold" panose="00000800000000000000" pitchFamily="2" charset="0"/>
                <a:cs typeface="Times New Roman" pitchFamily="18" charset="0"/>
              </a:rPr>
              <a:t>                  Giáo viên thực hiện: Phạm Thị Khoa</a:t>
            </a:r>
          </a:p>
          <a:p>
            <a:pPr eaLnBrk="1" hangingPunct="1"/>
            <a:endParaRPr lang="en-US" sz="3200" b="1">
              <a:solidFill>
                <a:srgbClr val="002060"/>
              </a:solidFill>
              <a:latin typeface="#9Slide03 Oswald Bold" panose="00000800000000000000" pitchFamily="2" charset="0"/>
              <a:cs typeface="Times New Roman" pitchFamily="18" charset="0"/>
            </a:endParaRPr>
          </a:p>
          <a:p>
            <a:pPr eaLnBrk="1" hangingPunct="1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47800" y="334401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620</Words>
  <Application>Microsoft Office PowerPoint</Application>
  <PresentationFormat>On-screen Show (4:3)</PresentationFormat>
  <Paragraphs>116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#9Slide03 Oswald Bold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18</cp:revision>
  <dcterms:created xsi:type="dcterms:W3CDTF">2021-11-13T12:47:57Z</dcterms:created>
  <dcterms:modified xsi:type="dcterms:W3CDTF">2023-12-03T14:59:03Z</dcterms:modified>
</cp:coreProperties>
</file>