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9" d="100"/>
          <a:sy n="99" d="100"/>
        </p:scale>
        <p:origin x="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3058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55508" y="2342113"/>
            <a:ext cx="85344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Đề tài:  Đếm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eaLnBrk="1" hangingPunct="1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Đối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                Giáo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Phạm Thị Khoa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955508" y="76200"/>
            <a:ext cx="7200900" cy="2190515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THƯỢNG THANH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373597" y="-12268202"/>
            <a:ext cx="15768455" cy="1494834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373600" y="-12268201"/>
            <a:ext cx="15768455" cy="1494834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373598" y="-12252960"/>
            <a:ext cx="15768455" cy="1494834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373599" y="-12252960"/>
            <a:ext cx="15768455" cy="1494834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373600" y="-12268200"/>
            <a:ext cx="15768455" cy="1494834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4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00400" y="745785"/>
            <a:ext cx="2920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cap="none" spc="0" dirty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1800" y="1961252"/>
            <a:ext cx="32608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32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cap="none" spc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Giậm</a:t>
            </a:r>
            <a:r>
              <a:rPr lang="en-US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cap="none" spc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cap="none" spc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cap="none" spc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2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8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06382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01607" y="6805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0160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20191" y="5484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600" y="5484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 BÉ CÁI QUẠT CÓ MẤY CÁNH?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</p:cNvCxnSpPr>
          <p:nvPr/>
        </p:nvCxnSpPr>
        <p:spPr>
          <a:xfrm>
            <a:off x="6887256" y="5946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0"/>
            <a:ext cx="6420152" cy="48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0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06382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01607" y="6805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0160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20191" y="5484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600" y="5484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HÃY ĐẾM XEM MỖI ĐỒ VẬT CÓ SỐ LƯỢNG LÀ MẤY?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</p:cNvCxnSpPr>
          <p:nvPr/>
        </p:nvCxnSpPr>
        <p:spPr>
          <a:xfrm>
            <a:off x="6887256" y="5946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Thơ mầm non chủ đề gia đình - tổng hợp các bài thơ mầm non hay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61" y="319314"/>
            <a:ext cx="657950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0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1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diễn đạt được kết quả của từng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kỹ năng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2000"/>
    </mc:Choice>
    <mc:Fallback xmlns="">
      <p:transition spd="slow" advClick="0" advTm="1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319" y="0"/>
            <a:ext cx="6019800" cy="54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06382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01607" y="6805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0160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20191" y="5484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600" y="5484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BỘ PHẬN TRÊN CƠ THỂ BÉ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</p:cNvCxnSpPr>
          <p:nvPr/>
        </p:nvCxnSpPr>
        <p:spPr>
          <a:xfrm>
            <a:off x="6887256" y="5946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54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" y="0"/>
            <a:ext cx="730842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06382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01607" y="6805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01607" y="5935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20191" y="5484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33600" y="5484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 CON  BIẾT MẮT XINH CỦA CON ĐÂU 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</p:cNvCxnSpPr>
          <p:nvPr/>
        </p:nvCxnSpPr>
        <p:spPr>
          <a:xfrm>
            <a:off x="6887256" y="5946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03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3225"/>
            <a:ext cx="9143999" cy="51515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514600" y="0"/>
            <a:ext cx="4376699" cy="853225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253</Words>
  <Application>Microsoft Office PowerPoint</Application>
  <PresentationFormat>On-screen Show (4:3)</PresentationFormat>
  <Paragraphs>28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Anh Van</cp:lastModifiedBy>
  <cp:revision>12</cp:revision>
  <dcterms:created xsi:type="dcterms:W3CDTF">2021-11-13T12:47:57Z</dcterms:created>
  <dcterms:modified xsi:type="dcterms:W3CDTF">2023-10-16T14:58:14Z</dcterms:modified>
</cp:coreProperties>
</file>