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85" r:id="rId3"/>
    <p:sldId id="286" r:id="rId4"/>
    <p:sldId id="257" r:id="rId5"/>
    <p:sldId id="258" r:id="rId6"/>
    <p:sldId id="259" r:id="rId7"/>
    <p:sldId id="261" r:id="rId8"/>
    <p:sldId id="262" r:id="rId9"/>
    <p:sldId id="263" r:id="rId10"/>
    <p:sldId id="287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88" r:id="rId19"/>
    <p:sldId id="271" r:id="rId20"/>
    <p:sldId id="272" r:id="rId21"/>
    <p:sldId id="273" r:id="rId22"/>
    <p:sldId id="274" r:id="rId23"/>
    <p:sldId id="275" r:id="rId24"/>
    <p:sldId id="276" r:id="rId25"/>
    <p:sldId id="278" r:id="rId26"/>
    <p:sldId id="277" r:id="rId27"/>
    <p:sldId id="289" r:id="rId28"/>
    <p:sldId id="290" r:id="rId29"/>
    <p:sldId id="291" r:id="rId30"/>
    <p:sldId id="292" r:id="rId31"/>
    <p:sldId id="293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55" autoAdjust="0"/>
  </p:normalViewPr>
  <p:slideViewPr>
    <p:cSldViewPr>
      <p:cViewPr varScale="1">
        <p:scale>
          <a:sx n="69" d="100"/>
          <a:sy n="69" d="100"/>
        </p:scale>
        <p:origin x="54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83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26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32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98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853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97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82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90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955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33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963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7BF5A-D9FC-4357-A9ED-181733F71ED7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1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5" Type="http://schemas.openxmlformats.org/officeDocument/2006/relationships/slide" Target="slide30.xml"/><Relationship Id="rId4" Type="http://schemas.openxmlformats.org/officeDocument/2006/relationships/slide" Target="slide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9385" y="2057400"/>
            <a:ext cx="78703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LĨNH VỰC PHÁT TRIỂN NHẬN THỨC.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Đề tài: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uá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trình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phát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của cây từ hạt.</a:t>
            </a:r>
          </a:p>
          <a:p>
            <a:pPr algn="ctr">
              <a:lnSpc>
                <a:spcPct val="20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Độ tuổi : 5-6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200000"/>
              </a:lnSpc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Giáo viên: Đỗ Thị Hương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381000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Thượng Thanh</a:t>
            </a:r>
            <a:endParaRPr lang="vi-VN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16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9301" y="152400"/>
            <a:ext cx="11430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Đội 2.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229289"/>
            <a:ext cx="2508509" cy="32186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795" y="2746688"/>
            <a:ext cx="2578613" cy="3694026"/>
          </a:xfrm>
          <a:prstGeom prst="rect">
            <a:avLst/>
          </a:prstGeom>
        </p:spPr>
      </p:pic>
      <p:sp>
        <p:nvSpPr>
          <p:cNvPr id="5" name="Flowchart: Terminator 4"/>
          <p:cNvSpPr/>
          <p:nvPr/>
        </p:nvSpPr>
        <p:spPr>
          <a:xfrm>
            <a:off x="533400" y="1679888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tx1"/>
                </a:solidFill>
              </a:rPr>
              <a:t>Cây </a:t>
            </a:r>
            <a:r>
              <a:rPr lang="vi-VN" dirty="0">
                <a:solidFill>
                  <a:schemeClr val="tx1"/>
                </a:solidFill>
              </a:rPr>
              <a:t>non được chăm sóc thành cây gì nhỉ?</a:t>
            </a:r>
          </a:p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3886200" y="152400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Cây như thế nào gọi là cây trưởng </a:t>
            </a:r>
            <a:r>
              <a:rPr lang="vi-VN" dirty="0" smtClean="0">
                <a:solidFill>
                  <a:schemeClr val="tx1"/>
                </a:solidFill>
              </a:rPr>
              <a:t>thành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7" name="Flowchart: Terminator 6"/>
          <p:cNvSpPr/>
          <p:nvPr/>
        </p:nvSpPr>
        <p:spPr>
          <a:xfrm>
            <a:off x="6705600" y="2917371"/>
            <a:ext cx="2267857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Cây trưởng thành sẽ cho chúng ta những gì?</a:t>
            </a:r>
          </a:p>
        </p:txBody>
      </p:sp>
    </p:spTree>
    <p:extLst>
      <p:ext uri="{BB962C8B-B14F-4D97-AF65-F5344CB8AC3E}">
        <p14:creationId xmlns:p14="http://schemas.microsoft.com/office/powerpoint/2010/main" val="202609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mam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1825"/>
            <a:ext cx="914400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29695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mam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" y="2576059"/>
            <a:ext cx="9144000" cy="425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84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mam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2218"/>
            <a:ext cx="91440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7698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mam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6" y="1675493"/>
            <a:ext cx="9144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17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cay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" y="1380445"/>
            <a:ext cx="9140371" cy="545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86868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cay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" y="1243467"/>
            <a:ext cx="9144000" cy="559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5725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cay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4550"/>
            <a:ext cx="9144000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327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533400"/>
            <a:ext cx="11430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Đội 3.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279" y="2298102"/>
            <a:ext cx="2734207" cy="4400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276331"/>
            <a:ext cx="3059909" cy="3998826"/>
          </a:xfrm>
          <a:prstGeom prst="rect">
            <a:avLst/>
          </a:prstGeom>
        </p:spPr>
      </p:pic>
      <p:sp>
        <p:nvSpPr>
          <p:cNvPr id="5" name="Flowchart: Terminator 4"/>
          <p:cNvSpPr/>
          <p:nvPr/>
        </p:nvSpPr>
        <p:spPr>
          <a:xfrm>
            <a:off x="228600" y="1679888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 sẽ như thế nào sau khi rau hoa?</a:t>
            </a:r>
            <a:endParaRPr lang="vi-V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138908" y="4978540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Khi cây ra hoa ra quả đã là giai đoạn cuối chưa.</a:t>
            </a:r>
            <a:endParaRPr lang="vi-V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4362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hoa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25"/>
            <a:ext cx="9144000" cy="661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21027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599" y="-228600"/>
            <a:ext cx="3018970" cy="4038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10457"/>
            <a:ext cx="2447549" cy="26487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74533"/>
            <a:ext cx="2660909" cy="32186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971799"/>
            <a:ext cx="3267607" cy="44005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1800"/>
            <a:ext cx="3059909" cy="39988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93003"/>
            <a:ext cx="2578613" cy="369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9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hoa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992"/>
            <a:ext cx="9144000" cy="672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810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hoa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5339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hoa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205"/>
            <a:ext cx="9114971" cy="656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40739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5 qu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675"/>
            <a:ext cx="9144000" cy="699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05522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5 q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155121"/>
            <a:ext cx="9144000" cy="699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16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5 q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1" y="-133350"/>
            <a:ext cx="9144000" cy="699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027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5 q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59727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1496785" y="852714"/>
            <a:ext cx="6248400" cy="1244600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Hoạt động 3: Trò chơi “Ai nhanh hơn”</a:t>
            </a:r>
            <a:endParaRPr lang="en-US" sz="2400" dirty="0"/>
          </a:p>
        </p:txBody>
      </p:sp>
      <p:sp>
        <p:nvSpPr>
          <p:cNvPr id="4" name="Oval 3">
            <a:hlinkClick r:id="rId3" action="ppaction://hlinksldjump"/>
          </p:cNvPr>
          <p:cNvSpPr/>
          <p:nvPr/>
        </p:nvSpPr>
        <p:spPr>
          <a:xfrm>
            <a:off x="1320799" y="3581400"/>
            <a:ext cx="1578429" cy="11430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Câu 1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>
            <a:hlinkClick r:id="rId4" action="ppaction://hlinksldjump"/>
          </p:cNvPr>
          <p:cNvSpPr/>
          <p:nvPr/>
        </p:nvSpPr>
        <p:spPr>
          <a:xfrm>
            <a:off x="3831771" y="2768600"/>
            <a:ext cx="1578429" cy="1143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Câu 2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5">
            <a:hlinkClick r:id="rId5" action="ppaction://hlinksldjump"/>
          </p:cNvPr>
          <p:cNvSpPr/>
          <p:nvPr/>
        </p:nvSpPr>
        <p:spPr>
          <a:xfrm>
            <a:off x="6324599" y="3581400"/>
            <a:ext cx="1578429" cy="1143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Câu 3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05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152400" y="2133600"/>
            <a:ext cx="6705600" cy="1600200"/>
          </a:xfrm>
          <a:prstGeom prst="horizontalScroll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Câu 1: Để hạt giống có thể phát triển thành cây, đầu tiên phải làm gì?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19200" y="4191000"/>
            <a:ext cx="45720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 Gieo hạt xuống đất.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19200" y="5562600"/>
            <a:ext cx="45720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B. Ngâm vào trong nước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/>
          </a:p>
        </p:txBody>
      </p:sp>
      <p:sp>
        <p:nvSpPr>
          <p:cNvPr id="6" name="Action Button: Home 5">
            <a:hlinkClick r:id="rId3" action="ppaction://hlinksldjump" highlightClick="1"/>
          </p:cNvPr>
          <p:cNvSpPr/>
          <p:nvPr/>
        </p:nvSpPr>
        <p:spPr>
          <a:xfrm>
            <a:off x="8207829" y="6172200"/>
            <a:ext cx="914400" cy="685800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6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1066800" y="1143000"/>
            <a:ext cx="6705600" cy="1600200"/>
          </a:xfrm>
          <a:prstGeom prst="horizontalScroll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Câu 2: Sau khi gieo hạt xuống đất, con người có phải chăm sóc không?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371600" y="3200400"/>
            <a:ext cx="45720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 Không.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371600" y="4484914"/>
            <a:ext cx="45720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B. Có.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ction Button: Home 4">
            <a:hlinkClick r:id="rId3" action="ppaction://hlinksldjump" highlightClick="1"/>
          </p:cNvPr>
          <p:cNvSpPr/>
          <p:nvPr/>
        </p:nvSpPr>
        <p:spPr>
          <a:xfrm>
            <a:off x="5486400" y="6172200"/>
            <a:ext cx="914400" cy="685800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4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1800" y="674914"/>
            <a:ext cx="11430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Đội 1.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958" y="2514600"/>
            <a:ext cx="2362200" cy="327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746688"/>
            <a:ext cx="2447549" cy="2648717"/>
          </a:xfrm>
          <a:prstGeom prst="rect">
            <a:avLst/>
          </a:prstGeom>
        </p:spPr>
      </p:pic>
      <p:sp>
        <p:nvSpPr>
          <p:cNvPr id="8" name="Flowchart: Terminator 7"/>
          <p:cNvSpPr/>
          <p:nvPr/>
        </p:nvSpPr>
        <p:spPr>
          <a:xfrm>
            <a:off x="393700" y="2514600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Muốn gieo hạt xuống đất chúng ta phải làm gì?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Flowchart: Terminator 8"/>
          <p:cNvSpPr/>
          <p:nvPr/>
        </p:nvSpPr>
        <p:spPr>
          <a:xfrm>
            <a:off x="6057900" y="1763345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Sau khi gieo hạt xuống đất điều gì xảy ra?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Flowchart: Terminator 9"/>
          <p:cNvSpPr/>
          <p:nvPr/>
        </p:nvSpPr>
        <p:spPr>
          <a:xfrm>
            <a:off x="6547835" y="3810000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 Hạt nảy mầm là giai đoạn mấy?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3848100" y="5489888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Mầm non cần gì để sinh trưởng?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431800" y="5155778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Mầm đã phát triển thành gì?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32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914400" y="533400"/>
            <a:ext cx="6705600" cy="1600200"/>
          </a:xfrm>
          <a:prstGeom prst="horizontalScroll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Câu 3: Đâu là sơ đồ đúng quá trình phát triển của cây từ hạt?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590800" y="2699657"/>
            <a:ext cx="4572000" cy="119017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vi-V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Gieo hạt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=&gt; </a:t>
            </a:r>
            <a:r>
              <a:rPr lang="vi-V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nẩy mầm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=&gt; </a:t>
            </a:r>
            <a:r>
              <a:rPr lang="vi-V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 con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=&gt; </a:t>
            </a:r>
            <a:r>
              <a:rPr lang="vi-V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 </a:t>
            </a:r>
            <a:r>
              <a:rPr lang="vi-VN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trưởng </a:t>
            </a:r>
            <a:r>
              <a:rPr lang="vi-V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=&gt; </a:t>
            </a:r>
            <a:r>
              <a:rPr lang="vi-V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 hoa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=&gt; </a:t>
            </a:r>
            <a:r>
              <a:rPr lang="vi-V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kết </a:t>
            </a:r>
            <a:r>
              <a:rPr lang="vi-VN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quả.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81200" y="4495800"/>
            <a:ext cx="4572000" cy="1295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B. Nẩy mầm =&gt; cây con =&gt; gieo hạt =&gt; cây trưởng thành =&gt; ra hoa =&gt; kết quả.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ction Button: Home 5">
            <a:hlinkClick r:id="rId3" action="ppaction://hlinksldjump" highlightClick="1"/>
          </p:cNvPr>
          <p:cNvSpPr/>
          <p:nvPr/>
        </p:nvSpPr>
        <p:spPr>
          <a:xfrm>
            <a:off x="8215086" y="6172200"/>
            <a:ext cx="914400" cy="685800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5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152400" y="0"/>
            <a:ext cx="2667000" cy="914400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Lợi ích của cây xanh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" y="1219200"/>
            <a:ext cx="8686800" cy="550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3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48" y="1"/>
            <a:ext cx="915874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1hat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1"/>
            <a:ext cx="9190703" cy="223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4" y="4521354"/>
            <a:ext cx="9171039" cy="2336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59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hat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13" y="0"/>
            <a:ext cx="9171039" cy="220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1hat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4883"/>
            <a:ext cx="9144000" cy="213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1hat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13" y="4343348"/>
            <a:ext cx="9330813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548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hat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" y="0"/>
            <a:ext cx="9136626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1hat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2878"/>
            <a:ext cx="9210368" cy="1956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1hat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06" y="4288964"/>
            <a:ext cx="9302545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043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hat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1hat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5237"/>
            <a:ext cx="9139084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40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hat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3" y="228600"/>
            <a:ext cx="9144000" cy="322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1hat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3" y="3601131"/>
            <a:ext cx="9211070" cy="32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165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hat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71"/>
            <a:ext cx="9169400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2mam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0888"/>
            <a:ext cx="91694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08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290</Words>
  <Application>Microsoft Office PowerPoint</Application>
  <PresentationFormat>On-screen Show (4:3)</PresentationFormat>
  <Paragraphs>35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Ghostviet</cp:lastModifiedBy>
  <cp:revision>21</cp:revision>
  <dcterms:created xsi:type="dcterms:W3CDTF">2020-03-20T16:15:12Z</dcterms:created>
  <dcterms:modified xsi:type="dcterms:W3CDTF">2023-01-07T02:29:32Z</dcterms:modified>
</cp:coreProperties>
</file>