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1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6F29-CFDE-44C8-87D1-9863F298EFE4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569D-F190-41B1-A405-88B946C6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1B3-6D88-4115-A2A6-AF72DC33268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64770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br>
              <a:rPr lang="en-US" dirty="0">
                <a:solidFill>
                  <a:srgbClr val="FF0000"/>
                </a:solidFill>
                <a:latin typeface="Times New Roman" pitchFamily="18" charset="0"/>
              </a:rPr>
            </a:br>
            <a:br>
              <a:rPr lang="en-US" dirty="0">
                <a:solidFill>
                  <a:srgbClr val="FF0000"/>
                </a:solidFill>
                <a:latin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304800"/>
            <a:ext cx="9144000" cy="7391400"/>
            <a:chOff x="0" y="-19"/>
            <a:chExt cx="5760" cy="4377"/>
          </a:xfrm>
        </p:grpSpPr>
        <p:pic>
          <p:nvPicPr>
            <p:cNvPr id="3080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6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196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43434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295400" y="228601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THƯỢNG THANH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447800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3352800"/>
            <a:ext cx="6858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viên:Bùi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MGL (5-6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50</Words>
  <Application>Microsoft Office PowerPoint</Application>
  <PresentationFormat>On-screen Show (4:3)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Hero</dc:creator>
  <cp:lastModifiedBy>Admin</cp:lastModifiedBy>
  <cp:revision>8</cp:revision>
  <dcterms:created xsi:type="dcterms:W3CDTF">2012-10-02T12:09:22Z</dcterms:created>
  <dcterms:modified xsi:type="dcterms:W3CDTF">2023-01-03T16:25:36Z</dcterms:modified>
</cp:coreProperties>
</file>