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4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Thị</a:t>
            </a: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Lý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KHÁM PHÁ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hiểu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về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vật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rừng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0668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/>
              <a:t>PHÒNG GIÁO DỤC VÀ ĐÀO TẠO QUẬN LONG BIÊN</a:t>
            </a:r>
          </a:p>
          <a:p>
            <a:pPr algn="ctr"/>
            <a:r>
              <a:rPr lang="en-US" sz="2000" b="1" dirty="0"/>
              <a:t>TRƯỜNG MẦM NON THƯỢNG THANH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voi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khỉ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dài,và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to,chậm</a:t>
            </a:r>
            <a:r>
              <a:rPr lang="en-US" dirty="0"/>
              <a:t> </a:t>
            </a:r>
            <a:r>
              <a:rPr lang="en-US" dirty="0" err="1"/>
              <a:t>chạp</a:t>
            </a:r>
            <a:r>
              <a:rPr lang="en-US" dirty="0"/>
              <a:t> ,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vòi,không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bé,nhanh</a:t>
            </a:r>
            <a:r>
              <a:rPr lang="en-US" dirty="0"/>
              <a:t> </a:t>
            </a:r>
            <a:r>
              <a:rPr lang="en-US" dirty="0" err="1"/>
              <a:t>nhẹn,ăn</a:t>
            </a:r>
            <a:r>
              <a:rPr lang="en-US" dirty="0"/>
              <a:t> </a:t>
            </a:r>
            <a:r>
              <a:rPr lang="en-US" dirty="0" err="1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1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THU HÚT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So </a:t>
            </a:r>
            <a:r>
              <a:rPr lang="en-US" b="1" u="sng" dirty="0" err="1">
                <a:solidFill>
                  <a:srgbClr val="FF00FF"/>
                </a:solidFill>
              </a:rPr>
              <a:t>sánh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 err="1">
                <a:solidFill>
                  <a:srgbClr val="0000FF"/>
                </a:solidFill>
              </a:rPr>
              <a:t>Sự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giống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khác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nhau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của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Gấu</a:t>
            </a:r>
            <a:r>
              <a:rPr lang="en-US" b="1" i="1" dirty="0">
                <a:solidFill>
                  <a:srgbClr val="0000FF"/>
                </a:solidFill>
              </a:rPr>
              <a:t> – </a:t>
            </a:r>
            <a:r>
              <a:rPr lang="en-US" b="1" i="1" dirty="0" err="1">
                <a:solidFill>
                  <a:srgbClr val="0000FF"/>
                </a:solidFill>
              </a:rPr>
              <a:t>hổ</a:t>
            </a: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Giống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>
                <a:solidFill>
                  <a:srgbClr val="C00000"/>
                </a:solidFill>
              </a:rPr>
              <a:t>Khác</a:t>
            </a:r>
            <a:r>
              <a:rPr lang="en-US" sz="8800" b="1" dirty="0">
                <a:solidFill>
                  <a:srgbClr val="C00000"/>
                </a:solidFill>
              </a:rPr>
              <a:t> </a:t>
            </a:r>
            <a:r>
              <a:rPr lang="en-US" sz="8800" b="1" dirty="0" err="1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Gấu</a:t>
            </a:r>
            <a:r>
              <a:rPr lang="en-US" dirty="0"/>
              <a:t> </a:t>
            </a:r>
            <a:r>
              <a:rPr lang="en-US" dirty="0" err="1"/>
              <a:t>to,châm</a:t>
            </a:r>
            <a:r>
              <a:rPr lang="en-US" dirty="0"/>
              <a:t> </a:t>
            </a:r>
            <a:r>
              <a:rPr lang="en-US" dirty="0" err="1"/>
              <a:t>chạp,lông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đen,đuôi</a:t>
            </a:r>
            <a:r>
              <a:rPr lang="en-US" dirty="0"/>
              <a:t> </a:t>
            </a:r>
            <a:r>
              <a:rPr lang="en-US" dirty="0" err="1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Hổ</a:t>
            </a:r>
            <a:r>
              <a:rPr lang="en-US" dirty="0"/>
              <a:t>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vằn,có</a:t>
            </a:r>
            <a:r>
              <a:rPr lang="en-US" dirty="0"/>
              <a:t> </a:t>
            </a:r>
            <a:r>
              <a:rPr lang="en-US" dirty="0" err="1"/>
              <a:t>ria,đuôi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Mở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rộng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FF"/>
                </a:solidFill>
              </a:rPr>
              <a:t>HĐ3: </a:t>
            </a:r>
            <a:r>
              <a:rPr lang="en-US" b="1" u="sng" dirty="0" err="1">
                <a:solidFill>
                  <a:srgbClr val="FF00FF"/>
                </a:solidFill>
              </a:rPr>
              <a:t>Kết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thúc</a:t>
            </a: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dirty="0" err="1">
                <a:solidFill>
                  <a:srgbClr val="FF00FF"/>
                </a:solidFill>
              </a:rPr>
              <a:t>Vận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động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theo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nhạc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bài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b="1" dirty="0" err="1">
                <a:solidFill>
                  <a:srgbClr val="FF00FF"/>
                </a:solidFill>
              </a:rPr>
              <a:t>hát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endParaRPr lang="en-US" dirty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>
                <a:solidFill>
                  <a:srgbClr val="FF00FF"/>
                </a:solidFill>
              </a:rPr>
              <a:t>Hoạt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động</a:t>
            </a:r>
            <a:r>
              <a:rPr lang="en-US" b="1" u="sng" dirty="0">
                <a:solidFill>
                  <a:srgbClr val="FF00FF"/>
                </a:solidFill>
              </a:rPr>
              <a:t> 2</a:t>
            </a:r>
            <a:br>
              <a:rPr lang="en-US" b="1" u="sng" dirty="0">
                <a:solidFill>
                  <a:srgbClr val="FF00FF"/>
                </a:solidFill>
              </a:rPr>
            </a:br>
            <a:br>
              <a:rPr lang="en-US" b="1" u="sng" dirty="0">
                <a:solidFill>
                  <a:srgbClr val="FF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170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31</cp:revision>
  <dcterms:created xsi:type="dcterms:W3CDTF">2013-12-07T08:37:31Z</dcterms:created>
  <dcterms:modified xsi:type="dcterms:W3CDTF">2023-01-03T16:12:42Z</dcterms:modified>
</cp:coreProperties>
</file>