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6" r:id="rId4"/>
    <p:sldId id="268" r:id="rId5"/>
    <p:sldId id="269" r:id="rId6"/>
    <p:sldId id="270" r:id="rId7"/>
    <p:sldId id="292" r:id="rId8"/>
    <p:sldId id="294" r:id="rId9"/>
    <p:sldId id="295" r:id="rId10"/>
    <p:sldId id="296" r:id="rId11"/>
    <p:sldId id="297" r:id="rId12"/>
    <p:sldId id="300" r:id="rId13"/>
    <p:sldId id="299" r:id="rId14"/>
    <p:sldId id="301" r:id="rId15"/>
    <p:sldId id="302" r:id="rId16"/>
    <p:sldId id="303" r:id="rId17"/>
    <p:sldId id="289" r:id="rId18"/>
    <p:sldId id="290" r:id="rId19"/>
    <p:sldId id="276" r:id="rId20"/>
    <p:sldId id="279" r:id="rId21"/>
    <p:sldId id="306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8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3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7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5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9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575A-2B52-48AD-BAEF-38F5DD7C02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CE7B-ACD9-4E79-BA2E-D0AAD44F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3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1295400" y="179389"/>
            <a:ext cx="6324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sz="2800" b="1" i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 mầm non Thượng Thanh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1447800" y="3219452"/>
            <a:ext cx="647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Đề tài: Tìm hiểu một số loài hoa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Giáo viên: Chu Thị Thanh Hoa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1752600" y="1581151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8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28600"/>
            <a:ext cx="4135581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64" y="3408218"/>
            <a:ext cx="4284516" cy="2542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64" y="263236"/>
            <a:ext cx="4284516" cy="2479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3408218"/>
            <a:ext cx="4135582" cy="25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486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486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8" y="824345"/>
            <a:ext cx="6400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4876800" cy="300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38862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76" y="3429000"/>
            <a:ext cx="386832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11667"/>
          <a:stretch>
            <a:fillRect/>
          </a:stretch>
        </p:blipFill>
        <p:spPr bwMode="auto">
          <a:xfrm>
            <a:off x="-381000" y="-292677"/>
            <a:ext cx="9786938" cy="760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1447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4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3352" y="431861"/>
            <a:ext cx="724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0" y="1676399"/>
            <a:ext cx="4495800" cy="380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398"/>
            <a:ext cx="3773314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29453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2133600"/>
            <a:ext cx="3733800" cy="3520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7808"/>
            <a:ext cx="40385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 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7" y="381001"/>
            <a:ext cx="3736813" cy="4038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187" y="5672784"/>
            <a:ext cx="3736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381001"/>
            <a:ext cx="4419600" cy="3942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385" y="5334000"/>
            <a:ext cx="4976432" cy="10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290373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ĐOẠN PHIM VỀ CÁC LOÀI HOA</a:t>
            </a:r>
            <a:endParaRPr lang="en-US" sz="3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1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0391"/>
            <a:ext cx="4038600" cy="4496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375701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90600"/>
            <a:ext cx="4191000" cy="3906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5199835"/>
            <a:ext cx="434340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11667"/>
          <a:stretch>
            <a:fillRect/>
          </a:stretch>
        </p:blipFill>
        <p:spPr bwMode="auto">
          <a:xfrm>
            <a:off x="-381000" y="-292677"/>
            <a:ext cx="9786938" cy="760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099066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8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9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6667" b="2499"/>
          <a:stretch>
            <a:fillRect/>
          </a:stretch>
        </p:blipFill>
        <p:spPr bwMode="auto">
          <a:xfrm>
            <a:off x="228600" y="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838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8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858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685800"/>
            <a:ext cx="6210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934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6364"/>
            <a:ext cx="5334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495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93" y="3602183"/>
            <a:ext cx="40386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172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70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6705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086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97</Words>
  <Application>Microsoft Office PowerPoint</Application>
  <PresentationFormat>On-screen Show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TrangHop</dc:creator>
  <cp:lastModifiedBy>Ghostviet</cp:lastModifiedBy>
  <cp:revision>15</cp:revision>
  <dcterms:created xsi:type="dcterms:W3CDTF">2015-03-02T18:01:01Z</dcterms:created>
  <dcterms:modified xsi:type="dcterms:W3CDTF">2023-01-07T02:13:07Z</dcterms:modified>
</cp:coreProperties>
</file>