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322" r:id="rId2"/>
    <p:sldId id="319" r:id="rId3"/>
    <p:sldId id="331" r:id="rId4"/>
    <p:sldId id="338" r:id="rId5"/>
    <p:sldId id="327" r:id="rId6"/>
    <p:sldId id="318" r:id="rId7"/>
    <p:sldId id="323" r:id="rId8"/>
    <p:sldId id="325" r:id="rId9"/>
    <p:sldId id="326" r:id="rId10"/>
    <p:sldId id="337" r:id="rId11"/>
    <p:sldId id="335" r:id="rId12"/>
    <p:sldId id="336" r:id="rId13"/>
    <p:sldId id="332" r:id="rId14"/>
    <p:sldId id="346" r:id="rId15"/>
    <p:sldId id="333" r:id="rId16"/>
    <p:sldId id="334" r:id="rId17"/>
    <p:sldId id="342" r:id="rId18"/>
    <p:sldId id="343" r:id="rId19"/>
    <p:sldId id="341" r:id="rId20"/>
    <p:sldId id="345" r:id="rId21"/>
    <p:sldId id="257" r:id="rId22"/>
    <p:sldId id="340" r:id="rId23"/>
    <p:sldId id="313" r:id="rId24"/>
    <p:sldId id="308" r:id="rId25"/>
  </p:sldIdLst>
  <p:sldSz cx="9144000" cy="5143500" type="screen16x9"/>
  <p:notesSz cx="6858000" cy="9144000"/>
  <p:embeddedFontLst>
    <p:embeddedFont>
      <p:font typeface=".MedicArial" panose="020B0000000000000000"/>
      <p:regular r:id="rId27"/>
      <p:bold r:id="rId28"/>
    </p:embeddedFont>
    <p:embeddedFont>
      <p:font typeface="Comfortaa" panose="020B0604020202020204" charset="0"/>
      <p:regular r:id="rId29"/>
    </p:embeddedFont>
    <p:embeddedFont>
      <p:font typeface="Permanent Marker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712" autoAdjust="0"/>
  </p:normalViewPr>
  <p:slideViewPr>
    <p:cSldViewPr snapToGrid="0">
      <p:cViewPr varScale="1">
        <p:scale>
          <a:sx n="103" d="100"/>
          <a:sy n="103" d="100"/>
        </p:scale>
        <p:origin x="869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1939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7185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6039a3cf85_1_15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6039a3cf85_1_15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69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54396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6039a3cf85_1_15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6039a3cf85_1_150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589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311700" y="1447800"/>
            <a:ext cx="8520600" cy="14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 panose="02000000000000000000"/>
              <a:buNone/>
              <a:defRPr sz="36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 panose="02000000000000000000"/>
              <a:buNone/>
              <a:defRPr sz="52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311700" y="28874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LANK_2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2501250" y="7009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2501250" y="21106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2501250" y="3520388"/>
            <a:ext cx="4141500" cy="5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BIG_NUMBER_1_1_2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3312600" y="1202650"/>
            <a:ext cx="25188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3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6227800" y="19510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6227800" y="14598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6227800" y="29694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6227800" y="24782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6227800" y="3987850"/>
            <a:ext cx="1896600" cy="4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6227800" y="3496625"/>
            <a:ext cx="2973600" cy="5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BLANK_2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2333925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5113550" y="2523925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2435163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5214788" y="174557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BIG_NUMBER_1_1_2_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BLANK_4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481102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3727341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5973583" y="2133400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413763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3660015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5906248" y="1324300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481102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3727341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5973570" y="3743125"/>
            <a:ext cx="1689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413750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3660003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5906236" y="2934025"/>
            <a:ext cx="182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BIG_NUMBER_1_1_3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939525" y="897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 panose="02000000000000000000"/>
              <a:buNone/>
              <a:defRPr sz="36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939525" y="3533100"/>
            <a:ext cx="31035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-GB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-GB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lang="en-GB" sz="800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-GB" sz="800" b="1"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lang="en-GB" sz="800"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sz="80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8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2_2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109663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4719638" y="1543050"/>
            <a:ext cx="33147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_1_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BIG_NUMBER_1_1_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939525" y="1476375"/>
            <a:ext cx="60639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●"/>
              <a:defRPr sz="10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21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Comfortaa"/>
              <a:buChar char="○"/>
              <a:defRPr sz="10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21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Comfortaa"/>
              <a:buChar char="■"/>
              <a:defRPr sz="1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IG_NUMBER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421338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3210379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4999421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6788463" y="2341350"/>
            <a:ext cx="934200" cy="5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311700" y="618575"/>
            <a:ext cx="85206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 panose="02000000000000000000"/>
              <a:buNone/>
              <a:defRPr sz="18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14145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293047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4719500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6508575" y="36826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4719525" y="371455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BIG_NUMBER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939525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939525" y="516850"/>
            <a:ext cx="72903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IG_NUMBER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008800" y="3897038"/>
            <a:ext cx="5126400" cy="3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3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1914750" y="1401975"/>
            <a:ext cx="5314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BIG_NUMBER_1_1_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3114000" y="2054550"/>
            <a:ext cx="2916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_NUMBER_1_1_2_3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3108750" y="2205300"/>
            <a:ext cx="2926500" cy="73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BLANK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141438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29304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650856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4719513" y="3263500"/>
            <a:ext cx="1494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141450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29304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471952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6508575" y="2564725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BLANK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2452" y="310275"/>
            <a:ext cx="9180800" cy="4538300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24892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3723750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6198575" y="2857300"/>
            <a:ext cx="16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350163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382498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6299838" y="1774150"/>
            <a:ext cx="14940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 panose="02000000000000000000"/>
              <a:buNone/>
              <a:defRPr sz="1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008800" y="516850"/>
            <a:ext cx="5126400" cy="7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 panose="02000000000000000000"/>
              <a:buNone/>
              <a:defRPr sz="24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 panose="02000000000000000000"/>
              <a:buNone/>
              <a:defRPr sz="30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 panose="02000000000000000000"/>
              <a:buNone/>
              <a:defRPr sz="2800"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jp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85E97292-5F5E-4B79-9BA9-F600C329B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847725"/>
            <a:ext cx="9096375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10D3DB-4362-4631-011E-E8D0A3AC186A}"/>
              </a:ext>
            </a:extLst>
          </p:cNvPr>
          <p:cNvSpPr txBox="1"/>
          <p:nvPr/>
        </p:nvSpPr>
        <p:spPr>
          <a:xfrm>
            <a:off x="2362200" y="1190625"/>
            <a:ext cx="4541043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TRƯỜNG MẦM NON THƯỢNG THANH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500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500" kern="1200" dirty="0">
              <a:solidFill>
                <a:srgbClr val="00B05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PHÁ: ĐÔI DÉP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CBD4C2-2BF8-EC61-305A-687FFC0D69CE}"/>
              </a:ext>
            </a:extLst>
          </p:cNvPr>
          <p:cNvSpPr txBox="1"/>
          <p:nvPr/>
        </p:nvSpPr>
        <p:spPr>
          <a:xfrm>
            <a:off x="2362199" y="3657600"/>
            <a:ext cx="4541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Bùi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endParaRPr lang="en-US" altLang="en-US" sz="1800" kern="120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vi-VN" altLang="en-US" sz="1800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khám phá đôi dép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(5- 6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80549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71946" y="123289"/>
            <a:ext cx="6143947" cy="832207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GIỚI THIỆU VỀ ĐÔI DÉP CỦA MÌNH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961" y="1047964"/>
            <a:ext cx="3780890" cy="39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52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67156" y="318499"/>
            <a:ext cx="5609690" cy="719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MANG DÉP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757" y="1458931"/>
            <a:ext cx="5145207" cy="342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573" y="-1"/>
            <a:ext cx="3080712" cy="506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Lovepik_com-610862145-Cartoon slippers png material"/>
          <p:cNvPicPr>
            <a:picLocks noChangeAspect="1"/>
          </p:cNvPicPr>
          <p:nvPr/>
        </p:nvPicPr>
        <p:blipFill>
          <a:blip r:embed="rId3"/>
          <a:srcRect r="46617" b="3802"/>
          <a:stretch>
            <a:fillRect/>
          </a:stretch>
        </p:blipFill>
        <p:spPr>
          <a:xfrm rot="20181250">
            <a:off x="6026372" y="-279147"/>
            <a:ext cx="1819201" cy="3163824"/>
          </a:xfrm>
          <a:prstGeom prst="rect">
            <a:avLst/>
          </a:prstGeom>
        </p:spPr>
      </p:pic>
      <p:pic>
        <p:nvPicPr>
          <p:cNvPr id="6" name="Picture 5" descr="Lovepik_com-610862145-Cartoon slippers png material"/>
          <p:cNvPicPr>
            <a:picLocks noChangeAspect="1"/>
          </p:cNvPicPr>
          <p:nvPr/>
        </p:nvPicPr>
        <p:blipFill>
          <a:blip r:embed="rId3"/>
          <a:srcRect l="53877"/>
          <a:stretch>
            <a:fillRect/>
          </a:stretch>
        </p:blipFill>
        <p:spPr>
          <a:xfrm>
            <a:off x="7657354" y="-394200"/>
            <a:ext cx="1721649" cy="3163824"/>
          </a:xfrm>
          <a:prstGeom prst="rect">
            <a:avLst/>
          </a:prstGeom>
          <a:effectLst/>
        </p:spPr>
      </p:pic>
      <p:sp>
        <p:nvSpPr>
          <p:cNvPr id="4" name="Oval 3"/>
          <p:cNvSpPr/>
          <p:nvPr/>
        </p:nvSpPr>
        <p:spPr>
          <a:xfrm>
            <a:off x="1881963" y="3773436"/>
            <a:ext cx="2381694" cy="1302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 TRÁI</a:t>
            </a:r>
          </a:p>
        </p:txBody>
      </p:sp>
      <p:sp>
        <p:nvSpPr>
          <p:cNvPr id="8" name="Oval 7"/>
          <p:cNvSpPr/>
          <p:nvPr/>
        </p:nvSpPr>
        <p:spPr>
          <a:xfrm>
            <a:off x="4554279" y="3841387"/>
            <a:ext cx="2381694" cy="1302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 PHẢI</a:t>
            </a:r>
          </a:p>
        </p:txBody>
      </p:sp>
      <p:sp>
        <p:nvSpPr>
          <p:cNvPr id="7" name="Oval 6"/>
          <p:cNvSpPr/>
          <p:nvPr/>
        </p:nvSpPr>
        <p:spPr>
          <a:xfrm>
            <a:off x="8042991" y="2922024"/>
            <a:ext cx="721381" cy="622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7030848" y="2922024"/>
            <a:ext cx="721381" cy="622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4960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19556E-6 L -0.56962 0.074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37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0.00124 L -0.17309 0.022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1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-1"/>
            <a:ext cx="7191910" cy="513134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55" y="-2"/>
            <a:ext cx="2231419" cy="1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44" y="30130"/>
            <a:ext cx="2569682" cy="148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31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ép Sục Crocs Band Drew House Màu V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35" y="152121"/>
            <a:ext cx="4991379" cy="499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301" y="0"/>
            <a:ext cx="1869448" cy="186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90" y="105743"/>
            <a:ext cx="7141495" cy="488364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90" y="177662"/>
            <a:ext cx="2569682" cy="148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9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77567" y="8562"/>
            <a:ext cx="5134936" cy="5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912" y="35694"/>
            <a:ext cx="2045088" cy="20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18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6475" y="102743"/>
            <a:ext cx="4921322" cy="684066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CẤT DÉP Ở ĐÂU?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0" y="903767"/>
            <a:ext cx="3105052" cy="310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845884" y="4071214"/>
            <a:ext cx="2541182" cy="9223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KỆ DÉP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097" y="903767"/>
            <a:ext cx="3616912" cy="300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774020" y="4008820"/>
            <a:ext cx="2913320" cy="92237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TỦ DÉP</a:t>
            </a:r>
          </a:p>
        </p:txBody>
      </p:sp>
    </p:spTree>
    <p:extLst>
      <p:ext uri="{BB962C8B-B14F-4D97-AF65-F5344CB8AC3E}">
        <p14:creationId xmlns:p14="http://schemas.microsoft.com/office/powerpoint/2010/main" val="121963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16475" y="0"/>
            <a:ext cx="4921322" cy="684066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 VỆ SINH DÉP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932" y="895471"/>
            <a:ext cx="2465329" cy="184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4" y="895471"/>
            <a:ext cx="2573078" cy="192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05" y="1032889"/>
            <a:ext cx="2487859" cy="1865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205" y="3037834"/>
            <a:ext cx="2615013" cy="196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22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47990" y="154112"/>
            <a:ext cx="4068566" cy="10068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 CÙNG ĐÔI DÉP</a:t>
            </a:r>
          </a:p>
        </p:txBody>
      </p:sp>
      <p:sp>
        <p:nvSpPr>
          <p:cNvPr id="2" name="AutoShape 2" descr="Cartoon happy jumping kids stock illustration. Illustration of cartoon -  5102273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artoon happy jumping kids stock illustration. Illustration of cartoon -  5102273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 descr="Download Hand Drawn Cartoon Children Happy Decoration Vector - Color Your  Feelings With The Rainbow Coloring Book - Full Size PNG Image - PNG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980"/>
            <a:ext cx="9144000" cy="362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91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2693" y="0"/>
            <a:ext cx="4400005" cy="51435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/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7312" y="0"/>
            <a:ext cx="4756687" cy="5143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/>
              <a:t>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0351"/>
            <a:ext cx="4688405" cy="322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13" y="660351"/>
            <a:ext cx="4756687" cy="322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0356" y="4027469"/>
            <a:ext cx="3893906" cy="100686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18701" y="4027469"/>
            <a:ext cx="3893906" cy="1006868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34283" y="82194"/>
            <a:ext cx="5137079" cy="557609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MINI GAME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10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24007" y="180631"/>
            <a:ext cx="4921322" cy="684066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CÙNG LÀM BÀI TẬP NHÉ</a:t>
            </a:r>
          </a:p>
        </p:txBody>
      </p:sp>
      <p:pic>
        <p:nvPicPr>
          <p:cNvPr id="3074" name="Picture 2" descr="Happy Illustration - Twink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1" y="1190320"/>
            <a:ext cx="7550043" cy="37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80252" y="4232953"/>
            <a:ext cx="1889712" cy="732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5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vepik_com-610862145-Cartoon slippers png material"/>
          <p:cNvPicPr>
            <a:picLocks noChangeAspect="1"/>
          </p:cNvPicPr>
          <p:nvPr/>
        </p:nvPicPr>
        <p:blipFill>
          <a:blip r:embed="rId3"/>
          <a:srcRect r="46617" b="3802"/>
          <a:stretch>
            <a:fillRect/>
          </a:stretch>
        </p:blipFill>
        <p:spPr>
          <a:xfrm rot="21187173">
            <a:off x="2268803" y="359490"/>
            <a:ext cx="1787525" cy="3108736"/>
          </a:xfrm>
          <a:prstGeom prst="rect">
            <a:avLst/>
          </a:prstGeom>
        </p:spPr>
      </p:pic>
      <p:pic>
        <p:nvPicPr>
          <p:cNvPr id="5" name="Picture 4" descr="Lovepik_com-610902381-Summer cartoon slippers png material"/>
          <p:cNvPicPr>
            <a:picLocks noChangeAspect="1"/>
          </p:cNvPicPr>
          <p:nvPr/>
        </p:nvPicPr>
        <p:blipFill>
          <a:blip r:embed="rId4"/>
          <a:srcRect r="50741" b="3802"/>
          <a:stretch>
            <a:fillRect/>
          </a:stretch>
        </p:blipFill>
        <p:spPr>
          <a:xfrm>
            <a:off x="3499773" y="3430857"/>
            <a:ext cx="1045903" cy="1720203"/>
          </a:xfrm>
          <a:prstGeom prst="rect">
            <a:avLst/>
          </a:prstGeom>
        </p:spPr>
      </p:pic>
      <p:pic>
        <p:nvPicPr>
          <p:cNvPr id="7" name="Picture 6" descr="Lovepik_com-610862145-Cartoon slippers png material"/>
          <p:cNvPicPr>
            <a:picLocks noChangeAspect="1"/>
          </p:cNvPicPr>
          <p:nvPr/>
        </p:nvPicPr>
        <p:blipFill>
          <a:blip r:embed="rId3"/>
          <a:srcRect l="53877"/>
          <a:stretch>
            <a:fillRect/>
          </a:stretch>
        </p:blipFill>
        <p:spPr>
          <a:xfrm>
            <a:off x="1238800" y="3373270"/>
            <a:ext cx="1024890" cy="1883410"/>
          </a:xfrm>
          <a:prstGeom prst="rect">
            <a:avLst/>
          </a:prstGeom>
          <a:effectLst/>
        </p:spPr>
      </p:pic>
      <p:sp>
        <p:nvSpPr>
          <p:cNvPr id="8" name="Rounded Rectangle 7"/>
          <p:cNvSpPr/>
          <p:nvPr/>
        </p:nvSpPr>
        <p:spPr>
          <a:xfrm>
            <a:off x="2089029" y="4655433"/>
            <a:ext cx="503555" cy="431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18988" y="4640535"/>
            <a:ext cx="503555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245" name="Google Shape;1245;p41"/>
          <p:cNvGrpSpPr/>
          <p:nvPr/>
        </p:nvGrpSpPr>
        <p:grpSpPr>
          <a:xfrm>
            <a:off x="8008620" y="97790"/>
            <a:ext cx="614045" cy="972185"/>
            <a:chOff x="3908325" y="238100"/>
            <a:chExt cx="2292175" cy="4082250"/>
          </a:xfrm>
        </p:grpSpPr>
        <p:sp>
          <p:nvSpPr>
            <p:cNvPr id="1246" name="Google Shape;1246;p41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1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1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1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1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1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1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1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1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1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1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1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1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1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593;p24"/>
          <p:cNvSpPr txBox="1"/>
          <p:nvPr/>
        </p:nvSpPr>
        <p:spPr>
          <a:xfrm>
            <a:off x="575310" y="-35906"/>
            <a:ext cx="6894830" cy="5990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ermanent Marker" panose="02000000000000000000"/>
              <a:buNone/>
              <a:defRPr sz="24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Permanent Marker" panose="02000000000000000000"/>
              <a:buNone/>
              <a:defRPr sz="3000" b="0" i="0" u="none" strike="noStrike" cap="none">
                <a:solidFill>
                  <a:srgbClr val="000000"/>
                </a:solidFill>
                <a:latin typeface="Permanent Marker" panose="02000000000000000000"/>
                <a:ea typeface="Permanent Marker" panose="02000000000000000000"/>
                <a:cs typeface="Permanent Marker" panose="02000000000000000000"/>
                <a:sym typeface="Permanent Marker" panose="020000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GB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GB" b="1" dirty="0" err="1"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alt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GB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GB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GB" b="1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GB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GB" b="1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GB" b="1" dirty="0"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grpSp>
        <p:nvGrpSpPr>
          <p:cNvPr id="951" name="Google Shape;951;p33"/>
          <p:cNvGrpSpPr/>
          <p:nvPr/>
        </p:nvGrpSpPr>
        <p:grpSpPr>
          <a:xfrm>
            <a:off x="123190" y="70660"/>
            <a:ext cx="410210" cy="438150"/>
            <a:chOff x="3053464" y="2436820"/>
            <a:chExt cx="897459" cy="928614"/>
          </a:xfrm>
        </p:grpSpPr>
        <p:grpSp>
          <p:nvGrpSpPr>
            <p:cNvPr id="952" name="Google Shape;952;p33"/>
            <p:cNvGrpSpPr/>
            <p:nvPr/>
          </p:nvGrpSpPr>
          <p:grpSpPr>
            <a:xfrm>
              <a:off x="3053464" y="2436820"/>
              <a:ext cx="897459" cy="928614"/>
              <a:chOff x="3050314" y="2465320"/>
              <a:chExt cx="897459" cy="928614"/>
            </a:xfrm>
          </p:grpSpPr>
          <p:sp>
            <p:nvSpPr>
              <p:cNvPr id="953" name="Google Shape;953;p33"/>
              <p:cNvSpPr/>
              <p:nvPr/>
            </p:nvSpPr>
            <p:spPr>
              <a:xfrm>
                <a:off x="3050314" y="2465320"/>
                <a:ext cx="897459" cy="928614"/>
              </a:xfrm>
              <a:custGeom>
                <a:avLst/>
                <a:gdLst/>
                <a:ahLst/>
                <a:cxnLst/>
                <a:rect l="l" t="t" r="r" b="b"/>
                <a:pathLst>
                  <a:path w="71326" h="73802" extrusionOk="0">
                    <a:moveTo>
                      <a:pt x="43237" y="0"/>
                    </a:moveTo>
                    <a:cubicBezTo>
                      <a:pt x="41868" y="0"/>
                      <a:pt x="40497" y="154"/>
                      <a:pt x="39144" y="270"/>
                    </a:cubicBezTo>
                    <a:cubicBezTo>
                      <a:pt x="37706" y="393"/>
                      <a:pt x="36234" y="617"/>
                      <a:pt x="34798" y="1045"/>
                    </a:cubicBezTo>
                    <a:cubicBezTo>
                      <a:pt x="33851" y="1326"/>
                      <a:pt x="32841" y="1563"/>
                      <a:pt x="31842" y="1752"/>
                    </a:cubicBezTo>
                    <a:cubicBezTo>
                      <a:pt x="29554" y="2186"/>
                      <a:pt x="27449" y="3210"/>
                      <a:pt x="25295" y="4045"/>
                    </a:cubicBezTo>
                    <a:cubicBezTo>
                      <a:pt x="24909" y="4195"/>
                      <a:pt x="24445" y="4431"/>
                      <a:pt x="24050" y="4618"/>
                    </a:cubicBezTo>
                    <a:cubicBezTo>
                      <a:pt x="23370" y="4937"/>
                      <a:pt x="22736" y="5369"/>
                      <a:pt x="22106" y="5729"/>
                    </a:cubicBezTo>
                    <a:cubicBezTo>
                      <a:pt x="21653" y="5987"/>
                      <a:pt x="21007" y="5981"/>
                      <a:pt x="20662" y="6545"/>
                    </a:cubicBezTo>
                    <a:cubicBezTo>
                      <a:pt x="20458" y="6878"/>
                      <a:pt x="19979" y="7043"/>
                      <a:pt x="19621" y="7283"/>
                    </a:cubicBezTo>
                    <a:cubicBezTo>
                      <a:pt x="18601" y="7967"/>
                      <a:pt x="17486" y="8473"/>
                      <a:pt x="16543" y="9325"/>
                    </a:cubicBezTo>
                    <a:cubicBezTo>
                      <a:pt x="15627" y="10153"/>
                      <a:pt x="14489" y="10745"/>
                      <a:pt x="13573" y="11607"/>
                    </a:cubicBezTo>
                    <a:cubicBezTo>
                      <a:pt x="12943" y="12200"/>
                      <a:pt x="12193" y="12621"/>
                      <a:pt x="11587" y="13286"/>
                    </a:cubicBezTo>
                    <a:cubicBezTo>
                      <a:pt x="11159" y="13752"/>
                      <a:pt x="10842" y="14289"/>
                      <a:pt x="10420" y="14742"/>
                    </a:cubicBezTo>
                    <a:cubicBezTo>
                      <a:pt x="9877" y="15325"/>
                      <a:pt x="9264" y="15845"/>
                      <a:pt x="8684" y="16395"/>
                    </a:cubicBezTo>
                    <a:cubicBezTo>
                      <a:pt x="8003" y="17041"/>
                      <a:pt x="7645" y="17920"/>
                      <a:pt x="7075" y="18646"/>
                    </a:cubicBezTo>
                    <a:cubicBezTo>
                      <a:pt x="6170" y="19801"/>
                      <a:pt x="5266" y="21000"/>
                      <a:pt x="4560" y="22243"/>
                    </a:cubicBezTo>
                    <a:cubicBezTo>
                      <a:pt x="3703" y="23752"/>
                      <a:pt x="2631" y="25199"/>
                      <a:pt x="2360" y="27062"/>
                    </a:cubicBezTo>
                    <a:cubicBezTo>
                      <a:pt x="2217" y="28050"/>
                      <a:pt x="1606" y="28983"/>
                      <a:pt x="1494" y="30066"/>
                    </a:cubicBezTo>
                    <a:cubicBezTo>
                      <a:pt x="1461" y="30374"/>
                      <a:pt x="1366" y="30886"/>
                      <a:pt x="1089" y="31228"/>
                    </a:cubicBezTo>
                    <a:cubicBezTo>
                      <a:pt x="761" y="31636"/>
                      <a:pt x="442" y="32065"/>
                      <a:pt x="1091" y="32480"/>
                    </a:cubicBezTo>
                    <a:cubicBezTo>
                      <a:pt x="1022" y="32552"/>
                      <a:pt x="960" y="32572"/>
                      <a:pt x="898" y="32572"/>
                    </a:cubicBezTo>
                    <a:cubicBezTo>
                      <a:pt x="810" y="32572"/>
                      <a:pt x="725" y="32531"/>
                      <a:pt x="628" y="32531"/>
                    </a:cubicBezTo>
                    <a:cubicBezTo>
                      <a:pt x="600" y="32531"/>
                      <a:pt x="570" y="32534"/>
                      <a:pt x="539" y="32544"/>
                    </a:cubicBezTo>
                    <a:cubicBezTo>
                      <a:pt x="878" y="33222"/>
                      <a:pt x="876" y="33221"/>
                      <a:pt x="430" y="33754"/>
                    </a:cubicBezTo>
                    <a:cubicBezTo>
                      <a:pt x="346" y="33854"/>
                      <a:pt x="231" y="33950"/>
                      <a:pt x="279" y="34104"/>
                    </a:cubicBezTo>
                    <a:cubicBezTo>
                      <a:pt x="495" y="34790"/>
                      <a:pt x="335" y="35469"/>
                      <a:pt x="232" y="36147"/>
                    </a:cubicBezTo>
                    <a:cubicBezTo>
                      <a:pt x="8" y="37640"/>
                      <a:pt x="270" y="39154"/>
                      <a:pt x="58" y="40649"/>
                    </a:cubicBezTo>
                    <a:cubicBezTo>
                      <a:pt x="49" y="40728"/>
                      <a:pt x="58" y="40809"/>
                      <a:pt x="88" y="40884"/>
                    </a:cubicBezTo>
                    <a:cubicBezTo>
                      <a:pt x="246" y="41307"/>
                      <a:pt x="357" y="41699"/>
                      <a:pt x="145" y="42173"/>
                    </a:cubicBezTo>
                    <a:cubicBezTo>
                      <a:pt x="69" y="42344"/>
                      <a:pt x="0" y="42942"/>
                      <a:pt x="207" y="42951"/>
                    </a:cubicBezTo>
                    <a:cubicBezTo>
                      <a:pt x="982" y="42992"/>
                      <a:pt x="526" y="43438"/>
                      <a:pt x="543" y="43734"/>
                    </a:cubicBezTo>
                    <a:cubicBezTo>
                      <a:pt x="595" y="44603"/>
                      <a:pt x="735" y="45457"/>
                      <a:pt x="993" y="46294"/>
                    </a:cubicBezTo>
                    <a:cubicBezTo>
                      <a:pt x="1278" y="47220"/>
                      <a:pt x="1474" y="48180"/>
                      <a:pt x="1839" y="49071"/>
                    </a:cubicBezTo>
                    <a:cubicBezTo>
                      <a:pt x="2160" y="49850"/>
                      <a:pt x="2763" y="50434"/>
                      <a:pt x="2962" y="51367"/>
                    </a:cubicBezTo>
                    <a:cubicBezTo>
                      <a:pt x="3208" y="52510"/>
                      <a:pt x="3914" y="53595"/>
                      <a:pt x="4588" y="54593"/>
                    </a:cubicBezTo>
                    <a:cubicBezTo>
                      <a:pt x="5470" y="55902"/>
                      <a:pt x="6402" y="57174"/>
                      <a:pt x="7236" y="58518"/>
                    </a:cubicBezTo>
                    <a:cubicBezTo>
                      <a:pt x="8239" y="60134"/>
                      <a:pt x="9620" y="61443"/>
                      <a:pt x="10943" y="62782"/>
                    </a:cubicBezTo>
                    <a:cubicBezTo>
                      <a:pt x="11215" y="63057"/>
                      <a:pt x="11384" y="63481"/>
                      <a:pt x="11778" y="63641"/>
                    </a:cubicBezTo>
                    <a:cubicBezTo>
                      <a:pt x="13038" y="64156"/>
                      <a:pt x="13794" y="65326"/>
                      <a:pt x="14922" y="66047"/>
                    </a:cubicBezTo>
                    <a:cubicBezTo>
                      <a:pt x="15995" y="66735"/>
                      <a:pt x="16977" y="67623"/>
                      <a:pt x="17980" y="68446"/>
                    </a:cubicBezTo>
                    <a:cubicBezTo>
                      <a:pt x="18817" y="69135"/>
                      <a:pt x="19836" y="69488"/>
                      <a:pt x="20731" y="70061"/>
                    </a:cubicBezTo>
                    <a:cubicBezTo>
                      <a:pt x="21782" y="70731"/>
                      <a:pt x="22860" y="71316"/>
                      <a:pt x="24058" y="71672"/>
                    </a:cubicBezTo>
                    <a:cubicBezTo>
                      <a:pt x="24617" y="71837"/>
                      <a:pt x="25208" y="71946"/>
                      <a:pt x="25715" y="72212"/>
                    </a:cubicBezTo>
                    <a:cubicBezTo>
                      <a:pt x="27252" y="73018"/>
                      <a:pt x="28975" y="73004"/>
                      <a:pt x="30609" y="73354"/>
                    </a:cubicBezTo>
                    <a:cubicBezTo>
                      <a:pt x="32046" y="73664"/>
                      <a:pt x="33564" y="73589"/>
                      <a:pt x="35044" y="73723"/>
                    </a:cubicBezTo>
                    <a:cubicBezTo>
                      <a:pt x="35633" y="73776"/>
                      <a:pt x="36221" y="73801"/>
                      <a:pt x="36808" y="73801"/>
                    </a:cubicBezTo>
                    <a:cubicBezTo>
                      <a:pt x="38145" y="73801"/>
                      <a:pt x="39475" y="73673"/>
                      <a:pt x="40790" y="73463"/>
                    </a:cubicBezTo>
                    <a:cubicBezTo>
                      <a:pt x="41185" y="73400"/>
                      <a:pt x="41599" y="73276"/>
                      <a:pt x="42001" y="73276"/>
                    </a:cubicBezTo>
                    <a:cubicBezTo>
                      <a:pt x="42059" y="73276"/>
                      <a:pt x="42116" y="73278"/>
                      <a:pt x="42173" y="73284"/>
                    </a:cubicBezTo>
                    <a:cubicBezTo>
                      <a:pt x="42246" y="73291"/>
                      <a:pt x="42318" y="73295"/>
                      <a:pt x="42389" y="73295"/>
                    </a:cubicBezTo>
                    <a:cubicBezTo>
                      <a:pt x="42800" y="73295"/>
                      <a:pt x="43170" y="73180"/>
                      <a:pt x="43561" y="73065"/>
                    </a:cubicBezTo>
                    <a:cubicBezTo>
                      <a:pt x="44424" y="72810"/>
                      <a:pt x="45291" y="72559"/>
                      <a:pt x="46149" y="72299"/>
                    </a:cubicBezTo>
                    <a:cubicBezTo>
                      <a:pt x="46885" y="72077"/>
                      <a:pt x="47668" y="71985"/>
                      <a:pt x="48389" y="71649"/>
                    </a:cubicBezTo>
                    <a:cubicBezTo>
                      <a:pt x="48960" y="71383"/>
                      <a:pt x="49581" y="71226"/>
                      <a:pt x="50160" y="70979"/>
                    </a:cubicBezTo>
                    <a:cubicBezTo>
                      <a:pt x="50507" y="70831"/>
                      <a:pt x="51045" y="70826"/>
                      <a:pt x="51462" y="70571"/>
                    </a:cubicBezTo>
                    <a:cubicBezTo>
                      <a:pt x="52339" y="70033"/>
                      <a:pt x="53260" y="69580"/>
                      <a:pt x="54106" y="68972"/>
                    </a:cubicBezTo>
                    <a:cubicBezTo>
                      <a:pt x="54573" y="68636"/>
                      <a:pt x="55189" y="68471"/>
                      <a:pt x="55665" y="68079"/>
                    </a:cubicBezTo>
                    <a:cubicBezTo>
                      <a:pt x="56057" y="67757"/>
                      <a:pt x="56485" y="67342"/>
                      <a:pt x="56880" y="67183"/>
                    </a:cubicBezTo>
                    <a:cubicBezTo>
                      <a:pt x="57812" y="66806"/>
                      <a:pt x="58266" y="65873"/>
                      <a:pt x="59157" y="65514"/>
                    </a:cubicBezTo>
                    <a:cubicBezTo>
                      <a:pt x="59363" y="65431"/>
                      <a:pt x="59486" y="65276"/>
                      <a:pt x="59624" y="65105"/>
                    </a:cubicBezTo>
                    <a:cubicBezTo>
                      <a:pt x="60320" y="64254"/>
                      <a:pt x="60957" y="63325"/>
                      <a:pt x="61783" y="62620"/>
                    </a:cubicBezTo>
                    <a:cubicBezTo>
                      <a:pt x="62449" y="62053"/>
                      <a:pt x="63141" y="61441"/>
                      <a:pt x="63583" y="60774"/>
                    </a:cubicBezTo>
                    <a:cubicBezTo>
                      <a:pt x="64475" y="59428"/>
                      <a:pt x="65620" y="58282"/>
                      <a:pt x="66400" y="56832"/>
                    </a:cubicBezTo>
                    <a:cubicBezTo>
                      <a:pt x="67071" y="55586"/>
                      <a:pt x="67631" y="54273"/>
                      <a:pt x="68384" y="53081"/>
                    </a:cubicBezTo>
                    <a:cubicBezTo>
                      <a:pt x="69073" y="51988"/>
                      <a:pt x="69355" y="50743"/>
                      <a:pt x="69745" y="49578"/>
                    </a:cubicBezTo>
                    <a:cubicBezTo>
                      <a:pt x="70240" y="48102"/>
                      <a:pt x="70692" y="46557"/>
                      <a:pt x="70759" y="44938"/>
                    </a:cubicBezTo>
                    <a:cubicBezTo>
                      <a:pt x="70781" y="44432"/>
                      <a:pt x="70692" y="43777"/>
                      <a:pt x="70896" y="43412"/>
                    </a:cubicBezTo>
                    <a:cubicBezTo>
                      <a:pt x="71326" y="42642"/>
                      <a:pt x="71100" y="41803"/>
                      <a:pt x="71014" y="41181"/>
                    </a:cubicBezTo>
                    <a:cubicBezTo>
                      <a:pt x="70868" y="40128"/>
                      <a:pt x="71033" y="39095"/>
                      <a:pt x="70923" y="38051"/>
                    </a:cubicBezTo>
                    <a:cubicBezTo>
                      <a:pt x="70686" y="35823"/>
                      <a:pt x="70285" y="33660"/>
                      <a:pt x="69574" y="31539"/>
                    </a:cubicBezTo>
                    <a:cubicBezTo>
                      <a:pt x="69008" y="29848"/>
                      <a:pt x="68303" y="28263"/>
                      <a:pt x="67394" y="26701"/>
                    </a:cubicBezTo>
                    <a:cubicBezTo>
                      <a:pt x="66480" y="25127"/>
                      <a:pt x="65375" y="23680"/>
                      <a:pt x="64478" y="22095"/>
                    </a:cubicBezTo>
                    <a:cubicBezTo>
                      <a:pt x="63624" y="20583"/>
                      <a:pt x="62468" y="19216"/>
                      <a:pt x="61298" y="17915"/>
                    </a:cubicBezTo>
                    <a:cubicBezTo>
                      <a:pt x="59554" y="15974"/>
                      <a:pt x="57577" y="14291"/>
                      <a:pt x="55265" y="13015"/>
                    </a:cubicBezTo>
                    <a:cubicBezTo>
                      <a:pt x="54589" y="12640"/>
                      <a:pt x="53848" y="12345"/>
                      <a:pt x="53259" y="11809"/>
                    </a:cubicBezTo>
                    <a:cubicBezTo>
                      <a:pt x="53039" y="11612"/>
                      <a:pt x="52935" y="11484"/>
                      <a:pt x="53156" y="11176"/>
                    </a:cubicBezTo>
                    <a:cubicBezTo>
                      <a:pt x="53811" y="10268"/>
                      <a:pt x="54562" y="9422"/>
                      <a:pt x="55189" y="8516"/>
                    </a:cubicBezTo>
                    <a:cubicBezTo>
                      <a:pt x="56040" y="7284"/>
                      <a:pt x="56978" y="6113"/>
                      <a:pt x="57793" y="4851"/>
                    </a:cubicBezTo>
                    <a:cubicBezTo>
                      <a:pt x="58447" y="3838"/>
                      <a:pt x="58419" y="3317"/>
                      <a:pt x="57323" y="2774"/>
                    </a:cubicBezTo>
                    <a:cubicBezTo>
                      <a:pt x="56325" y="2280"/>
                      <a:pt x="55309" y="1742"/>
                      <a:pt x="54239" y="1489"/>
                    </a:cubicBezTo>
                    <a:cubicBezTo>
                      <a:pt x="52423" y="1060"/>
                      <a:pt x="50665" y="429"/>
                      <a:pt x="48747" y="327"/>
                    </a:cubicBezTo>
                    <a:cubicBezTo>
                      <a:pt x="47030" y="237"/>
                      <a:pt x="45311" y="40"/>
                      <a:pt x="43584" y="4"/>
                    </a:cubicBezTo>
                    <a:cubicBezTo>
                      <a:pt x="43469" y="2"/>
                      <a:pt x="43353" y="0"/>
                      <a:pt x="43237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3"/>
              <p:cNvSpPr/>
              <p:nvPr/>
            </p:nvSpPr>
            <p:spPr>
              <a:xfrm>
                <a:off x="3050314" y="2465320"/>
                <a:ext cx="897459" cy="928614"/>
              </a:xfrm>
              <a:custGeom>
                <a:avLst/>
                <a:gdLst/>
                <a:ahLst/>
                <a:cxnLst/>
                <a:rect l="l" t="t" r="r" b="b"/>
                <a:pathLst>
                  <a:path w="71326" h="73802" extrusionOk="0">
                    <a:moveTo>
                      <a:pt x="45467" y="1554"/>
                    </a:moveTo>
                    <a:cubicBezTo>
                      <a:pt x="46650" y="1554"/>
                      <a:pt x="47855" y="1751"/>
                      <a:pt x="49044" y="1854"/>
                    </a:cubicBezTo>
                    <a:cubicBezTo>
                      <a:pt x="51397" y="2056"/>
                      <a:pt x="53657" y="2614"/>
                      <a:pt x="55768" y="3708"/>
                    </a:cubicBezTo>
                    <a:cubicBezTo>
                      <a:pt x="55973" y="3814"/>
                      <a:pt x="56220" y="3837"/>
                      <a:pt x="56521" y="3918"/>
                    </a:cubicBezTo>
                    <a:cubicBezTo>
                      <a:pt x="55681" y="5169"/>
                      <a:pt x="54892" y="6376"/>
                      <a:pt x="53952" y="7475"/>
                    </a:cubicBezTo>
                    <a:cubicBezTo>
                      <a:pt x="52965" y="8625"/>
                      <a:pt x="52198" y="9941"/>
                      <a:pt x="51188" y="11081"/>
                    </a:cubicBezTo>
                    <a:cubicBezTo>
                      <a:pt x="50628" y="11713"/>
                      <a:pt x="51283" y="12964"/>
                      <a:pt x="52249" y="13206"/>
                    </a:cubicBezTo>
                    <a:cubicBezTo>
                      <a:pt x="52582" y="13292"/>
                      <a:pt x="53114" y="13073"/>
                      <a:pt x="52982" y="13760"/>
                    </a:cubicBezTo>
                    <a:cubicBezTo>
                      <a:pt x="53518" y="13760"/>
                      <a:pt x="53870" y="14140"/>
                      <a:pt x="54253" y="14420"/>
                    </a:cubicBezTo>
                    <a:cubicBezTo>
                      <a:pt x="55247" y="15145"/>
                      <a:pt x="56412" y="15594"/>
                      <a:pt x="57286" y="16543"/>
                    </a:cubicBezTo>
                    <a:cubicBezTo>
                      <a:pt x="57686" y="16977"/>
                      <a:pt x="58347" y="17308"/>
                      <a:pt x="58739" y="17755"/>
                    </a:cubicBezTo>
                    <a:cubicBezTo>
                      <a:pt x="59346" y="18449"/>
                      <a:pt x="60200" y="18953"/>
                      <a:pt x="60534" y="19875"/>
                    </a:cubicBezTo>
                    <a:cubicBezTo>
                      <a:pt x="60632" y="20144"/>
                      <a:pt x="60889" y="20253"/>
                      <a:pt x="61062" y="20443"/>
                    </a:cubicBezTo>
                    <a:cubicBezTo>
                      <a:pt x="62031" y="21515"/>
                      <a:pt x="62907" y="22666"/>
                      <a:pt x="63681" y="23884"/>
                    </a:cubicBezTo>
                    <a:cubicBezTo>
                      <a:pt x="64476" y="25136"/>
                      <a:pt x="65677" y="26199"/>
                      <a:pt x="65921" y="27767"/>
                    </a:cubicBezTo>
                    <a:cubicBezTo>
                      <a:pt x="66029" y="28465"/>
                      <a:pt x="66397" y="28993"/>
                      <a:pt x="66743" y="29584"/>
                    </a:cubicBezTo>
                    <a:cubicBezTo>
                      <a:pt x="67202" y="30363"/>
                      <a:pt x="67398" y="31295"/>
                      <a:pt x="67717" y="32158"/>
                    </a:cubicBezTo>
                    <a:cubicBezTo>
                      <a:pt x="68043" y="33040"/>
                      <a:pt x="68261" y="33960"/>
                      <a:pt x="68527" y="34857"/>
                    </a:cubicBezTo>
                    <a:cubicBezTo>
                      <a:pt x="68767" y="35666"/>
                      <a:pt x="69221" y="36598"/>
                      <a:pt x="69050" y="37335"/>
                    </a:cubicBezTo>
                    <a:cubicBezTo>
                      <a:pt x="68821" y="38319"/>
                      <a:pt x="69499" y="39233"/>
                      <a:pt x="69011" y="40146"/>
                    </a:cubicBezTo>
                    <a:cubicBezTo>
                      <a:pt x="69659" y="40702"/>
                      <a:pt x="68941" y="41343"/>
                      <a:pt x="69064" y="41770"/>
                    </a:cubicBezTo>
                    <a:cubicBezTo>
                      <a:pt x="69339" y="42730"/>
                      <a:pt x="68893" y="43553"/>
                      <a:pt x="68936" y="44418"/>
                    </a:cubicBezTo>
                    <a:cubicBezTo>
                      <a:pt x="68975" y="45230"/>
                      <a:pt x="68955" y="46050"/>
                      <a:pt x="68770" y="46794"/>
                    </a:cubicBezTo>
                    <a:cubicBezTo>
                      <a:pt x="68656" y="47251"/>
                      <a:pt x="68676" y="47823"/>
                      <a:pt x="68280" y="48240"/>
                    </a:cubicBezTo>
                    <a:cubicBezTo>
                      <a:pt x="68045" y="48486"/>
                      <a:pt x="68011" y="48827"/>
                      <a:pt x="68082" y="49233"/>
                    </a:cubicBezTo>
                    <a:cubicBezTo>
                      <a:pt x="68185" y="49821"/>
                      <a:pt x="67679" y="50303"/>
                      <a:pt x="67485" y="50852"/>
                    </a:cubicBezTo>
                    <a:cubicBezTo>
                      <a:pt x="66968" y="52303"/>
                      <a:pt x="66279" y="53696"/>
                      <a:pt x="65654" y="55108"/>
                    </a:cubicBezTo>
                    <a:cubicBezTo>
                      <a:pt x="65095" y="56370"/>
                      <a:pt x="64378" y="57504"/>
                      <a:pt x="63523" y="58616"/>
                    </a:cubicBezTo>
                    <a:cubicBezTo>
                      <a:pt x="62569" y="59854"/>
                      <a:pt x="61522" y="61018"/>
                      <a:pt x="60508" y="62188"/>
                    </a:cubicBezTo>
                    <a:cubicBezTo>
                      <a:pt x="59733" y="63082"/>
                      <a:pt x="58727" y="63848"/>
                      <a:pt x="57798" y="64638"/>
                    </a:cubicBezTo>
                    <a:cubicBezTo>
                      <a:pt x="56331" y="65884"/>
                      <a:pt x="54610" y="66702"/>
                      <a:pt x="53092" y="67846"/>
                    </a:cubicBezTo>
                    <a:cubicBezTo>
                      <a:pt x="52195" y="68522"/>
                      <a:pt x="51040" y="68879"/>
                      <a:pt x="50003" y="69381"/>
                    </a:cubicBezTo>
                    <a:cubicBezTo>
                      <a:pt x="48436" y="70139"/>
                      <a:pt x="46747" y="70583"/>
                      <a:pt x="45081" y="71066"/>
                    </a:cubicBezTo>
                    <a:cubicBezTo>
                      <a:pt x="43186" y="71613"/>
                      <a:pt x="41240" y="71826"/>
                      <a:pt x="39267" y="71826"/>
                    </a:cubicBezTo>
                    <a:cubicBezTo>
                      <a:pt x="39170" y="71826"/>
                      <a:pt x="39072" y="71826"/>
                      <a:pt x="38975" y="71825"/>
                    </a:cubicBezTo>
                    <a:cubicBezTo>
                      <a:pt x="38966" y="71825"/>
                      <a:pt x="38957" y="71825"/>
                      <a:pt x="38948" y="71825"/>
                    </a:cubicBezTo>
                    <a:cubicBezTo>
                      <a:pt x="38300" y="71825"/>
                      <a:pt x="37632" y="72055"/>
                      <a:pt x="36997" y="72055"/>
                    </a:cubicBezTo>
                    <a:cubicBezTo>
                      <a:pt x="36882" y="72055"/>
                      <a:pt x="36769" y="72048"/>
                      <a:pt x="36657" y="72030"/>
                    </a:cubicBezTo>
                    <a:cubicBezTo>
                      <a:pt x="36287" y="71972"/>
                      <a:pt x="35918" y="71954"/>
                      <a:pt x="35550" y="71954"/>
                    </a:cubicBezTo>
                    <a:cubicBezTo>
                      <a:pt x="34891" y="71954"/>
                      <a:pt x="34232" y="72013"/>
                      <a:pt x="33565" y="72013"/>
                    </a:cubicBezTo>
                    <a:cubicBezTo>
                      <a:pt x="33207" y="72013"/>
                      <a:pt x="32846" y="71996"/>
                      <a:pt x="32482" y="71943"/>
                    </a:cubicBezTo>
                    <a:cubicBezTo>
                      <a:pt x="30682" y="71682"/>
                      <a:pt x="28960" y="71187"/>
                      <a:pt x="27230" y="70734"/>
                    </a:cubicBezTo>
                    <a:cubicBezTo>
                      <a:pt x="26734" y="70605"/>
                      <a:pt x="26085" y="70226"/>
                      <a:pt x="25607" y="70079"/>
                    </a:cubicBezTo>
                    <a:cubicBezTo>
                      <a:pt x="24869" y="69855"/>
                      <a:pt x="24200" y="69479"/>
                      <a:pt x="23524" y="69185"/>
                    </a:cubicBezTo>
                    <a:cubicBezTo>
                      <a:pt x="21890" y="68476"/>
                      <a:pt x="20365" y="67514"/>
                      <a:pt x="18901" y="66491"/>
                    </a:cubicBezTo>
                    <a:cubicBezTo>
                      <a:pt x="18439" y="66166"/>
                      <a:pt x="17951" y="65879"/>
                      <a:pt x="17442" y="65634"/>
                    </a:cubicBezTo>
                    <a:cubicBezTo>
                      <a:pt x="16562" y="65204"/>
                      <a:pt x="15625" y="64737"/>
                      <a:pt x="15127" y="63776"/>
                    </a:cubicBezTo>
                    <a:cubicBezTo>
                      <a:pt x="15073" y="63672"/>
                      <a:pt x="14937" y="63572"/>
                      <a:pt x="14821" y="63543"/>
                    </a:cubicBezTo>
                    <a:cubicBezTo>
                      <a:pt x="13985" y="63330"/>
                      <a:pt x="13601" y="62491"/>
                      <a:pt x="12869" y="62149"/>
                    </a:cubicBezTo>
                    <a:cubicBezTo>
                      <a:pt x="12646" y="62045"/>
                      <a:pt x="12663" y="61861"/>
                      <a:pt x="12615" y="61690"/>
                    </a:cubicBezTo>
                    <a:cubicBezTo>
                      <a:pt x="12548" y="61450"/>
                      <a:pt x="12441" y="61217"/>
                      <a:pt x="12207" y="61124"/>
                    </a:cubicBezTo>
                    <a:cubicBezTo>
                      <a:pt x="11493" y="60839"/>
                      <a:pt x="11094" y="60246"/>
                      <a:pt x="10608" y="59696"/>
                    </a:cubicBezTo>
                    <a:cubicBezTo>
                      <a:pt x="9420" y="58345"/>
                      <a:pt x="8612" y="56732"/>
                      <a:pt x="7467" y="55363"/>
                    </a:cubicBezTo>
                    <a:cubicBezTo>
                      <a:pt x="7166" y="55001"/>
                      <a:pt x="7245" y="54553"/>
                      <a:pt x="7069" y="54164"/>
                    </a:cubicBezTo>
                    <a:cubicBezTo>
                      <a:pt x="6856" y="53690"/>
                      <a:pt x="5991" y="53842"/>
                      <a:pt x="6116" y="52926"/>
                    </a:cubicBezTo>
                    <a:cubicBezTo>
                      <a:pt x="6170" y="52512"/>
                      <a:pt x="5535" y="51874"/>
                      <a:pt x="5269" y="51306"/>
                    </a:cubicBezTo>
                    <a:cubicBezTo>
                      <a:pt x="4781" y="50263"/>
                      <a:pt x="4224" y="49242"/>
                      <a:pt x="3835" y="48161"/>
                    </a:cubicBezTo>
                    <a:cubicBezTo>
                      <a:pt x="3418" y="47007"/>
                      <a:pt x="3107" y="45815"/>
                      <a:pt x="2833" y="44608"/>
                    </a:cubicBezTo>
                    <a:cubicBezTo>
                      <a:pt x="2566" y="43430"/>
                      <a:pt x="2385" y="42232"/>
                      <a:pt x="2234" y="41055"/>
                    </a:cubicBezTo>
                    <a:cubicBezTo>
                      <a:pt x="2155" y="40431"/>
                      <a:pt x="2205" y="39716"/>
                      <a:pt x="2172" y="39042"/>
                    </a:cubicBezTo>
                    <a:cubicBezTo>
                      <a:pt x="2127" y="38056"/>
                      <a:pt x="2194" y="37074"/>
                      <a:pt x="2325" y="36100"/>
                    </a:cubicBezTo>
                    <a:cubicBezTo>
                      <a:pt x="2525" y="34616"/>
                      <a:pt x="2752" y="33137"/>
                      <a:pt x="3007" y="31661"/>
                    </a:cubicBezTo>
                    <a:cubicBezTo>
                      <a:pt x="3116" y="31023"/>
                      <a:pt x="3404" y="30410"/>
                      <a:pt x="3466" y="29770"/>
                    </a:cubicBezTo>
                    <a:cubicBezTo>
                      <a:pt x="3525" y="29145"/>
                      <a:pt x="3819" y="28594"/>
                      <a:pt x="4026" y="28058"/>
                    </a:cubicBezTo>
                    <a:cubicBezTo>
                      <a:pt x="4411" y="27058"/>
                      <a:pt x="4891" y="26068"/>
                      <a:pt x="5327" y="25085"/>
                    </a:cubicBezTo>
                    <a:cubicBezTo>
                      <a:pt x="6182" y="23150"/>
                      <a:pt x="7478" y="21513"/>
                      <a:pt x="8603" y="19769"/>
                    </a:cubicBezTo>
                    <a:cubicBezTo>
                      <a:pt x="9595" y="18231"/>
                      <a:pt x="10835" y="16856"/>
                      <a:pt x="12150" y="15543"/>
                    </a:cubicBezTo>
                    <a:cubicBezTo>
                      <a:pt x="12749" y="14947"/>
                      <a:pt x="13653" y="14515"/>
                      <a:pt x="13875" y="13527"/>
                    </a:cubicBezTo>
                    <a:cubicBezTo>
                      <a:pt x="13945" y="13217"/>
                      <a:pt x="14427" y="13228"/>
                      <a:pt x="14699" y="13020"/>
                    </a:cubicBezTo>
                    <a:cubicBezTo>
                      <a:pt x="15669" y="12276"/>
                      <a:pt x="16566" y="11455"/>
                      <a:pt x="17490" y="10660"/>
                    </a:cubicBezTo>
                    <a:cubicBezTo>
                      <a:pt x="18140" y="10100"/>
                      <a:pt x="19194" y="10047"/>
                      <a:pt x="19548" y="9081"/>
                    </a:cubicBezTo>
                    <a:cubicBezTo>
                      <a:pt x="19638" y="9099"/>
                      <a:pt x="19722" y="9108"/>
                      <a:pt x="19802" y="9108"/>
                    </a:cubicBezTo>
                    <a:cubicBezTo>
                      <a:pt x="20809" y="9108"/>
                      <a:pt x="21113" y="7759"/>
                      <a:pt x="22030" y="7745"/>
                    </a:cubicBezTo>
                    <a:cubicBezTo>
                      <a:pt x="22985" y="7729"/>
                      <a:pt x="23375" y="6807"/>
                      <a:pt x="24211" y="6667"/>
                    </a:cubicBezTo>
                    <a:cubicBezTo>
                      <a:pt x="24711" y="6583"/>
                      <a:pt x="24920" y="5979"/>
                      <a:pt x="25579" y="5979"/>
                    </a:cubicBezTo>
                    <a:cubicBezTo>
                      <a:pt x="25617" y="5979"/>
                      <a:pt x="25656" y="5981"/>
                      <a:pt x="25698" y="5985"/>
                    </a:cubicBezTo>
                    <a:cubicBezTo>
                      <a:pt x="25717" y="5987"/>
                      <a:pt x="25738" y="5988"/>
                      <a:pt x="25759" y="5988"/>
                    </a:cubicBezTo>
                    <a:cubicBezTo>
                      <a:pt x="26189" y="5988"/>
                      <a:pt x="26832" y="5556"/>
                      <a:pt x="27278" y="5273"/>
                    </a:cubicBezTo>
                    <a:cubicBezTo>
                      <a:pt x="28941" y="4218"/>
                      <a:pt x="30853" y="3960"/>
                      <a:pt x="32651" y="3352"/>
                    </a:cubicBezTo>
                    <a:cubicBezTo>
                      <a:pt x="34297" y="2795"/>
                      <a:pt x="36069" y="2815"/>
                      <a:pt x="37726" y="2348"/>
                    </a:cubicBezTo>
                    <a:cubicBezTo>
                      <a:pt x="39974" y="1717"/>
                      <a:pt x="42288" y="1829"/>
                      <a:pt x="44567" y="1597"/>
                    </a:cubicBezTo>
                    <a:cubicBezTo>
                      <a:pt x="44865" y="1567"/>
                      <a:pt x="45165" y="1554"/>
                      <a:pt x="45467" y="1554"/>
                    </a:cubicBezTo>
                    <a:close/>
                    <a:moveTo>
                      <a:pt x="43237" y="0"/>
                    </a:moveTo>
                    <a:cubicBezTo>
                      <a:pt x="41868" y="0"/>
                      <a:pt x="40497" y="154"/>
                      <a:pt x="39144" y="270"/>
                    </a:cubicBezTo>
                    <a:cubicBezTo>
                      <a:pt x="37706" y="393"/>
                      <a:pt x="36234" y="617"/>
                      <a:pt x="34798" y="1045"/>
                    </a:cubicBezTo>
                    <a:cubicBezTo>
                      <a:pt x="33851" y="1326"/>
                      <a:pt x="32841" y="1563"/>
                      <a:pt x="31842" y="1752"/>
                    </a:cubicBezTo>
                    <a:cubicBezTo>
                      <a:pt x="29554" y="2186"/>
                      <a:pt x="27449" y="3210"/>
                      <a:pt x="25295" y="4045"/>
                    </a:cubicBezTo>
                    <a:cubicBezTo>
                      <a:pt x="24909" y="4195"/>
                      <a:pt x="24445" y="4431"/>
                      <a:pt x="24050" y="4618"/>
                    </a:cubicBezTo>
                    <a:cubicBezTo>
                      <a:pt x="23370" y="4937"/>
                      <a:pt x="22736" y="5369"/>
                      <a:pt x="22106" y="5729"/>
                    </a:cubicBezTo>
                    <a:cubicBezTo>
                      <a:pt x="21653" y="5987"/>
                      <a:pt x="21007" y="5981"/>
                      <a:pt x="20662" y="6545"/>
                    </a:cubicBezTo>
                    <a:cubicBezTo>
                      <a:pt x="20458" y="6878"/>
                      <a:pt x="19979" y="7043"/>
                      <a:pt x="19621" y="7283"/>
                    </a:cubicBezTo>
                    <a:cubicBezTo>
                      <a:pt x="18601" y="7967"/>
                      <a:pt x="17486" y="8473"/>
                      <a:pt x="16543" y="9325"/>
                    </a:cubicBezTo>
                    <a:cubicBezTo>
                      <a:pt x="15627" y="10153"/>
                      <a:pt x="14489" y="10745"/>
                      <a:pt x="13573" y="11607"/>
                    </a:cubicBezTo>
                    <a:cubicBezTo>
                      <a:pt x="12943" y="12200"/>
                      <a:pt x="12193" y="12621"/>
                      <a:pt x="11587" y="13286"/>
                    </a:cubicBezTo>
                    <a:cubicBezTo>
                      <a:pt x="11159" y="13752"/>
                      <a:pt x="10842" y="14289"/>
                      <a:pt x="10420" y="14742"/>
                    </a:cubicBezTo>
                    <a:cubicBezTo>
                      <a:pt x="9877" y="15325"/>
                      <a:pt x="9264" y="15845"/>
                      <a:pt x="8684" y="16395"/>
                    </a:cubicBezTo>
                    <a:cubicBezTo>
                      <a:pt x="8003" y="17041"/>
                      <a:pt x="7645" y="17920"/>
                      <a:pt x="7075" y="18646"/>
                    </a:cubicBezTo>
                    <a:cubicBezTo>
                      <a:pt x="6170" y="19801"/>
                      <a:pt x="5266" y="21000"/>
                      <a:pt x="4560" y="22243"/>
                    </a:cubicBezTo>
                    <a:cubicBezTo>
                      <a:pt x="3703" y="23752"/>
                      <a:pt x="2631" y="25199"/>
                      <a:pt x="2360" y="27062"/>
                    </a:cubicBezTo>
                    <a:cubicBezTo>
                      <a:pt x="2217" y="28050"/>
                      <a:pt x="1606" y="28983"/>
                      <a:pt x="1494" y="30066"/>
                    </a:cubicBezTo>
                    <a:cubicBezTo>
                      <a:pt x="1461" y="30374"/>
                      <a:pt x="1366" y="30886"/>
                      <a:pt x="1089" y="31228"/>
                    </a:cubicBezTo>
                    <a:cubicBezTo>
                      <a:pt x="761" y="31636"/>
                      <a:pt x="442" y="32065"/>
                      <a:pt x="1091" y="32480"/>
                    </a:cubicBezTo>
                    <a:cubicBezTo>
                      <a:pt x="1022" y="32552"/>
                      <a:pt x="960" y="32572"/>
                      <a:pt x="898" y="32572"/>
                    </a:cubicBezTo>
                    <a:cubicBezTo>
                      <a:pt x="810" y="32572"/>
                      <a:pt x="725" y="32531"/>
                      <a:pt x="628" y="32531"/>
                    </a:cubicBezTo>
                    <a:cubicBezTo>
                      <a:pt x="600" y="32531"/>
                      <a:pt x="570" y="32534"/>
                      <a:pt x="539" y="32544"/>
                    </a:cubicBezTo>
                    <a:cubicBezTo>
                      <a:pt x="878" y="33222"/>
                      <a:pt x="876" y="33221"/>
                      <a:pt x="430" y="33754"/>
                    </a:cubicBezTo>
                    <a:cubicBezTo>
                      <a:pt x="346" y="33854"/>
                      <a:pt x="231" y="33950"/>
                      <a:pt x="279" y="34104"/>
                    </a:cubicBezTo>
                    <a:cubicBezTo>
                      <a:pt x="495" y="34790"/>
                      <a:pt x="335" y="35469"/>
                      <a:pt x="232" y="36147"/>
                    </a:cubicBezTo>
                    <a:cubicBezTo>
                      <a:pt x="8" y="37640"/>
                      <a:pt x="270" y="39154"/>
                      <a:pt x="58" y="40649"/>
                    </a:cubicBezTo>
                    <a:cubicBezTo>
                      <a:pt x="49" y="40728"/>
                      <a:pt x="58" y="40809"/>
                      <a:pt x="88" y="40884"/>
                    </a:cubicBezTo>
                    <a:cubicBezTo>
                      <a:pt x="246" y="41307"/>
                      <a:pt x="357" y="41699"/>
                      <a:pt x="145" y="42173"/>
                    </a:cubicBezTo>
                    <a:cubicBezTo>
                      <a:pt x="69" y="42344"/>
                      <a:pt x="0" y="42942"/>
                      <a:pt x="207" y="42951"/>
                    </a:cubicBezTo>
                    <a:cubicBezTo>
                      <a:pt x="982" y="42992"/>
                      <a:pt x="526" y="43438"/>
                      <a:pt x="543" y="43734"/>
                    </a:cubicBezTo>
                    <a:cubicBezTo>
                      <a:pt x="595" y="44603"/>
                      <a:pt x="735" y="45457"/>
                      <a:pt x="993" y="46294"/>
                    </a:cubicBezTo>
                    <a:cubicBezTo>
                      <a:pt x="1278" y="47220"/>
                      <a:pt x="1474" y="48180"/>
                      <a:pt x="1839" y="49071"/>
                    </a:cubicBezTo>
                    <a:cubicBezTo>
                      <a:pt x="2160" y="49850"/>
                      <a:pt x="2763" y="50434"/>
                      <a:pt x="2962" y="51367"/>
                    </a:cubicBezTo>
                    <a:cubicBezTo>
                      <a:pt x="3208" y="52510"/>
                      <a:pt x="3914" y="53595"/>
                      <a:pt x="4588" y="54593"/>
                    </a:cubicBezTo>
                    <a:cubicBezTo>
                      <a:pt x="5470" y="55902"/>
                      <a:pt x="6402" y="57174"/>
                      <a:pt x="7236" y="58518"/>
                    </a:cubicBezTo>
                    <a:cubicBezTo>
                      <a:pt x="8239" y="60134"/>
                      <a:pt x="9620" y="61443"/>
                      <a:pt x="10943" y="62782"/>
                    </a:cubicBezTo>
                    <a:cubicBezTo>
                      <a:pt x="11215" y="63057"/>
                      <a:pt x="11384" y="63481"/>
                      <a:pt x="11778" y="63641"/>
                    </a:cubicBezTo>
                    <a:cubicBezTo>
                      <a:pt x="13038" y="64156"/>
                      <a:pt x="13794" y="65326"/>
                      <a:pt x="14922" y="66047"/>
                    </a:cubicBezTo>
                    <a:cubicBezTo>
                      <a:pt x="15995" y="66735"/>
                      <a:pt x="16977" y="67623"/>
                      <a:pt x="17980" y="68446"/>
                    </a:cubicBezTo>
                    <a:cubicBezTo>
                      <a:pt x="18817" y="69135"/>
                      <a:pt x="19836" y="69488"/>
                      <a:pt x="20731" y="70061"/>
                    </a:cubicBezTo>
                    <a:cubicBezTo>
                      <a:pt x="21782" y="70731"/>
                      <a:pt x="22860" y="71316"/>
                      <a:pt x="24058" y="71672"/>
                    </a:cubicBezTo>
                    <a:cubicBezTo>
                      <a:pt x="24617" y="71837"/>
                      <a:pt x="25208" y="71946"/>
                      <a:pt x="25715" y="72212"/>
                    </a:cubicBezTo>
                    <a:cubicBezTo>
                      <a:pt x="27252" y="73018"/>
                      <a:pt x="28975" y="73004"/>
                      <a:pt x="30609" y="73354"/>
                    </a:cubicBezTo>
                    <a:cubicBezTo>
                      <a:pt x="32046" y="73664"/>
                      <a:pt x="33564" y="73589"/>
                      <a:pt x="35044" y="73723"/>
                    </a:cubicBezTo>
                    <a:cubicBezTo>
                      <a:pt x="35633" y="73776"/>
                      <a:pt x="36221" y="73801"/>
                      <a:pt x="36808" y="73801"/>
                    </a:cubicBezTo>
                    <a:cubicBezTo>
                      <a:pt x="38145" y="73801"/>
                      <a:pt x="39475" y="73673"/>
                      <a:pt x="40790" y="73463"/>
                    </a:cubicBezTo>
                    <a:cubicBezTo>
                      <a:pt x="41185" y="73400"/>
                      <a:pt x="41599" y="73276"/>
                      <a:pt x="42001" y="73276"/>
                    </a:cubicBezTo>
                    <a:cubicBezTo>
                      <a:pt x="42059" y="73276"/>
                      <a:pt x="42116" y="73278"/>
                      <a:pt x="42173" y="73284"/>
                    </a:cubicBezTo>
                    <a:cubicBezTo>
                      <a:pt x="42246" y="73291"/>
                      <a:pt x="42318" y="73295"/>
                      <a:pt x="42389" y="73295"/>
                    </a:cubicBezTo>
                    <a:cubicBezTo>
                      <a:pt x="42800" y="73295"/>
                      <a:pt x="43170" y="73180"/>
                      <a:pt x="43561" y="73065"/>
                    </a:cubicBezTo>
                    <a:cubicBezTo>
                      <a:pt x="44424" y="72810"/>
                      <a:pt x="45291" y="72559"/>
                      <a:pt x="46149" y="72299"/>
                    </a:cubicBezTo>
                    <a:cubicBezTo>
                      <a:pt x="46885" y="72077"/>
                      <a:pt x="47668" y="71985"/>
                      <a:pt x="48389" y="71649"/>
                    </a:cubicBezTo>
                    <a:cubicBezTo>
                      <a:pt x="48960" y="71383"/>
                      <a:pt x="49581" y="71226"/>
                      <a:pt x="50160" y="70979"/>
                    </a:cubicBezTo>
                    <a:cubicBezTo>
                      <a:pt x="50507" y="70831"/>
                      <a:pt x="51045" y="70826"/>
                      <a:pt x="51462" y="70571"/>
                    </a:cubicBezTo>
                    <a:cubicBezTo>
                      <a:pt x="52339" y="70033"/>
                      <a:pt x="53260" y="69580"/>
                      <a:pt x="54106" y="68972"/>
                    </a:cubicBezTo>
                    <a:cubicBezTo>
                      <a:pt x="54573" y="68636"/>
                      <a:pt x="55189" y="68471"/>
                      <a:pt x="55665" y="68079"/>
                    </a:cubicBezTo>
                    <a:cubicBezTo>
                      <a:pt x="56057" y="67757"/>
                      <a:pt x="56485" y="67342"/>
                      <a:pt x="56880" y="67183"/>
                    </a:cubicBezTo>
                    <a:cubicBezTo>
                      <a:pt x="57812" y="66806"/>
                      <a:pt x="58266" y="65873"/>
                      <a:pt x="59157" y="65514"/>
                    </a:cubicBezTo>
                    <a:cubicBezTo>
                      <a:pt x="59363" y="65431"/>
                      <a:pt x="59486" y="65276"/>
                      <a:pt x="59624" y="65105"/>
                    </a:cubicBezTo>
                    <a:cubicBezTo>
                      <a:pt x="60320" y="64254"/>
                      <a:pt x="60957" y="63325"/>
                      <a:pt x="61783" y="62620"/>
                    </a:cubicBezTo>
                    <a:cubicBezTo>
                      <a:pt x="62449" y="62053"/>
                      <a:pt x="63141" y="61441"/>
                      <a:pt x="63583" y="60774"/>
                    </a:cubicBezTo>
                    <a:cubicBezTo>
                      <a:pt x="64475" y="59428"/>
                      <a:pt x="65620" y="58282"/>
                      <a:pt x="66400" y="56832"/>
                    </a:cubicBezTo>
                    <a:cubicBezTo>
                      <a:pt x="67071" y="55586"/>
                      <a:pt x="67631" y="54273"/>
                      <a:pt x="68384" y="53081"/>
                    </a:cubicBezTo>
                    <a:cubicBezTo>
                      <a:pt x="69073" y="51988"/>
                      <a:pt x="69355" y="50743"/>
                      <a:pt x="69745" y="49578"/>
                    </a:cubicBezTo>
                    <a:cubicBezTo>
                      <a:pt x="70240" y="48102"/>
                      <a:pt x="70692" y="46557"/>
                      <a:pt x="70759" y="44938"/>
                    </a:cubicBezTo>
                    <a:cubicBezTo>
                      <a:pt x="70781" y="44432"/>
                      <a:pt x="70692" y="43777"/>
                      <a:pt x="70896" y="43412"/>
                    </a:cubicBezTo>
                    <a:cubicBezTo>
                      <a:pt x="71326" y="42642"/>
                      <a:pt x="71100" y="41803"/>
                      <a:pt x="71014" y="41181"/>
                    </a:cubicBezTo>
                    <a:cubicBezTo>
                      <a:pt x="70868" y="40128"/>
                      <a:pt x="71033" y="39095"/>
                      <a:pt x="70923" y="38051"/>
                    </a:cubicBezTo>
                    <a:cubicBezTo>
                      <a:pt x="70686" y="35823"/>
                      <a:pt x="70285" y="33660"/>
                      <a:pt x="69574" y="31539"/>
                    </a:cubicBezTo>
                    <a:cubicBezTo>
                      <a:pt x="69008" y="29848"/>
                      <a:pt x="68303" y="28263"/>
                      <a:pt x="67394" y="26701"/>
                    </a:cubicBezTo>
                    <a:cubicBezTo>
                      <a:pt x="66480" y="25127"/>
                      <a:pt x="65375" y="23680"/>
                      <a:pt x="64478" y="22095"/>
                    </a:cubicBezTo>
                    <a:cubicBezTo>
                      <a:pt x="63624" y="20583"/>
                      <a:pt x="62468" y="19216"/>
                      <a:pt x="61298" y="17915"/>
                    </a:cubicBezTo>
                    <a:cubicBezTo>
                      <a:pt x="59554" y="15974"/>
                      <a:pt x="57577" y="14291"/>
                      <a:pt x="55265" y="13015"/>
                    </a:cubicBezTo>
                    <a:cubicBezTo>
                      <a:pt x="54589" y="12640"/>
                      <a:pt x="53848" y="12345"/>
                      <a:pt x="53259" y="11809"/>
                    </a:cubicBezTo>
                    <a:cubicBezTo>
                      <a:pt x="53039" y="11612"/>
                      <a:pt x="52935" y="11484"/>
                      <a:pt x="53156" y="11176"/>
                    </a:cubicBezTo>
                    <a:cubicBezTo>
                      <a:pt x="53811" y="10268"/>
                      <a:pt x="54562" y="9422"/>
                      <a:pt x="55189" y="8516"/>
                    </a:cubicBezTo>
                    <a:cubicBezTo>
                      <a:pt x="56040" y="7284"/>
                      <a:pt x="56978" y="6113"/>
                      <a:pt x="57793" y="4851"/>
                    </a:cubicBezTo>
                    <a:cubicBezTo>
                      <a:pt x="58447" y="3838"/>
                      <a:pt x="58419" y="3317"/>
                      <a:pt x="57323" y="2774"/>
                    </a:cubicBezTo>
                    <a:cubicBezTo>
                      <a:pt x="56325" y="2280"/>
                      <a:pt x="55309" y="1742"/>
                      <a:pt x="54239" y="1489"/>
                    </a:cubicBezTo>
                    <a:cubicBezTo>
                      <a:pt x="52423" y="1060"/>
                      <a:pt x="50665" y="429"/>
                      <a:pt x="48747" y="327"/>
                    </a:cubicBezTo>
                    <a:cubicBezTo>
                      <a:pt x="47030" y="237"/>
                      <a:pt x="45311" y="40"/>
                      <a:pt x="43584" y="4"/>
                    </a:cubicBezTo>
                    <a:cubicBezTo>
                      <a:pt x="43469" y="2"/>
                      <a:pt x="43353" y="0"/>
                      <a:pt x="43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5" name="Google Shape;955;p33"/>
            <p:cNvGrpSpPr/>
            <p:nvPr/>
          </p:nvGrpSpPr>
          <p:grpSpPr>
            <a:xfrm>
              <a:off x="3303729" y="2660792"/>
              <a:ext cx="502689" cy="564679"/>
              <a:chOff x="3303729" y="2660792"/>
              <a:chExt cx="502689" cy="564679"/>
            </a:xfrm>
          </p:grpSpPr>
          <p:sp>
            <p:nvSpPr>
              <p:cNvPr id="956" name="Google Shape;956;p33"/>
              <p:cNvSpPr/>
              <p:nvPr/>
            </p:nvSpPr>
            <p:spPr>
              <a:xfrm>
                <a:off x="3333802" y="2748065"/>
                <a:ext cx="315871" cy="477405"/>
              </a:xfrm>
              <a:custGeom>
                <a:avLst/>
                <a:gdLst/>
                <a:ahLst/>
                <a:cxnLst/>
                <a:rect l="l" t="t" r="r" b="b"/>
                <a:pathLst>
                  <a:path w="25104" h="37942" extrusionOk="0">
                    <a:moveTo>
                      <a:pt x="12374" y="11363"/>
                    </a:moveTo>
                    <a:cubicBezTo>
                      <a:pt x="12484" y="11363"/>
                      <a:pt x="12593" y="11368"/>
                      <a:pt x="12702" y="11380"/>
                    </a:cubicBezTo>
                    <a:cubicBezTo>
                      <a:pt x="12807" y="11391"/>
                      <a:pt x="12914" y="11393"/>
                      <a:pt x="13021" y="11393"/>
                    </a:cubicBezTo>
                    <a:cubicBezTo>
                      <a:pt x="13095" y="11393"/>
                      <a:pt x="13170" y="11392"/>
                      <a:pt x="13244" y="11392"/>
                    </a:cubicBezTo>
                    <a:cubicBezTo>
                      <a:pt x="13602" y="11392"/>
                      <a:pt x="13963" y="11417"/>
                      <a:pt x="14287" y="11707"/>
                    </a:cubicBezTo>
                    <a:cubicBezTo>
                      <a:pt x="14737" y="12108"/>
                      <a:pt x="14539" y="12567"/>
                      <a:pt x="14458" y="12946"/>
                    </a:cubicBezTo>
                    <a:cubicBezTo>
                      <a:pt x="14003" y="15074"/>
                      <a:pt x="13581" y="17209"/>
                      <a:pt x="13522" y="19391"/>
                    </a:cubicBezTo>
                    <a:cubicBezTo>
                      <a:pt x="13478" y="21037"/>
                      <a:pt x="13250" y="22669"/>
                      <a:pt x="13463" y="24340"/>
                    </a:cubicBezTo>
                    <a:cubicBezTo>
                      <a:pt x="13548" y="25016"/>
                      <a:pt x="13771" y="25695"/>
                      <a:pt x="13758" y="26402"/>
                    </a:cubicBezTo>
                    <a:cubicBezTo>
                      <a:pt x="13752" y="26685"/>
                      <a:pt x="13782" y="26752"/>
                      <a:pt x="13494" y="26762"/>
                    </a:cubicBezTo>
                    <a:cubicBezTo>
                      <a:pt x="12881" y="26780"/>
                      <a:pt x="12268" y="26734"/>
                      <a:pt x="11654" y="26871"/>
                    </a:cubicBezTo>
                    <a:cubicBezTo>
                      <a:pt x="11610" y="26880"/>
                      <a:pt x="11547" y="26889"/>
                      <a:pt x="11477" y="26889"/>
                    </a:cubicBezTo>
                    <a:cubicBezTo>
                      <a:pt x="11318" y="26889"/>
                      <a:pt x="11121" y="26842"/>
                      <a:pt x="11033" y="26643"/>
                    </a:cubicBezTo>
                    <a:cubicBezTo>
                      <a:pt x="10921" y="26388"/>
                      <a:pt x="11010" y="26328"/>
                      <a:pt x="11160" y="26328"/>
                    </a:cubicBezTo>
                    <a:cubicBezTo>
                      <a:pt x="11210" y="26328"/>
                      <a:pt x="11267" y="26335"/>
                      <a:pt x="11325" y="26343"/>
                    </a:cubicBezTo>
                    <a:cubicBezTo>
                      <a:pt x="11322" y="26216"/>
                      <a:pt x="11350" y="26076"/>
                      <a:pt x="11310" y="25961"/>
                    </a:cubicBezTo>
                    <a:cubicBezTo>
                      <a:pt x="11193" y="25632"/>
                      <a:pt x="11277" y="25212"/>
                      <a:pt x="11216" y="24995"/>
                    </a:cubicBezTo>
                    <a:cubicBezTo>
                      <a:pt x="10826" y="23571"/>
                      <a:pt x="11434" y="22016"/>
                      <a:pt x="10723" y="20698"/>
                    </a:cubicBezTo>
                    <a:cubicBezTo>
                      <a:pt x="10275" y="19867"/>
                      <a:pt x="10754" y="19024"/>
                      <a:pt x="10408" y="18242"/>
                    </a:cubicBezTo>
                    <a:cubicBezTo>
                      <a:pt x="10103" y="17557"/>
                      <a:pt x="10319" y="16726"/>
                      <a:pt x="9680" y="15904"/>
                    </a:cubicBezTo>
                    <a:lnTo>
                      <a:pt x="9680" y="15904"/>
                    </a:lnTo>
                    <a:lnTo>
                      <a:pt x="10170" y="16176"/>
                    </a:lnTo>
                    <a:cubicBezTo>
                      <a:pt x="9787" y="15728"/>
                      <a:pt x="9628" y="15074"/>
                      <a:pt x="9540" y="14630"/>
                    </a:cubicBezTo>
                    <a:cubicBezTo>
                      <a:pt x="9373" y="13780"/>
                      <a:pt x="9032" y="12805"/>
                      <a:pt x="9454" y="11940"/>
                    </a:cubicBezTo>
                    <a:cubicBezTo>
                      <a:pt x="9626" y="11588"/>
                      <a:pt x="9946" y="11538"/>
                      <a:pt x="10287" y="11538"/>
                    </a:cubicBezTo>
                    <a:cubicBezTo>
                      <a:pt x="10423" y="11538"/>
                      <a:pt x="10563" y="11546"/>
                      <a:pt x="10698" y="11546"/>
                    </a:cubicBezTo>
                    <a:cubicBezTo>
                      <a:pt x="10794" y="11546"/>
                      <a:pt x="10888" y="11542"/>
                      <a:pt x="10977" y="11528"/>
                    </a:cubicBezTo>
                    <a:cubicBezTo>
                      <a:pt x="11438" y="11455"/>
                      <a:pt x="11911" y="11363"/>
                      <a:pt x="12374" y="11363"/>
                    </a:cubicBezTo>
                    <a:close/>
                    <a:moveTo>
                      <a:pt x="11873" y="1316"/>
                    </a:moveTo>
                    <a:cubicBezTo>
                      <a:pt x="13102" y="1316"/>
                      <a:pt x="14303" y="1559"/>
                      <a:pt x="15504" y="1959"/>
                    </a:cubicBezTo>
                    <a:cubicBezTo>
                      <a:pt x="17422" y="2598"/>
                      <a:pt x="19032" y="3745"/>
                      <a:pt x="20309" y="5343"/>
                    </a:cubicBezTo>
                    <a:cubicBezTo>
                      <a:pt x="20790" y="5943"/>
                      <a:pt x="21062" y="6683"/>
                      <a:pt x="21723" y="7181"/>
                    </a:cubicBezTo>
                    <a:cubicBezTo>
                      <a:pt x="21994" y="7385"/>
                      <a:pt x="22126" y="8057"/>
                      <a:pt x="22118" y="8343"/>
                    </a:cubicBezTo>
                    <a:cubicBezTo>
                      <a:pt x="22096" y="9087"/>
                      <a:pt x="22569" y="9591"/>
                      <a:pt x="22758" y="10207"/>
                    </a:cubicBezTo>
                    <a:cubicBezTo>
                      <a:pt x="23055" y="11179"/>
                      <a:pt x="23066" y="12198"/>
                      <a:pt x="23369" y="13136"/>
                    </a:cubicBezTo>
                    <a:cubicBezTo>
                      <a:pt x="23607" y="13875"/>
                      <a:pt x="23476" y="14633"/>
                      <a:pt x="23492" y="15312"/>
                    </a:cubicBezTo>
                    <a:cubicBezTo>
                      <a:pt x="23506" y="15991"/>
                      <a:pt x="23201" y="16896"/>
                      <a:pt x="22759" y="17573"/>
                    </a:cubicBezTo>
                    <a:cubicBezTo>
                      <a:pt x="22460" y="18029"/>
                      <a:pt x="22198" y="18505"/>
                      <a:pt x="21902" y="18959"/>
                    </a:cubicBezTo>
                    <a:cubicBezTo>
                      <a:pt x="21358" y="19796"/>
                      <a:pt x="20802" y="20626"/>
                      <a:pt x="20281" y="21477"/>
                    </a:cubicBezTo>
                    <a:cubicBezTo>
                      <a:pt x="19772" y="22305"/>
                      <a:pt x="19088" y="23073"/>
                      <a:pt x="18878" y="24022"/>
                    </a:cubicBezTo>
                    <a:cubicBezTo>
                      <a:pt x="18702" y="24809"/>
                      <a:pt x="18394" y="25509"/>
                      <a:pt x="18074" y="26227"/>
                    </a:cubicBezTo>
                    <a:cubicBezTo>
                      <a:pt x="17971" y="26457"/>
                      <a:pt x="17920" y="26494"/>
                      <a:pt x="17657" y="26517"/>
                    </a:cubicBezTo>
                    <a:cubicBezTo>
                      <a:pt x="17418" y="26539"/>
                      <a:pt x="17180" y="26546"/>
                      <a:pt x="16940" y="26546"/>
                    </a:cubicBezTo>
                    <a:cubicBezTo>
                      <a:pt x="16595" y="26546"/>
                      <a:pt x="16248" y="26532"/>
                      <a:pt x="15899" y="26532"/>
                    </a:cubicBezTo>
                    <a:cubicBezTo>
                      <a:pt x="15483" y="26532"/>
                      <a:pt x="15063" y="26551"/>
                      <a:pt x="14639" y="26634"/>
                    </a:cubicBezTo>
                    <a:cubicBezTo>
                      <a:pt x="15347" y="25931"/>
                      <a:pt x="14969" y="25072"/>
                      <a:pt x="14832" y="24452"/>
                    </a:cubicBezTo>
                    <a:cubicBezTo>
                      <a:pt x="14656" y="23649"/>
                      <a:pt x="14696" y="22884"/>
                      <a:pt x="14717" y="22112"/>
                    </a:cubicBezTo>
                    <a:cubicBezTo>
                      <a:pt x="14734" y="21438"/>
                      <a:pt x="14899" y="20695"/>
                      <a:pt x="14869" y="20093"/>
                    </a:cubicBezTo>
                    <a:cubicBezTo>
                      <a:pt x="14811" y="18881"/>
                      <a:pt x="15129" y="17742"/>
                      <a:pt x="15166" y="16563"/>
                    </a:cubicBezTo>
                    <a:cubicBezTo>
                      <a:pt x="15208" y="15202"/>
                      <a:pt x="15784" y="13906"/>
                      <a:pt x="15821" y="12531"/>
                    </a:cubicBezTo>
                    <a:cubicBezTo>
                      <a:pt x="16549" y="12119"/>
                      <a:pt x="15787" y="11269"/>
                      <a:pt x="16362" y="10754"/>
                    </a:cubicBezTo>
                    <a:cubicBezTo>
                      <a:pt x="16630" y="10515"/>
                      <a:pt x="16204" y="10392"/>
                      <a:pt x="16003" y="10355"/>
                    </a:cubicBezTo>
                    <a:cubicBezTo>
                      <a:pt x="15546" y="10271"/>
                      <a:pt x="15078" y="10172"/>
                      <a:pt x="14616" y="10172"/>
                    </a:cubicBezTo>
                    <a:cubicBezTo>
                      <a:pt x="14595" y="10172"/>
                      <a:pt x="14575" y="10172"/>
                      <a:pt x="14555" y="10173"/>
                    </a:cubicBezTo>
                    <a:cubicBezTo>
                      <a:pt x="13292" y="10196"/>
                      <a:pt x="12024" y="10117"/>
                      <a:pt x="10770" y="10390"/>
                    </a:cubicBezTo>
                    <a:cubicBezTo>
                      <a:pt x="10536" y="10442"/>
                      <a:pt x="10300" y="10456"/>
                      <a:pt x="10062" y="10456"/>
                    </a:cubicBezTo>
                    <a:cubicBezTo>
                      <a:pt x="9757" y="10456"/>
                      <a:pt x="9450" y="10432"/>
                      <a:pt x="9142" y="10432"/>
                    </a:cubicBezTo>
                    <a:cubicBezTo>
                      <a:pt x="8863" y="10432"/>
                      <a:pt x="8582" y="10452"/>
                      <a:pt x="8303" y="10526"/>
                    </a:cubicBezTo>
                    <a:cubicBezTo>
                      <a:pt x="7646" y="10702"/>
                      <a:pt x="7418" y="10979"/>
                      <a:pt x="7648" y="11633"/>
                    </a:cubicBezTo>
                    <a:cubicBezTo>
                      <a:pt x="8167" y="13105"/>
                      <a:pt x="8444" y="14633"/>
                      <a:pt x="8743" y="16162"/>
                    </a:cubicBezTo>
                    <a:cubicBezTo>
                      <a:pt x="9054" y="17755"/>
                      <a:pt x="9493" y="19324"/>
                      <a:pt x="9698" y="20938"/>
                    </a:cubicBezTo>
                    <a:cubicBezTo>
                      <a:pt x="9922" y="22708"/>
                      <a:pt x="10059" y="24491"/>
                      <a:pt x="10263" y="26265"/>
                    </a:cubicBezTo>
                    <a:cubicBezTo>
                      <a:pt x="10314" y="26701"/>
                      <a:pt x="10140" y="26891"/>
                      <a:pt x="9819" y="26891"/>
                    </a:cubicBezTo>
                    <a:cubicBezTo>
                      <a:pt x="9778" y="26891"/>
                      <a:pt x="9734" y="26888"/>
                      <a:pt x="9687" y="26882"/>
                    </a:cubicBezTo>
                    <a:cubicBezTo>
                      <a:pt x="9461" y="26851"/>
                      <a:pt x="9237" y="26840"/>
                      <a:pt x="9013" y="26840"/>
                    </a:cubicBezTo>
                    <a:cubicBezTo>
                      <a:pt x="8559" y="26840"/>
                      <a:pt x="8107" y="26887"/>
                      <a:pt x="7654" y="26916"/>
                    </a:cubicBezTo>
                    <a:cubicBezTo>
                      <a:pt x="7637" y="26917"/>
                      <a:pt x="7620" y="26917"/>
                      <a:pt x="7604" y="26917"/>
                    </a:cubicBezTo>
                    <a:cubicBezTo>
                      <a:pt x="7320" y="26917"/>
                      <a:pt x="7078" y="26756"/>
                      <a:pt x="7088" y="26475"/>
                    </a:cubicBezTo>
                    <a:cubicBezTo>
                      <a:pt x="7114" y="25772"/>
                      <a:pt x="6827" y="25158"/>
                      <a:pt x="6574" y="24551"/>
                    </a:cubicBezTo>
                    <a:cubicBezTo>
                      <a:pt x="6125" y="23475"/>
                      <a:pt x="5745" y="22344"/>
                      <a:pt x="4894" y="21484"/>
                    </a:cubicBezTo>
                    <a:cubicBezTo>
                      <a:pt x="4748" y="21334"/>
                      <a:pt x="4807" y="21200"/>
                      <a:pt x="4798" y="21025"/>
                    </a:cubicBezTo>
                    <a:cubicBezTo>
                      <a:pt x="4773" y="20528"/>
                      <a:pt x="4333" y="20199"/>
                      <a:pt x="4100" y="19789"/>
                    </a:cubicBezTo>
                    <a:cubicBezTo>
                      <a:pt x="3504" y="18741"/>
                      <a:pt x="3011" y="17626"/>
                      <a:pt x="2545" y="16518"/>
                    </a:cubicBezTo>
                    <a:cubicBezTo>
                      <a:pt x="2223" y="15748"/>
                      <a:pt x="2057" y="14850"/>
                      <a:pt x="1807" y="14046"/>
                    </a:cubicBezTo>
                    <a:cubicBezTo>
                      <a:pt x="1430" y="12831"/>
                      <a:pt x="1273" y="11672"/>
                      <a:pt x="1407" y="10437"/>
                    </a:cubicBezTo>
                    <a:cubicBezTo>
                      <a:pt x="1693" y="7791"/>
                      <a:pt x="2822" y="5517"/>
                      <a:pt x="4849" y="3855"/>
                    </a:cubicBezTo>
                    <a:cubicBezTo>
                      <a:pt x="6100" y="2829"/>
                      <a:pt x="7629" y="2180"/>
                      <a:pt x="9258" y="1698"/>
                    </a:cubicBezTo>
                    <a:cubicBezTo>
                      <a:pt x="10149" y="1434"/>
                      <a:pt x="11018" y="1316"/>
                      <a:pt x="11873" y="1316"/>
                    </a:cubicBezTo>
                    <a:close/>
                    <a:moveTo>
                      <a:pt x="17809" y="27426"/>
                    </a:moveTo>
                    <a:cubicBezTo>
                      <a:pt x="17916" y="27426"/>
                      <a:pt x="17996" y="27527"/>
                      <a:pt x="17968" y="27670"/>
                    </a:cubicBezTo>
                    <a:cubicBezTo>
                      <a:pt x="17954" y="27742"/>
                      <a:pt x="17839" y="27820"/>
                      <a:pt x="17854" y="27869"/>
                    </a:cubicBezTo>
                    <a:cubicBezTo>
                      <a:pt x="17969" y="28250"/>
                      <a:pt x="18022" y="28843"/>
                      <a:pt x="17815" y="28954"/>
                    </a:cubicBezTo>
                    <a:cubicBezTo>
                      <a:pt x="17677" y="29028"/>
                      <a:pt x="17510" y="29050"/>
                      <a:pt x="17332" y="29050"/>
                    </a:cubicBezTo>
                    <a:cubicBezTo>
                      <a:pt x="17073" y="29050"/>
                      <a:pt x="16789" y="29003"/>
                      <a:pt x="16530" y="29003"/>
                    </a:cubicBezTo>
                    <a:cubicBezTo>
                      <a:pt x="16426" y="28997"/>
                      <a:pt x="16322" y="28994"/>
                      <a:pt x="16218" y="28994"/>
                    </a:cubicBezTo>
                    <a:cubicBezTo>
                      <a:pt x="15253" y="28994"/>
                      <a:pt x="14304" y="29240"/>
                      <a:pt x="13340" y="29240"/>
                    </a:cubicBezTo>
                    <a:cubicBezTo>
                      <a:pt x="13206" y="29240"/>
                      <a:pt x="13073" y="29235"/>
                      <a:pt x="12939" y="29224"/>
                    </a:cubicBezTo>
                    <a:cubicBezTo>
                      <a:pt x="11272" y="29094"/>
                      <a:pt x="9605" y="28989"/>
                      <a:pt x="7937" y="28873"/>
                    </a:cubicBezTo>
                    <a:cubicBezTo>
                      <a:pt x="7904" y="28870"/>
                      <a:pt x="7868" y="28870"/>
                      <a:pt x="7833" y="28870"/>
                    </a:cubicBezTo>
                    <a:cubicBezTo>
                      <a:pt x="7814" y="28870"/>
                      <a:pt x="7795" y="28870"/>
                      <a:pt x="7776" y="28870"/>
                    </a:cubicBezTo>
                    <a:cubicBezTo>
                      <a:pt x="7561" y="28870"/>
                      <a:pt x="7350" y="28856"/>
                      <a:pt x="7390" y="28513"/>
                    </a:cubicBezTo>
                    <a:cubicBezTo>
                      <a:pt x="7429" y="28187"/>
                      <a:pt x="7593" y="27961"/>
                      <a:pt x="7956" y="27841"/>
                    </a:cubicBezTo>
                    <a:cubicBezTo>
                      <a:pt x="8175" y="27770"/>
                      <a:pt x="8394" y="27747"/>
                      <a:pt x="8611" y="27747"/>
                    </a:cubicBezTo>
                    <a:cubicBezTo>
                      <a:pt x="8951" y="27747"/>
                      <a:pt x="9289" y="27803"/>
                      <a:pt x="9622" y="27813"/>
                    </a:cubicBezTo>
                    <a:cubicBezTo>
                      <a:pt x="10381" y="27837"/>
                      <a:pt x="11140" y="27859"/>
                      <a:pt x="11898" y="27859"/>
                    </a:cubicBezTo>
                    <a:cubicBezTo>
                      <a:pt x="13007" y="27859"/>
                      <a:pt x="14114" y="27812"/>
                      <a:pt x="15214" y="27655"/>
                    </a:cubicBezTo>
                    <a:cubicBezTo>
                      <a:pt x="15454" y="27620"/>
                      <a:pt x="15696" y="27613"/>
                      <a:pt x="15938" y="27613"/>
                    </a:cubicBezTo>
                    <a:cubicBezTo>
                      <a:pt x="16115" y="27613"/>
                      <a:pt x="16292" y="27617"/>
                      <a:pt x="16469" y="27617"/>
                    </a:cubicBezTo>
                    <a:cubicBezTo>
                      <a:pt x="16898" y="27617"/>
                      <a:pt x="17326" y="27594"/>
                      <a:pt x="17742" y="27438"/>
                    </a:cubicBezTo>
                    <a:cubicBezTo>
                      <a:pt x="17765" y="27430"/>
                      <a:pt x="17787" y="27426"/>
                      <a:pt x="17809" y="27426"/>
                    </a:cubicBezTo>
                    <a:close/>
                    <a:moveTo>
                      <a:pt x="17336" y="29586"/>
                    </a:moveTo>
                    <a:cubicBezTo>
                      <a:pt x="17613" y="29586"/>
                      <a:pt x="17601" y="29747"/>
                      <a:pt x="17587" y="30360"/>
                    </a:cubicBezTo>
                    <a:cubicBezTo>
                      <a:pt x="17584" y="30536"/>
                      <a:pt x="17601" y="30724"/>
                      <a:pt x="17658" y="30887"/>
                    </a:cubicBezTo>
                    <a:cubicBezTo>
                      <a:pt x="17782" y="31233"/>
                      <a:pt x="17667" y="31318"/>
                      <a:pt x="17365" y="31318"/>
                    </a:cubicBezTo>
                    <a:cubicBezTo>
                      <a:pt x="17345" y="31318"/>
                      <a:pt x="17325" y="31317"/>
                      <a:pt x="17304" y="31317"/>
                    </a:cubicBezTo>
                    <a:cubicBezTo>
                      <a:pt x="17223" y="31314"/>
                      <a:pt x="17142" y="31313"/>
                      <a:pt x="17061" y="31313"/>
                    </a:cubicBezTo>
                    <a:cubicBezTo>
                      <a:pt x="16015" y="31313"/>
                      <a:pt x="14967" y="31513"/>
                      <a:pt x="13938" y="31513"/>
                    </a:cubicBezTo>
                    <a:cubicBezTo>
                      <a:pt x="13847" y="31513"/>
                      <a:pt x="13756" y="31511"/>
                      <a:pt x="13665" y="31508"/>
                    </a:cubicBezTo>
                    <a:cubicBezTo>
                      <a:pt x="13506" y="31502"/>
                      <a:pt x="13347" y="31499"/>
                      <a:pt x="13188" y="31499"/>
                    </a:cubicBezTo>
                    <a:cubicBezTo>
                      <a:pt x="12035" y="31499"/>
                      <a:pt x="10890" y="31640"/>
                      <a:pt x="9742" y="31640"/>
                    </a:cubicBezTo>
                    <a:cubicBezTo>
                      <a:pt x="9429" y="31640"/>
                      <a:pt x="9115" y="31630"/>
                      <a:pt x="8801" y="31603"/>
                    </a:cubicBezTo>
                    <a:cubicBezTo>
                      <a:pt x="8130" y="31545"/>
                      <a:pt x="7712" y="31166"/>
                      <a:pt x="7709" y="30615"/>
                    </a:cubicBezTo>
                    <a:cubicBezTo>
                      <a:pt x="7591" y="29970"/>
                      <a:pt x="7874" y="29710"/>
                      <a:pt x="8381" y="29710"/>
                    </a:cubicBezTo>
                    <a:cubicBezTo>
                      <a:pt x="8437" y="29710"/>
                      <a:pt x="8495" y="29713"/>
                      <a:pt x="8556" y="29719"/>
                    </a:cubicBezTo>
                    <a:cubicBezTo>
                      <a:pt x="9918" y="29854"/>
                      <a:pt x="11286" y="29926"/>
                      <a:pt x="12640" y="30052"/>
                    </a:cubicBezTo>
                    <a:cubicBezTo>
                      <a:pt x="12867" y="30073"/>
                      <a:pt x="13092" y="30082"/>
                      <a:pt x="13314" y="30082"/>
                    </a:cubicBezTo>
                    <a:cubicBezTo>
                      <a:pt x="14480" y="30082"/>
                      <a:pt x="15582" y="29825"/>
                      <a:pt x="16712" y="29664"/>
                    </a:cubicBezTo>
                    <a:cubicBezTo>
                      <a:pt x="17006" y="29623"/>
                      <a:pt x="17204" y="29586"/>
                      <a:pt x="17336" y="29586"/>
                    </a:cubicBezTo>
                    <a:close/>
                    <a:moveTo>
                      <a:pt x="17494" y="31925"/>
                    </a:moveTo>
                    <a:cubicBezTo>
                      <a:pt x="17779" y="31925"/>
                      <a:pt x="17592" y="32390"/>
                      <a:pt x="17588" y="32752"/>
                    </a:cubicBezTo>
                    <a:lnTo>
                      <a:pt x="17587" y="32752"/>
                    </a:lnTo>
                    <a:cubicBezTo>
                      <a:pt x="17682" y="33109"/>
                      <a:pt x="17716" y="33659"/>
                      <a:pt x="17419" y="33904"/>
                    </a:cubicBezTo>
                    <a:cubicBezTo>
                      <a:pt x="17350" y="33960"/>
                      <a:pt x="17254" y="33979"/>
                      <a:pt x="17143" y="33979"/>
                    </a:cubicBezTo>
                    <a:cubicBezTo>
                      <a:pt x="16909" y="33979"/>
                      <a:pt x="16606" y="33894"/>
                      <a:pt x="16347" y="33894"/>
                    </a:cubicBezTo>
                    <a:cubicBezTo>
                      <a:pt x="16314" y="33894"/>
                      <a:pt x="16282" y="33896"/>
                      <a:pt x="16250" y="33899"/>
                    </a:cubicBezTo>
                    <a:cubicBezTo>
                      <a:pt x="15691" y="33955"/>
                      <a:pt x="15133" y="33978"/>
                      <a:pt x="14577" y="33978"/>
                    </a:cubicBezTo>
                    <a:cubicBezTo>
                      <a:pt x="12615" y="33978"/>
                      <a:pt x="10671" y="33687"/>
                      <a:pt x="8721" y="33505"/>
                    </a:cubicBezTo>
                    <a:cubicBezTo>
                      <a:pt x="8460" y="33480"/>
                      <a:pt x="8118" y="33555"/>
                      <a:pt x="8147" y="33057"/>
                    </a:cubicBezTo>
                    <a:cubicBezTo>
                      <a:pt x="8171" y="32663"/>
                      <a:pt x="8361" y="32614"/>
                      <a:pt x="8605" y="32614"/>
                    </a:cubicBezTo>
                    <a:cubicBezTo>
                      <a:pt x="8664" y="32614"/>
                      <a:pt x="8727" y="32617"/>
                      <a:pt x="8791" y="32619"/>
                    </a:cubicBezTo>
                    <a:cubicBezTo>
                      <a:pt x="9918" y="32647"/>
                      <a:pt x="11047" y="32692"/>
                      <a:pt x="12174" y="32692"/>
                    </a:cubicBezTo>
                    <a:cubicBezTo>
                      <a:pt x="12354" y="32692"/>
                      <a:pt x="12533" y="32691"/>
                      <a:pt x="12713" y="32689"/>
                    </a:cubicBezTo>
                    <a:cubicBezTo>
                      <a:pt x="13889" y="32671"/>
                      <a:pt x="15062" y="32566"/>
                      <a:pt x="16236" y="32502"/>
                    </a:cubicBezTo>
                    <a:cubicBezTo>
                      <a:pt x="16538" y="32486"/>
                      <a:pt x="16761" y="32251"/>
                      <a:pt x="16986" y="32124"/>
                    </a:cubicBezTo>
                    <a:cubicBezTo>
                      <a:pt x="17233" y="31983"/>
                      <a:pt x="17393" y="31925"/>
                      <a:pt x="17494" y="31925"/>
                    </a:cubicBezTo>
                    <a:close/>
                    <a:moveTo>
                      <a:pt x="11410" y="34923"/>
                    </a:moveTo>
                    <a:cubicBezTo>
                      <a:pt x="11492" y="34923"/>
                      <a:pt x="11570" y="35105"/>
                      <a:pt x="11654" y="35109"/>
                    </a:cubicBezTo>
                    <a:cubicBezTo>
                      <a:pt x="12411" y="35151"/>
                      <a:pt x="13161" y="35376"/>
                      <a:pt x="13927" y="35376"/>
                    </a:cubicBezTo>
                    <a:cubicBezTo>
                      <a:pt x="14242" y="35376"/>
                      <a:pt x="14559" y="35338"/>
                      <a:pt x="14881" y="35234"/>
                    </a:cubicBezTo>
                    <a:lnTo>
                      <a:pt x="14881" y="35234"/>
                    </a:lnTo>
                    <a:cubicBezTo>
                      <a:pt x="14541" y="35472"/>
                      <a:pt x="14500" y="35896"/>
                      <a:pt x="14119" y="36120"/>
                    </a:cubicBezTo>
                    <a:cubicBezTo>
                      <a:pt x="13703" y="36366"/>
                      <a:pt x="13276" y="36490"/>
                      <a:pt x="12864" y="36490"/>
                    </a:cubicBezTo>
                    <a:cubicBezTo>
                      <a:pt x="12260" y="36490"/>
                      <a:pt x="11686" y="36225"/>
                      <a:pt x="11221" y="35694"/>
                    </a:cubicBezTo>
                    <a:cubicBezTo>
                      <a:pt x="10941" y="35374"/>
                      <a:pt x="11230" y="35266"/>
                      <a:pt x="11293" y="35083"/>
                    </a:cubicBezTo>
                    <a:cubicBezTo>
                      <a:pt x="11333" y="34963"/>
                      <a:pt x="11372" y="34923"/>
                      <a:pt x="11410" y="34923"/>
                    </a:cubicBezTo>
                    <a:close/>
                    <a:moveTo>
                      <a:pt x="11219" y="60"/>
                    </a:moveTo>
                    <a:cubicBezTo>
                      <a:pt x="10143" y="60"/>
                      <a:pt x="9112" y="387"/>
                      <a:pt x="8144" y="743"/>
                    </a:cubicBezTo>
                    <a:cubicBezTo>
                      <a:pt x="6865" y="1212"/>
                      <a:pt x="5635" y="1799"/>
                      <a:pt x="4496" y="2681"/>
                    </a:cubicBezTo>
                    <a:cubicBezTo>
                      <a:pt x="3186" y="3695"/>
                      <a:pt x="2136" y="4809"/>
                      <a:pt x="1572" y="6313"/>
                    </a:cubicBezTo>
                    <a:cubicBezTo>
                      <a:pt x="1366" y="6861"/>
                      <a:pt x="943" y="7234"/>
                      <a:pt x="777" y="7822"/>
                    </a:cubicBezTo>
                    <a:cubicBezTo>
                      <a:pt x="540" y="8653"/>
                      <a:pt x="585" y="9502"/>
                      <a:pt x="371" y="10319"/>
                    </a:cubicBezTo>
                    <a:cubicBezTo>
                      <a:pt x="324" y="10495"/>
                      <a:pt x="41" y="10551"/>
                      <a:pt x="126" y="10786"/>
                    </a:cubicBezTo>
                    <a:cubicBezTo>
                      <a:pt x="343" y="11385"/>
                      <a:pt x="288" y="12043"/>
                      <a:pt x="480" y="12626"/>
                    </a:cubicBezTo>
                    <a:cubicBezTo>
                      <a:pt x="646" y="13139"/>
                      <a:pt x="0" y="13715"/>
                      <a:pt x="652" y="14135"/>
                    </a:cubicBezTo>
                    <a:cubicBezTo>
                      <a:pt x="307" y="15409"/>
                      <a:pt x="1831" y="16246"/>
                      <a:pt x="1446" y="17529"/>
                    </a:cubicBezTo>
                    <a:cubicBezTo>
                      <a:pt x="2152" y="17864"/>
                      <a:pt x="2082" y="18683"/>
                      <a:pt x="2332" y="19229"/>
                    </a:cubicBezTo>
                    <a:cubicBezTo>
                      <a:pt x="3090" y="20885"/>
                      <a:pt x="4204" y="22317"/>
                      <a:pt x="5056" y="23907"/>
                    </a:cubicBezTo>
                    <a:cubicBezTo>
                      <a:pt x="5775" y="25245"/>
                      <a:pt x="5641" y="26684"/>
                      <a:pt x="6098" y="28033"/>
                    </a:cubicBezTo>
                    <a:cubicBezTo>
                      <a:pt x="6360" y="28806"/>
                      <a:pt x="6480" y="29730"/>
                      <a:pt x="6436" y="30592"/>
                    </a:cubicBezTo>
                    <a:cubicBezTo>
                      <a:pt x="6392" y="31435"/>
                      <a:pt x="6859" y="32174"/>
                      <a:pt x="6704" y="33064"/>
                    </a:cubicBezTo>
                    <a:cubicBezTo>
                      <a:pt x="6529" y="34065"/>
                      <a:pt x="7463" y="34880"/>
                      <a:pt x="8343" y="34891"/>
                    </a:cubicBezTo>
                    <a:cubicBezTo>
                      <a:pt x="8345" y="34891"/>
                      <a:pt x="8346" y="34891"/>
                      <a:pt x="8348" y="34891"/>
                    </a:cubicBezTo>
                    <a:cubicBezTo>
                      <a:pt x="8591" y="34891"/>
                      <a:pt x="8915" y="34721"/>
                      <a:pt x="9185" y="34721"/>
                    </a:cubicBezTo>
                    <a:cubicBezTo>
                      <a:pt x="9460" y="34721"/>
                      <a:pt x="9679" y="34897"/>
                      <a:pt x="9701" y="35605"/>
                    </a:cubicBezTo>
                    <a:cubicBezTo>
                      <a:pt x="9734" y="36682"/>
                      <a:pt x="11630" y="37743"/>
                      <a:pt x="12732" y="37906"/>
                    </a:cubicBezTo>
                    <a:cubicBezTo>
                      <a:pt x="12892" y="37930"/>
                      <a:pt x="13045" y="37941"/>
                      <a:pt x="13191" y="37941"/>
                    </a:cubicBezTo>
                    <a:cubicBezTo>
                      <a:pt x="14529" y="37941"/>
                      <a:pt x="15282" y="36995"/>
                      <a:pt x="15961" y="36018"/>
                    </a:cubicBezTo>
                    <a:cubicBezTo>
                      <a:pt x="16261" y="35585"/>
                      <a:pt x="16493" y="35370"/>
                      <a:pt x="16986" y="35280"/>
                    </a:cubicBezTo>
                    <a:cubicBezTo>
                      <a:pt x="18301" y="35039"/>
                      <a:pt x="18753" y="34684"/>
                      <a:pt x="18845" y="33518"/>
                    </a:cubicBezTo>
                    <a:cubicBezTo>
                      <a:pt x="18897" y="32881"/>
                      <a:pt x="18864" y="32213"/>
                      <a:pt x="18886" y="31562"/>
                    </a:cubicBezTo>
                    <a:cubicBezTo>
                      <a:pt x="18926" y="30452"/>
                      <a:pt x="19136" y="29325"/>
                      <a:pt x="19133" y="28241"/>
                    </a:cubicBezTo>
                    <a:cubicBezTo>
                      <a:pt x="19131" y="27316"/>
                      <a:pt x="19533" y="26497"/>
                      <a:pt x="19466" y="25569"/>
                    </a:cubicBezTo>
                    <a:cubicBezTo>
                      <a:pt x="19404" y="24732"/>
                      <a:pt x="20231" y="24206"/>
                      <a:pt x="20639" y="23528"/>
                    </a:cubicBezTo>
                    <a:cubicBezTo>
                      <a:pt x="21681" y="21787"/>
                      <a:pt x="22957" y="20202"/>
                      <a:pt x="23837" y="18346"/>
                    </a:cubicBezTo>
                    <a:cubicBezTo>
                      <a:pt x="24589" y="16761"/>
                      <a:pt x="25103" y="15194"/>
                      <a:pt x="24883" y="13438"/>
                    </a:cubicBezTo>
                    <a:cubicBezTo>
                      <a:pt x="24828" y="13009"/>
                      <a:pt x="24579" y="12531"/>
                      <a:pt x="24699" y="12169"/>
                    </a:cubicBezTo>
                    <a:cubicBezTo>
                      <a:pt x="24956" y="11389"/>
                      <a:pt x="24528" y="10753"/>
                      <a:pt x="24282" y="10168"/>
                    </a:cubicBezTo>
                    <a:cubicBezTo>
                      <a:pt x="24183" y="9930"/>
                      <a:pt x="24407" y="9286"/>
                      <a:pt x="23806" y="9258"/>
                    </a:cubicBezTo>
                    <a:cubicBezTo>
                      <a:pt x="24022" y="8359"/>
                      <a:pt x="23391" y="7723"/>
                      <a:pt x="23128" y="6967"/>
                    </a:cubicBezTo>
                    <a:cubicBezTo>
                      <a:pt x="22992" y="6576"/>
                      <a:pt x="22772" y="6251"/>
                      <a:pt x="22579" y="5909"/>
                    </a:cubicBezTo>
                    <a:cubicBezTo>
                      <a:pt x="21997" y="4876"/>
                      <a:pt x="21193" y="3970"/>
                      <a:pt x="20286" y="3270"/>
                    </a:cubicBezTo>
                    <a:cubicBezTo>
                      <a:pt x="19589" y="2731"/>
                      <a:pt x="18831" y="2191"/>
                      <a:pt x="18055" y="1715"/>
                    </a:cubicBezTo>
                    <a:cubicBezTo>
                      <a:pt x="17112" y="1136"/>
                      <a:pt x="16118" y="803"/>
                      <a:pt x="15126" y="431"/>
                    </a:cubicBezTo>
                    <a:cubicBezTo>
                      <a:pt x="13979" y="1"/>
                      <a:pt x="12736" y="251"/>
                      <a:pt x="11548" y="71"/>
                    </a:cubicBezTo>
                    <a:cubicBezTo>
                      <a:pt x="11438" y="64"/>
                      <a:pt x="11328" y="60"/>
                      <a:pt x="11219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3"/>
              <p:cNvSpPr/>
              <p:nvPr/>
            </p:nvSpPr>
            <p:spPr>
              <a:xfrm>
                <a:off x="3661643" y="2996585"/>
                <a:ext cx="100975" cy="8804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997" extrusionOk="0">
                    <a:moveTo>
                      <a:pt x="616" y="1"/>
                    </a:moveTo>
                    <a:cubicBezTo>
                      <a:pt x="1" y="1"/>
                      <a:pt x="154" y="1119"/>
                      <a:pt x="515" y="1583"/>
                    </a:cubicBezTo>
                    <a:cubicBezTo>
                      <a:pt x="792" y="1939"/>
                      <a:pt x="928" y="2226"/>
                      <a:pt x="1155" y="2590"/>
                    </a:cubicBezTo>
                    <a:cubicBezTo>
                      <a:pt x="1617" y="3335"/>
                      <a:pt x="2692" y="3719"/>
                      <a:pt x="3362" y="4332"/>
                    </a:cubicBezTo>
                    <a:cubicBezTo>
                      <a:pt x="4106" y="5009"/>
                      <a:pt x="4958" y="6082"/>
                      <a:pt x="5884" y="6480"/>
                    </a:cubicBezTo>
                    <a:cubicBezTo>
                      <a:pt x="6225" y="6627"/>
                      <a:pt x="7059" y="6996"/>
                      <a:pt x="7573" y="6996"/>
                    </a:cubicBezTo>
                    <a:cubicBezTo>
                      <a:pt x="7833" y="6996"/>
                      <a:pt x="8010" y="6902"/>
                      <a:pt x="8003" y="6639"/>
                    </a:cubicBezTo>
                    <a:cubicBezTo>
                      <a:pt x="8024" y="6471"/>
                      <a:pt x="7866" y="6273"/>
                      <a:pt x="7737" y="6079"/>
                    </a:cubicBezTo>
                    <a:cubicBezTo>
                      <a:pt x="7113" y="5147"/>
                      <a:pt x="6217" y="4486"/>
                      <a:pt x="5330" y="3848"/>
                    </a:cubicBezTo>
                    <a:cubicBezTo>
                      <a:pt x="4989" y="3604"/>
                      <a:pt x="4988" y="3072"/>
                      <a:pt x="4481" y="3021"/>
                    </a:cubicBezTo>
                    <a:cubicBezTo>
                      <a:pt x="3924" y="2965"/>
                      <a:pt x="3684" y="2431"/>
                      <a:pt x="3292" y="2132"/>
                    </a:cubicBezTo>
                    <a:cubicBezTo>
                      <a:pt x="2587" y="1596"/>
                      <a:pt x="1660" y="311"/>
                      <a:pt x="836" y="40"/>
                    </a:cubicBezTo>
                    <a:cubicBezTo>
                      <a:pt x="754" y="13"/>
                      <a:pt x="680" y="1"/>
                      <a:pt x="6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3"/>
              <p:cNvSpPr/>
              <p:nvPr/>
            </p:nvSpPr>
            <p:spPr>
              <a:xfrm>
                <a:off x="3681775" y="2965707"/>
                <a:ext cx="124642" cy="47310"/>
              </a:xfrm>
              <a:custGeom>
                <a:avLst/>
                <a:gdLst/>
                <a:ahLst/>
                <a:cxnLst/>
                <a:rect l="l" t="t" r="r" b="b"/>
                <a:pathLst>
                  <a:path w="9906" h="3760" extrusionOk="0">
                    <a:moveTo>
                      <a:pt x="1238" y="1"/>
                    </a:moveTo>
                    <a:cubicBezTo>
                      <a:pt x="874" y="1"/>
                      <a:pt x="0" y="452"/>
                      <a:pt x="74" y="643"/>
                    </a:cubicBezTo>
                    <a:cubicBezTo>
                      <a:pt x="233" y="1052"/>
                      <a:pt x="589" y="1366"/>
                      <a:pt x="1000" y="1511"/>
                    </a:cubicBezTo>
                    <a:cubicBezTo>
                      <a:pt x="2577" y="2072"/>
                      <a:pt x="4121" y="2738"/>
                      <a:pt x="5774" y="3081"/>
                    </a:cubicBezTo>
                    <a:cubicBezTo>
                      <a:pt x="6801" y="3293"/>
                      <a:pt x="7777" y="3759"/>
                      <a:pt x="8849" y="3759"/>
                    </a:cubicBezTo>
                    <a:cubicBezTo>
                      <a:pt x="8980" y="3759"/>
                      <a:pt x="9112" y="3752"/>
                      <a:pt x="9246" y="3737"/>
                    </a:cubicBezTo>
                    <a:cubicBezTo>
                      <a:pt x="9264" y="3738"/>
                      <a:pt x="9281" y="3739"/>
                      <a:pt x="9298" y="3739"/>
                    </a:cubicBezTo>
                    <a:cubicBezTo>
                      <a:pt x="9537" y="3739"/>
                      <a:pt x="9740" y="3627"/>
                      <a:pt x="9906" y="3438"/>
                    </a:cubicBezTo>
                    <a:cubicBezTo>
                      <a:pt x="9682" y="3333"/>
                      <a:pt x="9716" y="2883"/>
                      <a:pt x="9406" y="2883"/>
                    </a:cubicBezTo>
                    <a:cubicBezTo>
                      <a:pt x="9351" y="2883"/>
                      <a:pt x="9284" y="2898"/>
                      <a:pt x="9203" y="2931"/>
                    </a:cubicBezTo>
                    <a:cubicBezTo>
                      <a:pt x="9146" y="2954"/>
                      <a:pt x="9094" y="2965"/>
                      <a:pt x="9045" y="2965"/>
                    </a:cubicBezTo>
                    <a:cubicBezTo>
                      <a:pt x="8806" y="2965"/>
                      <a:pt x="8644" y="2726"/>
                      <a:pt x="8451" y="2611"/>
                    </a:cubicBezTo>
                    <a:cubicBezTo>
                      <a:pt x="7697" y="2167"/>
                      <a:pt x="6880" y="1574"/>
                      <a:pt x="6081" y="1574"/>
                    </a:cubicBezTo>
                    <a:cubicBezTo>
                      <a:pt x="6051" y="1574"/>
                      <a:pt x="6022" y="1575"/>
                      <a:pt x="5992" y="1576"/>
                    </a:cubicBezTo>
                    <a:cubicBezTo>
                      <a:pt x="5956" y="1578"/>
                      <a:pt x="5920" y="1579"/>
                      <a:pt x="5885" y="1579"/>
                    </a:cubicBezTo>
                    <a:cubicBezTo>
                      <a:pt x="4991" y="1579"/>
                      <a:pt x="4354" y="960"/>
                      <a:pt x="3468" y="960"/>
                    </a:cubicBezTo>
                    <a:cubicBezTo>
                      <a:pt x="3438" y="960"/>
                      <a:pt x="3408" y="960"/>
                      <a:pt x="3377" y="962"/>
                    </a:cubicBezTo>
                    <a:cubicBezTo>
                      <a:pt x="3361" y="963"/>
                      <a:pt x="3344" y="963"/>
                      <a:pt x="3328" y="963"/>
                    </a:cubicBezTo>
                    <a:cubicBezTo>
                      <a:pt x="2682" y="963"/>
                      <a:pt x="2005" y="344"/>
                      <a:pt x="1341" y="19"/>
                    </a:cubicBezTo>
                    <a:cubicBezTo>
                      <a:pt x="1315" y="6"/>
                      <a:pt x="1280" y="1"/>
                      <a:pt x="12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3"/>
              <p:cNvSpPr/>
              <p:nvPr/>
            </p:nvSpPr>
            <p:spPr>
              <a:xfrm>
                <a:off x="3637396" y="3039807"/>
                <a:ext cx="64058" cy="9376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7452" extrusionOk="0">
                    <a:moveTo>
                      <a:pt x="991" y="1"/>
                    </a:moveTo>
                    <a:cubicBezTo>
                      <a:pt x="521" y="1"/>
                      <a:pt x="1" y="536"/>
                      <a:pt x="195" y="804"/>
                    </a:cubicBezTo>
                    <a:cubicBezTo>
                      <a:pt x="711" y="1515"/>
                      <a:pt x="909" y="2384"/>
                      <a:pt x="1406" y="3098"/>
                    </a:cubicBezTo>
                    <a:cubicBezTo>
                      <a:pt x="1714" y="3540"/>
                      <a:pt x="2148" y="4053"/>
                      <a:pt x="2189" y="4478"/>
                    </a:cubicBezTo>
                    <a:cubicBezTo>
                      <a:pt x="2271" y="5318"/>
                      <a:pt x="3408" y="5391"/>
                      <a:pt x="3267" y="6259"/>
                    </a:cubicBezTo>
                    <a:cubicBezTo>
                      <a:pt x="3269" y="6259"/>
                      <a:pt x="3271" y="6259"/>
                      <a:pt x="3273" y="6259"/>
                    </a:cubicBezTo>
                    <a:cubicBezTo>
                      <a:pt x="3922" y="6259"/>
                      <a:pt x="4015" y="6952"/>
                      <a:pt x="4455" y="7217"/>
                    </a:cubicBezTo>
                    <a:cubicBezTo>
                      <a:pt x="4558" y="7278"/>
                      <a:pt x="4622" y="7452"/>
                      <a:pt x="4737" y="7452"/>
                    </a:cubicBezTo>
                    <a:cubicBezTo>
                      <a:pt x="4778" y="7452"/>
                      <a:pt x="4826" y="7430"/>
                      <a:pt x="4883" y="7373"/>
                    </a:cubicBezTo>
                    <a:cubicBezTo>
                      <a:pt x="5015" y="7242"/>
                      <a:pt x="5090" y="7053"/>
                      <a:pt x="4992" y="6857"/>
                    </a:cubicBezTo>
                    <a:cubicBezTo>
                      <a:pt x="4628" y="6113"/>
                      <a:pt x="4252" y="5377"/>
                      <a:pt x="3898" y="4629"/>
                    </a:cubicBezTo>
                    <a:cubicBezTo>
                      <a:pt x="3645" y="4088"/>
                      <a:pt x="3376" y="3568"/>
                      <a:pt x="3041" y="3059"/>
                    </a:cubicBezTo>
                    <a:cubicBezTo>
                      <a:pt x="2505" y="2243"/>
                      <a:pt x="2141" y="1309"/>
                      <a:pt x="1730" y="415"/>
                    </a:cubicBezTo>
                    <a:cubicBezTo>
                      <a:pt x="1562" y="49"/>
                      <a:pt x="1184" y="174"/>
                      <a:pt x="997" y="1"/>
                    </a:cubicBezTo>
                    <a:cubicBezTo>
                      <a:pt x="995" y="1"/>
                      <a:pt x="993" y="1"/>
                      <a:pt x="9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3"/>
              <p:cNvSpPr/>
              <p:nvPr/>
            </p:nvSpPr>
            <p:spPr>
              <a:xfrm>
                <a:off x="3328554" y="2699093"/>
                <a:ext cx="84240" cy="80264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63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0" y="1491"/>
                      <a:pt x="1366" y="2267"/>
                      <a:pt x="2225" y="3269"/>
                    </a:cubicBezTo>
                    <a:cubicBezTo>
                      <a:pt x="2818" y="3959"/>
                      <a:pt x="3487" y="4597"/>
                      <a:pt x="4184" y="5185"/>
                    </a:cubicBezTo>
                    <a:cubicBezTo>
                      <a:pt x="4769" y="5679"/>
                      <a:pt x="5293" y="6379"/>
                      <a:pt x="6110" y="6379"/>
                    </a:cubicBezTo>
                    <a:cubicBezTo>
                      <a:pt x="6289" y="6379"/>
                      <a:pt x="6483" y="6345"/>
                      <a:pt x="6694" y="6268"/>
                    </a:cubicBezTo>
                    <a:cubicBezTo>
                      <a:pt x="6519" y="5303"/>
                      <a:pt x="1247" y="36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3"/>
              <p:cNvSpPr/>
              <p:nvPr/>
            </p:nvSpPr>
            <p:spPr>
              <a:xfrm>
                <a:off x="3385264" y="2660792"/>
                <a:ext cx="57439" cy="10282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8172" extrusionOk="0">
                    <a:moveTo>
                      <a:pt x="465" y="1"/>
                    </a:moveTo>
                    <a:cubicBezTo>
                      <a:pt x="452" y="1"/>
                      <a:pt x="440" y="2"/>
                      <a:pt x="426" y="5"/>
                    </a:cubicBezTo>
                    <a:cubicBezTo>
                      <a:pt x="0" y="97"/>
                      <a:pt x="475" y="462"/>
                      <a:pt x="395" y="708"/>
                    </a:cubicBezTo>
                    <a:cubicBezTo>
                      <a:pt x="386" y="733"/>
                      <a:pt x="387" y="761"/>
                      <a:pt x="359" y="1003"/>
                    </a:cubicBezTo>
                    <a:cubicBezTo>
                      <a:pt x="719" y="1761"/>
                      <a:pt x="884" y="2760"/>
                      <a:pt x="1329" y="3737"/>
                    </a:cubicBezTo>
                    <a:cubicBezTo>
                      <a:pt x="1845" y="4866"/>
                      <a:pt x="2503" y="5941"/>
                      <a:pt x="2922" y="7112"/>
                    </a:cubicBezTo>
                    <a:cubicBezTo>
                      <a:pt x="3090" y="7581"/>
                      <a:pt x="3556" y="7697"/>
                      <a:pt x="3773" y="8094"/>
                    </a:cubicBezTo>
                    <a:cubicBezTo>
                      <a:pt x="3803" y="8150"/>
                      <a:pt x="3844" y="8171"/>
                      <a:pt x="3890" y="8171"/>
                    </a:cubicBezTo>
                    <a:cubicBezTo>
                      <a:pt x="4019" y="8171"/>
                      <a:pt x="4193" y="8007"/>
                      <a:pt x="4328" y="7951"/>
                    </a:cubicBezTo>
                    <a:cubicBezTo>
                      <a:pt x="4564" y="7853"/>
                      <a:pt x="4518" y="7655"/>
                      <a:pt x="4434" y="7481"/>
                    </a:cubicBezTo>
                    <a:cubicBezTo>
                      <a:pt x="3751" y="6041"/>
                      <a:pt x="3069" y="4597"/>
                      <a:pt x="2371" y="3163"/>
                    </a:cubicBezTo>
                    <a:cubicBezTo>
                      <a:pt x="1960" y="2318"/>
                      <a:pt x="1592" y="1456"/>
                      <a:pt x="1038" y="680"/>
                    </a:cubicBezTo>
                    <a:cubicBezTo>
                      <a:pt x="858" y="430"/>
                      <a:pt x="692" y="1"/>
                      <a:pt x="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3"/>
              <p:cNvSpPr/>
              <p:nvPr/>
            </p:nvSpPr>
            <p:spPr>
              <a:xfrm>
                <a:off x="3303729" y="2787235"/>
                <a:ext cx="96281" cy="36728"/>
              </a:xfrm>
              <a:custGeom>
                <a:avLst/>
                <a:gdLst/>
                <a:ahLst/>
                <a:cxnLst/>
                <a:rect l="l" t="t" r="r" b="b"/>
                <a:pathLst>
                  <a:path w="7652" h="2919" extrusionOk="0">
                    <a:moveTo>
                      <a:pt x="1158" y="0"/>
                    </a:moveTo>
                    <a:cubicBezTo>
                      <a:pt x="927" y="0"/>
                      <a:pt x="700" y="29"/>
                      <a:pt x="550" y="108"/>
                    </a:cubicBezTo>
                    <a:cubicBezTo>
                      <a:pt x="443" y="164"/>
                      <a:pt x="368" y="220"/>
                      <a:pt x="323" y="274"/>
                    </a:cubicBezTo>
                    <a:cubicBezTo>
                      <a:pt x="1" y="652"/>
                      <a:pt x="1073" y="948"/>
                      <a:pt x="1490" y="1165"/>
                    </a:cubicBezTo>
                    <a:cubicBezTo>
                      <a:pt x="2697" y="1796"/>
                      <a:pt x="3986" y="2272"/>
                      <a:pt x="5257" y="2768"/>
                    </a:cubicBezTo>
                    <a:cubicBezTo>
                      <a:pt x="5498" y="2861"/>
                      <a:pt x="5747" y="2919"/>
                      <a:pt x="5992" y="2919"/>
                    </a:cubicBezTo>
                    <a:cubicBezTo>
                      <a:pt x="6302" y="2919"/>
                      <a:pt x="6606" y="2827"/>
                      <a:pt x="6881" y="2601"/>
                    </a:cubicBezTo>
                    <a:cubicBezTo>
                      <a:pt x="7652" y="1970"/>
                      <a:pt x="6113" y="1349"/>
                      <a:pt x="5565" y="1217"/>
                    </a:cubicBezTo>
                    <a:cubicBezTo>
                      <a:pt x="5068" y="1099"/>
                      <a:pt x="4576" y="1179"/>
                      <a:pt x="4126" y="990"/>
                    </a:cubicBezTo>
                    <a:cubicBezTo>
                      <a:pt x="3807" y="855"/>
                      <a:pt x="3604" y="543"/>
                      <a:pt x="3308" y="543"/>
                    </a:cubicBezTo>
                    <a:cubicBezTo>
                      <a:pt x="3206" y="543"/>
                      <a:pt x="3093" y="580"/>
                      <a:pt x="2961" y="672"/>
                    </a:cubicBezTo>
                    <a:cubicBezTo>
                      <a:pt x="2960" y="674"/>
                      <a:pt x="2957" y="674"/>
                      <a:pt x="2954" y="674"/>
                    </a:cubicBezTo>
                    <a:cubicBezTo>
                      <a:pt x="2851" y="674"/>
                      <a:pt x="1997" y="109"/>
                      <a:pt x="1801" y="66"/>
                    </a:cubicBezTo>
                    <a:cubicBezTo>
                      <a:pt x="1637" y="30"/>
                      <a:pt x="1396" y="0"/>
                      <a:pt x="11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7" name="Picture 46" descr="Lovepik_com-610862145-Cartoon slippers png material"/>
          <p:cNvPicPr>
            <a:picLocks noChangeAspect="1"/>
          </p:cNvPicPr>
          <p:nvPr/>
        </p:nvPicPr>
        <p:blipFill>
          <a:blip r:embed="rId3"/>
          <a:srcRect l="53877"/>
          <a:stretch>
            <a:fillRect/>
          </a:stretch>
        </p:blipFill>
        <p:spPr>
          <a:xfrm rot="330588">
            <a:off x="4094711" y="387972"/>
            <a:ext cx="1491701" cy="3159279"/>
          </a:xfrm>
          <a:prstGeom prst="rect">
            <a:avLst/>
          </a:prstGeom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40" y="3547444"/>
            <a:ext cx="1332889" cy="159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Rounded Rectangle 47"/>
          <p:cNvSpPr/>
          <p:nvPr/>
        </p:nvSpPr>
        <p:spPr>
          <a:xfrm>
            <a:off x="6761707" y="4637067"/>
            <a:ext cx="503555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vepik_com-610902381-Summer cartoon slippers png material"/>
          <p:cNvPicPr>
            <a:picLocks noChangeAspect="1"/>
          </p:cNvPicPr>
          <p:nvPr/>
        </p:nvPicPr>
        <p:blipFill>
          <a:blip r:embed="rId3"/>
          <a:srcRect t="8967" r="50379"/>
          <a:stretch>
            <a:fillRect/>
          </a:stretch>
        </p:blipFill>
        <p:spPr>
          <a:xfrm flipH="1">
            <a:off x="858266" y="238416"/>
            <a:ext cx="941070" cy="1551753"/>
          </a:xfrm>
          <a:prstGeom prst="rect">
            <a:avLst/>
          </a:prstGeom>
        </p:spPr>
      </p:pic>
      <p:pic>
        <p:nvPicPr>
          <p:cNvPr id="5" name="Picture 4" descr="Lovepik_com-610902381-Summer cartoon slippers png material"/>
          <p:cNvPicPr>
            <a:picLocks noChangeAspect="1"/>
          </p:cNvPicPr>
          <p:nvPr/>
        </p:nvPicPr>
        <p:blipFill>
          <a:blip r:embed="rId3"/>
          <a:srcRect t="8967" r="50379"/>
          <a:stretch>
            <a:fillRect/>
          </a:stretch>
        </p:blipFill>
        <p:spPr>
          <a:xfrm>
            <a:off x="5839768" y="3498304"/>
            <a:ext cx="929640" cy="167283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rcRect l="50130"/>
          <a:stretch>
            <a:fillRect/>
          </a:stretch>
        </p:blipFill>
        <p:spPr>
          <a:xfrm>
            <a:off x="7755654" y="3456000"/>
            <a:ext cx="1004795" cy="16728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6"/>
          <p:cNvPicPr/>
          <p:nvPr/>
        </p:nvPicPr>
        <p:blipFill>
          <a:blip r:embed="rId4"/>
          <a:srcRect r="49196"/>
          <a:stretch>
            <a:fillRect/>
          </a:stretch>
        </p:blipFill>
        <p:spPr>
          <a:xfrm>
            <a:off x="2262033" y="139360"/>
            <a:ext cx="1000985" cy="1702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 l="19714" t="-1186" r="49665" b="1186"/>
          <a:stretch>
            <a:fillRect/>
          </a:stretch>
        </p:blipFill>
        <p:spPr>
          <a:xfrm>
            <a:off x="5893020" y="23106"/>
            <a:ext cx="1142178" cy="1889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452" y="202210"/>
            <a:ext cx="1023853" cy="16911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80" y="3514347"/>
            <a:ext cx="1001268" cy="162915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65402" y="192942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1</a:t>
            </a:r>
            <a:endParaRPr lang="vi-VN" b="1" dirty="0"/>
          </a:p>
        </p:txBody>
      </p:sp>
      <p:sp>
        <p:nvSpPr>
          <p:cNvPr id="14" name="Oval 13"/>
          <p:cNvSpPr/>
          <p:nvPr/>
        </p:nvSpPr>
        <p:spPr>
          <a:xfrm>
            <a:off x="5669439" y="130668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4</a:t>
            </a:r>
            <a:endParaRPr lang="vi-VN" b="1" dirty="0"/>
          </a:p>
        </p:txBody>
      </p:sp>
      <p:sp>
        <p:nvSpPr>
          <p:cNvPr id="15" name="Oval 14"/>
          <p:cNvSpPr/>
          <p:nvPr/>
        </p:nvSpPr>
        <p:spPr>
          <a:xfrm>
            <a:off x="4011355" y="149099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3</a:t>
            </a:r>
            <a:endParaRPr lang="vi-VN" b="1" dirty="0"/>
          </a:p>
        </p:txBody>
      </p:sp>
      <p:sp>
        <p:nvSpPr>
          <p:cNvPr id="16" name="Oval 15"/>
          <p:cNvSpPr/>
          <p:nvPr/>
        </p:nvSpPr>
        <p:spPr>
          <a:xfrm>
            <a:off x="2162529" y="157073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2</a:t>
            </a:r>
            <a:endParaRPr lang="vi-VN" b="1" dirty="0"/>
          </a:p>
        </p:txBody>
      </p:sp>
      <p:cxnSp>
        <p:nvCxnSpPr>
          <p:cNvPr id="20" name="Curved Connector 19"/>
          <p:cNvCxnSpPr>
            <a:stCxn id="4" idx="2"/>
            <a:endCxn id="24" idx="1"/>
          </p:cNvCxnSpPr>
          <p:nvPr/>
        </p:nvCxnSpPr>
        <p:spPr>
          <a:xfrm rot="16200000" flipH="1">
            <a:off x="3071954" y="47015"/>
            <a:ext cx="1479857" cy="49661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Curved Connector 42"/>
          <p:cNvCxnSpPr/>
          <p:nvPr/>
        </p:nvCxnSpPr>
        <p:spPr>
          <a:xfrm rot="5400000">
            <a:off x="4142023" y="702592"/>
            <a:ext cx="1263506" cy="362391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2" y="3456000"/>
            <a:ext cx="850522" cy="16875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0157">
            <a:off x="4209020" y="195349"/>
            <a:ext cx="1148479" cy="1637888"/>
          </a:xfrm>
          <a:prstGeom prst="rect">
            <a:avLst/>
          </a:prstGeom>
        </p:spPr>
      </p:pic>
      <p:cxnSp>
        <p:nvCxnSpPr>
          <p:cNvPr id="68" name="Curved Connector 67"/>
          <p:cNvCxnSpPr/>
          <p:nvPr/>
        </p:nvCxnSpPr>
        <p:spPr>
          <a:xfrm rot="5400000">
            <a:off x="2256996" y="534731"/>
            <a:ext cx="1190170" cy="394548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2" name="Curved Connector 71"/>
          <p:cNvCxnSpPr/>
          <p:nvPr/>
        </p:nvCxnSpPr>
        <p:spPr>
          <a:xfrm rot="16200000" flipH="1">
            <a:off x="4945977" y="180165"/>
            <a:ext cx="1313540" cy="478816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6" name="Oval 75"/>
          <p:cNvSpPr/>
          <p:nvPr/>
        </p:nvSpPr>
        <p:spPr>
          <a:xfrm>
            <a:off x="7350793" y="151695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5</a:t>
            </a:r>
            <a:endParaRPr lang="vi-VN" b="1" dirty="0"/>
          </a:p>
        </p:txBody>
      </p:sp>
      <p:cxnSp>
        <p:nvCxnSpPr>
          <p:cNvPr id="82" name="Curved Connector 81"/>
          <p:cNvCxnSpPr/>
          <p:nvPr/>
        </p:nvCxnSpPr>
        <p:spPr>
          <a:xfrm rot="5400000">
            <a:off x="5706252" y="806602"/>
            <a:ext cx="1263506" cy="362391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6" name="Picture 8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519" y="3364292"/>
            <a:ext cx="1143619" cy="180684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27160" y="3169945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A</a:t>
            </a:r>
            <a:endParaRPr lang="vi-VN" b="1" dirty="0"/>
          </a:p>
        </p:txBody>
      </p:sp>
      <p:sp>
        <p:nvSpPr>
          <p:cNvPr id="23" name="Oval 22"/>
          <p:cNvSpPr/>
          <p:nvPr/>
        </p:nvSpPr>
        <p:spPr>
          <a:xfrm>
            <a:off x="7917392" y="3247972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E</a:t>
            </a:r>
            <a:endParaRPr lang="vi-VN" b="1" dirty="0"/>
          </a:p>
        </p:txBody>
      </p:sp>
      <p:sp>
        <p:nvSpPr>
          <p:cNvPr id="24" name="Oval 23"/>
          <p:cNvSpPr/>
          <p:nvPr/>
        </p:nvSpPr>
        <p:spPr>
          <a:xfrm>
            <a:off x="6245076" y="3231016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D</a:t>
            </a:r>
            <a:endParaRPr lang="vi-VN" b="1" dirty="0"/>
          </a:p>
        </p:txBody>
      </p:sp>
      <p:sp>
        <p:nvSpPr>
          <p:cNvPr id="25" name="Oval 24"/>
          <p:cNvSpPr/>
          <p:nvPr/>
        </p:nvSpPr>
        <p:spPr>
          <a:xfrm>
            <a:off x="4352014" y="3231105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C</a:t>
            </a:r>
            <a:endParaRPr lang="vi-VN" b="1" dirty="0"/>
          </a:p>
        </p:txBody>
      </p:sp>
      <p:sp>
        <p:nvSpPr>
          <p:cNvPr id="26" name="Oval 25"/>
          <p:cNvSpPr/>
          <p:nvPr/>
        </p:nvSpPr>
        <p:spPr>
          <a:xfrm>
            <a:off x="2592195" y="3151236"/>
            <a:ext cx="340659" cy="26637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.MedicArial" panose="020B0000000000000000" pitchFamily="34" charset="0"/>
              </a:rPr>
              <a:t>B</a:t>
            </a:r>
            <a:endParaRPr lang="vi-VN" b="1" dirty="0"/>
          </a:p>
        </p:txBody>
      </p:sp>
    </p:spTree>
    <p:extLst>
      <p:ext uri="{BB962C8B-B14F-4D97-AF65-F5344CB8AC3E}">
        <p14:creationId xmlns:p14="http://schemas.microsoft.com/office/powerpoint/2010/main" val="166007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76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58925" y="2573240"/>
            <a:ext cx="2479497" cy="247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" name="Google Shape;593;p24"/>
          <p:cNvSpPr txBox="1">
            <a:spLocks noGrp="1"/>
          </p:cNvSpPr>
          <p:nvPr>
            <p:ph type="ctrTitle"/>
          </p:nvPr>
        </p:nvSpPr>
        <p:spPr>
          <a:xfrm>
            <a:off x="604522" y="25194"/>
            <a:ext cx="6894830" cy="73279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b="1" dirty="0" err="1">
                <a:latin typeface="+mj-lt"/>
                <a:cs typeface="+mj-lt"/>
              </a:rPr>
              <a:t>Chọn</a:t>
            </a:r>
            <a:r>
              <a:rPr lang="en-US" altLang="en-GB" b="1" dirty="0">
                <a:latin typeface="+mj-lt"/>
                <a:cs typeface="+mj-lt"/>
              </a:rPr>
              <a:t> </a:t>
            </a:r>
            <a:r>
              <a:rPr lang="en-US" altLang="en-GB" b="1" dirty="0" err="1">
                <a:latin typeface="+mj-lt"/>
                <a:cs typeface="+mj-lt"/>
              </a:rPr>
              <a:t>đôi</a:t>
            </a:r>
            <a:r>
              <a:rPr lang="en-US" altLang="en-GB" b="1" dirty="0">
                <a:latin typeface="+mj-lt"/>
                <a:cs typeface="+mj-lt"/>
              </a:rPr>
              <a:t> </a:t>
            </a:r>
            <a:r>
              <a:rPr lang="en-US" altLang="en-GB" b="1" dirty="0" err="1">
                <a:latin typeface="+mj-lt"/>
                <a:cs typeface="+mj-lt"/>
              </a:rPr>
              <a:t>dép</a:t>
            </a:r>
            <a:r>
              <a:rPr lang="en-US" altLang="en-GB" b="1" dirty="0">
                <a:latin typeface="+mj-lt"/>
                <a:cs typeface="+mj-lt"/>
              </a:rPr>
              <a:t> </a:t>
            </a:r>
            <a:r>
              <a:rPr lang="en-US" altLang="en-GB" b="1" dirty="0" err="1">
                <a:latin typeface="+mj-lt"/>
                <a:cs typeface="+mj-lt"/>
              </a:rPr>
              <a:t>thích</a:t>
            </a:r>
            <a:r>
              <a:rPr lang="en-US" altLang="en-GB" b="1" dirty="0">
                <a:latin typeface="+mj-lt"/>
                <a:cs typeface="+mj-lt"/>
              </a:rPr>
              <a:t> </a:t>
            </a:r>
            <a:r>
              <a:rPr lang="en-US" altLang="en-GB" b="1" dirty="0" err="1">
                <a:latin typeface="+mj-lt"/>
                <a:cs typeface="+mj-lt"/>
              </a:rPr>
              <a:t>hợp</a:t>
            </a:r>
            <a:r>
              <a:rPr lang="en-US" altLang="en-GB" b="1" dirty="0">
                <a:latin typeface="+mj-lt"/>
                <a:cs typeface="+mj-lt"/>
              </a:rPr>
              <a:t> 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78483" y="1420665"/>
            <a:ext cx="503555" cy="431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698248" y="3189481"/>
            <a:ext cx="503555" cy="43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245" name="Google Shape;1245;p41"/>
          <p:cNvGrpSpPr/>
          <p:nvPr/>
        </p:nvGrpSpPr>
        <p:grpSpPr>
          <a:xfrm>
            <a:off x="8008620" y="97790"/>
            <a:ext cx="614045" cy="972185"/>
            <a:chOff x="3908325" y="238100"/>
            <a:chExt cx="2292175" cy="4082250"/>
          </a:xfrm>
        </p:grpSpPr>
        <p:sp>
          <p:nvSpPr>
            <p:cNvPr id="1246" name="Google Shape;1246;p41"/>
            <p:cNvSpPr/>
            <p:nvPr/>
          </p:nvSpPr>
          <p:spPr>
            <a:xfrm>
              <a:off x="4555525" y="1019075"/>
              <a:ext cx="1320950" cy="3254375"/>
            </a:xfrm>
            <a:custGeom>
              <a:avLst/>
              <a:gdLst/>
              <a:ahLst/>
              <a:cxnLst/>
              <a:rect l="l" t="t" r="r" b="b"/>
              <a:pathLst>
                <a:path w="52838" h="130175" extrusionOk="0">
                  <a:moveTo>
                    <a:pt x="12333" y="114830"/>
                  </a:moveTo>
                  <a:lnTo>
                    <a:pt x="12410" y="114850"/>
                  </a:lnTo>
                  <a:cubicBezTo>
                    <a:pt x="12409" y="115000"/>
                    <a:pt x="12406" y="115149"/>
                    <a:pt x="12400" y="115296"/>
                  </a:cubicBezTo>
                  <a:cubicBezTo>
                    <a:pt x="12379" y="115140"/>
                    <a:pt x="12355" y="114985"/>
                    <a:pt x="12333" y="114830"/>
                  </a:cubicBezTo>
                  <a:close/>
                  <a:moveTo>
                    <a:pt x="4442" y="0"/>
                  </a:moveTo>
                  <a:cubicBezTo>
                    <a:pt x="2337" y="0"/>
                    <a:pt x="1" y="1935"/>
                    <a:pt x="227" y="4215"/>
                  </a:cubicBezTo>
                  <a:cubicBezTo>
                    <a:pt x="3052" y="32744"/>
                    <a:pt x="2112" y="61594"/>
                    <a:pt x="1857" y="90243"/>
                  </a:cubicBezTo>
                  <a:cubicBezTo>
                    <a:pt x="766" y="92514"/>
                    <a:pt x="610" y="95091"/>
                    <a:pt x="1153" y="97535"/>
                  </a:cubicBezTo>
                  <a:cubicBezTo>
                    <a:pt x="981" y="99339"/>
                    <a:pt x="889" y="101150"/>
                    <a:pt x="889" y="102961"/>
                  </a:cubicBezTo>
                  <a:cubicBezTo>
                    <a:pt x="390" y="103314"/>
                    <a:pt x="94" y="103918"/>
                    <a:pt x="335" y="104687"/>
                  </a:cubicBezTo>
                  <a:lnTo>
                    <a:pt x="1810" y="109418"/>
                  </a:lnTo>
                  <a:cubicBezTo>
                    <a:pt x="1803" y="109519"/>
                    <a:pt x="1795" y="109620"/>
                    <a:pt x="1793" y="109727"/>
                  </a:cubicBezTo>
                  <a:cubicBezTo>
                    <a:pt x="1642" y="115645"/>
                    <a:pt x="2268" y="121690"/>
                    <a:pt x="2502" y="127606"/>
                  </a:cubicBezTo>
                  <a:cubicBezTo>
                    <a:pt x="2545" y="128694"/>
                    <a:pt x="3347" y="129234"/>
                    <a:pt x="4159" y="129234"/>
                  </a:cubicBezTo>
                  <a:cubicBezTo>
                    <a:pt x="4975" y="129234"/>
                    <a:pt x="5801" y="128688"/>
                    <a:pt x="5874" y="127606"/>
                  </a:cubicBezTo>
                  <a:cubicBezTo>
                    <a:pt x="6189" y="122931"/>
                    <a:pt x="7163" y="118377"/>
                    <a:pt x="8806" y="114009"/>
                  </a:cubicBezTo>
                  <a:cubicBezTo>
                    <a:pt x="9899" y="118010"/>
                    <a:pt x="10212" y="126710"/>
                    <a:pt x="10369" y="128182"/>
                  </a:cubicBezTo>
                  <a:cubicBezTo>
                    <a:pt x="10479" y="129210"/>
                    <a:pt x="11338" y="129835"/>
                    <a:pt x="12168" y="129835"/>
                  </a:cubicBezTo>
                  <a:cubicBezTo>
                    <a:pt x="12806" y="129835"/>
                    <a:pt x="13428" y="129466"/>
                    <a:pt x="13681" y="128629"/>
                  </a:cubicBezTo>
                  <a:cubicBezTo>
                    <a:pt x="14953" y="124433"/>
                    <a:pt x="15697" y="120033"/>
                    <a:pt x="15705" y="115636"/>
                  </a:cubicBezTo>
                  <a:cubicBezTo>
                    <a:pt x="20355" y="116636"/>
                    <a:pt x="25154" y="117213"/>
                    <a:pt x="29820" y="117213"/>
                  </a:cubicBezTo>
                  <a:cubicBezTo>
                    <a:pt x="31140" y="117213"/>
                    <a:pt x="32450" y="117166"/>
                    <a:pt x="33743" y="117071"/>
                  </a:cubicBezTo>
                  <a:cubicBezTo>
                    <a:pt x="34492" y="117015"/>
                    <a:pt x="35272" y="116965"/>
                    <a:pt x="36066" y="116904"/>
                  </a:cubicBezTo>
                  <a:lnTo>
                    <a:pt x="36066" y="116904"/>
                  </a:lnTo>
                  <a:cubicBezTo>
                    <a:pt x="35975" y="120742"/>
                    <a:pt x="36599" y="124830"/>
                    <a:pt x="36928" y="128508"/>
                  </a:cubicBezTo>
                  <a:cubicBezTo>
                    <a:pt x="37018" y="129509"/>
                    <a:pt x="37989" y="130174"/>
                    <a:pt x="38862" y="130174"/>
                  </a:cubicBezTo>
                  <a:cubicBezTo>
                    <a:pt x="39506" y="130174"/>
                    <a:pt x="40096" y="129812"/>
                    <a:pt x="40240" y="128956"/>
                  </a:cubicBezTo>
                  <a:cubicBezTo>
                    <a:pt x="40951" y="124722"/>
                    <a:pt x="41327" y="120439"/>
                    <a:pt x="41362" y="116147"/>
                  </a:cubicBezTo>
                  <a:cubicBezTo>
                    <a:pt x="41825" y="116031"/>
                    <a:pt x="42281" y="115898"/>
                    <a:pt x="42726" y="115746"/>
                  </a:cubicBezTo>
                  <a:cubicBezTo>
                    <a:pt x="43505" y="119948"/>
                    <a:pt x="44285" y="124149"/>
                    <a:pt x="45064" y="128351"/>
                  </a:cubicBezTo>
                  <a:cubicBezTo>
                    <a:pt x="45221" y="129195"/>
                    <a:pt x="45845" y="129564"/>
                    <a:pt x="46510" y="129564"/>
                  </a:cubicBezTo>
                  <a:cubicBezTo>
                    <a:pt x="47381" y="129564"/>
                    <a:pt x="48323" y="128930"/>
                    <a:pt x="48376" y="127902"/>
                  </a:cubicBezTo>
                  <a:cubicBezTo>
                    <a:pt x="48633" y="122958"/>
                    <a:pt x="49122" y="117673"/>
                    <a:pt x="48603" y="112734"/>
                  </a:cubicBezTo>
                  <a:cubicBezTo>
                    <a:pt x="48553" y="112264"/>
                    <a:pt x="48462" y="111865"/>
                    <a:pt x="48335" y="111524"/>
                  </a:cubicBezTo>
                  <a:cubicBezTo>
                    <a:pt x="50067" y="109139"/>
                    <a:pt x="51173" y="106158"/>
                    <a:pt x="51738" y="103415"/>
                  </a:cubicBezTo>
                  <a:cubicBezTo>
                    <a:pt x="52530" y="99581"/>
                    <a:pt x="52837" y="94961"/>
                    <a:pt x="50783" y="91458"/>
                  </a:cubicBezTo>
                  <a:cubicBezTo>
                    <a:pt x="48706" y="87914"/>
                    <a:pt x="44794" y="86782"/>
                    <a:pt x="40954" y="86382"/>
                  </a:cubicBezTo>
                  <a:cubicBezTo>
                    <a:pt x="31627" y="85411"/>
                    <a:pt x="22116" y="85290"/>
                    <a:pt x="12746" y="85169"/>
                  </a:cubicBezTo>
                  <a:cubicBezTo>
                    <a:pt x="12554" y="85167"/>
                    <a:pt x="12361" y="85165"/>
                    <a:pt x="12170" y="85165"/>
                  </a:cubicBezTo>
                  <a:cubicBezTo>
                    <a:pt x="11552" y="85165"/>
                    <a:pt x="10940" y="85179"/>
                    <a:pt x="10338" y="85215"/>
                  </a:cubicBezTo>
                  <a:cubicBezTo>
                    <a:pt x="10639" y="58222"/>
                    <a:pt x="11318" y="31077"/>
                    <a:pt x="8657" y="4215"/>
                  </a:cubicBezTo>
                  <a:cubicBezTo>
                    <a:pt x="8433" y="1949"/>
                    <a:pt x="6880" y="0"/>
                    <a:pt x="4442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1"/>
            <p:cNvSpPr/>
            <p:nvPr/>
          </p:nvSpPr>
          <p:spPr>
            <a:xfrm>
              <a:off x="4506850" y="927300"/>
              <a:ext cx="1445075" cy="3393050"/>
            </a:xfrm>
            <a:custGeom>
              <a:avLst/>
              <a:gdLst/>
              <a:ahLst/>
              <a:cxnLst/>
              <a:rect l="l" t="t" r="r" b="b"/>
              <a:pathLst>
                <a:path w="57803" h="135722" extrusionOk="0">
                  <a:moveTo>
                    <a:pt x="9490" y="1"/>
                  </a:moveTo>
                  <a:cubicBezTo>
                    <a:pt x="9435" y="1"/>
                    <a:pt x="9380" y="4"/>
                    <a:pt x="9325" y="11"/>
                  </a:cubicBezTo>
                  <a:cubicBezTo>
                    <a:pt x="8644" y="102"/>
                    <a:pt x="8165" y="725"/>
                    <a:pt x="8254" y="1406"/>
                  </a:cubicBezTo>
                  <a:cubicBezTo>
                    <a:pt x="11392" y="25114"/>
                    <a:pt x="11962" y="50296"/>
                    <a:pt x="10043" y="80657"/>
                  </a:cubicBezTo>
                  <a:cubicBezTo>
                    <a:pt x="9911" y="82728"/>
                    <a:pt x="9640" y="87035"/>
                    <a:pt x="12546" y="89195"/>
                  </a:cubicBezTo>
                  <a:cubicBezTo>
                    <a:pt x="14285" y="90487"/>
                    <a:pt x="16517" y="90503"/>
                    <a:pt x="18147" y="90516"/>
                  </a:cubicBezTo>
                  <a:lnTo>
                    <a:pt x="34116" y="90636"/>
                  </a:lnTo>
                  <a:cubicBezTo>
                    <a:pt x="39320" y="90676"/>
                    <a:pt x="44700" y="90717"/>
                    <a:pt x="49212" y="93562"/>
                  </a:cubicBezTo>
                  <a:cubicBezTo>
                    <a:pt x="50805" y="94566"/>
                    <a:pt x="52069" y="95883"/>
                    <a:pt x="52866" y="97373"/>
                  </a:cubicBezTo>
                  <a:cubicBezTo>
                    <a:pt x="55046" y="101439"/>
                    <a:pt x="53436" y="105252"/>
                    <a:pt x="51734" y="109289"/>
                  </a:cubicBezTo>
                  <a:cubicBezTo>
                    <a:pt x="51027" y="110962"/>
                    <a:pt x="50297" y="112692"/>
                    <a:pt x="49823" y="114478"/>
                  </a:cubicBezTo>
                  <a:cubicBezTo>
                    <a:pt x="48820" y="118256"/>
                    <a:pt x="49012" y="122157"/>
                    <a:pt x="49197" y="125929"/>
                  </a:cubicBezTo>
                  <a:cubicBezTo>
                    <a:pt x="49246" y="126925"/>
                    <a:pt x="49293" y="127919"/>
                    <a:pt x="49320" y="128910"/>
                  </a:cubicBezTo>
                  <a:cubicBezTo>
                    <a:pt x="49351" y="130075"/>
                    <a:pt x="49342" y="131289"/>
                    <a:pt x="48873" y="132218"/>
                  </a:cubicBezTo>
                  <a:cubicBezTo>
                    <a:pt x="48673" y="132609"/>
                    <a:pt x="48365" y="132934"/>
                    <a:pt x="47986" y="133157"/>
                  </a:cubicBezTo>
                  <a:cubicBezTo>
                    <a:pt x="47951" y="133150"/>
                    <a:pt x="47858" y="133108"/>
                    <a:pt x="47848" y="133003"/>
                  </a:cubicBezTo>
                  <a:cubicBezTo>
                    <a:pt x="47498" y="129413"/>
                    <a:pt x="47017" y="125796"/>
                    <a:pt x="46419" y="122251"/>
                  </a:cubicBezTo>
                  <a:cubicBezTo>
                    <a:pt x="46295" y="121518"/>
                    <a:pt x="46065" y="120153"/>
                    <a:pt x="44936" y="119386"/>
                  </a:cubicBezTo>
                  <a:cubicBezTo>
                    <a:pt x="44356" y="118993"/>
                    <a:pt x="43717" y="118878"/>
                    <a:pt x="43130" y="118878"/>
                  </a:cubicBezTo>
                  <a:cubicBezTo>
                    <a:pt x="42620" y="118878"/>
                    <a:pt x="42148" y="118965"/>
                    <a:pt x="41790" y="119030"/>
                  </a:cubicBezTo>
                  <a:cubicBezTo>
                    <a:pt x="37621" y="119797"/>
                    <a:pt x="33804" y="120181"/>
                    <a:pt x="30296" y="120181"/>
                  </a:cubicBezTo>
                  <a:cubicBezTo>
                    <a:pt x="26355" y="120181"/>
                    <a:pt x="22804" y="119696"/>
                    <a:pt x="19582" y="118725"/>
                  </a:cubicBezTo>
                  <a:cubicBezTo>
                    <a:pt x="19321" y="118647"/>
                    <a:pt x="19053" y="118608"/>
                    <a:pt x="18786" y="118608"/>
                  </a:cubicBezTo>
                  <a:cubicBezTo>
                    <a:pt x="18247" y="118608"/>
                    <a:pt x="17714" y="118766"/>
                    <a:pt x="17257" y="119073"/>
                  </a:cubicBezTo>
                  <a:cubicBezTo>
                    <a:pt x="16574" y="119532"/>
                    <a:pt x="16133" y="120272"/>
                    <a:pt x="16055" y="121091"/>
                  </a:cubicBezTo>
                  <a:lnTo>
                    <a:pt x="15003" y="132193"/>
                  </a:lnTo>
                  <a:cubicBezTo>
                    <a:pt x="14953" y="132731"/>
                    <a:pt x="14563" y="133173"/>
                    <a:pt x="14096" y="133223"/>
                  </a:cubicBezTo>
                  <a:cubicBezTo>
                    <a:pt x="14062" y="133226"/>
                    <a:pt x="14031" y="133228"/>
                    <a:pt x="14003" y="133228"/>
                  </a:cubicBezTo>
                  <a:cubicBezTo>
                    <a:pt x="13830" y="133228"/>
                    <a:pt x="13751" y="133174"/>
                    <a:pt x="13690" y="133120"/>
                  </a:cubicBezTo>
                  <a:cubicBezTo>
                    <a:pt x="13377" y="132841"/>
                    <a:pt x="13056" y="131973"/>
                    <a:pt x="13042" y="130660"/>
                  </a:cubicBezTo>
                  <a:lnTo>
                    <a:pt x="12971" y="123896"/>
                  </a:lnTo>
                  <a:cubicBezTo>
                    <a:pt x="12966" y="123555"/>
                    <a:pt x="12993" y="123147"/>
                    <a:pt x="13019" y="122713"/>
                  </a:cubicBezTo>
                  <a:cubicBezTo>
                    <a:pt x="13120" y="121031"/>
                    <a:pt x="13225" y="119292"/>
                    <a:pt x="12280" y="118288"/>
                  </a:cubicBezTo>
                  <a:cubicBezTo>
                    <a:pt x="11881" y="117865"/>
                    <a:pt x="11318" y="117640"/>
                    <a:pt x="10747" y="117640"/>
                  </a:cubicBezTo>
                  <a:cubicBezTo>
                    <a:pt x="10200" y="117640"/>
                    <a:pt x="9646" y="117846"/>
                    <a:pt x="9221" y="118281"/>
                  </a:cubicBezTo>
                  <a:cubicBezTo>
                    <a:pt x="7926" y="119609"/>
                    <a:pt x="7746" y="122915"/>
                    <a:pt x="7874" y="127818"/>
                  </a:cubicBezTo>
                  <a:lnTo>
                    <a:pt x="7876" y="127944"/>
                  </a:lnTo>
                  <a:cubicBezTo>
                    <a:pt x="7920" y="129593"/>
                    <a:pt x="7961" y="131150"/>
                    <a:pt x="7098" y="132286"/>
                  </a:cubicBezTo>
                  <a:cubicBezTo>
                    <a:pt x="6799" y="132681"/>
                    <a:pt x="6294" y="133025"/>
                    <a:pt x="5771" y="133025"/>
                  </a:cubicBezTo>
                  <a:cubicBezTo>
                    <a:pt x="5626" y="133025"/>
                    <a:pt x="5481" y="132999"/>
                    <a:pt x="5338" y="132941"/>
                  </a:cubicBezTo>
                  <a:cubicBezTo>
                    <a:pt x="4160" y="132463"/>
                    <a:pt x="4389" y="130095"/>
                    <a:pt x="4542" y="129100"/>
                  </a:cubicBezTo>
                  <a:lnTo>
                    <a:pt x="4628" y="128547"/>
                  </a:lnTo>
                  <a:cubicBezTo>
                    <a:pt x="5081" y="125626"/>
                    <a:pt x="5551" y="122605"/>
                    <a:pt x="5105" y="119562"/>
                  </a:cubicBezTo>
                  <a:cubicBezTo>
                    <a:pt x="4884" y="118053"/>
                    <a:pt x="4447" y="116612"/>
                    <a:pt x="4024" y="115218"/>
                  </a:cubicBezTo>
                  <a:cubicBezTo>
                    <a:pt x="3671" y="114056"/>
                    <a:pt x="3338" y="112958"/>
                    <a:pt x="3125" y="111833"/>
                  </a:cubicBezTo>
                  <a:cubicBezTo>
                    <a:pt x="2518" y="108641"/>
                    <a:pt x="2907" y="105233"/>
                    <a:pt x="3284" y="101937"/>
                  </a:cubicBezTo>
                  <a:lnTo>
                    <a:pt x="3408" y="100835"/>
                  </a:lnTo>
                  <a:cubicBezTo>
                    <a:pt x="4496" y="90999"/>
                    <a:pt x="4616" y="80980"/>
                    <a:pt x="4733" y="71291"/>
                  </a:cubicBezTo>
                  <a:lnTo>
                    <a:pt x="5165" y="35374"/>
                  </a:lnTo>
                  <a:cubicBezTo>
                    <a:pt x="5257" y="27816"/>
                    <a:pt x="5350" y="20000"/>
                    <a:pt x="4752" y="12304"/>
                  </a:cubicBezTo>
                  <a:cubicBezTo>
                    <a:pt x="4701" y="11649"/>
                    <a:pt x="4146" y="11155"/>
                    <a:pt x="3509" y="11155"/>
                  </a:cubicBezTo>
                  <a:cubicBezTo>
                    <a:pt x="3478" y="11155"/>
                    <a:pt x="3446" y="11156"/>
                    <a:pt x="3414" y="11158"/>
                  </a:cubicBezTo>
                  <a:cubicBezTo>
                    <a:pt x="2728" y="11212"/>
                    <a:pt x="2215" y="11811"/>
                    <a:pt x="2268" y="12496"/>
                  </a:cubicBezTo>
                  <a:cubicBezTo>
                    <a:pt x="2859" y="20083"/>
                    <a:pt x="2765" y="27842"/>
                    <a:pt x="2675" y="35344"/>
                  </a:cubicBezTo>
                  <a:lnTo>
                    <a:pt x="2243" y="71261"/>
                  </a:lnTo>
                  <a:cubicBezTo>
                    <a:pt x="2127" y="80890"/>
                    <a:pt x="2007" y="90846"/>
                    <a:pt x="932" y="100560"/>
                  </a:cubicBezTo>
                  <a:lnTo>
                    <a:pt x="809" y="101655"/>
                  </a:lnTo>
                  <a:cubicBezTo>
                    <a:pt x="411" y="105135"/>
                    <a:pt x="1" y="108734"/>
                    <a:pt x="677" y="112298"/>
                  </a:cubicBezTo>
                  <a:cubicBezTo>
                    <a:pt x="916" y="113554"/>
                    <a:pt x="1284" y="114768"/>
                    <a:pt x="1641" y="115942"/>
                  </a:cubicBezTo>
                  <a:cubicBezTo>
                    <a:pt x="2055" y="117308"/>
                    <a:pt x="2447" y="118599"/>
                    <a:pt x="2640" y="119922"/>
                  </a:cubicBezTo>
                  <a:cubicBezTo>
                    <a:pt x="3031" y="122594"/>
                    <a:pt x="2591" y="125427"/>
                    <a:pt x="2166" y="128165"/>
                  </a:cubicBezTo>
                  <a:lnTo>
                    <a:pt x="2080" y="128721"/>
                  </a:lnTo>
                  <a:cubicBezTo>
                    <a:pt x="1376" y="133296"/>
                    <a:pt x="3231" y="134775"/>
                    <a:pt x="4400" y="135250"/>
                  </a:cubicBezTo>
                  <a:cubicBezTo>
                    <a:pt x="4837" y="135427"/>
                    <a:pt x="5296" y="135512"/>
                    <a:pt x="5757" y="135512"/>
                  </a:cubicBezTo>
                  <a:cubicBezTo>
                    <a:pt x="6997" y="135512"/>
                    <a:pt x="8247" y="134894"/>
                    <a:pt x="9083" y="133793"/>
                  </a:cubicBezTo>
                  <a:cubicBezTo>
                    <a:pt x="10474" y="131961"/>
                    <a:pt x="10417" y="129793"/>
                    <a:pt x="10367" y="127882"/>
                  </a:cubicBezTo>
                  <a:lnTo>
                    <a:pt x="10363" y="127756"/>
                  </a:lnTo>
                  <a:cubicBezTo>
                    <a:pt x="10273" y="124270"/>
                    <a:pt x="10395" y="122298"/>
                    <a:pt x="10587" y="121204"/>
                  </a:cubicBezTo>
                  <a:lnTo>
                    <a:pt x="10587" y="121204"/>
                  </a:lnTo>
                  <a:cubicBezTo>
                    <a:pt x="10584" y="121697"/>
                    <a:pt x="10553" y="122220"/>
                    <a:pt x="10532" y="122566"/>
                  </a:cubicBezTo>
                  <a:cubicBezTo>
                    <a:pt x="10503" y="123064"/>
                    <a:pt x="10475" y="123534"/>
                    <a:pt x="10479" y="123925"/>
                  </a:cubicBezTo>
                  <a:lnTo>
                    <a:pt x="10551" y="130689"/>
                  </a:lnTo>
                  <a:cubicBezTo>
                    <a:pt x="10562" y="131809"/>
                    <a:pt x="10771" y="133859"/>
                    <a:pt x="12035" y="134982"/>
                  </a:cubicBezTo>
                  <a:cubicBezTo>
                    <a:pt x="12581" y="135470"/>
                    <a:pt x="13254" y="135722"/>
                    <a:pt x="13997" y="135722"/>
                  </a:cubicBezTo>
                  <a:cubicBezTo>
                    <a:pt x="14119" y="135721"/>
                    <a:pt x="14240" y="135713"/>
                    <a:pt x="14361" y="135699"/>
                  </a:cubicBezTo>
                  <a:cubicBezTo>
                    <a:pt x="16008" y="135525"/>
                    <a:pt x="17321" y="134147"/>
                    <a:pt x="17483" y="132427"/>
                  </a:cubicBezTo>
                  <a:lnTo>
                    <a:pt x="18534" y="121327"/>
                  </a:lnTo>
                  <a:cubicBezTo>
                    <a:pt x="18540" y="121252"/>
                    <a:pt x="18580" y="121184"/>
                    <a:pt x="18643" y="121142"/>
                  </a:cubicBezTo>
                  <a:cubicBezTo>
                    <a:pt x="18686" y="121114"/>
                    <a:pt x="18737" y="121099"/>
                    <a:pt x="18787" y="121099"/>
                  </a:cubicBezTo>
                  <a:cubicBezTo>
                    <a:pt x="18813" y="121099"/>
                    <a:pt x="18838" y="121103"/>
                    <a:pt x="18863" y="121110"/>
                  </a:cubicBezTo>
                  <a:cubicBezTo>
                    <a:pt x="22320" y="122151"/>
                    <a:pt x="26110" y="122671"/>
                    <a:pt x="30299" y="122671"/>
                  </a:cubicBezTo>
                  <a:cubicBezTo>
                    <a:pt x="33960" y="122671"/>
                    <a:pt x="37926" y="122274"/>
                    <a:pt x="42240" y="121481"/>
                  </a:cubicBezTo>
                  <a:cubicBezTo>
                    <a:pt x="42480" y="121437"/>
                    <a:pt x="42852" y="121369"/>
                    <a:pt x="43149" y="121369"/>
                  </a:cubicBezTo>
                  <a:cubicBezTo>
                    <a:pt x="43312" y="121369"/>
                    <a:pt x="43453" y="121390"/>
                    <a:pt x="43536" y="121446"/>
                  </a:cubicBezTo>
                  <a:cubicBezTo>
                    <a:pt x="43786" y="121616"/>
                    <a:pt x="43909" y="122350"/>
                    <a:pt x="43962" y="122664"/>
                  </a:cubicBezTo>
                  <a:cubicBezTo>
                    <a:pt x="44551" y="126154"/>
                    <a:pt x="45024" y="129714"/>
                    <a:pt x="45370" y="133246"/>
                  </a:cubicBezTo>
                  <a:cubicBezTo>
                    <a:pt x="45457" y="134150"/>
                    <a:pt x="45999" y="134947"/>
                    <a:pt x="46808" y="135360"/>
                  </a:cubicBezTo>
                  <a:cubicBezTo>
                    <a:pt x="47182" y="135551"/>
                    <a:pt x="47585" y="135647"/>
                    <a:pt x="47986" y="135647"/>
                  </a:cubicBezTo>
                  <a:cubicBezTo>
                    <a:pt x="48421" y="135647"/>
                    <a:pt x="48853" y="135534"/>
                    <a:pt x="49241" y="135310"/>
                  </a:cubicBezTo>
                  <a:cubicBezTo>
                    <a:pt x="50023" y="134858"/>
                    <a:pt x="50681" y="134161"/>
                    <a:pt x="51095" y="133344"/>
                  </a:cubicBezTo>
                  <a:cubicBezTo>
                    <a:pt x="51827" y="131895"/>
                    <a:pt x="51851" y="130328"/>
                    <a:pt x="51811" y="128843"/>
                  </a:cubicBezTo>
                  <a:cubicBezTo>
                    <a:pt x="51783" y="127835"/>
                    <a:pt x="51734" y="126822"/>
                    <a:pt x="51685" y="125807"/>
                  </a:cubicBezTo>
                  <a:cubicBezTo>
                    <a:pt x="51501" y="122060"/>
                    <a:pt x="51327" y="118521"/>
                    <a:pt x="52231" y="115116"/>
                  </a:cubicBezTo>
                  <a:cubicBezTo>
                    <a:pt x="52660" y="113499"/>
                    <a:pt x="53356" y="111852"/>
                    <a:pt x="54028" y="110257"/>
                  </a:cubicBezTo>
                  <a:cubicBezTo>
                    <a:pt x="55884" y="105859"/>
                    <a:pt x="57803" y="101311"/>
                    <a:pt x="55063" y="96196"/>
                  </a:cubicBezTo>
                  <a:cubicBezTo>
                    <a:pt x="54062" y="94328"/>
                    <a:pt x="52498" y="92688"/>
                    <a:pt x="50540" y="91454"/>
                  </a:cubicBezTo>
                  <a:cubicBezTo>
                    <a:pt x="45428" y="88231"/>
                    <a:pt x="39428" y="88186"/>
                    <a:pt x="34135" y="88145"/>
                  </a:cubicBezTo>
                  <a:lnTo>
                    <a:pt x="18166" y="88024"/>
                  </a:lnTo>
                  <a:cubicBezTo>
                    <a:pt x="16498" y="88012"/>
                    <a:pt x="15035" y="87941"/>
                    <a:pt x="14032" y="87196"/>
                  </a:cubicBezTo>
                  <a:cubicBezTo>
                    <a:pt x="12431" y="86007"/>
                    <a:pt x="12363" y="83426"/>
                    <a:pt x="12529" y="80814"/>
                  </a:cubicBezTo>
                  <a:cubicBezTo>
                    <a:pt x="14458" y="50289"/>
                    <a:pt x="13884" y="24951"/>
                    <a:pt x="10723" y="1079"/>
                  </a:cubicBezTo>
                  <a:cubicBezTo>
                    <a:pt x="10638" y="454"/>
                    <a:pt x="10104" y="1"/>
                    <a:pt x="94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1"/>
            <p:cNvSpPr/>
            <p:nvPr/>
          </p:nvSpPr>
          <p:spPr>
            <a:xfrm>
              <a:off x="5444025" y="3910925"/>
              <a:ext cx="157400" cy="408375"/>
            </a:xfrm>
            <a:custGeom>
              <a:avLst/>
              <a:gdLst/>
              <a:ahLst/>
              <a:cxnLst/>
              <a:rect l="l" t="t" r="r" b="b"/>
              <a:pathLst>
                <a:path w="6296" h="16335" extrusionOk="0">
                  <a:moveTo>
                    <a:pt x="5223" y="1"/>
                  </a:moveTo>
                  <a:cubicBezTo>
                    <a:pt x="4635" y="2"/>
                    <a:pt x="4159" y="478"/>
                    <a:pt x="4159" y="1067"/>
                  </a:cubicBezTo>
                  <a:lnTo>
                    <a:pt x="4164" y="12782"/>
                  </a:lnTo>
                  <a:cubicBezTo>
                    <a:pt x="4164" y="13033"/>
                    <a:pt x="4166" y="13294"/>
                    <a:pt x="4126" y="13491"/>
                  </a:cubicBezTo>
                  <a:cubicBezTo>
                    <a:pt x="4045" y="13886"/>
                    <a:pt x="3763" y="14125"/>
                    <a:pt x="3534" y="14179"/>
                  </a:cubicBezTo>
                  <a:cubicBezTo>
                    <a:pt x="3460" y="14197"/>
                    <a:pt x="3380" y="14204"/>
                    <a:pt x="3296" y="14204"/>
                  </a:cubicBezTo>
                  <a:cubicBezTo>
                    <a:pt x="2976" y="14204"/>
                    <a:pt x="2592" y="14093"/>
                    <a:pt x="2217" y="13985"/>
                  </a:cubicBezTo>
                  <a:lnTo>
                    <a:pt x="2150" y="13965"/>
                  </a:lnTo>
                  <a:cubicBezTo>
                    <a:pt x="2147" y="13882"/>
                    <a:pt x="2150" y="13777"/>
                    <a:pt x="2152" y="13717"/>
                  </a:cubicBezTo>
                  <a:lnTo>
                    <a:pt x="2511" y="1853"/>
                  </a:lnTo>
                  <a:cubicBezTo>
                    <a:pt x="2529" y="1265"/>
                    <a:pt x="2067" y="774"/>
                    <a:pt x="1479" y="757"/>
                  </a:cubicBezTo>
                  <a:cubicBezTo>
                    <a:pt x="894" y="761"/>
                    <a:pt x="400" y="1201"/>
                    <a:pt x="382" y="1790"/>
                  </a:cubicBezTo>
                  <a:lnTo>
                    <a:pt x="23" y="13653"/>
                  </a:lnTo>
                  <a:cubicBezTo>
                    <a:pt x="14" y="13960"/>
                    <a:pt x="1" y="14422"/>
                    <a:pt x="187" y="14871"/>
                  </a:cubicBezTo>
                  <a:cubicBezTo>
                    <a:pt x="538" y="15718"/>
                    <a:pt x="1330" y="15946"/>
                    <a:pt x="1628" y="16033"/>
                  </a:cubicBezTo>
                  <a:cubicBezTo>
                    <a:pt x="2111" y="16171"/>
                    <a:pt x="2680" y="16334"/>
                    <a:pt x="3297" y="16334"/>
                  </a:cubicBezTo>
                  <a:cubicBezTo>
                    <a:pt x="3302" y="16334"/>
                    <a:pt x="3307" y="16334"/>
                    <a:pt x="3311" y="16334"/>
                  </a:cubicBezTo>
                  <a:cubicBezTo>
                    <a:pt x="3550" y="16334"/>
                    <a:pt x="3788" y="16307"/>
                    <a:pt x="4022" y="16252"/>
                  </a:cubicBezTo>
                  <a:cubicBezTo>
                    <a:pt x="5116" y="15995"/>
                    <a:pt x="5976" y="15077"/>
                    <a:pt x="6213" y="13914"/>
                  </a:cubicBezTo>
                  <a:cubicBezTo>
                    <a:pt x="6295" y="13505"/>
                    <a:pt x="6294" y="13102"/>
                    <a:pt x="6294" y="12779"/>
                  </a:cubicBezTo>
                  <a:lnTo>
                    <a:pt x="6289" y="1066"/>
                  </a:lnTo>
                  <a:cubicBezTo>
                    <a:pt x="6288" y="477"/>
                    <a:pt x="5811" y="1"/>
                    <a:pt x="5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1"/>
            <p:cNvSpPr/>
            <p:nvPr/>
          </p:nvSpPr>
          <p:spPr>
            <a:xfrm>
              <a:off x="4979150" y="3148525"/>
              <a:ext cx="627400" cy="302575"/>
            </a:xfrm>
            <a:custGeom>
              <a:avLst/>
              <a:gdLst/>
              <a:ahLst/>
              <a:cxnLst/>
              <a:rect l="l" t="t" r="r" b="b"/>
              <a:pathLst>
                <a:path w="25096" h="12103" extrusionOk="0">
                  <a:moveTo>
                    <a:pt x="1088" y="0"/>
                  </a:moveTo>
                  <a:cubicBezTo>
                    <a:pt x="505" y="0"/>
                    <a:pt x="30" y="471"/>
                    <a:pt x="24" y="1055"/>
                  </a:cubicBezTo>
                  <a:cubicBezTo>
                    <a:pt x="1" y="3485"/>
                    <a:pt x="1159" y="5960"/>
                    <a:pt x="3200" y="7847"/>
                  </a:cubicBezTo>
                  <a:cubicBezTo>
                    <a:pt x="6191" y="10608"/>
                    <a:pt x="9767" y="12102"/>
                    <a:pt x="13186" y="12102"/>
                  </a:cubicBezTo>
                  <a:cubicBezTo>
                    <a:pt x="13190" y="12102"/>
                    <a:pt x="13195" y="12102"/>
                    <a:pt x="13199" y="12102"/>
                  </a:cubicBezTo>
                  <a:cubicBezTo>
                    <a:pt x="14141" y="12102"/>
                    <a:pt x="15078" y="11984"/>
                    <a:pt x="15990" y="11749"/>
                  </a:cubicBezTo>
                  <a:cubicBezTo>
                    <a:pt x="18857" y="11004"/>
                    <a:pt x="22729" y="8733"/>
                    <a:pt x="24897" y="2135"/>
                  </a:cubicBezTo>
                  <a:cubicBezTo>
                    <a:pt x="25095" y="1571"/>
                    <a:pt x="24792" y="954"/>
                    <a:pt x="24225" y="768"/>
                  </a:cubicBezTo>
                  <a:cubicBezTo>
                    <a:pt x="24114" y="732"/>
                    <a:pt x="24002" y="715"/>
                    <a:pt x="23891" y="715"/>
                  </a:cubicBezTo>
                  <a:cubicBezTo>
                    <a:pt x="23436" y="715"/>
                    <a:pt x="23013" y="1010"/>
                    <a:pt x="22873" y="1471"/>
                  </a:cubicBezTo>
                  <a:cubicBezTo>
                    <a:pt x="21396" y="5970"/>
                    <a:pt x="18832" y="8811"/>
                    <a:pt x="15456" y="9687"/>
                  </a:cubicBezTo>
                  <a:cubicBezTo>
                    <a:pt x="14718" y="9879"/>
                    <a:pt x="13956" y="9973"/>
                    <a:pt x="13180" y="9973"/>
                  </a:cubicBezTo>
                  <a:cubicBezTo>
                    <a:pt x="10296" y="9973"/>
                    <a:pt x="7236" y="8674"/>
                    <a:pt x="4646" y="6282"/>
                  </a:cubicBezTo>
                  <a:cubicBezTo>
                    <a:pt x="3045" y="4803"/>
                    <a:pt x="2136" y="2906"/>
                    <a:pt x="2154" y="1076"/>
                  </a:cubicBezTo>
                  <a:cubicBezTo>
                    <a:pt x="2159" y="488"/>
                    <a:pt x="1687" y="6"/>
                    <a:pt x="11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1"/>
            <p:cNvSpPr/>
            <p:nvPr/>
          </p:nvSpPr>
          <p:spPr>
            <a:xfrm>
              <a:off x="5054950" y="3668275"/>
              <a:ext cx="577925" cy="283525"/>
            </a:xfrm>
            <a:custGeom>
              <a:avLst/>
              <a:gdLst/>
              <a:ahLst/>
              <a:cxnLst/>
              <a:rect l="l" t="t" r="r" b="b"/>
              <a:pathLst>
                <a:path w="23117" h="11341" extrusionOk="0">
                  <a:moveTo>
                    <a:pt x="14503" y="0"/>
                  </a:moveTo>
                  <a:cubicBezTo>
                    <a:pt x="8314" y="0"/>
                    <a:pt x="2398" y="4077"/>
                    <a:pt x="255" y="9909"/>
                  </a:cubicBezTo>
                  <a:cubicBezTo>
                    <a:pt x="0" y="10604"/>
                    <a:pt x="515" y="11341"/>
                    <a:pt x="1255" y="11341"/>
                  </a:cubicBezTo>
                  <a:cubicBezTo>
                    <a:pt x="1702" y="11341"/>
                    <a:pt x="2100" y="11063"/>
                    <a:pt x="2255" y="10643"/>
                  </a:cubicBezTo>
                  <a:cubicBezTo>
                    <a:pt x="4074" y="5696"/>
                    <a:pt x="9300" y="2133"/>
                    <a:pt x="14564" y="2133"/>
                  </a:cubicBezTo>
                  <a:cubicBezTo>
                    <a:pt x="14745" y="2133"/>
                    <a:pt x="14926" y="2137"/>
                    <a:pt x="15107" y="2146"/>
                  </a:cubicBezTo>
                  <a:cubicBezTo>
                    <a:pt x="16587" y="2220"/>
                    <a:pt x="17691" y="2583"/>
                    <a:pt x="18391" y="3225"/>
                  </a:cubicBezTo>
                  <a:cubicBezTo>
                    <a:pt x="19382" y="4132"/>
                    <a:pt x="19664" y="5620"/>
                    <a:pt x="19962" y="7193"/>
                  </a:cubicBezTo>
                  <a:cubicBezTo>
                    <a:pt x="20183" y="8358"/>
                    <a:pt x="20411" y="9563"/>
                    <a:pt x="20939" y="10681"/>
                  </a:cubicBezTo>
                  <a:cubicBezTo>
                    <a:pt x="21120" y="11066"/>
                    <a:pt x="21503" y="11291"/>
                    <a:pt x="21902" y="11291"/>
                  </a:cubicBezTo>
                  <a:cubicBezTo>
                    <a:pt x="22054" y="11291"/>
                    <a:pt x="22209" y="11258"/>
                    <a:pt x="22356" y="11188"/>
                  </a:cubicBezTo>
                  <a:cubicBezTo>
                    <a:pt x="22888" y="10938"/>
                    <a:pt x="23116" y="10303"/>
                    <a:pt x="22865" y="9771"/>
                  </a:cubicBezTo>
                  <a:cubicBezTo>
                    <a:pt x="22453" y="8899"/>
                    <a:pt x="22259" y="7878"/>
                    <a:pt x="22055" y="6796"/>
                  </a:cubicBezTo>
                  <a:cubicBezTo>
                    <a:pt x="21705" y="4950"/>
                    <a:pt x="21343" y="3041"/>
                    <a:pt x="19830" y="1654"/>
                  </a:cubicBezTo>
                  <a:cubicBezTo>
                    <a:pt x="18756" y="669"/>
                    <a:pt x="17202" y="119"/>
                    <a:pt x="15214" y="18"/>
                  </a:cubicBezTo>
                  <a:cubicBezTo>
                    <a:pt x="14977" y="6"/>
                    <a:pt x="14740" y="0"/>
                    <a:pt x="14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1"/>
            <p:cNvSpPr/>
            <p:nvPr/>
          </p:nvSpPr>
          <p:spPr>
            <a:xfrm>
              <a:off x="5616900" y="3269325"/>
              <a:ext cx="222350" cy="409500"/>
            </a:xfrm>
            <a:custGeom>
              <a:avLst/>
              <a:gdLst/>
              <a:ahLst/>
              <a:cxnLst/>
              <a:rect l="l" t="t" r="r" b="b"/>
              <a:pathLst>
                <a:path w="8894" h="16380" extrusionOk="0">
                  <a:moveTo>
                    <a:pt x="5986" y="1"/>
                  </a:moveTo>
                  <a:cubicBezTo>
                    <a:pt x="5842" y="1"/>
                    <a:pt x="5697" y="30"/>
                    <a:pt x="5557" y="91"/>
                  </a:cubicBezTo>
                  <a:cubicBezTo>
                    <a:pt x="2190" y="1540"/>
                    <a:pt x="1" y="5373"/>
                    <a:pt x="464" y="9008"/>
                  </a:cubicBezTo>
                  <a:cubicBezTo>
                    <a:pt x="926" y="12644"/>
                    <a:pt x="4005" y="15806"/>
                    <a:pt x="7627" y="16367"/>
                  </a:cubicBezTo>
                  <a:cubicBezTo>
                    <a:pt x="7681" y="16375"/>
                    <a:pt x="7736" y="16379"/>
                    <a:pt x="7791" y="16379"/>
                  </a:cubicBezTo>
                  <a:lnTo>
                    <a:pt x="7792" y="16379"/>
                  </a:lnTo>
                  <a:cubicBezTo>
                    <a:pt x="8347" y="16378"/>
                    <a:pt x="8809" y="15950"/>
                    <a:pt x="8852" y="15394"/>
                  </a:cubicBezTo>
                  <a:cubicBezTo>
                    <a:pt x="8894" y="14840"/>
                    <a:pt x="8502" y="14346"/>
                    <a:pt x="7952" y="14261"/>
                  </a:cubicBezTo>
                  <a:cubicBezTo>
                    <a:pt x="5235" y="13841"/>
                    <a:pt x="2923" y="11467"/>
                    <a:pt x="2577" y="8740"/>
                  </a:cubicBezTo>
                  <a:cubicBezTo>
                    <a:pt x="2231" y="6012"/>
                    <a:pt x="3873" y="3135"/>
                    <a:pt x="6399" y="2048"/>
                  </a:cubicBezTo>
                  <a:cubicBezTo>
                    <a:pt x="6944" y="1819"/>
                    <a:pt x="7198" y="1189"/>
                    <a:pt x="6964" y="646"/>
                  </a:cubicBezTo>
                  <a:cubicBezTo>
                    <a:pt x="6791" y="242"/>
                    <a:pt x="6398" y="1"/>
                    <a:pt x="59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1"/>
            <p:cNvSpPr/>
            <p:nvPr/>
          </p:nvSpPr>
          <p:spPr>
            <a:xfrm>
              <a:off x="4712425" y="3422650"/>
              <a:ext cx="376450" cy="311250"/>
            </a:xfrm>
            <a:custGeom>
              <a:avLst/>
              <a:gdLst/>
              <a:ahLst/>
              <a:cxnLst/>
              <a:rect l="l" t="t" r="r" b="b"/>
              <a:pathLst>
                <a:path w="15058" h="12450" extrusionOk="0">
                  <a:moveTo>
                    <a:pt x="7743" y="2132"/>
                  </a:moveTo>
                  <a:cubicBezTo>
                    <a:pt x="8240" y="2132"/>
                    <a:pt x="8728" y="2220"/>
                    <a:pt x="9178" y="2404"/>
                  </a:cubicBezTo>
                  <a:cubicBezTo>
                    <a:pt x="10725" y="3069"/>
                    <a:pt x="11786" y="4133"/>
                    <a:pt x="12332" y="5568"/>
                  </a:cubicBezTo>
                  <a:cubicBezTo>
                    <a:pt x="12940" y="7168"/>
                    <a:pt x="12683" y="8613"/>
                    <a:pt x="12520" y="8959"/>
                  </a:cubicBezTo>
                  <a:cubicBezTo>
                    <a:pt x="12233" y="9568"/>
                    <a:pt x="11501" y="10054"/>
                    <a:pt x="10608" y="10227"/>
                  </a:cubicBezTo>
                  <a:cubicBezTo>
                    <a:pt x="10265" y="10294"/>
                    <a:pt x="9908" y="10320"/>
                    <a:pt x="9544" y="10320"/>
                  </a:cubicBezTo>
                  <a:cubicBezTo>
                    <a:pt x="8898" y="10320"/>
                    <a:pt x="8230" y="10239"/>
                    <a:pt x="7576" y="10158"/>
                  </a:cubicBezTo>
                  <a:cubicBezTo>
                    <a:pt x="5886" y="9954"/>
                    <a:pt x="4165" y="9659"/>
                    <a:pt x="3313" y="8555"/>
                  </a:cubicBezTo>
                  <a:cubicBezTo>
                    <a:pt x="2356" y="7316"/>
                    <a:pt x="2824" y="5370"/>
                    <a:pt x="3749" y="4169"/>
                  </a:cubicBezTo>
                  <a:cubicBezTo>
                    <a:pt x="4740" y="2882"/>
                    <a:pt x="6288" y="2132"/>
                    <a:pt x="7743" y="2132"/>
                  </a:cubicBezTo>
                  <a:close/>
                  <a:moveTo>
                    <a:pt x="7734" y="0"/>
                  </a:moveTo>
                  <a:cubicBezTo>
                    <a:pt x="5632" y="0"/>
                    <a:pt x="3471" y="1040"/>
                    <a:pt x="2061" y="2868"/>
                  </a:cubicBezTo>
                  <a:cubicBezTo>
                    <a:pt x="615" y="4746"/>
                    <a:pt x="1" y="7750"/>
                    <a:pt x="1627" y="9857"/>
                  </a:cubicBezTo>
                  <a:cubicBezTo>
                    <a:pt x="3095" y="11758"/>
                    <a:pt x="5739" y="12081"/>
                    <a:pt x="7319" y="12274"/>
                  </a:cubicBezTo>
                  <a:cubicBezTo>
                    <a:pt x="8014" y="12358"/>
                    <a:pt x="8768" y="12450"/>
                    <a:pt x="9544" y="12450"/>
                  </a:cubicBezTo>
                  <a:cubicBezTo>
                    <a:pt x="10028" y="12450"/>
                    <a:pt x="10522" y="12414"/>
                    <a:pt x="11014" y="12318"/>
                  </a:cubicBezTo>
                  <a:cubicBezTo>
                    <a:pt x="12585" y="12014"/>
                    <a:pt x="13867" y="11097"/>
                    <a:pt x="14447" y="9867"/>
                  </a:cubicBezTo>
                  <a:cubicBezTo>
                    <a:pt x="14940" y="8817"/>
                    <a:pt x="15057" y="6744"/>
                    <a:pt x="14323" y="4811"/>
                  </a:cubicBezTo>
                  <a:cubicBezTo>
                    <a:pt x="13574" y="2840"/>
                    <a:pt x="12081" y="1331"/>
                    <a:pt x="10008" y="443"/>
                  </a:cubicBezTo>
                  <a:lnTo>
                    <a:pt x="9994" y="437"/>
                  </a:lnTo>
                  <a:cubicBezTo>
                    <a:pt x="9276" y="142"/>
                    <a:pt x="8509" y="0"/>
                    <a:pt x="77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1"/>
            <p:cNvSpPr/>
            <p:nvPr/>
          </p:nvSpPr>
          <p:spPr>
            <a:xfrm>
              <a:off x="4551175" y="3078900"/>
              <a:ext cx="218800" cy="403400"/>
            </a:xfrm>
            <a:custGeom>
              <a:avLst/>
              <a:gdLst/>
              <a:ahLst/>
              <a:cxnLst/>
              <a:rect l="l" t="t" r="r" b="b"/>
              <a:pathLst>
                <a:path w="8752" h="16136" extrusionOk="0">
                  <a:moveTo>
                    <a:pt x="2273" y="1"/>
                  </a:moveTo>
                  <a:cubicBezTo>
                    <a:pt x="1986" y="1"/>
                    <a:pt x="1700" y="116"/>
                    <a:pt x="1490" y="344"/>
                  </a:cubicBezTo>
                  <a:cubicBezTo>
                    <a:pt x="1091" y="777"/>
                    <a:pt x="1119" y="1450"/>
                    <a:pt x="1552" y="1849"/>
                  </a:cubicBezTo>
                  <a:cubicBezTo>
                    <a:pt x="3586" y="3720"/>
                    <a:pt x="6411" y="7543"/>
                    <a:pt x="6016" y="9802"/>
                  </a:cubicBezTo>
                  <a:cubicBezTo>
                    <a:pt x="5610" y="12130"/>
                    <a:pt x="3476" y="14004"/>
                    <a:pt x="1299" y="14004"/>
                  </a:cubicBezTo>
                  <a:cubicBezTo>
                    <a:pt x="1247" y="14004"/>
                    <a:pt x="1195" y="14003"/>
                    <a:pt x="1143" y="14001"/>
                  </a:cubicBezTo>
                  <a:cubicBezTo>
                    <a:pt x="1120" y="13999"/>
                    <a:pt x="1097" y="13999"/>
                    <a:pt x="1075" y="13999"/>
                  </a:cubicBezTo>
                  <a:cubicBezTo>
                    <a:pt x="519" y="13999"/>
                    <a:pt x="56" y="14449"/>
                    <a:pt x="29" y="15013"/>
                  </a:cubicBezTo>
                  <a:cubicBezTo>
                    <a:pt x="0" y="15601"/>
                    <a:pt x="453" y="16099"/>
                    <a:pt x="1041" y="16128"/>
                  </a:cubicBezTo>
                  <a:cubicBezTo>
                    <a:pt x="1136" y="16133"/>
                    <a:pt x="1228" y="16135"/>
                    <a:pt x="1323" y="16135"/>
                  </a:cubicBezTo>
                  <a:cubicBezTo>
                    <a:pt x="4519" y="16135"/>
                    <a:pt x="7531" y="13517"/>
                    <a:pt x="8115" y="10169"/>
                  </a:cubicBezTo>
                  <a:cubicBezTo>
                    <a:pt x="8752" y="6513"/>
                    <a:pt x="4636" y="1792"/>
                    <a:pt x="2995" y="282"/>
                  </a:cubicBezTo>
                  <a:cubicBezTo>
                    <a:pt x="2790" y="94"/>
                    <a:pt x="2531" y="1"/>
                    <a:pt x="2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1"/>
            <p:cNvSpPr/>
            <p:nvPr/>
          </p:nvSpPr>
          <p:spPr>
            <a:xfrm>
              <a:off x="4662100" y="2392350"/>
              <a:ext cx="174625" cy="341450"/>
            </a:xfrm>
            <a:custGeom>
              <a:avLst/>
              <a:gdLst/>
              <a:ahLst/>
              <a:cxnLst/>
              <a:rect l="l" t="t" r="r" b="b"/>
              <a:pathLst>
                <a:path w="6985" h="13658" extrusionOk="0">
                  <a:moveTo>
                    <a:pt x="5798" y="1"/>
                  </a:moveTo>
                  <a:cubicBezTo>
                    <a:pt x="5701" y="1"/>
                    <a:pt x="5602" y="14"/>
                    <a:pt x="5504" y="42"/>
                  </a:cubicBezTo>
                  <a:cubicBezTo>
                    <a:pt x="2686" y="851"/>
                    <a:pt x="533" y="3453"/>
                    <a:pt x="267" y="6374"/>
                  </a:cubicBezTo>
                  <a:cubicBezTo>
                    <a:pt x="1" y="9293"/>
                    <a:pt x="1648" y="12242"/>
                    <a:pt x="4275" y="13546"/>
                  </a:cubicBezTo>
                  <a:cubicBezTo>
                    <a:pt x="4422" y="13619"/>
                    <a:pt x="4583" y="13657"/>
                    <a:pt x="4748" y="13657"/>
                  </a:cubicBezTo>
                  <a:lnTo>
                    <a:pt x="4748" y="13656"/>
                  </a:lnTo>
                  <a:cubicBezTo>
                    <a:pt x="4749" y="13656"/>
                    <a:pt x="4750" y="13656"/>
                    <a:pt x="4750" y="13656"/>
                  </a:cubicBezTo>
                  <a:cubicBezTo>
                    <a:pt x="5244" y="13656"/>
                    <a:pt x="5672" y="13316"/>
                    <a:pt x="5786" y="12836"/>
                  </a:cubicBezTo>
                  <a:cubicBezTo>
                    <a:pt x="5898" y="12354"/>
                    <a:pt x="5665" y="11858"/>
                    <a:pt x="5222" y="11638"/>
                  </a:cubicBezTo>
                  <a:cubicBezTo>
                    <a:pt x="3395" y="10731"/>
                    <a:pt x="2203" y="8598"/>
                    <a:pt x="2388" y="6566"/>
                  </a:cubicBezTo>
                  <a:cubicBezTo>
                    <a:pt x="2574" y="4535"/>
                    <a:pt x="4131" y="2653"/>
                    <a:pt x="6092" y="2091"/>
                  </a:cubicBezTo>
                  <a:cubicBezTo>
                    <a:pt x="6657" y="1928"/>
                    <a:pt x="6985" y="1338"/>
                    <a:pt x="6822" y="773"/>
                  </a:cubicBezTo>
                  <a:cubicBezTo>
                    <a:pt x="6688" y="305"/>
                    <a:pt x="6261" y="1"/>
                    <a:pt x="57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1"/>
            <p:cNvSpPr/>
            <p:nvPr/>
          </p:nvSpPr>
          <p:spPr>
            <a:xfrm>
              <a:off x="4642075" y="1858875"/>
              <a:ext cx="168475" cy="260800"/>
            </a:xfrm>
            <a:custGeom>
              <a:avLst/>
              <a:gdLst/>
              <a:ahLst/>
              <a:cxnLst/>
              <a:rect l="l" t="t" r="r" b="b"/>
              <a:pathLst>
                <a:path w="6739" h="10432" extrusionOk="0">
                  <a:moveTo>
                    <a:pt x="3374" y="2361"/>
                  </a:moveTo>
                  <a:lnTo>
                    <a:pt x="3374" y="2362"/>
                  </a:lnTo>
                  <a:cubicBezTo>
                    <a:pt x="3905" y="3432"/>
                    <a:pt x="4417" y="4532"/>
                    <a:pt x="4496" y="5651"/>
                  </a:cubicBezTo>
                  <a:cubicBezTo>
                    <a:pt x="4561" y="6571"/>
                    <a:pt x="4231" y="7761"/>
                    <a:pt x="3351" y="8203"/>
                  </a:cubicBezTo>
                  <a:cubicBezTo>
                    <a:pt x="3185" y="8285"/>
                    <a:pt x="3017" y="8305"/>
                    <a:pt x="2932" y="8305"/>
                  </a:cubicBezTo>
                  <a:cubicBezTo>
                    <a:pt x="2907" y="8305"/>
                    <a:pt x="2890" y="8303"/>
                    <a:pt x="2881" y="8301"/>
                  </a:cubicBezTo>
                  <a:cubicBezTo>
                    <a:pt x="2865" y="8279"/>
                    <a:pt x="2829" y="8213"/>
                    <a:pt x="2767" y="7992"/>
                  </a:cubicBezTo>
                  <a:cubicBezTo>
                    <a:pt x="2249" y="6142"/>
                    <a:pt x="2477" y="4064"/>
                    <a:pt x="3374" y="2361"/>
                  </a:cubicBezTo>
                  <a:close/>
                  <a:moveTo>
                    <a:pt x="3456" y="0"/>
                  </a:moveTo>
                  <a:cubicBezTo>
                    <a:pt x="3034" y="0"/>
                    <a:pt x="2475" y="155"/>
                    <a:pt x="1884" y="746"/>
                  </a:cubicBezTo>
                  <a:lnTo>
                    <a:pt x="1720" y="954"/>
                  </a:lnTo>
                  <a:cubicBezTo>
                    <a:pt x="366" y="3236"/>
                    <a:pt x="0" y="6012"/>
                    <a:pt x="716" y="8567"/>
                  </a:cubicBezTo>
                  <a:cubicBezTo>
                    <a:pt x="821" y="8936"/>
                    <a:pt x="971" y="9364"/>
                    <a:pt x="1301" y="9729"/>
                  </a:cubicBezTo>
                  <a:cubicBezTo>
                    <a:pt x="1756" y="10230"/>
                    <a:pt x="2358" y="10432"/>
                    <a:pt x="2959" y="10432"/>
                  </a:cubicBezTo>
                  <a:cubicBezTo>
                    <a:pt x="3433" y="10432"/>
                    <a:pt x="3906" y="10308"/>
                    <a:pt x="4305" y="10106"/>
                  </a:cubicBezTo>
                  <a:cubicBezTo>
                    <a:pt x="6068" y="9220"/>
                    <a:pt x="6738" y="7154"/>
                    <a:pt x="6621" y="5499"/>
                  </a:cubicBezTo>
                  <a:cubicBezTo>
                    <a:pt x="6505" y="3865"/>
                    <a:pt x="5783" y="2418"/>
                    <a:pt x="5146" y="1141"/>
                  </a:cubicBezTo>
                  <a:cubicBezTo>
                    <a:pt x="4839" y="526"/>
                    <a:pt x="4322" y="119"/>
                    <a:pt x="3728" y="22"/>
                  </a:cubicBezTo>
                  <a:cubicBezTo>
                    <a:pt x="3645" y="9"/>
                    <a:pt x="3555" y="0"/>
                    <a:pt x="345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1"/>
            <p:cNvSpPr/>
            <p:nvPr/>
          </p:nvSpPr>
          <p:spPr>
            <a:xfrm>
              <a:off x="4639900" y="1170400"/>
              <a:ext cx="162050" cy="323325"/>
            </a:xfrm>
            <a:custGeom>
              <a:avLst/>
              <a:gdLst/>
              <a:ahLst/>
              <a:cxnLst/>
              <a:rect l="l" t="t" r="r" b="b"/>
              <a:pathLst>
                <a:path w="6482" h="12933" extrusionOk="0">
                  <a:moveTo>
                    <a:pt x="5283" y="1"/>
                  </a:moveTo>
                  <a:cubicBezTo>
                    <a:pt x="5165" y="1"/>
                    <a:pt x="5046" y="21"/>
                    <a:pt x="4929" y="63"/>
                  </a:cubicBezTo>
                  <a:cubicBezTo>
                    <a:pt x="2416" y="945"/>
                    <a:pt x="0" y="5279"/>
                    <a:pt x="99" y="7748"/>
                  </a:cubicBezTo>
                  <a:cubicBezTo>
                    <a:pt x="193" y="10079"/>
                    <a:pt x="1938" y="12723"/>
                    <a:pt x="4594" y="12931"/>
                  </a:cubicBezTo>
                  <a:cubicBezTo>
                    <a:pt x="4622" y="12932"/>
                    <a:pt x="4649" y="12933"/>
                    <a:pt x="4677" y="12933"/>
                  </a:cubicBezTo>
                  <a:lnTo>
                    <a:pt x="4677" y="12933"/>
                  </a:lnTo>
                  <a:cubicBezTo>
                    <a:pt x="5249" y="12932"/>
                    <a:pt x="5717" y="12481"/>
                    <a:pt x="5740" y="11908"/>
                  </a:cubicBezTo>
                  <a:cubicBezTo>
                    <a:pt x="5762" y="11337"/>
                    <a:pt x="5328" y="10851"/>
                    <a:pt x="4758" y="10806"/>
                  </a:cubicBezTo>
                  <a:cubicBezTo>
                    <a:pt x="3315" y="10694"/>
                    <a:pt x="2285" y="9091"/>
                    <a:pt x="2227" y="7663"/>
                  </a:cubicBezTo>
                  <a:cubicBezTo>
                    <a:pt x="2162" y="6056"/>
                    <a:pt x="4088" y="2615"/>
                    <a:pt x="5635" y="2072"/>
                  </a:cubicBezTo>
                  <a:cubicBezTo>
                    <a:pt x="6189" y="1877"/>
                    <a:pt x="6481" y="1269"/>
                    <a:pt x="6286" y="715"/>
                  </a:cubicBezTo>
                  <a:cubicBezTo>
                    <a:pt x="6133" y="277"/>
                    <a:pt x="5721" y="1"/>
                    <a:pt x="5283" y="1"/>
                  </a:cubicBezTo>
                  <a:close/>
                  <a:moveTo>
                    <a:pt x="4677" y="12933"/>
                  </a:moveTo>
                  <a:lnTo>
                    <a:pt x="4677" y="12933"/>
                  </a:lnTo>
                  <a:cubicBezTo>
                    <a:pt x="4677" y="12933"/>
                    <a:pt x="4676" y="12933"/>
                    <a:pt x="4676" y="12933"/>
                  </a:cubicBezTo>
                  <a:lnTo>
                    <a:pt x="4677" y="12933"/>
                  </a:lnTo>
                  <a:cubicBezTo>
                    <a:pt x="4677" y="12933"/>
                    <a:pt x="4677" y="12933"/>
                    <a:pt x="4677" y="129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1"/>
            <p:cNvSpPr/>
            <p:nvPr/>
          </p:nvSpPr>
          <p:spPr>
            <a:xfrm>
              <a:off x="5825825" y="2474025"/>
              <a:ext cx="374675" cy="861450"/>
            </a:xfrm>
            <a:custGeom>
              <a:avLst/>
              <a:gdLst/>
              <a:ahLst/>
              <a:cxnLst/>
              <a:rect l="l" t="t" r="r" b="b"/>
              <a:pathLst>
                <a:path w="14987" h="34458" extrusionOk="0">
                  <a:moveTo>
                    <a:pt x="10970" y="2130"/>
                  </a:moveTo>
                  <a:cubicBezTo>
                    <a:pt x="11253" y="2130"/>
                    <a:pt x="11583" y="2194"/>
                    <a:pt x="11866" y="2417"/>
                  </a:cubicBezTo>
                  <a:cubicBezTo>
                    <a:pt x="12236" y="2708"/>
                    <a:pt x="12487" y="3203"/>
                    <a:pt x="12627" y="3916"/>
                  </a:cubicBezTo>
                  <a:cubicBezTo>
                    <a:pt x="12582" y="3806"/>
                    <a:pt x="12526" y="3700"/>
                    <a:pt x="12462" y="3600"/>
                  </a:cubicBezTo>
                  <a:cubicBezTo>
                    <a:pt x="12136" y="3103"/>
                    <a:pt x="11737" y="2781"/>
                    <a:pt x="11277" y="2641"/>
                  </a:cubicBezTo>
                  <a:cubicBezTo>
                    <a:pt x="11098" y="2587"/>
                    <a:pt x="10920" y="2560"/>
                    <a:pt x="10744" y="2560"/>
                  </a:cubicBezTo>
                  <a:cubicBezTo>
                    <a:pt x="9897" y="2560"/>
                    <a:pt x="9098" y="3174"/>
                    <a:pt x="8536" y="4290"/>
                  </a:cubicBezTo>
                  <a:cubicBezTo>
                    <a:pt x="8528" y="4306"/>
                    <a:pt x="8521" y="4320"/>
                    <a:pt x="8513" y="4336"/>
                  </a:cubicBezTo>
                  <a:cubicBezTo>
                    <a:pt x="8623" y="3889"/>
                    <a:pt x="8806" y="3454"/>
                    <a:pt x="9093" y="3071"/>
                  </a:cubicBezTo>
                  <a:cubicBezTo>
                    <a:pt x="9462" y="2582"/>
                    <a:pt x="10081" y="2227"/>
                    <a:pt x="10707" y="2147"/>
                  </a:cubicBezTo>
                  <a:cubicBezTo>
                    <a:pt x="10794" y="2136"/>
                    <a:pt x="10881" y="2130"/>
                    <a:pt x="10969" y="2130"/>
                  </a:cubicBezTo>
                  <a:close/>
                  <a:moveTo>
                    <a:pt x="10705" y="4824"/>
                  </a:moveTo>
                  <a:lnTo>
                    <a:pt x="10705" y="4824"/>
                  </a:lnTo>
                  <a:cubicBezTo>
                    <a:pt x="11060" y="5726"/>
                    <a:pt x="10234" y="9248"/>
                    <a:pt x="9449" y="10585"/>
                  </a:cubicBezTo>
                  <a:cubicBezTo>
                    <a:pt x="9339" y="10173"/>
                    <a:pt x="9220" y="9768"/>
                    <a:pt x="9104" y="9372"/>
                  </a:cubicBezTo>
                  <a:cubicBezTo>
                    <a:pt x="9066" y="9243"/>
                    <a:pt x="9028" y="9117"/>
                    <a:pt x="8993" y="8991"/>
                  </a:cubicBezTo>
                  <a:cubicBezTo>
                    <a:pt x="9233" y="7734"/>
                    <a:pt x="9826" y="6467"/>
                    <a:pt x="10439" y="5249"/>
                  </a:cubicBezTo>
                  <a:cubicBezTo>
                    <a:pt x="10538" y="5054"/>
                    <a:pt x="10630" y="4916"/>
                    <a:pt x="10705" y="4824"/>
                  </a:cubicBezTo>
                  <a:close/>
                  <a:moveTo>
                    <a:pt x="12350" y="8965"/>
                  </a:moveTo>
                  <a:cubicBezTo>
                    <a:pt x="12301" y="9153"/>
                    <a:pt x="12249" y="9341"/>
                    <a:pt x="12191" y="9530"/>
                  </a:cubicBezTo>
                  <a:cubicBezTo>
                    <a:pt x="12035" y="10041"/>
                    <a:pt x="11865" y="10466"/>
                    <a:pt x="11671" y="10813"/>
                  </a:cubicBezTo>
                  <a:cubicBezTo>
                    <a:pt x="11928" y="10252"/>
                    <a:pt x="12160" y="9620"/>
                    <a:pt x="12350" y="8965"/>
                  </a:cubicBezTo>
                  <a:close/>
                  <a:moveTo>
                    <a:pt x="10966" y="1"/>
                  </a:moveTo>
                  <a:cubicBezTo>
                    <a:pt x="10792" y="1"/>
                    <a:pt x="10615" y="12"/>
                    <a:pt x="10437" y="35"/>
                  </a:cubicBezTo>
                  <a:cubicBezTo>
                    <a:pt x="9244" y="189"/>
                    <a:pt x="8106" y="844"/>
                    <a:pt x="7393" y="1791"/>
                  </a:cubicBezTo>
                  <a:cubicBezTo>
                    <a:pt x="6080" y="3533"/>
                    <a:pt x="6118" y="5733"/>
                    <a:pt x="6382" y="7271"/>
                  </a:cubicBezTo>
                  <a:cubicBezTo>
                    <a:pt x="6490" y="7903"/>
                    <a:pt x="6645" y="8516"/>
                    <a:pt x="6813" y="9115"/>
                  </a:cubicBezTo>
                  <a:cubicBezTo>
                    <a:pt x="6727" y="9781"/>
                    <a:pt x="6721" y="10461"/>
                    <a:pt x="6828" y="11156"/>
                  </a:cubicBezTo>
                  <a:cubicBezTo>
                    <a:pt x="6967" y="12071"/>
                    <a:pt x="7298" y="12796"/>
                    <a:pt x="7811" y="13316"/>
                  </a:cubicBezTo>
                  <a:cubicBezTo>
                    <a:pt x="8031" y="15278"/>
                    <a:pt x="7866" y="17480"/>
                    <a:pt x="7306" y="20255"/>
                  </a:cubicBezTo>
                  <a:cubicBezTo>
                    <a:pt x="6799" y="22764"/>
                    <a:pt x="6186" y="24720"/>
                    <a:pt x="5373" y="26412"/>
                  </a:cubicBezTo>
                  <a:cubicBezTo>
                    <a:pt x="4223" y="28800"/>
                    <a:pt x="2554" y="30901"/>
                    <a:pt x="489" y="32561"/>
                  </a:cubicBezTo>
                  <a:cubicBezTo>
                    <a:pt x="136" y="32844"/>
                    <a:pt x="0" y="33318"/>
                    <a:pt x="149" y="33746"/>
                  </a:cubicBezTo>
                  <a:cubicBezTo>
                    <a:pt x="300" y="34172"/>
                    <a:pt x="703" y="34457"/>
                    <a:pt x="1155" y="34457"/>
                  </a:cubicBezTo>
                  <a:cubicBezTo>
                    <a:pt x="1396" y="34457"/>
                    <a:pt x="1631" y="34375"/>
                    <a:pt x="1819" y="34223"/>
                  </a:cubicBezTo>
                  <a:cubicBezTo>
                    <a:pt x="4123" y="32378"/>
                    <a:pt x="6016" y="29995"/>
                    <a:pt x="7293" y="27335"/>
                  </a:cubicBezTo>
                  <a:cubicBezTo>
                    <a:pt x="8183" y="25479"/>
                    <a:pt x="8851" y="23363"/>
                    <a:pt x="9393" y="20676"/>
                  </a:cubicBezTo>
                  <a:cubicBezTo>
                    <a:pt x="9736" y="18974"/>
                    <a:pt x="10119" y="16642"/>
                    <a:pt x="10008" y="14181"/>
                  </a:cubicBezTo>
                  <a:cubicBezTo>
                    <a:pt x="10777" y="14176"/>
                    <a:pt x="11573" y="13913"/>
                    <a:pt x="12241" y="13396"/>
                  </a:cubicBezTo>
                  <a:cubicBezTo>
                    <a:pt x="13413" y="12489"/>
                    <a:pt x="13937" y="11109"/>
                    <a:pt x="14229" y="10150"/>
                  </a:cubicBezTo>
                  <a:cubicBezTo>
                    <a:pt x="14772" y="8375"/>
                    <a:pt x="14987" y="6515"/>
                    <a:pt x="14863" y="4663"/>
                  </a:cubicBezTo>
                  <a:cubicBezTo>
                    <a:pt x="14742" y="2823"/>
                    <a:pt x="14193" y="1541"/>
                    <a:pt x="13187" y="747"/>
                  </a:cubicBezTo>
                  <a:cubicBezTo>
                    <a:pt x="12569" y="257"/>
                    <a:pt x="11794" y="1"/>
                    <a:pt x="109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1"/>
            <p:cNvSpPr/>
            <p:nvPr/>
          </p:nvSpPr>
          <p:spPr>
            <a:xfrm>
              <a:off x="4595350" y="336400"/>
              <a:ext cx="148050" cy="296375"/>
            </a:xfrm>
            <a:custGeom>
              <a:avLst/>
              <a:gdLst/>
              <a:ahLst/>
              <a:cxnLst/>
              <a:rect l="l" t="t" r="r" b="b"/>
              <a:pathLst>
                <a:path w="5922" h="11855" extrusionOk="0">
                  <a:moveTo>
                    <a:pt x="4808" y="0"/>
                  </a:moveTo>
                  <a:cubicBezTo>
                    <a:pt x="4804" y="0"/>
                    <a:pt x="4800" y="0"/>
                    <a:pt x="4796" y="0"/>
                  </a:cubicBezTo>
                  <a:cubicBezTo>
                    <a:pt x="4207" y="8"/>
                    <a:pt x="3736" y="491"/>
                    <a:pt x="3744" y="1079"/>
                  </a:cubicBezTo>
                  <a:cubicBezTo>
                    <a:pt x="3784" y="4360"/>
                    <a:pt x="2548" y="7640"/>
                    <a:pt x="354" y="10077"/>
                  </a:cubicBezTo>
                  <a:cubicBezTo>
                    <a:pt x="72" y="10390"/>
                    <a:pt x="1" y="10839"/>
                    <a:pt x="172" y="11223"/>
                  </a:cubicBezTo>
                  <a:cubicBezTo>
                    <a:pt x="343" y="11607"/>
                    <a:pt x="724" y="11855"/>
                    <a:pt x="1144" y="11855"/>
                  </a:cubicBezTo>
                  <a:cubicBezTo>
                    <a:pt x="1446" y="11855"/>
                    <a:pt x="1734" y="11727"/>
                    <a:pt x="1936" y="11503"/>
                  </a:cubicBezTo>
                  <a:cubicBezTo>
                    <a:pt x="4485" y="8672"/>
                    <a:pt x="5922" y="4862"/>
                    <a:pt x="5875" y="1052"/>
                  </a:cubicBezTo>
                  <a:cubicBezTo>
                    <a:pt x="5867" y="469"/>
                    <a:pt x="5391" y="0"/>
                    <a:pt x="48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1"/>
            <p:cNvSpPr/>
            <p:nvPr/>
          </p:nvSpPr>
          <p:spPr>
            <a:xfrm>
              <a:off x="4704125" y="475525"/>
              <a:ext cx="259725" cy="203150"/>
            </a:xfrm>
            <a:custGeom>
              <a:avLst/>
              <a:gdLst/>
              <a:ahLst/>
              <a:cxnLst/>
              <a:rect l="l" t="t" r="r" b="b"/>
              <a:pathLst>
                <a:path w="10389" h="8126" extrusionOk="0">
                  <a:moveTo>
                    <a:pt x="9168" y="0"/>
                  </a:moveTo>
                  <a:cubicBezTo>
                    <a:pt x="8976" y="0"/>
                    <a:pt x="8781" y="52"/>
                    <a:pt x="8606" y="161"/>
                  </a:cubicBezTo>
                  <a:cubicBezTo>
                    <a:pt x="5684" y="1921"/>
                    <a:pt x="2946" y="3971"/>
                    <a:pt x="432" y="6277"/>
                  </a:cubicBezTo>
                  <a:cubicBezTo>
                    <a:pt x="109" y="6574"/>
                    <a:pt x="1" y="7038"/>
                    <a:pt x="160" y="7448"/>
                  </a:cubicBezTo>
                  <a:cubicBezTo>
                    <a:pt x="319" y="7856"/>
                    <a:pt x="713" y="8126"/>
                    <a:pt x="1153" y="8126"/>
                  </a:cubicBezTo>
                  <a:cubicBezTo>
                    <a:pt x="1419" y="8126"/>
                    <a:pt x="1676" y="8026"/>
                    <a:pt x="1872" y="7845"/>
                  </a:cubicBezTo>
                  <a:cubicBezTo>
                    <a:pt x="4282" y="5635"/>
                    <a:pt x="6905" y="3673"/>
                    <a:pt x="9705" y="1986"/>
                  </a:cubicBezTo>
                  <a:cubicBezTo>
                    <a:pt x="10218" y="1686"/>
                    <a:pt x="10388" y="1025"/>
                    <a:pt x="10081" y="515"/>
                  </a:cubicBezTo>
                  <a:cubicBezTo>
                    <a:pt x="9881" y="183"/>
                    <a:pt x="9529" y="0"/>
                    <a:pt x="91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1"/>
            <p:cNvSpPr/>
            <p:nvPr/>
          </p:nvSpPr>
          <p:spPr>
            <a:xfrm>
              <a:off x="4896275" y="403575"/>
              <a:ext cx="135375" cy="146675"/>
            </a:xfrm>
            <a:custGeom>
              <a:avLst/>
              <a:gdLst/>
              <a:ahLst/>
              <a:cxnLst/>
              <a:rect l="l" t="t" r="r" b="b"/>
              <a:pathLst>
                <a:path w="5415" h="5867" extrusionOk="0">
                  <a:moveTo>
                    <a:pt x="3372" y="1"/>
                  </a:moveTo>
                  <a:cubicBezTo>
                    <a:pt x="3369" y="1"/>
                    <a:pt x="3366" y="1"/>
                    <a:pt x="3364" y="1"/>
                  </a:cubicBezTo>
                  <a:cubicBezTo>
                    <a:pt x="2709" y="1"/>
                    <a:pt x="2206" y="337"/>
                    <a:pt x="1884" y="589"/>
                  </a:cubicBezTo>
                  <a:cubicBezTo>
                    <a:pt x="1401" y="967"/>
                    <a:pt x="922" y="1590"/>
                    <a:pt x="702" y="2295"/>
                  </a:cubicBezTo>
                  <a:cubicBezTo>
                    <a:pt x="353" y="2708"/>
                    <a:pt x="123" y="3204"/>
                    <a:pt x="68" y="3693"/>
                  </a:cubicBezTo>
                  <a:cubicBezTo>
                    <a:pt x="0" y="4295"/>
                    <a:pt x="197" y="4850"/>
                    <a:pt x="624" y="5256"/>
                  </a:cubicBezTo>
                  <a:cubicBezTo>
                    <a:pt x="979" y="5594"/>
                    <a:pt x="1423" y="5770"/>
                    <a:pt x="1919" y="5770"/>
                  </a:cubicBezTo>
                  <a:cubicBezTo>
                    <a:pt x="1939" y="5770"/>
                    <a:pt x="1959" y="5770"/>
                    <a:pt x="1979" y="5769"/>
                  </a:cubicBezTo>
                  <a:cubicBezTo>
                    <a:pt x="2050" y="5767"/>
                    <a:pt x="2119" y="5761"/>
                    <a:pt x="2189" y="5751"/>
                  </a:cubicBezTo>
                  <a:cubicBezTo>
                    <a:pt x="2433" y="5828"/>
                    <a:pt x="2687" y="5867"/>
                    <a:pt x="2943" y="5867"/>
                  </a:cubicBezTo>
                  <a:cubicBezTo>
                    <a:pt x="3049" y="5867"/>
                    <a:pt x="3155" y="5860"/>
                    <a:pt x="3260" y="5847"/>
                  </a:cubicBezTo>
                  <a:cubicBezTo>
                    <a:pt x="4065" y="5749"/>
                    <a:pt x="4751" y="5289"/>
                    <a:pt x="5095" y="4617"/>
                  </a:cubicBezTo>
                  <a:cubicBezTo>
                    <a:pt x="5355" y="4108"/>
                    <a:pt x="5401" y="3516"/>
                    <a:pt x="5238" y="2951"/>
                  </a:cubicBezTo>
                  <a:cubicBezTo>
                    <a:pt x="5286" y="2801"/>
                    <a:pt x="5322" y="2646"/>
                    <a:pt x="5343" y="2489"/>
                  </a:cubicBezTo>
                  <a:cubicBezTo>
                    <a:pt x="5414" y="1948"/>
                    <a:pt x="5283" y="1385"/>
                    <a:pt x="4987" y="927"/>
                  </a:cubicBezTo>
                  <a:cubicBezTo>
                    <a:pt x="4977" y="909"/>
                    <a:pt x="4967" y="893"/>
                    <a:pt x="4957" y="875"/>
                  </a:cubicBezTo>
                  <a:cubicBezTo>
                    <a:pt x="4733" y="508"/>
                    <a:pt x="4408" y="248"/>
                    <a:pt x="4022" y="122"/>
                  </a:cubicBezTo>
                  <a:cubicBezTo>
                    <a:pt x="3815" y="43"/>
                    <a:pt x="3594" y="1"/>
                    <a:pt x="337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1"/>
            <p:cNvSpPr/>
            <p:nvPr/>
          </p:nvSpPr>
          <p:spPr>
            <a:xfrm>
              <a:off x="4653875" y="238100"/>
              <a:ext cx="129875" cy="156075"/>
            </a:xfrm>
            <a:custGeom>
              <a:avLst/>
              <a:gdLst/>
              <a:ahLst/>
              <a:cxnLst/>
              <a:rect l="l" t="t" r="r" b="b"/>
              <a:pathLst>
                <a:path w="5195" h="6243" extrusionOk="0">
                  <a:moveTo>
                    <a:pt x="2266" y="1"/>
                  </a:moveTo>
                  <a:cubicBezTo>
                    <a:pt x="2137" y="1"/>
                    <a:pt x="2009" y="16"/>
                    <a:pt x="1883" y="46"/>
                  </a:cubicBezTo>
                  <a:cubicBezTo>
                    <a:pt x="1660" y="86"/>
                    <a:pt x="1449" y="167"/>
                    <a:pt x="1256" y="285"/>
                  </a:cubicBezTo>
                  <a:cubicBezTo>
                    <a:pt x="699" y="624"/>
                    <a:pt x="443" y="1173"/>
                    <a:pt x="300" y="1559"/>
                  </a:cubicBezTo>
                  <a:cubicBezTo>
                    <a:pt x="84" y="2133"/>
                    <a:pt x="0" y="2912"/>
                    <a:pt x="179" y="3630"/>
                  </a:cubicBezTo>
                  <a:cubicBezTo>
                    <a:pt x="98" y="4164"/>
                    <a:pt x="157" y="4706"/>
                    <a:pt x="366" y="5154"/>
                  </a:cubicBezTo>
                  <a:cubicBezTo>
                    <a:pt x="623" y="5702"/>
                    <a:pt x="1081" y="6073"/>
                    <a:pt x="1656" y="6198"/>
                  </a:cubicBezTo>
                  <a:cubicBezTo>
                    <a:pt x="1787" y="6227"/>
                    <a:pt x="1923" y="6241"/>
                    <a:pt x="2059" y="6242"/>
                  </a:cubicBezTo>
                  <a:cubicBezTo>
                    <a:pt x="2416" y="6242"/>
                    <a:pt x="2763" y="6137"/>
                    <a:pt x="3080" y="5928"/>
                  </a:cubicBezTo>
                  <a:cubicBezTo>
                    <a:pt x="3139" y="5891"/>
                    <a:pt x="3195" y="5849"/>
                    <a:pt x="3249" y="5806"/>
                  </a:cubicBezTo>
                  <a:cubicBezTo>
                    <a:pt x="3602" y="5718"/>
                    <a:pt x="3930" y="5555"/>
                    <a:pt x="4214" y="5329"/>
                  </a:cubicBezTo>
                  <a:cubicBezTo>
                    <a:pt x="4849" y="4826"/>
                    <a:pt x="5195" y="4076"/>
                    <a:pt x="5138" y="3323"/>
                  </a:cubicBezTo>
                  <a:cubicBezTo>
                    <a:pt x="5095" y="2754"/>
                    <a:pt x="4825" y="2224"/>
                    <a:pt x="4393" y="1827"/>
                  </a:cubicBezTo>
                  <a:cubicBezTo>
                    <a:pt x="4356" y="1673"/>
                    <a:pt x="4305" y="1523"/>
                    <a:pt x="4242" y="1377"/>
                  </a:cubicBezTo>
                  <a:cubicBezTo>
                    <a:pt x="4020" y="878"/>
                    <a:pt x="3615" y="466"/>
                    <a:pt x="3124" y="230"/>
                  </a:cubicBezTo>
                  <a:cubicBezTo>
                    <a:pt x="3106" y="220"/>
                    <a:pt x="3089" y="211"/>
                    <a:pt x="3072" y="203"/>
                  </a:cubicBezTo>
                  <a:cubicBezTo>
                    <a:pt x="2812" y="68"/>
                    <a:pt x="2539" y="1"/>
                    <a:pt x="22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1"/>
            <p:cNvSpPr/>
            <p:nvPr/>
          </p:nvSpPr>
          <p:spPr>
            <a:xfrm>
              <a:off x="4352700" y="403800"/>
              <a:ext cx="273525" cy="265900"/>
            </a:xfrm>
            <a:custGeom>
              <a:avLst/>
              <a:gdLst/>
              <a:ahLst/>
              <a:cxnLst/>
              <a:rect l="l" t="t" r="r" b="b"/>
              <a:pathLst>
                <a:path w="10941" h="10636" extrusionOk="0">
                  <a:moveTo>
                    <a:pt x="3325" y="1"/>
                  </a:moveTo>
                  <a:cubicBezTo>
                    <a:pt x="3252" y="1"/>
                    <a:pt x="3178" y="5"/>
                    <a:pt x="3103" y="13"/>
                  </a:cubicBezTo>
                  <a:cubicBezTo>
                    <a:pt x="555" y="294"/>
                    <a:pt x="1" y="5377"/>
                    <a:pt x="300" y="9644"/>
                  </a:cubicBezTo>
                  <a:cubicBezTo>
                    <a:pt x="339" y="10202"/>
                    <a:pt x="803" y="10634"/>
                    <a:pt x="1363" y="10635"/>
                  </a:cubicBezTo>
                  <a:cubicBezTo>
                    <a:pt x="1387" y="10635"/>
                    <a:pt x="1412" y="10634"/>
                    <a:pt x="1438" y="10633"/>
                  </a:cubicBezTo>
                  <a:cubicBezTo>
                    <a:pt x="2025" y="10592"/>
                    <a:pt x="2467" y="10082"/>
                    <a:pt x="2426" y="9495"/>
                  </a:cubicBezTo>
                  <a:cubicBezTo>
                    <a:pt x="2115" y="5070"/>
                    <a:pt x="2866" y="2827"/>
                    <a:pt x="3304" y="2237"/>
                  </a:cubicBezTo>
                  <a:cubicBezTo>
                    <a:pt x="3574" y="2562"/>
                    <a:pt x="4205" y="3618"/>
                    <a:pt x="4665" y="6683"/>
                  </a:cubicBezTo>
                  <a:cubicBezTo>
                    <a:pt x="4763" y="7334"/>
                    <a:pt x="4895" y="8227"/>
                    <a:pt x="5658" y="8816"/>
                  </a:cubicBezTo>
                  <a:cubicBezTo>
                    <a:pt x="6105" y="9163"/>
                    <a:pt x="6622" y="9265"/>
                    <a:pt x="6961" y="9333"/>
                  </a:cubicBezTo>
                  <a:lnTo>
                    <a:pt x="9580" y="9851"/>
                  </a:lnTo>
                  <a:cubicBezTo>
                    <a:pt x="9648" y="9865"/>
                    <a:pt x="9716" y="9871"/>
                    <a:pt x="9783" y="9871"/>
                  </a:cubicBezTo>
                  <a:cubicBezTo>
                    <a:pt x="10281" y="9871"/>
                    <a:pt x="10726" y="9520"/>
                    <a:pt x="10826" y="9013"/>
                  </a:cubicBezTo>
                  <a:cubicBezTo>
                    <a:pt x="10941" y="8439"/>
                    <a:pt x="10569" y="7880"/>
                    <a:pt x="9995" y="7763"/>
                  </a:cubicBezTo>
                  <a:lnTo>
                    <a:pt x="7376" y="7243"/>
                  </a:lnTo>
                  <a:cubicBezTo>
                    <a:pt x="7261" y="7221"/>
                    <a:pt x="7022" y="7173"/>
                    <a:pt x="6963" y="7133"/>
                  </a:cubicBezTo>
                  <a:cubicBezTo>
                    <a:pt x="6874" y="7046"/>
                    <a:pt x="6805" y="6588"/>
                    <a:pt x="6763" y="6307"/>
                  </a:cubicBezTo>
                  <a:cubicBezTo>
                    <a:pt x="6133" y="2120"/>
                    <a:pt x="4984" y="1"/>
                    <a:pt x="33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1"/>
            <p:cNvSpPr/>
            <p:nvPr/>
          </p:nvSpPr>
          <p:spPr>
            <a:xfrm>
              <a:off x="4570050" y="597300"/>
              <a:ext cx="434800" cy="332175"/>
            </a:xfrm>
            <a:custGeom>
              <a:avLst/>
              <a:gdLst/>
              <a:ahLst/>
              <a:cxnLst/>
              <a:rect l="l" t="t" r="r" b="b"/>
              <a:pathLst>
                <a:path w="17392" h="13287" extrusionOk="0">
                  <a:moveTo>
                    <a:pt x="1075" y="0"/>
                  </a:moveTo>
                  <a:cubicBezTo>
                    <a:pt x="523" y="0"/>
                    <a:pt x="57" y="452"/>
                    <a:pt x="30" y="1015"/>
                  </a:cubicBezTo>
                  <a:cubicBezTo>
                    <a:pt x="1" y="1603"/>
                    <a:pt x="454" y="2101"/>
                    <a:pt x="1042" y="2130"/>
                  </a:cubicBezTo>
                  <a:cubicBezTo>
                    <a:pt x="5070" y="2326"/>
                    <a:pt x="5848" y="4359"/>
                    <a:pt x="6221" y="5336"/>
                  </a:cubicBezTo>
                  <a:cubicBezTo>
                    <a:pt x="6361" y="5701"/>
                    <a:pt x="6482" y="6016"/>
                    <a:pt x="6787" y="6252"/>
                  </a:cubicBezTo>
                  <a:cubicBezTo>
                    <a:pt x="7196" y="6570"/>
                    <a:pt x="7641" y="6679"/>
                    <a:pt x="8077" y="6679"/>
                  </a:cubicBezTo>
                  <a:cubicBezTo>
                    <a:pt x="8686" y="6679"/>
                    <a:pt x="9276" y="6465"/>
                    <a:pt x="9719" y="6305"/>
                  </a:cubicBezTo>
                  <a:cubicBezTo>
                    <a:pt x="10459" y="6038"/>
                    <a:pt x="11214" y="5932"/>
                    <a:pt x="11946" y="5932"/>
                  </a:cubicBezTo>
                  <a:cubicBezTo>
                    <a:pt x="13068" y="5932"/>
                    <a:pt x="14138" y="6182"/>
                    <a:pt x="15019" y="6480"/>
                  </a:cubicBezTo>
                  <a:cubicBezTo>
                    <a:pt x="13998" y="7824"/>
                    <a:pt x="9086" y="11023"/>
                    <a:pt x="7346" y="11158"/>
                  </a:cubicBezTo>
                  <a:cubicBezTo>
                    <a:pt x="6777" y="11204"/>
                    <a:pt x="6344" y="11691"/>
                    <a:pt x="6366" y="12262"/>
                  </a:cubicBezTo>
                  <a:cubicBezTo>
                    <a:pt x="6388" y="12832"/>
                    <a:pt x="6857" y="13284"/>
                    <a:pt x="7428" y="13286"/>
                  </a:cubicBezTo>
                  <a:cubicBezTo>
                    <a:pt x="7456" y="13286"/>
                    <a:pt x="7484" y="13285"/>
                    <a:pt x="7512" y="13282"/>
                  </a:cubicBezTo>
                  <a:cubicBezTo>
                    <a:pt x="9371" y="13137"/>
                    <a:pt x="16934" y="9092"/>
                    <a:pt x="17300" y="6478"/>
                  </a:cubicBezTo>
                  <a:cubicBezTo>
                    <a:pt x="17391" y="5821"/>
                    <a:pt x="17120" y="4982"/>
                    <a:pt x="16079" y="4594"/>
                  </a:cubicBezTo>
                  <a:cubicBezTo>
                    <a:pt x="14981" y="4186"/>
                    <a:pt x="13539" y="3806"/>
                    <a:pt x="11962" y="3806"/>
                  </a:cubicBezTo>
                  <a:cubicBezTo>
                    <a:pt x="10992" y="3806"/>
                    <a:pt x="9970" y="3950"/>
                    <a:pt x="8947" y="4319"/>
                  </a:cubicBezTo>
                  <a:cubicBezTo>
                    <a:pt x="8742" y="4394"/>
                    <a:pt x="8398" y="4520"/>
                    <a:pt x="8205" y="4559"/>
                  </a:cubicBezTo>
                  <a:cubicBezTo>
                    <a:pt x="7749" y="3367"/>
                    <a:pt x="6537" y="264"/>
                    <a:pt x="1144" y="3"/>
                  </a:cubicBezTo>
                  <a:cubicBezTo>
                    <a:pt x="1121" y="1"/>
                    <a:pt x="1098" y="0"/>
                    <a:pt x="1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1"/>
            <p:cNvSpPr/>
            <p:nvPr/>
          </p:nvSpPr>
          <p:spPr>
            <a:xfrm>
              <a:off x="3908325" y="616400"/>
              <a:ext cx="876850" cy="855375"/>
            </a:xfrm>
            <a:custGeom>
              <a:avLst/>
              <a:gdLst/>
              <a:ahLst/>
              <a:cxnLst/>
              <a:rect l="l" t="t" r="r" b="b"/>
              <a:pathLst>
                <a:path w="35074" h="34215" extrusionOk="0">
                  <a:moveTo>
                    <a:pt x="19137" y="0"/>
                  </a:moveTo>
                  <a:cubicBezTo>
                    <a:pt x="18982" y="0"/>
                    <a:pt x="18824" y="35"/>
                    <a:pt x="18676" y="107"/>
                  </a:cubicBezTo>
                  <a:cubicBezTo>
                    <a:pt x="15035" y="1865"/>
                    <a:pt x="11049" y="4896"/>
                    <a:pt x="6831" y="9114"/>
                  </a:cubicBezTo>
                  <a:cubicBezTo>
                    <a:pt x="3109" y="12836"/>
                    <a:pt x="770" y="17354"/>
                    <a:pt x="245" y="21837"/>
                  </a:cubicBezTo>
                  <a:cubicBezTo>
                    <a:pt x="0" y="23930"/>
                    <a:pt x="56" y="26977"/>
                    <a:pt x="1713" y="29605"/>
                  </a:cubicBezTo>
                  <a:cubicBezTo>
                    <a:pt x="3749" y="32834"/>
                    <a:pt x="7401" y="34214"/>
                    <a:pt x="10963" y="34214"/>
                  </a:cubicBezTo>
                  <a:cubicBezTo>
                    <a:pt x="12416" y="34214"/>
                    <a:pt x="13854" y="33985"/>
                    <a:pt x="15162" y="33557"/>
                  </a:cubicBezTo>
                  <a:cubicBezTo>
                    <a:pt x="19965" y="31987"/>
                    <a:pt x="23664" y="28151"/>
                    <a:pt x="26350" y="24985"/>
                  </a:cubicBezTo>
                  <a:cubicBezTo>
                    <a:pt x="29078" y="21767"/>
                    <a:pt x="33821" y="15769"/>
                    <a:pt x="34926" y="11738"/>
                  </a:cubicBezTo>
                  <a:cubicBezTo>
                    <a:pt x="35074" y="11174"/>
                    <a:pt x="34740" y="10595"/>
                    <a:pt x="34178" y="10440"/>
                  </a:cubicBezTo>
                  <a:cubicBezTo>
                    <a:pt x="34084" y="10414"/>
                    <a:pt x="33989" y="10402"/>
                    <a:pt x="33896" y="10402"/>
                  </a:cubicBezTo>
                  <a:cubicBezTo>
                    <a:pt x="33432" y="10402"/>
                    <a:pt x="33005" y="10707"/>
                    <a:pt x="32872" y="11175"/>
                  </a:cubicBezTo>
                  <a:cubicBezTo>
                    <a:pt x="32144" y="13829"/>
                    <a:pt x="29174" y="18362"/>
                    <a:pt x="24725" y="23606"/>
                  </a:cubicBezTo>
                  <a:cubicBezTo>
                    <a:pt x="22066" y="26743"/>
                    <a:pt x="18770" y="30136"/>
                    <a:pt x="14499" y="31533"/>
                  </a:cubicBezTo>
                  <a:cubicBezTo>
                    <a:pt x="13426" y="31884"/>
                    <a:pt x="12225" y="32073"/>
                    <a:pt x="11009" y="32073"/>
                  </a:cubicBezTo>
                  <a:cubicBezTo>
                    <a:pt x="8105" y="32073"/>
                    <a:pt x="5107" y="30996"/>
                    <a:pt x="3515" y="28469"/>
                  </a:cubicBezTo>
                  <a:cubicBezTo>
                    <a:pt x="2189" y="26368"/>
                    <a:pt x="2156" y="23837"/>
                    <a:pt x="2362" y="22085"/>
                  </a:cubicBezTo>
                  <a:cubicBezTo>
                    <a:pt x="2831" y="18075"/>
                    <a:pt x="4953" y="14004"/>
                    <a:pt x="8337" y="10620"/>
                  </a:cubicBezTo>
                  <a:cubicBezTo>
                    <a:pt x="12386" y="6571"/>
                    <a:pt x="16176" y="3679"/>
                    <a:pt x="19602" y="2024"/>
                  </a:cubicBezTo>
                  <a:cubicBezTo>
                    <a:pt x="20132" y="1769"/>
                    <a:pt x="20353" y="1133"/>
                    <a:pt x="20097" y="603"/>
                  </a:cubicBezTo>
                  <a:cubicBezTo>
                    <a:pt x="19914" y="222"/>
                    <a:pt x="19532" y="0"/>
                    <a:pt x="191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1"/>
            <p:cNvSpPr/>
            <p:nvPr/>
          </p:nvSpPr>
          <p:spPr>
            <a:xfrm>
              <a:off x="4015950" y="913450"/>
              <a:ext cx="448325" cy="456025"/>
            </a:xfrm>
            <a:custGeom>
              <a:avLst/>
              <a:gdLst/>
              <a:ahLst/>
              <a:cxnLst/>
              <a:rect l="l" t="t" r="r" b="b"/>
              <a:pathLst>
                <a:path w="17933" h="18241" extrusionOk="0">
                  <a:moveTo>
                    <a:pt x="3470" y="1"/>
                  </a:moveTo>
                  <a:cubicBezTo>
                    <a:pt x="2627" y="1"/>
                    <a:pt x="1784" y="80"/>
                    <a:pt x="954" y="244"/>
                  </a:cubicBezTo>
                  <a:cubicBezTo>
                    <a:pt x="377" y="358"/>
                    <a:pt x="1" y="918"/>
                    <a:pt x="114" y="1495"/>
                  </a:cubicBezTo>
                  <a:cubicBezTo>
                    <a:pt x="215" y="2003"/>
                    <a:pt x="660" y="2355"/>
                    <a:pt x="1159" y="2355"/>
                  </a:cubicBezTo>
                  <a:cubicBezTo>
                    <a:pt x="1227" y="2355"/>
                    <a:pt x="1296" y="2348"/>
                    <a:pt x="1366" y="2335"/>
                  </a:cubicBezTo>
                  <a:cubicBezTo>
                    <a:pt x="2065" y="2197"/>
                    <a:pt x="2775" y="2130"/>
                    <a:pt x="3486" y="2130"/>
                  </a:cubicBezTo>
                  <a:cubicBezTo>
                    <a:pt x="6693" y="2130"/>
                    <a:pt x="9902" y="3493"/>
                    <a:pt x="12064" y="5877"/>
                  </a:cubicBezTo>
                  <a:cubicBezTo>
                    <a:pt x="14705" y="8790"/>
                    <a:pt x="15681" y="13104"/>
                    <a:pt x="14551" y="16869"/>
                  </a:cubicBezTo>
                  <a:cubicBezTo>
                    <a:pt x="14345" y="17553"/>
                    <a:pt x="14858" y="18241"/>
                    <a:pt x="15572" y="18241"/>
                  </a:cubicBezTo>
                  <a:cubicBezTo>
                    <a:pt x="16042" y="18240"/>
                    <a:pt x="16456" y="17932"/>
                    <a:pt x="16592" y="17483"/>
                  </a:cubicBezTo>
                  <a:cubicBezTo>
                    <a:pt x="17932" y="13017"/>
                    <a:pt x="16774" y="7901"/>
                    <a:pt x="13641" y="4447"/>
                  </a:cubicBezTo>
                  <a:cubicBezTo>
                    <a:pt x="11077" y="1619"/>
                    <a:pt x="7275" y="1"/>
                    <a:pt x="3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1"/>
            <p:cNvSpPr/>
            <p:nvPr/>
          </p:nvSpPr>
          <p:spPr>
            <a:xfrm>
              <a:off x="4539975" y="81467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9" y="1"/>
                  </a:moveTo>
                  <a:cubicBezTo>
                    <a:pt x="2267" y="1"/>
                    <a:pt x="1403" y="517"/>
                    <a:pt x="812" y="1392"/>
                  </a:cubicBezTo>
                  <a:cubicBezTo>
                    <a:pt x="0" y="2592"/>
                    <a:pt x="8" y="4014"/>
                    <a:pt x="829" y="4568"/>
                  </a:cubicBezTo>
                  <a:cubicBezTo>
                    <a:pt x="1051" y="4718"/>
                    <a:pt x="1309" y="4789"/>
                    <a:pt x="1584" y="4789"/>
                  </a:cubicBezTo>
                  <a:cubicBezTo>
                    <a:pt x="2326" y="4789"/>
                    <a:pt x="3189" y="4273"/>
                    <a:pt x="3780" y="3398"/>
                  </a:cubicBezTo>
                  <a:cubicBezTo>
                    <a:pt x="4591" y="2197"/>
                    <a:pt x="4584" y="775"/>
                    <a:pt x="3764" y="221"/>
                  </a:cubicBezTo>
                  <a:cubicBezTo>
                    <a:pt x="3542" y="72"/>
                    <a:pt x="3284" y="1"/>
                    <a:pt x="300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1"/>
            <p:cNvSpPr/>
            <p:nvPr/>
          </p:nvSpPr>
          <p:spPr>
            <a:xfrm>
              <a:off x="4375425" y="703525"/>
              <a:ext cx="114775" cy="119725"/>
            </a:xfrm>
            <a:custGeom>
              <a:avLst/>
              <a:gdLst/>
              <a:ahLst/>
              <a:cxnLst/>
              <a:rect l="l" t="t" r="r" b="b"/>
              <a:pathLst>
                <a:path w="4591" h="4789" extrusionOk="0">
                  <a:moveTo>
                    <a:pt x="3008" y="1"/>
                  </a:moveTo>
                  <a:cubicBezTo>
                    <a:pt x="2266" y="1"/>
                    <a:pt x="1402" y="517"/>
                    <a:pt x="811" y="1392"/>
                  </a:cubicBezTo>
                  <a:cubicBezTo>
                    <a:pt x="0" y="2592"/>
                    <a:pt x="8" y="4015"/>
                    <a:pt x="828" y="4568"/>
                  </a:cubicBezTo>
                  <a:cubicBezTo>
                    <a:pt x="1049" y="4718"/>
                    <a:pt x="1307" y="4789"/>
                    <a:pt x="1582" y="4789"/>
                  </a:cubicBezTo>
                  <a:cubicBezTo>
                    <a:pt x="2325" y="4789"/>
                    <a:pt x="3189" y="4273"/>
                    <a:pt x="3780" y="3397"/>
                  </a:cubicBezTo>
                  <a:cubicBezTo>
                    <a:pt x="4591" y="2197"/>
                    <a:pt x="4583" y="775"/>
                    <a:pt x="3763" y="222"/>
                  </a:cubicBezTo>
                  <a:cubicBezTo>
                    <a:pt x="3542" y="72"/>
                    <a:pt x="3283" y="1"/>
                    <a:pt x="30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1"/>
            <p:cNvSpPr/>
            <p:nvPr/>
          </p:nvSpPr>
          <p:spPr>
            <a:xfrm>
              <a:off x="4083600" y="1078375"/>
              <a:ext cx="112825" cy="108150"/>
            </a:xfrm>
            <a:custGeom>
              <a:avLst/>
              <a:gdLst/>
              <a:ahLst/>
              <a:cxnLst/>
              <a:rect l="l" t="t" r="r" b="b"/>
              <a:pathLst>
                <a:path w="4513" h="4326" extrusionOk="0">
                  <a:moveTo>
                    <a:pt x="3343" y="1"/>
                  </a:moveTo>
                  <a:cubicBezTo>
                    <a:pt x="3071" y="1"/>
                    <a:pt x="2798" y="105"/>
                    <a:pt x="2591" y="312"/>
                  </a:cubicBezTo>
                  <a:lnTo>
                    <a:pt x="395" y="2508"/>
                  </a:lnTo>
                  <a:cubicBezTo>
                    <a:pt x="91" y="2813"/>
                    <a:pt x="0" y="3270"/>
                    <a:pt x="165" y="3669"/>
                  </a:cubicBezTo>
                  <a:cubicBezTo>
                    <a:pt x="330" y="4066"/>
                    <a:pt x="718" y="4326"/>
                    <a:pt x="1149" y="4326"/>
                  </a:cubicBezTo>
                  <a:cubicBezTo>
                    <a:pt x="1431" y="4326"/>
                    <a:pt x="1702" y="4215"/>
                    <a:pt x="1902" y="4014"/>
                  </a:cubicBezTo>
                  <a:lnTo>
                    <a:pt x="4096" y="1819"/>
                  </a:lnTo>
                  <a:cubicBezTo>
                    <a:pt x="4512" y="1403"/>
                    <a:pt x="4512" y="729"/>
                    <a:pt x="4096" y="312"/>
                  </a:cubicBezTo>
                  <a:cubicBezTo>
                    <a:pt x="3888" y="105"/>
                    <a:pt x="3616" y="1"/>
                    <a:pt x="3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1"/>
            <p:cNvSpPr/>
            <p:nvPr/>
          </p:nvSpPr>
          <p:spPr>
            <a:xfrm>
              <a:off x="4175250" y="1153825"/>
              <a:ext cx="112825" cy="108175"/>
            </a:xfrm>
            <a:custGeom>
              <a:avLst/>
              <a:gdLst/>
              <a:ahLst/>
              <a:cxnLst/>
              <a:rect l="l" t="t" r="r" b="b"/>
              <a:pathLst>
                <a:path w="4513" h="4327" extrusionOk="0">
                  <a:moveTo>
                    <a:pt x="3344" y="0"/>
                  </a:moveTo>
                  <a:cubicBezTo>
                    <a:pt x="3071" y="0"/>
                    <a:pt x="2799" y="104"/>
                    <a:pt x="2591" y="313"/>
                  </a:cubicBezTo>
                  <a:lnTo>
                    <a:pt x="397" y="2508"/>
                  </a:lnTo>
                  <a:cubicBezTo>
                    <a:pt x="92" y="2812"/>
                    <a:pt x="0" y="3271"/>
                    <a:pt x="165" y="3668"/>
                  </a:cubicBezTo>
                  <a:cubicBezTo>
                    <a:pt x="330" y="4067"/>
                    <a:pt x="718" y="4326"/>
                    <a:pt x="1149" y="4326"/>
                  </a:cubicBezTo>
                  <a:cubicBezTo>
                    <a:pt x="1432" y="4326"/>
                    <a:pt x="1703" y="4214"/>
                    <a:pt x="1902" y="4014"/>
                  </a:cubicBezTo>
                  <a:lnTo>
                    <a:pt x="4097" y="1819"/>
                  </a:lnTo>
                  <a:cubicBezTo>
                    <a:pt x="4513" y="1402"/>
                    <a:pt x="4513" y="729"/>
                    <a:pt x="4097" y="313"/>
                  </a:cubicBezTo>
                  <a:cubicBezTo>
                    <a:pt x="3889" y="104"/>
                    <a:pt x="3616" y="0"/>
                    <a:pt x="3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33"/>
          <p:cNvGrpSpPr/>
          <p:nvPr/>
        </p:nvGrpSpPr>
        <p:grpSpPr>
          <a:xfrm>
            <a:off x="184988" y="130872"/>
            <a:ext cx="410210" cy="438150"/>
            <a:chOff x="3053464" y="2436820"/>
            <a:chExt cx="897459" cy="928614"/>
          </a:xfrm>
        </p:grpSpPr>
        <p:grpSp>
          <p:nvGrpSpPr>
            <p:cNvPr id="952" name="Google Shape;952;p33"/>
            <p:cNvGrpSpPr/>
            <p:nvPr/>
          </p:nvGrpSpPr>
          <p:grpSpPr>
            <a:xfrm>
              <a:off x="3053464" y="2436820"/>
              <a:ext cx="897459" cy="928614"/>
              <a:chOff x="3050314" y="2465320"/>
              <a:chExt cx="897459" cy="928614"/>
            </a:xfrm>
          </p:grpSpPr>
          <p:sp>
            <p:nvSpPr>
              <p:cNvPr id="953" name="Google Shape;953;p33"/>
              <p:cNvSpPr/>
              <p:nvPr/>
            </p:nvSpPr>
            <p:spPr>
              <a:xfrm>
                <a:off x="3050314" y="2465320"/>
                <a:ext cx="897459" cy="928614"/>
              </a:xfrm>
              <a:custGeom>
                <a:avLst/>
                <a:gdLst/>
                <a:ahLst/>
                <a:cxnLst/>
                <a:rect l="l" t="t" r="r" b="b"/>
                <a:pathLst>
                  <a:path w="71326" h="73802" extrusionOk="0">
                    <a:moveTo>
                      <a:pt x="43237" y="0"/>
                    </a:moveTo>
                    <a:cubicBezTo>
                      <a:pt x="41868" y="0"/>
                      <a:pt x="40497" y="154"/>
                      <a:pt x="39144" y="270"/>
                    </a:cubicBezTo>
                    <a:cubicBezTo>
                      <a:pt x="37706" y="393"/>
                      <a:pt x="36234" y="617"/>
                      <a:pt x="34798" y="1045"/>
                    </a:cubicBezTo>
                    <a:cubicBezTo>
                      <a:pt x="33851" y="1326"/>
                      <a:pt x="32841" y="1563"/>
                      <a:pt x="31842" y="1752"/>
                    </a:cubicBezTo>
                    <a:cubicBezTo>
                      <a:pt x="29554" y="2186"/>
                      <a:pt x="27449" y="3210"/>
                      <a:pt x="25295" y="4045"/>
                    </a:cubicBezTo>
                    <a:cubicBezTo>
                      <a:pt x="24909" y="4195"/>
                      <a:pt x="24445" y="4431"/>
                      <a:pt x="24050" y="4618"/>
                    </a:cubicBezTo>
                    <a:cubicBezTo>
                      <a:pt x="23370" y="4937"/>
                      <a:pt x="22736" y="5369"/>
                      <a:pt x="22106" y="5729"/>
                    </a:cubicBezTo>
                    <a:cubicBezTo>
                      <a:pt x="21653" y="5987"/>
                      <a:pt x="21007" y="5981"/>
                      <a:pt x="20662" y="6545"/>
                    </a:cubicBezTo>
                    <a:cubicBezTo>
                      <a:pt x="20458" y="6878"/>
                      <a:pt x="19979" y="7043"/>
                      <a:pt x="19621" y="7283"/>
                    </a:cubicBezTo>
                    <a:cubicBezTo>
                      <a:pt x="18601" y="7967"/>
                      <a:pt x="17486" y="8473"/>
                      <a:pt x="16543" y="9325"/>
                    </a:cubicBezTo>
                    <a:cubicBezTo>
                      <a:pt x="15627" y="10153"/>
                      <a:pt x="14489" y="10745"/>
                      <a:pt x="13573" y="11607"/>
                    </a:cubicBezTo>
                    <a:cubicBezTo>
                      <a:pt x="12943" y="12200"/>
                      <a:pt x="12193" y="12621"/>
                      <a:pt x="11587" y="13286"/>
                    </a:cubicBezTo>
                    <a:cubicBezTo>
                      <a:pt x="11159" y="13752"/>
                      <a:pt x="10842" y="14289"/>
                      <a:pt x="10420" y="14742"/>
                    </a:cubicBezTo>
                    <a:cubicBezTo>
                      <a:pt x="9877" y="15325"/>
                      <a:pt x="9264" y="15845"/>
                      <a:pt x="8684" y="16395"/>
                    </a:cubicBezTo>
                    <a:cubicBezTo>
                      <a:pt x="8003" y="17041"/>
                      <a:pt x="7645" y="17920"/>
                      <a:pt x="7075" y="18646"/>
                    </a:cubicBezTo>
                    <a:cubicBezTo>
                      <a:pt x="6170" y="19801"/>
                      <a:pt x="5266" y="21000"/>
                      <a:pt x="4560" y="22243"/>
                    </a:cubicBezTo>
                    <a:cubicBezTo>
                      <a:pt x="3703" y="23752"/>
                      <a:pt x="2631" y="25199"/>
                      <a:pt x="2360" y="27062"/>
                    </a:cubicBezTo>
                    <a:cubicBezTo>
                      <a:pt x="2217" y="28050"/>
                      <a:pt x="1606" y="28983"/>
                      <a:pt x="1494" y="30066"/>
                    </a:cubicBezTo>
                    <a:cubicBezTo>
                      <a:pt x="1461" y="30374"/>
                      <a:pt x="1366" y="30886"/>
                      <a:pt x="1089" y="31228"/>
                    </a:cubicBezTo>
                    <a:cubicBezTo>
                      <a:pt x="761" y="31636"/>
                      <a:pt x="442" y="32065"/>
                      <a:pt x="1091" y="32480"/>
                    </a:cubicBezTo>
                    <a:cubicBezTo>
                      <a:pt x="1022" y="32552"/>
                      <a:pt x="960" y="32572"/>
                      <a:pt x="898" y="32572"/>
                    </a:cubicBezTo>
                    <a:cubicBezTo>
                      <a:pt x="810" y="32572"/>
                      <a:pt x="725" y="32531"/>
                      <a:pt x="628" y="32531"/>
                    </a:cubicBezTo>
                    <a:cubicBezTo>
                      <a:pt x="600" y="32531"/>
                      <a:pt x="570" y="32534"/>
                      <a:pt x="539" y="32544"/>
                    </a:cubicBezTo>
                    <a:cubicBezTo>
                      <a:pt x="878" y="33222"/>
                      <a:pt x="876" y="33221"/>
                      <a:pt x="430" y="33754"/>
                    </a:cubicBezTo>
                    <a:cubicBezTo>
                      <a:pt x="346" y="33854"/>
                      <a:pt x="231" y="33950"/>
                      <a:pt x="279" y="34104"/>
                    </a:cubicBezTo>
                    <a:cubicBezTo>
                      <a:pt x="495" y="34790"/>
                      <a:pt x="335" y="35469"/>
                      <a:pt x="232" y="36147"/>
                    </a:cubicBezTo>
                    <a:cubicBezTo>
                      <a:pt x="8" y="37640"/>
                      <a:pt x="270" y="39154"/>
                      <a:pt x="58" y="40649"/>
                    </a:cubicBezTo>
                    <a:cubicBezTo>
                      <a:pt x="49" y="40728"/>
                      <a:pt x="58" y="40809"/>
                      <a:pt x="88" y="40884"/>
                    </a:cubicBezTo>
                    <a:cubicBezTo>
                      <a:pt x="246" y="41307"/>
                      <a:pt x="357" y="41699"/>
                      <a:pt x="145" y="42173"/>
                    </a:cubicBezTo>
                    <a:cubicBezTo>
                      <a:pt x="69" y="42344"/>
                      <a:pt x="0" y="42942"/>
                      <a:pt x="207" y="42951"/>
                    </a:cubicBezTo>
                    <a:cubicBezTo>
                      <a:pt x="982" y="42992"/>
                      <a:pt x="526" y="43438"/>
                      <a:pt x="543" y="43734"/>
                    </a:cubicBezTo>
                    <a:cubicBezTo>
                      <a:pt x="595" y="44603"/>
                      <a:pt x="735" y="45457"/>
                      <a:pt x="993" y="46294"/>
                    </a:cubicBezTo>
                    <a:cubicBezTo>
                      <a:pt x="1278" y="47220"/>
                      <a:pt x="1474" y="48180"/>
                      <a:pt x="1839" y="49071"/>
                    </a:cubicBezTo>
                    <a:cubicBezTo>
                      <a:pt x="2160" y="49850"/>
                      <a:pt x="2763" y="50434"/>
                      <a:pt x="2962" y="51367"/>
                    </a:cubicBezTo>
                    <a:cubicBezTo>
                      <a:pt x="3208" y="52510"/>
                      <a:pt x="3914" y="53595"/>
                      <a:pt x="4588" y="54593"/>
                    </a:cubicBezTo>
                    <a:cubicBezTo>
                      <a:pt x="5470" y="55902"/>
                      <a:pt x="6402" y="57174"/>
                      <a:pt x="7236" y="58518"/>
                    </a:cubicBezTo>
                    <a:cubicBezTo>
                      <a:pt x="8239" y="60134"/>
                      <a:pt x="9620" y="61443"/>
                      <a:pt x="10943" y="62782"/>
                    </a:cubicBezTo>
                    <a:cubicBezTo>
                      <a:pt x="11215" y="63057"/>
                      <a:pt x="11384" y="63481"/>
                      <a:pt x="11778" y="63641"/>
                    </a:cubicBezTo>
                    <a:cubicBezTo>
                      <a:pt x="13038" y="64156"/>
                      <a:pt x="13794" y="65326"/>
                      <a:pt x="14922" y="66047"/>
                    </a:cubicBezTo>
                    <a:cubicBezTo>
                      <a:pt x="15995" y="66735"/>
                      <a:pt x="16977" y="67623"/>
                      <a:pt x="17980" y="68446"/>
                    </a:cubicBezTo>
                    <a:cubicBezTo>
                      <a:pt x="18817" y="69135"/>
                      <a:pt x="19836" y="69488"/>
                      <a:pt x="20731" y="70061"/>
                    </a:cubicBezTo>
                    <a:cubicBezTo>
                      <a:pt x="21782" y="70731"/>
                      <a:pt x="22860" y="71316"/>
                      <a:pt x="24058" y="71672"/>
                    </a:cubicBezTo>
                    <a:cubicBezTo>
                      <a:pt x="24617" y="71837"/>
                      <a:pt x="25208" y="71946"/>
                      <a:pt x="25715" y="72212"/>
                    </a:cubicBezTo>
                    <a:cubicBezTo>
                      <a:pt x="27252" y="73018"/>
                      <a:pt x="28975" y="73004"/>
                      <a:pt x="30609" y="73354"/>
                    </a:cubicBezTo>
                    <a:cubicBezTo>
                      <a:pt x="32046" y="73664"/>
                      <a:pt x="33564" y="73589"/>
                      <a:pt x="35044" y="73723"/>
                    </a:cubicBezTo>
                    <a:cubicBezTo>
                      <a:pt x="35633" y="73776"/>
                      <a:pt x="36221" y="73801"/>
                      <a:pt x="36808" y="73801"/>
                    </a:cubicBezTo>
                    <a:cubicBezTo>
                      <a:pt x="38145" y="73801"/>
                      <a:pt x="39475" y="73673"/>
                      <a:pt x="40790" y="73463"/>
                    </a:cubicBezTo>
                    <a:cubicBezTo>
                      <a:pt x="41185" y="73400"/>
                      <a:pt x="41599" y="73276"/>
                      <a:pt x="42001" y="73276"/>
                    </a:cubicBezTo>
                    <a:cubicBezTo>
                      <a:pt x="42059" y="73276"/>
                      <a:pt x="42116" y="73278"/>
                      <a:pt x="42173" y="73284"/>
                    </a:cubicBezTo>
                    <a:cubicBezTo>
                      <a:pt x="42246" y="73291"/>
                      <a:pt x="42318" y="73295"/>
                      <a:pt x="42389" y="73295"/>
                    </a:cubicBezTo>
                    <a:cubicBezTo>
                      <a:pt x="42800" y="73295"/>
                      <a:pt x="43170" y="73180"/>
                      <a:pt x="43561" y="73065"/>
                    </a:cubicBezTo>
                    <a:cubicBezTo>
                      <a:pt x="44424" y="72810"/>
                      <a:pt x="45291" y="72559"/>
                      <a:pt x="46149" y="72299"/>
                    </a:cubicBezTo>
                    <a:cubicBezTo>
                      <a:pt x="46885" y="72077"/>
                      <a:pt x="47668" y="71985"/>
                      <a:pt x="48389" y="71649"/>
                    </a:cubicBezTo>
                    <a:cubicBezTo>
                      <a:pt x="48960" y="71383"/>
                      <a:pt x="49581" y="71226"/>
                      <a:pt x="50160" y="70979"/>
                    </a:cubicBezTo>
                    <a:cubicBezTo>
                      <a:pt x="50507" y="70831"/>
                      <a:pt x="51045" y="70826"/>
                      <a:pt x="51462" y="70571"/>
                    </a:cubicBezTo>
                    <a:cubicBezTo>
                      <a:pt x="52339" y="70033"/>
                      <a:pt x="53260" y="69580"/>
                      <a:pt x="54106" y="68972"/>
                    </a:cubicBezTo>
                    <a:cubicBezTo>
                      <a:pt x="54573" y="68636"/>
                      <a:pt x="55189" y="68471"/>
                      <a:pt x="55665" y="68079"/>
                    </a:cubicBezTo>
                    <a:cubicBezTo>
                      <a:pt x="56057" y="67757"/>
                      <a:pt x="56485" y="67342"/>
                      <a:pt x="56880" y="67183"/>
                    </a:cubicBezTo>
                    <a:cubicBezTo>
                      <a:pt x="57812" y="66806"/>
                      <a:pt x="58266" y="65873"/>
                      <a:pt x="59157" y="65514"/>
                    </a:cubicBezTo>
                    <a:cubicBezTo>
                      <a:pt x="59363" y="65431"/>
                      <a:pt x="59486" y="65276"/>
                      <a:pt x="59624" y="65105"/>
                    </a:cubicBezTo>
                    <a:cubicBezTo>
                      <a:pt x="60320" y="64254"/>
                      <a:pt x="60957" y="63325"/>
                      <a:pt x="61783" y="62620"/>
                    </a:cubicBezTo>
                    <a:cubicBezTo>
                      <a:pt x="62449" y="62053"/>
                      <a:pt x="63141" y="61441"/>
                      <a:pt x="63583" y="60774"/>
                    </a:cubicBezTo>
                    <a:cubicBezTo>
                      <a:pt x="64475" y="59428"/>
                      <a:pt x="65620" y="58282"/>
                      <a:pt x="66400" y="56832"/>
                    </a:cubicBezTo>
                    <a:cubicBezTo>
                      <a:pt x="67071" y="55586"/>
                      <a:pt x="67631" y="54273"/>
                      <a:pt x="68384" y="53081"/>
                    </a:cubicBezTo>
                    <a:cubicBezTo>
                      <a:pt x="69073" y="51988"/>
                      <a:pt x="69355" y="50743"/>
                      <a:pt x="69745" y="49578"/>
                    </a:cubicBezTo>
                    <a:cubicBezTo>
                      <a:pt x="70240" y="48102"/>
                      <a:pt x="70692" y="46557"/>
                      <a:pt x="70759" y="44938"/>
                    </a:cubicBezTo>
                    <a:cubicBezTo>
                      <a:pt x="70781" y="44432"/>
                      <a:pt x="70692" y="43777"/>
                      <a:pt x="70896" y="43412"/>
                    </a:cubicBezTo>
                    <a:cubicBezTo>
                      <a:pt x="71326" y="42642"/>
                      <a:pt x="71100" y="41803"/>
                      <a:pt x="71014" y="41181"/>
                    </a:cubicBezTo>
                    <a:cubicBezTo>
                      <a:pt x="70868" y="40128"/>
                      <a:pt x="71033" y="39095"/>
                      <a:pt x="70923" y="38051"/>
                    </a:cubicBezTo>
                    <a:cubicBezTo>
                      <a:pt x="70686" y="35823"/>
                      <a:pt x="70285" y="33660"/>
                      <a:pt x="69574" y="31539"/>
                    </a:cubicBezTo>
                    <a:cubicBezTo>
                      <a:pt x="69008" y="29848"/>
                      <a:pt x="68303" y="28263"/>
                      <a:pt x="67394" y="26701"/>
                    </a:cubicBezTo>
                    <a:cubicBezTo>
                      <a:pt x="66480" y="25127"/>
                      <a:pt x="65375" y="23680"/>
                      <a:pt x="64478" y="22095"/>
                    </a:cubicBezTo>
                    <a:cubicBezTo>
                      <a:pt x="63624" y="20583"/>
                      <a:pt x="62468" y="19216"/>
                      <a:pt x="61298" y="17915"/>
                    </a:cubicBezTo>
                    <a:cubicBezTo>
                      <a:pt x="59554" y="15974"/>
                      <a:pt x="57577" y="14291"/>
                      <a:pt x="55265" y="13015"/>
                    </a:cubicBezTo>
                    <a:cubicBezTo>
                      <a:pt x="54589" y="12640"/>
                      <a:pt x="53848" y="12345"/>
                      <a:pt x="53259" y="11809"/>
                    </a:cubicBezTo>
                    <a:cubicBezTo>
                      <a:pt x="53039" y="11612"/>
                      <a:pt x="52935" y="11484"/>
                      <a:pt x="53156" y="11176"/>
                    </a:cubicBezTo>
                    <a:cubicBezTo>
                      <a:pt x="53811" y="10268"/>
                      <a:pt x="54562" y="9422"/>
                      <a:pt x="55189" y="8516"/>
                    </a:cubicBezTo>
                    <a:cubicBezTo>
                      <a:pt x="56040" y="7284"/>
                      <a:pt x="56978" y="6113"/>
                      <a:pt x="57793" y="4851"/>
                    </a:cubicBezTo>
                    <a:cubicBezTo>
                      <a:pt x="58447" y="3838"/>
                      <a:pt x="58419" y="3317"/>
                      <a:pt x="57323" y="2774"/>
                    </a:cubicBezTo>
                    <a:cubicBezTo>
                      <a:pt x="56325" y="2280"/>
                      <a:pt x="55309" y="1742"/>
                      <a:pt x="54239" y="1489"/>
                    </a:cubicBezTo>
                    <a:cubicBezTo>
                      <a:pt x="52423" y="1060"/>
                      <a:pt x="50665" y="429"/>
                      <a:pt x="48747" y="327"/>
                    </a:cubicBezTo>
                    <a:cubicBezTo>
                      <a:pt x="47030" y="237"/>
                      <a:pt x="45311" y="40"/>
                      <a:pt x="43584" y="4"/>
                    </a:cubicBezTo>
                    <a:cubicBezTo>
                      <a:pt x="43469" y="2"/>
                      <a:pt x="43353" y="0"/>
                      <a:pt x="43237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3"/>
              <p:cNvSpPr/>
              <p:nvPr/>
            </p:nvSpPr>
            <p:spPr>
              <a:xfrm>
                <a:off x="3050314" y="2465320"/>
                <a:ext cx="897459" cy="928614"/>
              </a:xfrm>
              <a:custGeom>
                <a:avLst/>
                <a:gdLst/>
                <a:ahLst/>
                <a:cxnLst/>
                <a:rect l="l" t="t" r="r" b="b"/>
                <a:pathLst>
                  <a:path w="71326" h="73802" extrusionOk="0">
                    <a:moveTo>
                      <a:pt x="45467" y="1554"/>
                    </a:moveTo>
                    <a:cubicBezTo>
                      <a:pt x="46650" y="1554"/>
                      <a:pt x="47855" y="1751"/>
                      <a:pt x="49044" y="1854"/>
                    </a:cubicBezTo>
                    <a:cubicBezTo>
                      <a:pt x="51397" y="2056"/>
                      <a:pt x="53657" y="2614"/>
                      <a:pt x="55768" y="3708"/>
                    </a:cubicBezTo>
                    <a:cubicBezTo>
                      <a:pt x="55973" y="3814"/>
                      <a:pt x="56220" y="3837"/>
                      <a:pt x="56521" y="3918"/>
                    </a:cubicBezTo>
                    <a:cubicBezTo>
                      <a:pt x="55681" y="5169"/>
                      <a:pt x="54892" y="6376"/>
                      <a:pt x="53952" y="7475"/>
                    </a:cubicBezTo>
                    <a:cubicBezTo>
                      <a:pt x="52965" y="8625"/>
                      <a:pt x="52198" y="9941"/>
                      <a:pt x="51188" y="11081"/>
                    </a:cubicBezTo>
                    <a:cubicBezTo>
                      <a:pt x="50628" y="11713"/>
                      <a:pt x="51283" y="12964"/>
                      <a:pt x="52249" y="13206"/>
                    </a:cubicBezTo>
                    <a:cubicBezTo>
                      <a:pt x="52582" y="13292"/>
                      <a:pt x="53114" y="13073"/>
                      <a:pt x="52982" y="13760"/>
                    </a:cubicBezTo>
                    <a:cubicBezTo>
                      <a:pt x="53518" y="13760"/>
                      <a:pt x="53870" y="14140"/>
                      <a:pt x="54253" y="14420"/>
                    </a:cubicBezTo>
                    <a:cubicBezTo>
                      <a:pt x="55247" y="15145"/>
                      <a:pt x="56412" y="15594"/>
                      <a:pt x="57286" y="16543"/>
                    </a:cubicBezTo>
                    <a:cubicBezTo>
                      <a:pt x="57686" y="16977"/>
                      <a:pt x="58347" y="17308"/>
                      <a:pt x="58739" y="17755"/>
                    </a:cubicBezTo>
                    <a:cubicBezTo>
                      <a:pt x="59346" y="18449"/>
                      <a:pt x="60200" y="18953"/>
                      <a:pt x="60534" y="19875"/>
                    </a:cubicBezTo>
                    <a:cubicBezTo>
                      <a:pt x="60632" y="20144"/>
                      <a:pt x="60889" y="20253"/>
                      <a:pt x="61062" y="20443"/>
                    </a:cubicBezTo>
                    <a:cubicBezTo>
                      <a:pt x="62031" y="21515"/>
                      <a:pt x="62907" y="22666"/>
                      <a:pt x="63681" y="23884"/>
                    </a:cubicBezTo>
                    <a:cubicBezTo>
                      <a:pt x="64476" y="25136"/>
                      <a:pt x="65677" y="26199"/>
                      <a:pt x="65921" y="27767"/>
                    </a:cubicBezTo>
                    <a:cubicBezTo>
                      <a:pt x="66029" y="28465"/>
                      <a:pt x="66397" y="28993"/>
                      <a:pt x="66743" y="29584"/>
                    </a:cubicBezTo>
                    <a:cubicBezTo>
                      <a:pt x="67202" y="30363"/>
                      <a:pt x="67398" y="31295"/>
                      <a:pt x="67717" y="32158"/>
                    </a:cubicBezTo>
                    <a:cubicBezTo>
                      <a:pt x="68043" y="33040"/>
                      <a:pt x="68261" y="33960"/>
                      <a:pt x="68527" y="34857"/>
                    </a:cubicBezTo>
                    <a:cubicBezTo>
                      <a:pt x="68767" y="35666"/>
                      <a:pt x="69221" y="36598"/>
                      <a:pt x="69050" y="37335"/>
                    </a:cubicBezTo>
                    <a:cubicBezTo>
                      <a:pt x="68821" y="38319"/>
                      <a:pt x="69499" y="39233"/>
                      <a:pt x="69011" y="40146"/>
                    </a:cubicBezTo>
                    <a:cubicBezTo>
                      <a:pt x="69659" y="40702"/>
                      <a:pt x="68941" y="41343"/>
                      <a:pt x="69064" y="41770"/>
                    </a:cubicBezTo>
                    <a:cubicBezTo>
                      <a:pt x="69339" y="42730"/>
                      <a:pt x="68893" y="43553"/>
                      <a:pt x="68936" y="44418"/>
                    </a:cubicBezTo>
                    <a:cubicBezTo>
                      <a:pt x="68975" y="45230"/>
                      <a:pt x="68955" y="46050"/>
                      <a:pt x="68770" y="46794"/>
                    </a:cubicBezTo>
                    <a:cubicBezTo>
                      <a:pt x="68656" y="47251"/>
                      <a:pt x="68676" y="47823"/>
                      <a:pt x="68280" y="48240"/>
                    </a:cubicBezTo>
                    <a:cubicBezTo>
                      <a:pt x="68045" y="48486"/>
                      <a:pt x="68011" y="48827"/>
                      <a:pt x="68082" y="49233"/>
                    </a:cubicBezTo>
                    <a:cubicBezTo>
                      <a:pt x="68185" y="49821"/>
                      <a:pt x="67679" y="50303"/>
                      <a:pt x="67485" y="50852"/>
                    </a:cubicBezTo>
                    <a:cubicBezTo>
                      <a:pt x="66968" y="52303"/>
                      <a:pt x="66279" y="53696"/>
                      <a:pt x="65654" y="55108"/>
                    </a:cubicBezTo>
                    <a:cubicBezTo>
                      <a:pt x="65095" y="56370"/>
                      <a:pt x="64378" y="57504"/>
                      <a:pt x="63523" y="58616"/>
                    </a:cubicBezTo>
                    <a:cubicBezTo>
                      <a:pt x="62569" y="59854"/>
                      <a:pt x="61522" y="61018"/>
                      <a:pt x="60508" y="62188"/>
                    </a:cubicBezTo>
                    <a:cubicBezTo>
                      <a:pt x="59733" y="63082"/>
                      <a:pt x="58727" y="63848"/>
                      <a:pt x="57798" y="64638"/>
                    </a:cubicBezTo>
                    <a:cubicBezTo>
                      <a:pt x="56331" y="65884"/>
                      <a:pt x="54610" y="66702"/>
                      <a:pt x="53092" y="67846"/>
                    </a:cubicBezTo>
                    <a:cubicBezTo>
                      <a:pt x="52195" y="68522"/>
                      <a:pt x="51040" y="68879"/>
                      <a:pt x="50003" y="69381"/>
                    </a:cubicBezTo>
                    <a:cubicBezTo>
                      <a:pt x="48436" y="70139"/>
                      <a:pt x="46747" y="70583"/>
                      <a:pt x="45081" y="71066"/>
                    </a:cubicBezTo>
                    <a:cubicBezTo>
                      <a:pt x="43186" y="71613"/>
                      <a:pt x="41240" y="71826"/>
                      <a:pt x="39267" y="71826"/>
                    </a:cubicBezTo>
                    <a:cubicBezTo>
                      <a:pt x="39170" y="71826"/>
                      <a:pt x="39072" y="71826"/>
                      <a:pt x="38975" y="71825"/>
                    </a:cubicBezTo>
                    <a:cubicBezTo>
                      <a:pt x="38966" y="71825"/>
                      <a:pt x="38957" y="71825"/>
                      <a:pt x="38948" y="71825"/>
                    </a:cubicBezTo>
                    <a:cubicBezTo>
                      <a:pt x="38300" y="71825"/>
                      <a:pt x="37632" y="72055"/>
                      <a:pt x="36997" y="72055"/>
                    </a:cubicBezTo>
                    <a:cubicBezTo>
                      <a:pt x="36882" y="72055"/>
                      <a:pt x="36769" y="72048"/>
                      <a:pt x="36657" y="72030"/>
                    </a:cubicBezTo>
                    <a:cubicBezTo>
                      <a:pt x="36287" y="71972"/>
                      <a:pt x="35918" y="71954"/>
                      <a:pt x="35550" y="71954"/>
                    </a:cubicBezTo>
                    <a:cubicBezTo>
                      <a:pt x="34891" y="71954"/>
                      <a:pt x="34232" y="72013"/>
                      <a:pt x="33565" y="72013"/>
                    </a:cubicBezTo>
                    <a:cubicBezTo>
                      <a:pt x="33207" y="72013"/>
                      <a:pt x="32846" y="71996"/>
                      <a:pt x="32482" y="71943"/>
                    </a:cubicBezTo>
                    <a:cubicBezTo>
                      <a:pt x="30682" y="71682"/>
                      <a:pt x="28960" y="71187"/>
                      <a:pt x="27230" y="70734"/>
                    </a:cubicBezTo>
                    <a:cubicBezTo>
                      <a:pt x="26734" y="70605"/>
                      <a:pt x="26085" y="70226"/>
                      <a:pt x="25607" y="70079"/>
                    </a:cubicBezTo>
                    <a:cubicBezTo>
                      <a:pt x="24869" y="69855"/>
                      <a:pt x="24200" y="69479"/>
                      <a:pt x="23524" y="69185"/>
                    </a:cubicBezTo>
                    <a:cubicBezTo>
                      <a:pt x="21890" y="68476"/>
                      <a:pt x="20365" y="67514"/>
                      <a:pt x="18901" y="66491"/>
                    </a:cubicBezTo>
                    <a:cubicBezTo>
                      <a:pt x="18439" y="66166"/>
                      <a:pt x="17951" y="65879"/>
                      <a:pt x="17442" y="65634"/>
                    </a:cubicBezTo>
                    <a:cubicBezTo>
                      <a:pt x="16562" y="65204"/>
                      <a:pt x="15625" y="64737"/>
                      <a:pt x="15127" y="63776"/>
                    </a:cubicBezTo>
                    <a:cubicBezTo>
                      <a:pt x="15073" y="63672"/>
                      <a:pt x="14937" y="63572"/>
                      <a:pt x="14821" y="63543"/>
                    </a:cubicBezTo>
                    <a:cubicBezTo>
                      <a:pt x="13985" y="63330"/>
                      <a:pt x="13601" y="62491"/>
                      <a:pt x="12869" y="62149"/>
                    </a:cubicBezTo>
                    <a:cubicBezTo>
                      <a:pt x="12646" y="62045"/>
                      <a:pt x="12663" y="61861"/>
                      <a:pt x="12615" y="61690"/>
                    </a:cubicBezTo>
                    <a:cubicBezTo>
                      <a:pt x="12548" y="61450"/>
                      <a:pt x="12441" y="61217"/>
                      <a:pt x="12207" y="61124"/>
                    </a:cubicBezTo>
                    <a:cubicBezTo>
                      <a:pt x="11493" y="60839"/>
                      <a:pt x="11094" y="60246"/>
                      <a:pt x="10608" y="59696"/>
                    </a:cubicBezTo>
                    <a:cubicBezTo>
                      <a:pt x="9420" y="58345"/>
                      <a:pt x="8612" y="56732"/>
                      <a:pt x="7467" y="55363"/>
                    </a:cubicBezTo>
                    <a:cubicBezTo>
                      <a:pt x="7166" y="55001"/>
                      <a:pt x="7245" y="54553"/>
                      <a:pt x="7069" y="54164"/>
                    </a:cubicBezTo>
                    <a:cubicBezTo>
                      <a:pt x="6856" y="53690"/>
                      <a:pt x="5991" y="53842"/>
                      <a:pt x="6116" y="52926"/>
                    </a:cubicBezTo>
                    <a:cubicBezTo>
                      <a:pt x="6170" y="52512"/>
                      <a:pt x="5535" y="51874"/>
                      <a:pt x="5269" y="51306"/>
                    </a:cubicBezTo>
                    <a:cubicBezTo>
                      <a:pt x="4781" y="50263"/>
                      <a:pt x="4224" y="49242"/>
                      <a:pt x="3835" y="48161"/>
                    </a:cubicBezTo>
                    <a:cubicBezTo>
                      <a:pt x="3418" y="47007"/>
                      <a:pt x="3107" y="45815"/>
                      <a:pt x="2833" y="44608"/>
                    </a:cubicBezTo>
                    <a:cubicBezTo>
                      <a:pt x="2566" y="43430"/>
                      <a:pt x="2385" y="42232"/>
                      <a:pt x="2234" y="41055"/>
                    </a:cubicBezTo>
                    <a:cubicBezTo>
                      <a:pt x="2155" y="40431"/>
                      <a:pt x="2205" y="39716"/>
                      <a:pt x="2172" y="39042"/>
                    </a:cubicBezTo>
                    <a:cubicBezTo>
                      <a:pt x="2127" y="38056"/>
                      <a:pt x="2194" y="37074"/>
                      <a:pt x="2325" y="36100"/>
                    </a:cubicBezTo>
                    <a:cubicBezTo>
                      <a:pt x="2525" y="34616"/>
                      <a:pt x="2752" y="33137"/>
                      <a:pt x="3007" y="31661"/>
                    </a:cubicBezTo>
                    <a:cubicBezTo>
                      <a:pt x="3116" y="31023"/>
                      <a:pt x="3404" y="30410"/>
                      <a:pt x="3466" y="29770"/>
                    </a:cubicBezTo>
                    <a:cubicBezTo>
                      <a:pt x="3525" y="29145"/>
                      <a:pt x="3819" y="28594"/>
                      <a:pt x="4026" y="28058"/>
                    </a:cubicBezTo>
                    <a:cubicBezTo>
                      <a:pt x="4411" y="27058"/>
                      <a:pt x="4891" y="26068"/>
                      <a:pt x="5327" y="25085"/>
                    </a:cubicBezTo>
                    <a:cubicBezTo>
                      <a:pt x="6182" y="23150"/>
                      <a:pt x="7478" y="21513"/>
                      <a:pt x="8603" y="19769"/>
                    </a:cubicBezTo>
                    <a:cubicBezTo>
                      <a:pt x="9595" y="18231"/>
                      <a:pt x="10835" y="16856"/>
                      <a:pt x="12150" y="15543"/>
                    </a:cubicBezTo>
                    <a:cubicBezTo>
                      <a:pt x="12749" y="14947"/>
                      <a:pt x="13653" y="14515"/>
                      <a:pt x="13875" y="13527"/>
                    </a:cubicBezTo>
                    <a:cubicBezTo>
                      <a:pt x="13945" y="13217"/>
                      <a:pt x="14427" y="13228"/>
                      <a:pt x="14699" y="13020"/>
                    </a:cubicBezTo>
                    <a:cubicBezTo>
                      <a:pt x="15669" y="12276"/>
                      <a:pt x="16566" y="11455"/>
                      <a:pt x="17490" y="10660"/>
                    </a:cubicBezTo>
                    <a:cubicBezTo>
                      <a:pt x="18140" y="10100"/>
                      <a:pt x="19194" y="10047"/>
                      <a:pt x="19548" y="9081"/>
                    </a:cubicBezTo>
                    <a:cubicBezTo>
                      <a:pt x="19638" y="9099"/>
                      <a:pt x="19722" y="9108"/>
                      <a:pt x="19802" y="9108"/>
                    </a:cubicBezTo>
                    <a:cubicBezTo>
                      <a:pt x="20809" y="9108"/>
                      <a:pt x="21113" y="7759"/>
                      <a:pt x="22030" y="7745"/>
                    </a:cubicBezTo>
                    <a:cubicBezTo>
                      <a:pt x="22985" y="7729"/>
                      <a:pt x="23375" y="6807"/>
                      <a:pt x="24211" y="6667"/>
                    </a:cubicBezTo>
                    <a:cubicBezTo>
                      <a:pt x="24711" y="6583"/>
                      <a:pt x="24920" y="5979"/>
                      <a:pt x="25579" y="5979"/>
                    </a:cubicBezTo>
                    <a:cubicBezTo>
                      <a:pt x="25617" y="5979"/>
                      <a:pt x="25656" y="5981"/>
                      <a:pt x="25698" y="5985"/>
                    </a:cubicBezTo>
                    <a:cubicBezTo>
                      <a:pt x="25717" y="5987"/>
                      <a:pt x="25738" y="5988"/>
                      <a:pt x="25759" y="5988"/>
                    </a:cubicBezTo>
                    <a:cubicBezTo>
                      <a:pt x="26189" y="5988"/>
                      <a:pt x="26832" y="5556"/>
                      <a:pt x="27278" y="5273"/>
                    </a:cubicBezTo>
                    <a:cubicBezTo>
                      <a:pt x="28941" y="4218"/>
                      <a:pt x="30853" y="3960"/>
                      <a:pt x="32651" y="3352"/>
                    </a:cubicBezTo>
                    <a:cubicBezTo>
                      <a:pt x="34297" y="2795"/>
                      <a:pt x="36069" y="2815"/>
                      <a:pt x="37726" y="2348"/>
                    </a:cubicBezTo>
                    <a:cubicBezTo>
                      <a:pt x="39974" y="1717"/>
                      <a:pt x="42288" y="1829"/>
                      <a:pt x="44567" y="1597"/>
                    </a:cubicBezTo>
                    <a:cubicBezTo>
                      <a:pt x="44865" y="1567"/>
                      <a:pt x="45165" y="1554"/>
                      <a:pt x="45467" y="1554"/>
                    </a:cubicBezTo>
                    <a:close/>
                    <a:moveTo>
                      <a:pt x="43237" y="0"/>
                    </a:moveTo>
                    <a:cubicBezTo>
                      <a:pt x="41868" y="0"/>
                      <a:pt x="40497" y="154"/>
                      <a:pt x="39144" y="270"/>
                    </a:cubicBezTo>
                    <a:cubicBezTo>
                      <a:pt x="37706" y="393"/>
                      <a:pt x="36234" y="617"/>
                      <a:pt x="34798" y="1045"/>
                    </a:cubicBezTo>
                    <a:cubicBezTo>
                      <a:pt x="33851" y="1326"/>
                      <a:pt x="32841" y="1563"/>
                      <a:pt x="31842" y="1752"/>
                    </a:cubicBezTo>
                    <a:cubicBezTo>
                      <a:pt x="29554" y="2186"/>
                      <a:pt x="27449" y="3210"/>
                      <a:pt x="25295" y="4045"/>
                    </a:cubicBezTo>
                    <a:cubicBezTo>
                      <a:pt x="24909" y="4195"/>
                      <a:pt x="24445" y="4431"/>
                      <a:pt x="24050" y="4618"/>
                    </a:cubicBezTo>
                    <a:cubicBezTo>
                      <a:pt x="23370" y="4937"/>
                      <a:pt x="22736" y="5369"/>
                      <a:pt x="22106" y="5729"/>
                    </a:cubicBezTo>
                    <a:cubicBezTo>
                      <a:pt x="21653" y="5987"/>
                      <a:pt x="21007" y="5981"/>
                      <a:pt x="20662" y="6545"/>
                    </a:cubicBezTo>
                    <a:cubicBezTo>
                      <a:pt x="20458" y="6878"/>
                      <a:pt x="19979" y="7043"/>
                      <a:pt x="19621" y="7283"/>
                    </a:cubicBezTo>
                    <a:cubicBezTo>
                      <a:pt x="18601" y="7967"/>
                      <a:pt x="17486" y="8473"/>
                      <a:pt x="16543" y="9325"/>
                    </a:cubicBezTo>
                    <a:cubicBezTo>
                      <a:pt x="15627" y="10153"/>
                      <a:pt x="14489" y="10745"/>
                      <a:pt x="13573" y="11607"/>
                    </a:cubicBezTo>
                    <a:cubicBezTo>
                      <a:pt x="12943" y="12200"/>
                      <a:pt x="12193" y="12621"/>
                      <a:pt x="11587" y="13286"/>
                    </a:cubicBezTo>
                    <a:cubicBezTo>
                      <a:pt x="11159" y="13752"/>
                      <a:pt x="10842" y="14289"/>
                      <a:pt x="10420" y="14742"/>
                    </a:cubicBezTo>
                    <a:cubicBezTo>
                      <a:pt x="9877" y="15325"/>
                      <a:pt x="9264" y="15845"/>
                      <a:pt x="8684" y="16395"/>
                    </a:cubicBezTo>
                    <a:cubicBezTo>
                      <a:pt x="8003" y="17041"/>
                      <a:pt x="7645" y="17920"/>
                      <a:pt x="7075" y="18646"/>
                    </a:cubicBezTo>
                    <a:cubicBezTo>
                      <a:pt x="6170" y="19801"/>
                      <a:pt x="5266" y="21000"/>
                      <a:pt x="4560" y="22243"/>
                    </a:cubicBezTo>
                    <a:cubicBezTo>
                      <a:pt x="3703" y="23752"/>
                      <a:pt x="2631" y="25199"/>
                      <a:pt x="2360" y="27062"/>
                    </a:cubicBezTo>
                    <a:cubicBezTo>
                      <a:pt x="2217" y="28050"/>
                      <a:pt x="1606" y="28983"/>
                      <a:pt x="1494" y="30066"/>
                    </a:cubicBezTo>
                    <a:cubicBezTo>
                      <a:pt x="1461" y="30374"/>
                      <a:pt x="1366" y="30886"/>
                      <a:pt x="1089" y="31228"/>
                    </a:cubicBezTo>
                    <a:cubicBezTo>
                      <a:pt x="761" y="31636"/>
                      <a:pt x="442" y="32065"/>
                      <a:pt x="1091" y="32480"/>
                    </a:cubicBezTo>
                    <a:cubicBezTo>
                      <a:pt x="1022" y="32552"/>
                      <a:pt x="960" y="32572"/>
                      <a:pt x="898" y="32572"/>
                    </a:cubicBezTo>
                    <a:cubicBezTo>
                      <a:pt x="810" y="32572"/>
                      <a:pt x="725" y="32531"/>
                      <a:pt x="628" y="32531"/>
                    </a:cubicBezTo>
                    <a:cubicBezTo>
                      <a:pt x="600" y="32531"/>
                      <a:pt x="570" y="32534"/>
                      <a:pt x="539" y="32544"/>
                    </a:cubicBezTo>
                    <a:cubicBezTo>
                      <a:pt x="878" y="33222"/>
                      <a:pt x="876" y="33221"/>
                      <a:pt x="430" y="33754"/>
                    </a:cubicBezTo>
                    <a:cubicBezTo>
                      <a:pt x="346" y="33854"/>
                      <a:pt x="231" y="33950"/>
                      <a:pt x="279" y="34104"/>
                    </a:cubicBezTo>
                    <a:cubicBezTo>
                      <a:pt x="495" y="34790"/>
                      <a:pt x="335" y="35469"/>
                      <a:pt x="232" y="36147"/>
                    </a:cubicBezTo>
                    <a:cubicBezTo>
                      <a:pt x="8" y="37640"/>
                      <a:pt x="270" y="39154"/>
                      <a:pt x="58" y="40649"/>
                    </a:cubicBezTo>
                    <a:cubicBezTo>
                      <a:pt x="49" y="40728"/>
                      <a:pt x="58" y="40809"/>
                      <a:pt x="88" y="40884"/>
                    </a:cubicBezTo>
                    <a:cubicBezTo>
                      <a:pt x="246" y="41307"/>
                      <a:pt x="357" y="41699"/>
                      <a:pt x="145" y="42173"/>
                    </a:cubicBezTo>
                    <a:cubicBezTo>
                      <a:pt x="69" y="42344"/>
                      <a:pt x="0" y="42942"/>
                      <a:pt x="207" y="42951"/>
                    </a:cubicBezTo>
                    <a:cubicBezTo>
                      <a:pt x="982" y="42992"/>
                      <a:pt x="526" y="43438"/>
                      <a:pt x="543" y="43734"/>
                    </a:cubicBezTo>
                    <a:cubicBezTo>
                      <a:pt x="595" y="44603"/>
                      <a:pt x="735" y="45457"/>
                      <a:pt x="993" y="46294"/>
                    </a:cubicBezTo>
                    <a:cubicBezTo>
                      <a:pt x="1278" y="47220"/>
                      <a:pt x="1474" y="48180"/>
                      <a:pt x="1839" y="49071"/>
                    </a:cubicBezTo>
                    <a:cubicBezTo>
                      <a:pt x="2160" y="49850"/>
                      <a:pt x="2763" y="50434"/>
                      <a:pt x="2962" y="51367"/>
                    </a:cubicBezTo>
                    <a:cubicBezTo>
                      <a:pt x="3208" y="52510"/>
                      <a:pt x="3914" y="53595"/>
                      <a:pt x="4588" y="54593"/>
                    </a:cubicBezTo>
                    <a:cubicBezTo>
                      <a:pt x="5470" y="55902"/>
                      <a:pt x="6402" y="57174"/>
                      <a:pt x="7236" y="58518"/>
                    </a:cubicBezTo>
                    <a:cubicBezTo>
                      <a:pt x="8239" y="60134"/>
                      <a:pt x="9620" y="61443"/>
                      <a:pt x="10943" y="62782"/>
                    </a:cubicBezTo>
                    <a:cubicBezTo>
                      <a:pt x="11215" y="63057"/>
                      <a:pt x="11384" y="63481"/>
                      <a:pt x="11778" y="63641"/>
                    </a:cubicBezTo>
                    <a:cubicBezTo>
                      <a:pt x="13038" y="64156"/>
                      <a:pt x="13794" y="65326"/>
                      <a:pt x="14922" y="66047"/>
                    </a:cubicBezTo>
                    <a:cubicBezTo>
                      <a:pt x="15995" y="66735"/>
                      <a:pt x="16977" y="67623"/>
                      <a:pt x="17980" y="68446"/>
                    </a:cubicBezTo>
                    <a:cubicBezTo>
                      <a:pt x="18817" y="69135"/>
                      <a:pt x="19836" y="69488"/>
                      <a:pt x="20731" y="70061"/>
                    </a:cubicBezTo>
                    <a:cubicBezTo>
                      <a:pt x="21782" y="70731"/>
                      <a:pt x="22860" y="71316"/>
                      <a:pt x="24058" y="71672"/>
                    </a:cubicBezTo>
                    <a:cubicBezTo>
                      <a:pt x="24617" y="71837"/>
                      <a:pt x="25208" y="71946"/>
                      <a:pt x="25715" y="72212"/>
                    </a:cubicBezTo>
                    <a:cubicBezTo>
                      <a:pt x="27252" y="73018"/>
                      <a:pt x="28975" y="73004"/>
                      <a:pt x="30609" y="73354"/>
                    </a:cubicBezTo>
                    <a:cubicBezTo>
                      <a:pt x="32046" y="73664"/>
                      <a:pt x="33564" y="73589"/>
                      <a:pt x="35044" y="73723"/>
                    </a:cubicBezTo>
                    <a:cubicBezTo>
                      <a:pt x="35633" y="73776"/>
                      <a:pt x="36221" y="73801"/>
                      <a:pt x="36808" y="73801"/>
                    </a:cubicBezTo>
                    <a:cubicBezTo>
                      <a:pt x="38145" y="73801"/>
                      <a:pt x="39475" y="73673"/>
                      <a:pt x="40790" y="73463"/>
                    </a:cubicBezTo>
                    <a:cubicBezTo>
                      <a:pt x="41185" y="73400"/>
                      <a:pt x="41599" y="73276"/>
                      <a:pt x="42001" y="73276"/>
                    </a:cubicBezTo>
                    <a:cubicBezTo>
                      <a:pt x="42059" y="73276"/>
                      <a:pt x="42116" y="73278"/>
                      <a:pt x="42173" y="73284"/>
                    </a:cubicBezTo>
                    <a:cubicBezTo>
                      <a:pt x="42246" y="73291"/>
                      <a:pt x="42318" y="73295"/>
                      <a:pt x="42389" y="73295"/>
                    </a:cubicBezTo>
                    <a:cubicBezTo>
                      <a:pt x="42800" y="73295"/>
                      <a:pt x="43170" y="73180"/>
                      <a:pt x="43561" y="73065"/>
                    </a:cubicBezTo>
                    <a:cubicBezTo>
                      <a:pt x="44424" y="72810"/>
                      <a:pt x="45291" y="72559"/>
                      <a:pt x="46149" y="72299"/>
                    </a:cubicBezTo>
                    <a:cubicBezTo>
                      <a:pt x="46885" y="72077"/>
                      <a:pt x="47668" y="71985"/>
                      <a:pt x="48389" y="71649"/>
                    </a:cubicBezTo>
                    <a:cubicBezTo>
                      <a:pt x="48960" y="71383"/>
                      <a:pt x="49581" y="71226"/>
                      <a:pt x="50160" y="70979"/>
                    </a:cubicBezTo>
                    <a:cubicBezTo>
                      <a:pt x="50507" y="70831"/>
                      <a:pt x="51045" y="70826"/>
                      <a:pt x="51462" y="70571"/>
                    </a:cubicBezTo>
                    <a:cubicBezTo>
                      <a:pt x="52339" y="70033"/>
                      <a:pt x="53260" y="69580"/>
                      <a:pt x="54106" y="68972"/>
                    </a:cubicBezTo>
                    <a:cubicBezTo>
                      <a:pt x="54573" y="68636"/>
                      <a:pt x="55189" y="68471"/>
                      <a:pt x="55665" y="68079"/>
                    </a:cubicBezTo>
                    <a:cubicBezTo>
                      <a:pt x="56057" y="67757"/>
                      <a:pt x="56485" y="67342"/>
                      <a:pt x="56880" y="67183"/>
                    </a:cubicBezTo>
                    <a:cubicBezTo>
                      <a:pt x="57812" y="66806"/>
                      <a:pt x="58266" y="65873"/>
                      <a:pt x="59157" y="65514"/>
                    </a:cubicBezTo>
                    <a:cubicBezTo>
                      <a:pt x="59363" y="65431"/>
                      <a:pt x="59486" y="65276"/>
                      <a:pt x="59624" y="65105"/>
                    </a:cubicBezTo>
                    <a:cubicBezTo>
                      <a:pt x="60320" y="64254"/>
                      <a:pt x="60957" y="63325"/>
                      <a:pt x="61783" y="62620"/>
                    </a:cubicBezTo>
                    <a:cubicBezTo>
                      <a:pt x="62449" y="62053"/>
                      <a:pt x="63141" y="61441"/>
                      <a:pt x="63583" y="60774"/>
                    </a:cubicBezTo>
                    <a:cubicBezTo>
                      <a:pt x="64475" y="59428"/>
                      <a:pt x="65620" y="58282"/>
                      <a:pt x="66400" y="56832"/>
                    </a:cubicBezTo>
                    <a:cubicBezTo>
                      <a:pt x="67071" y="55586"/>
                      <a:pt x="67631" y="54273"/>
                      <a:pt x="68384" y="53081"/>
                    </a:cubicBezTo>
                    <a:cubicBezTo>
                      <a:pt x="69073" y="51988"/>
                      <a:pt x="69355" y="50743"/>
                      <a:pt x="69745" y="49578"/>
                    </a:cubicBezTo>
                    <a:cubicBezTo>
                      <a:pt x="70240" y="48102"/>
                      <a:pt x="70692" y="46557"/>
                      <a:pt x="70759" y="44938"/>
                    </a:cubicBezTo>
                    <a:cubicBezTo>
                      <a:pt x="70781" y="44432"/>
                      <a:pt x="70692" y="43777"/>
                      <a:pt x="70896" y="43412"/>
                    </a:cubicBezTo>
                    <a:cubicBezTo>
                      <a:pt x="71326" y="42642"/>
                      <a:pt x="71100" y="41803"/>
                      <a:pt x="71014" y="41181"/>
                    </a:cubicBezTo>
                    <a:cubicBezTo>
                      <a:pt x="70868" y="40128"/>
                      <a:pt x="71033" y="39095"/>
                      <a:pt x="70923" y="38051"/>
                    </a:cubicBezTo>
                    <a:cubicBezTo>
                      <a:pt x="70686" y="35823"/>
                      <a:pt x="70285" y="33660"/>
                      <a:pt x="69574" y="31539"/>
                    </a:cubicBezTo>
                    <a:cubicBezTo>
                      <a:pt x="69008" y="29848"/>
                      <a:pt x="68303" y="28263"/>
                      <a:pt x="67394" y="26701"/>
                    </a:cubicBezTo>
                    <a:cubicBezTo>
                      <a:pt x="66480" y="25127"/>
                      <a:pt x="65375" y="23680"/>
                      <a:pt x="64478" y="22095"/>
                    </a:cubicBezTo>
                    <a:cubicBezTo>
                      <a:pt x="63624" y="20583"/>
                      <a:pt x="62468" y="19216"/>
                      <a:pt x="61298" y="17915"/>
                    </a:cubicBezTo>
                    <a:cubicBezTo>
                      <a:pt x="59554" y="15974"/>
                      <a:pt x="57577" y="14291"/>
                      <a:pt x="55265" y="13015"/>
                    </a:cubicBezTo>
                    <a:cubicBezTo>
                      <a:pt x="54589" y="12640"/>
                      <a:pt x="53848" y="12345"/>
                      <a:pt x="53259" y="11809"/>
                    </a:cubicBezTo>
                    <a:cubicBezTo>
                      <a:pt x="53039" y="11612"/>
                      <a:pt x="52935" y="11484"/>
                      <a:pt x="53156" y="11176"/>
                    </a:cubicBezTo>
                    <a:cubicBezTo>
                      <a:pt x="53811" y="10268"/>
                      <a:pt x="54562" y="9422"/>
                      <a:pt x="55189" y="8516"/>
                    </a:cubicBezTo>
                    <a:cubicBezTo>
                      <a:pt x="56040" y="7284"/>
                      <a:pt x="56978" y="6113"/>
                      <a:pt x="57793" y="4851"/>
                    </a:cubicBezTo>
                    <a:cubicBezTo>
                      <a:pt x="58447" y="3838"/>
                      <a:pt x="58419" y="3317"/>
                      <a:pt x="57323" y="2774"/>
                    </a:cubicBezTo>
                    <a:cubicBezTo>
                      <a:pt x="56325" y="2280"/>
                      <a:pt x="55309" y="1742"/>
                      <a:pt x="54239" y="1489"/>
                    </a:cubicBezTo>
                    <a:cubicBezTo>
                      <a:pt x="52423" y="1060"/>
                      <a:pt x="50665" y="429"/>
                      <a:pt x="48747" y="327"/>
                    </a:cubicBezTo>
                    <a:cubicBezTo>
                      <a:pt x="47030" y="237"/>
                      <a:pt x="45311" y="40"/>
                      <a:pt x="43584" y="4"/>
                    </a:cubicBezTo>
                    <a:cubicBezTo>
                      <a:pt x="43469" y="2"/>
                      <a:pt x="43353" y="0"/>
                      <a:pt x="43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5" name="Google Shape;955;p33"/>
            <p:cNvGrpSpPr/>
            <p:nvPr/>
          </p:nvGrpSpPr>
          <p:grpSpPr>
            <a:xfrm>
              <a:off x="3303729" y="2660792"/>
              <a:ext cx="502689" cy="564679"/>
              <a:chOff x="3303729" y="2660792"/>
              <a:chExt cx="502689" cy="564679"/>
            </a:xfrm>
          </p:grpSpPr>
          <p:sp>
            <p:nvSpPr>
              <p:cNvPr id="956" name="Google Shape;956;p33"/>
              <p:cNvSpPr/>
              <p:nvPr/>
            </p:nvSpPr>
            <p:spPr>
              <a:xfrm>
                <a:off x="3333802" y="2748065"/>
                <a:ext cx="315871" cy="477405"/>
              </a:xfrm>
              <a:custGeom>
                <a:avLst/>
                <a:gdLst/>
                <a:ahLst/>
                <a:cxnLst/>
                <a:rect l="l" t="t" r="r" b="b"/>
                <a:pathLst>
                  <a:path w="25104" h="37942" extrusionOk="0">
                    <a:moveTo>
                      <a:pt x="12374" y="11363"/>
                    </a:moveTo>
                    <a:cubicBezTo>
                      <a:pt x="12484" y="11363"/>
                      <a:pt x="12593" y="11368"/>
                      <a:pt x="12702" y="11380"/>
                    </a:cubicBezTo>
                    <a:cubicBezTo>
                      <a:pt x="12807" y="11391"/>
                      <a:pt x="12914" y="11393"/>
                      <a:pt x="13021" y="11393"/>
                    </a:cubicBezTo>
                    <a:cubicBezTo>
                      <a:pt x="13095" y="11393"/>
                      <a:pt x="13170" y="11392"/>
                      <a:pt x="13244" y="11392"/>
                    </a:cubicBezTo>
                    <a:cubicBezTo>
                      <a:pt x="13602" y="11392"/>
                      <a:pt x="13963" y="11417"/>
                      <a:pt x="14287" y="11707"/>
                    </a:cubicBezTo>
                    <a:cubicBezTo>
                      <a:pt x="14737" y="12108"/>
                      <a:pt x="14539" y="12567"/>
                      <a:pt x="14458" y="12946"/>
                    </a:cubicBezTo>
                    <a:cubicBezTo>
                      <a:pt x="14003" y="15074"/>
                      <a:pt x="13581" y="17209"/>
                      <a:pt x="13522" y="19391"/>
                    </a:cubicBezTo>
                    <a:cubicBezTo>
                      <a:pt x="13478" y="21037"/>
                      <a:pt x="13250" y="22669"/>
                      <a:pt x="13463" y="24340"/>
                    </a:cubicBezTo>
                    <a:cubicBezTo>
                      <a:pt x="13548" y="25016"/>
                      <a:pt x="13771" y="25695"/>
                      <a:pt x="13758" y="26402"/>
                    </a:cubicBezTo>
                    <a:cubicBezTo>
                      <a:pt x="13752" y="26685"/>
                      <a:pt x="13782" y="26752"/>
                      <a:pt x="13494" y="26762"/>
                    </a:cubicBezTo>
                    <a:cubicBezTo>
                      <a:pt x="12881" y="26780"/>
                      <a:pt x="12268" y="26734"/>
                      <a:pt x="11654" y="26871"/>
                    </a:cubicBezTo>
                    <a:cubicBezTo>
                      <a:pt x="11610" y="26880"/>
                      <a:pt x="11547" y="26889"/>
                      <a:pt x="11477" y="26889"/>
                    </a:cubicBezTo>
                    <a:cubicBezTo>
                      <a:pt x="11318" y="26889"/>
                      <a:pt x="11121" y="26842"/>
                      <a:pt x="11033" y="26643"/>
                    </a:cubicBezTo>
                    <a:cubicBezTo>
                      <a:pt x="10921" y="26388"/>
                      <a:pt x="11010" y="26328"/>
                      <a:pt x="11160" y="26328"/>
                    </a:cubicBezTo>
                    <a:cubicBezTo>
                      <a:pt x="11210" y="26328"/>
                      <a:pt x="11267" y="26335"/>
                      <a:pt x="11325" y="26343"/>
                    </a:cubicBezTo>
                    <a:cubicBezTo>
                      <a:pt x="11322" y="26216"/>
                      <a:pt x="11350" y="26076"/>
                      <a:pt x="11310" y="25961"/>
                    </a:cubicBezTo>
                    <a:cubicBezTo>
                      <a:pt x="11193" y="25632"/>
                      <a:pt x="11277" y="25212"/>
                      <a:pt x="11216" y="24995"/>
                    </a:cubicBezTo>
                    <a:cubicBezTo>
                      <a:pt x="10826" y="23571"/>
                      <a:pt x="11434" y="22016"/>
                      <a:pt x="10723" y="20698"/>
                    </a:cubicBezTo>
                    <a:cubicBezTo>
                      <a:pt x="10275" y="19867"/>
                      <a:pt x="10754" y="19024"/>
                      <a:pt x="10408" y="18242"/>
                    </a:cubicBezTo>
                    <a:cubicBezTo>
                      <a:pt x="10103" y="17557"/>
                      <a:pt x="10319" y="16726"/>
                      <a:pt x="9680" y="15904"/>
                    </a:cubicBezTo>
                    <a:lnTo>
                      <a:pt x="9680" y="15904"/>
                    </a:lnTo>
                    <a:lnTo>
                      <a:pt x="10170" y="16176"/>
                    </a:lnTo>
                    <a:cubicBezTo>
                      <a:pt x="9787" y="15728"/>
                      <a:pt x="9628" y="15074"/>
                      <a:pt x="9540" y="14630"/>
                    </a:cubicBezTo>
                    <a:cubicBezTo>
                      <a:pt x="9373" y="13780"/>
                      <a:pt x="9032" y="12805"/>
                      <a:pt x="9454" y="11940"/>
                    </a:cubicBezTo>
                    <a:cubicBezTo>
                      <a:pt x="9626" y="11588"/>
                      <a:pt x="9946" y="11538"/>
                      <a:pt x="10287" y="11538"/>
                    </a:cubicBezTo>
                    <a:cubicBezTo>
                      <a:pt x="10423" y="11538"/>
                      <a:pt x="10563" y="11546"/>
                      <a:pt x="10698" y="11546"/>
                    </a:cubicBezTo>
                    <a:cubicBezTo>
                      <a:pt x="10794" y="11546"/>
                      <a:pt x="10888" y="11542"/>
                      <a:pt x="10977" y="11528"/>
                    </a:cubicBezTo>
                    <a:cubicBezTo>
                      <a:pt x="11438" y="11455"/>
                      <a:pt x="11911" y="11363"/>
                      <a:pt x="12374" y="11363"/>
                    </a:cubicBezTo>
                    <a:close/>
                    <a:moveTo>
                      <a:pt x="11873" y="1316"/>
                    </a:moveTo>
                    <a:cubicBezTo>
                      <a:pt x="13102" y="1316"/>
                      <a:pt x="14303" y="1559"/>
                      <a:pt x="15504" y="1959"/>
                    </a:cubicBezTo>
                    <a:cubicBezTo>
                      <a:pt x="17422" y="2598"/>
                      <a:pt x="19032" y="3745"/>
                      <a:pt x="20309" y="5343"/>
                    </a:cubicBezTo>
                    <a:cubicBezTo>
                      <a:pt x="20790" y="5943"/>
                      <a:pt x="21062" y="6683"/>
                      <a:pt x="21723" y="7181"/>
                    </a:cubicBezTo>
                    <a:cubicBezTo>
                      <a:pt x="21994" y="7385"/>
                      <a:pt x="22126" y="8057"/>
                      <a:pt x="22118" y="8343"/>
                    </a:cubicBezTo>
                    <a:cubicBezTo>
                      <a:pt x="22096" y="9087"/>
                      <a:pt x="22569" y="9591"/>
                      <a:pt x="22758" y="10207"/>
                    </a:cubicBezTo>
                    <a:cubicBezTo>
                      <a:pt x="23055" y="11179"/>
                      <a:pt x="23066" y="12198"/>
                      <a:pt x="23369" y="13136"/>
                    </a:cubicBezTo>
                    <a:cubicBezTo>
                      <a:pt x="23607" y="13875"/>
                      <a:pt x="23476" y="14633"/>
                      <a:pt x="23492" y="15312"/>
                    </a:cubicBezTo>
                    <a:cubicBezTo>
                      <a:pt x="23506" y="15991"/>
                      <a:pt x="23201" y="16896"/>
                      <a:pt x="22759" y="17573"/>
                    </a:cubicBezTo>
                    <a:cubicBezTo>
                      <a:pt x="22460" y="18029"/>
                      <a:pt x="22198" y="18505"/>
                      <a:pt x="21902" y="18959"/>
                    </a:cubicBezTo>
                    <a:cubicBezTo>
                      <a:pt x="21358" y="19796"/>
                      <a:pt x="20802" y="20626"/>
                      <a:pt x="20281" y="21477"/>
                    </a:cubicBezTo>
                    <a:cubicBezTo>
                      <a:pt x="19772" y="22305"/>
                      <a:pt x="19088" y="23073"/>
                      <a:pt x="18878" y="24022"/>
                    </a:cubicBezTo>
                    <a:cubicBezTo>
                      <a:pt x="18702" y="24809"/>
                      <a:pt x="18394" y="25509"/>
                      <a:pt x="18074" y="26227"/>
                    </a:cubicBezTo>
                    <a:cubicBezTo>
                      <a:pt x="17971" y="26457"/>
                      <a:pt x="17920" y="26494"/>
                      <a:pt x="17657" y="26517"/>
                    </a:cubicBezTo>
                    <a:cubicBezTo>
                      <a:pt x="17418" y="26539"/>
                      <a:pt x="17180" y="26546"/>
                      <a:pt x="16940" y="26546"/>
                    </a:cubicBezTo>
                    <a:cubicBezTo>
                      <a:pt x="16595" y="26546"/>
                      <a:pt x="16248" y="26532"/>
                      <a:pt x="15899" y="26532"/>
                    </a:cubicBezTo>
                    <a:cubicBezTo>
                      <a:pt x="15483" y="26532"/>
                      <a:pt x="15063" y="26551"/>
                      <a:pt x="14639" y="26634"/>
                    </a:cubicBezTo>
                    <a:cubicBezTo>
                      <a:pt x="15347" y="25931"/>
                      <a:pt x="14969" y="25072"/>
                      <a:pt x="14832" y="24452"/>
                    </a:cubicBezTo>
                    <a:cubicBezTo>
                      <a:pt x="14656" y="23649"/>
                      <a:pt x="14696" y="22884"/>
                      <a:pt x="14717" y="22112"/>
                    </a:cubicBezTo>
                    <a:cubicBezTo>
                      <a:pt x="14734" y="21438"/>
                      <a:pt x="14899" y="20695"/>
                      <a:pt x="14869" y="20093"/>
                    </a:cubicBezTo>
                    <a:cubicBezTo>
                      <a:pt x="14811" y="18881"/>
                      <a:pt x="15129" y="17742"/>
                      <a:pt x="15166" y="16563"/>
                    </a:cubicBezTo>
                    <a:cubicBezTo>
                      <a:pt x="15208" y="15202"/>
                      <a:pt x="15784" y="13906"/>
                      <a:pt x="15821" y="12531"/>
                    </a:cubicBezTo>
                    <a:cubicBezTo>
                      <a:pt x="16549" y="12119"/>
                      <a:pt x="15787" y="11269"/>
                      <a:pt x="16362" y="10754"/>
                    </a:cubicBezTo>
                    <a:cubicBezTo>
                      <a:pt x="16630" y="10515"/>
                      <a:pt x="16204" y="10392"/>
                      <a:pt x="16003" y="10355"/>
                    </a:cubicBezTo>
                    <a:cubicBezTo>
                      <a:pt x="15546" y="10271"/>
                      <a:pt x="15078" y="10172"/>
                      <a:pt x="14616" y="10172"/>
                    </a:cubicBezTo>
                    <a:cubicBezTo>
                      <a:pt x="14595" y="10172"/>
                      <a:pt x="14575" y="10172"/>
                      <a:pt x="14555" y="10173"/>
                    </a:cubicBezTo>
                    <a:cubicBezTo>
                      <a:pt x="13292" y="10196"/>
                      <a:pt x="12024" y="10117"/>
                      <a:pt x="10770" y="10390"/>
                    </a:cubicBezTo>
                    <a:cubicBezTo>
                      <a:pt x="10536" y="10442"/>
                      <a:pt x="10300" y="10456"/>
                      <a:pt x="10062" y="10456"/>
                    </a:cubicBezTo>
                    <a:cubicBezTo>
                      <a:pt x="9757" y="10456"/>
                      <a:pt x="9450" y="10432"/>
                      <a:pt x="9142" y="10432"/>
                    </a:cubicBezTo>
                    <a:cubicBezTo>
                      <a:pt x="8863" y="10432"/>
                      <a:pt x="8582" y="10452"/>
                      <a:pt x="8303" y="10526"/>
                    </a:cubicBezTo>
                    <a:cubicBezTo>
                      <a:pt x="7646" y="10702"/>
                      <a:pt x="7418" y="10979"/>
                      <a:pt x="7648" y="11633"/>
                    </a:cubicBezTo>
                    <a:cubicBezTo>
                      <a:pt x="8167" y="13105"/>
                      <a:pt x="8444" y="14633"/>
                      <a:pt x="8743" y="16162"/>
                    </a:cubicBezTo>
                    <a:cubicBezTo>
                      <a:pt x="9054" y="17755"/>
                      <a:pt x="9493" y="19324"/>
                      <a:pt x="9698" y="20938"/>
                    </a:cubicBezTo>
                    <a:cubicBezTo>
                      <a:pt x="9922" y="22708"/>
                      <a:pt x="10059" y="24491"/>
                      <a:pt x="10263" y="26265"/>
                    </a:cubicBezTo>
                    <a:cubicBezTo>
                      <a:pt x="10314" y="26701"/>
                      <a:pt x="10140" y="26891"/>
                      <a:pt x="9819" y="26891"/>
                    </a:cubicBezTo>
                    <a:cubicBezTo>
                      <a:pt x="9778" y="26891"/>
                      <a:pt x="9734" y="26888"/>
                      <a:pt x="9687" y="26882"/>
                    </a:cubicBezTo>
                    <a:cubicBezTo>
                      <a:pt x="9461" y="26851"/>
                      <a:pt x="9237" y="26840"/>
                      <a:pt x="9013" y="26840"/>
                    </a:cubicBezTo>
                    <a:cubicBezTo>
                      <a:pt x="8559" y="26840"/>
                      <a:pt x="8107" y="26887"/>
                      <a:pt x="7654" y="26916"/>
                    </a:cubicBezTo>
                    <a:cubicBezTo>
                      <a:pt x="7637" y="26917"/>
                      <a:pt x="7620" y="26917"/>
                      <a:pt x="7604" y="26917"/>
                    </a:cubicBezTo>
                    <a:cubicBezTo>
                      <a:pt x="7320" y="26917"/>
                      <a:pt x="7078" y="26756"/>
                      <a:pt x="7088" y="26475"/>
                    </a:cubicBezTo>
                    <a:cubicBezTo>
                      <a:pt x="7114" y="25772"/>
                      <a:pt x="6827" y="25158"/>
                      <a:pt x="6574" y="24551"/>
                    </a:cubicBezTo>
                    <a:cubicBezTo>
                      <a:pt x="6125" y="23475"/>
                      <a:pt x="5745" y="22344"/>
                      <a:pt x="4894" y="21484"/>
                    </a:cubicBezTo>
                    <a:cubicBezTo>
                      <a:pt x="4748" y="21334"/>
                      <a:pt x="4807" y="21200"/>
                      <a:pt x="4798" y="21025"/>
                    </a:cubicBezTo>
                    <a:cubicBezTo>
                      <a:pt x="4773" y="20528"/>
                      <a:pt x="4333" y="20199"/>
                      <a:pt x="4100" y="19789"/>
                    </a:cubicBezTo>
                    <a:cubicBezTo>
                      <a:pt x="3504" y="18741"/>
                      <a:pt x="3011" y="17626"/>
                      <a:pt x="2545" y="16518"/>
                    </a:cubicBezTo>
                    <a:cubicBezTo>
                      <a:pt x="2223" y="15748"/>
                      <a:pt x="2057" y="14850"/>
                      <a:pt x="1807" y="14046"/>
                    </a:cubicBezTo>
                    <a:cubicBezTo>
                      <a:pt x="1430" y="12831"/>
                      <a:pt x="1273" y="11672"/>
                      <a:pt x="1407" y="10437"/>
                    </a:cubicBezTo>
                    <a:cubicBezTo>
                      <a:pt x="1693" y="7791"/>
                      <a:pt x="2822" y="5517"/>
                      <a:pt x="4849" y="3855"/>
                    </a:cubicBezTo>
                    <a:cubicBezTo>
                      <a:pt x="6100" y="2829"/>
                      <a:pt x="7629" y="2180"/>
                      <a:pt x="9258" y="1698"/>
                    </a:cubicBezTo>
                    <a:cubicBezTo>
                      <a:pt x="10149" y="1434"/>
                      <a:pt x="11018" y="1316"/>
                      <a:pt x="11873" y="1316"/>
                    </a:cubicBezTo>
                    <a:close/>
                    <a:moveTo>
                      <a:pt x="17809" y="27426"/>
                    </a:moveTo>
                    <a:cubicBezTo>
                      <a:pt x="17916" y="27426"/>
                      <a:pt x="17996" y="27527"/>
                      <a:pt x="17968" y="27670"/>
                    </a:cubicBezTo>
                    <a:cubicBezTo>
                      <a:pt x="17954" y="27742"/>
                      <a:pt x="17839" y="27820"/>
                      <a:pt x="17854" y="27869"/>
                    </a:cubicBezTo>
                    <a:cubicBezTo>
                      <a:pt x="17969" y="28250"/>
                      <a:pt x="18022" y="28843"/>
                      <a:pt x="17815" y="28954"/>
                    </a:cubicBezTo>
                    <a:cubicBezTo>
                      <a:pt x="17677" y="29028"/>
                      <a:pt x="17510" y="29050"/>
                      <a:pt x="17332" y="29050"/>
                    </a:cubicBezTo>
                    <a:cubicBezTo>
                      <a:pt x="17073" y="29050"/>
                      <a:pt x="16789" y="29003"/>
                      <a:pt x="16530" y="29003"/>
                    </a:cubicBezTo>
                    <a:cubicBezTo>
                      <a:pt x="16426" y="28997"/>
                      <a:pt x="16322" y="28994"/>
                      <a:pt x="16218" y="28994"/>
                    </a:cubicBezTo>
                    <a:cubicBezTo>
                      <a:pt x="15253" y="28994"/>
                      <a:pt x="14304" y="29240"/>
                      <a:pt x="13340" y="29240"/>
                    </a:cubicBezTo>
                    <a:cubicBezTo>
                      <a:pt x="13206" y="29240"/>
                      <a:pt x="13073" y="29235"/>
                      <a:pt x="12939" y="29224"/>
                    </a:cubicBezTo>
                    <a:cubicBezTo>
                      <a:pt x="11272" y="29094"/>
                      <a:pt x="9605" y="28989"/>
                      <a:pt x="7937" y="28873"/>
                    </a:cubicBezTo>
                    <a:cubicBezTo>
                      <a:pt x="7904" y="28870"/>
                      <a:pt x="7868" y="28870"/>
                      <a:pt x="7833" y="28870"/>
                    </a:cubicBezTo>
                    <a:cubicBezTo>
                      <a:pt x="7814" y="28870"/>
                      <a:pt x="7795" y="28870"/>
                      <a:pt x="7776" y="28870"/>
                    </a:cubicBezTo>
                    <a:cubicBezTo>
                      <a:pt x="7561" y="28870"/>
                      <a:pt x="7350" y="28856"/>
                      <a:pt x="7390" y="28513"/>
                    </a:cubicBezTo>
                    <a:cubicBezTo>
                      <a:pt x="7429" y="28187"/>
                      <a:pt x="7593" y="27961"/>
                      <a:pt x="7956" y="27841"/>
                    </a:cubicBezTo>
                    <a:cubicBezTo>
                      <a:pt x="8175" y="27770"/>
                      <a:pt x="8394" y="27747"/>
                      <a:pt x="8611" y="27747"/>
                    </a:cubicBezTo>
                    <a:cubicBezTo>
                      <a:pt x="8951" y="27747"/>
                      <a:pt x="9289" y="27803"/>
                      <a:pt x="9622" y="27813"/>
                    </a:cubicBezTo>
                    <a:cubicBezTo>
                      <a:pt x="10381" y="27837"/>
                      <a:pt x="11140" y="27859"/>
                      <a:pt x="11898" y="27859"/>
                    </a:cubicBezTo>
                    <a:cubicBezTo>
                      <a:pt x="13007" y="27859"/>
                      <a:pt x="14114" y="27812"/>
                      <a:pt x="15214" y="27655"/>
                    </a:cubicBezTo>
                    <a:cubicBezTo>
                      <a:pt x="15454" y="27620"/>
                      <a:pt x="15696" y="27613"/>
                      <a:pt x="15938" y="27613"/>
                    </a:cubicBezTo>
                    <a:cubicBezTo>
                      <a:pt x="16115" y="27613"/>
                      <a:pt x="16292" y="27617"/>
                      <a:pt x="16469" y="27617"/>
                    </a:cubicBezTo>
                    <a:cubicBezTo>
                      <a:pt x="16898" y="27617"/>
                      <a:pt x="17326" y="27594"/>
                      <a:pt x="17742" y="27438"/>
                    </a:cubicBezTo>
                    <a:cubicBezTo>
                      <a:pt x="17765" y="27430"/>
                      <a:pt x="17787" y="27426"/>
                      <a:pt x="17809" y="27426"/>
                    </a:cubicBezTo>
                    <a:close/>
                    <a:moveTo>
                      <a:pt x="17336" y="29586"/>
                    </a:moveTo>
                    <a:cubicBezTo>
                      <a:pt x="17613" y="29586"/>
                      <a:pt x="17601" y="29747"/>
                      <a:pt x="17587" y="30360"/>
                    </a:cubicBezTo>
                    <a:cubicBezTo>
                      <a:pt x="17584" y="30536"/>
                      <a:pt x="17601" y="30724"/>
                      <a:pt x="17658" y="30887"/>
                    </a:cubicBezTo>
                    <a:cubicBezTo>
                      <a:pt x="17782" y="31233"/>
                      <a:pt x="17667" y="31318"/>
                      <a:pt x="17365" y="31318"/>
                    </a:cubicBezTo>
                    <a:cubicBezTo>
                      <a:pt x="17345" y="31318"/>
                      <a:pt x="17325" y="31317"/>
                      <a:pt x="17304" y="31317"/>
                    </a:cubicBezTo>
                    <a:cubicBezTo>
                      <a:pt x="17223" y="31314"/>
                      <a:pt x="17142" y="31313"/>
                      <a:pt x="17061" y="31313"/>
                    </a:cubicBezTo>
                    <a:cubicBezTo>
                      <a:pt x="16015" y="31313"/>
                      <a:pt x="14967" y="31513"/>
                      <a:pt x="13938" y="31513"/>
                    </a:cubicBezTo>
                    <a:cubicBezTo>
                      <a:pt x="13847" y="31513"/>
                      <a:pt x="13756" y="31511"/>
                      <a:pt x="13665" y="31508"/>
                    </a:cubicBezTo>
                    <a:cubicBezTo>
                      <a:pt x="13506" y="31502"/>
                      <a:pt x="13347" y="31499"/>
                      <a:pt x="13188" y="31499"/>
                    </a:cubicBezTo>
                    <a:cubicBezTo>
                      <a:pt x="12035" y="31499"/>
                      <a:pt x="10890" y="31640"/>
                      <a:pt x="9742" y="31640"/>
                    </a:cubicBezTo>
                    <a:cubicBezTo>
                      <a:pt x="9429" y="31640"/>
                      <a:pt x="9115" y="31630"/>
                      <a:pt x="8801" y="31603"/>
                    </a:cubicBezTo>
                    <a:cubicBezTo>
                      <a:pt x="8130" y="31545"/>
                      <a:pt x="7712" y="31166"/>
                      <a:pt x="7709" y="30615"/>
                    </a:cubicBezTo>
                    <a:cubicBezTo>
                      <a:pt x="7591" y="29970"/>
                      <a:pt x="7874" y="29710"/>
                      <a:pt x="8381" y="29710"/>
                    </a:cubicBezTo>
                    <a:cubicBezTo>
                      <a:pt x="8437" y="29710"/>
                      <a:pt x="8495" y="29713"/>
                      <a:pt x="8556" y="29719"/>
                    </a:cubicBezTo>
                    <a:cubicBezTo>
                      <a:pt x="9918" y="29854"/>
                      <a:pt x="11286" y="29926"/>
                      <a:pt x="12640" y="30052"/>
                    </a:cubicBezTo>
                    <a:cubicBezTo>
                      <a:pt x="12867" y="30073"/>
                      <a:pt x="13092" y="30082"/>
                      <a:pt x="13314" y="30082"/>
                    </a:cubicBezTo>
                    <a:cubicBezTo>
                      <a:pt x="14480" y="30082"/>
                      <a:pt x="15582" y="29825"/>
                      <a:pt x="16712" y="29664"/>
                    </a:cubicBezTo>
                    <a:cubicBezTo>
                      <a:pt x="17006" y="29623"/>
                      <a:pt x="17204" y="29586"/>
                      <a:pt x="17336" y="29586"/>
                    </a:cubicBezTo>
                    <a:close/>
                    <a:moveTo>
                      <a:pt x="17494" y="31925"/>
                    </a:moveTo>
                    <a:cubicBezTo>
                      <a:pt x="17779" y="31925"/>
                      <a:pt x="17592" y="32390"/>
                      <a:pt x="17588" y="32752"/>
                    </a:cubicBezTo>
                    <a:lnTo>
                      <a:pt x="17587" y="32752"/>
                    </a:lnTo>
                    <a:cubicBezTo>
                      <a:pt x="17682" y="33109"/>
                      <a:pt x="17716" y="33659"/>
                      <a:pt x="17419" y="33904"/>
                    </a:cubicBezTo>
                    <a:cubicBezTo>
                      <a:pt x="17350" y="33960"/>
                      <a:pt x="17254" y="33979"/>
                      <a:pt x="17143" y="33979"/>
                    </a:cubicBezTo>
                    <a:cubicBezTo>
                      <a:pt x="16909" y="33979"/>
                      <a:pt x="16606" y="33894"/>
                      <a:pt x="16347" y="33894"/>
                    </a:cubicBezTo>
                    <a:cubicBezTo>
                      <a:pt x="16314" y="33894"/>
                      <a:pt x="16282" y="33896"/>
                      <a:pt x="16250" y="33899"/>
                    </a:cubicBezTo>
                    <a:cubicBezTo>
                      <a:pt x="15691" y="33955"/>
                      <a:pt x="15133" y="33978"/>
                      <a:pt x="14577" y="33978"/>
                    </a:cubicBezTo>
                    <a:cubicBezTo>
                      <a:pt x="12615" y="33978"/>
                      <a:pt x="10671" y="33687"/>
                      <a:pt x="8721" y="33505"/>
                    </a:cubicBezTo>
                    <a:cubicBezTo>
                      <a:pt x="8460" y="33480"/>
                      <a:pt x="8118" y="33555"/>
                      <a:pt x="8147" y="33057"/>
                    </a:cubicBezTo>
                    <a:cubicBezTo>
                      <a:pt x="8171" y="32663"/>
                      <a:pt x="8361" y="32614"/>
                      <a:pt x="8605" y="32614"/>
                    </a:cubicBezTo>
                    <a:cubicBezTo>
                      <a:pt x="8664" y="32614"/>
                      <a:pt x="8727" y="32617"/>
                      <a:pt x="8791" y="32619"/>
                    </a:cubicBezTo>
                    <a:cubicBezTo>
                      <a:pt x="9918" y="32647"/>
                      <a:pt x="11047" y="32692"/>
                      <a:pt x="12174" y="32692"/>
                    </a:cubicBezTo>
                    <a:cubicBezTo>
                      <a:pt x="12354" y="32692"/>
                      <a:pt x="12533" y="32691"/>
                      <a:pt x="12713" y="32689"/>
                    </a:cubicBezTo>
                    <a:cubicBezTo>
                      <a:pt x="13889" y="32671"/>
                      <a:pt x="15062" y="32566"/>
                      <a:pt x="16236" y="32502"/>
                    </a:cubicBezTo>
                    <a:cubicBezTo>
                      <a:pt x="16538" y="32486"/>
                      <a:pt x="16761" y="32251"/>
                      <a:pt x="16986" y="32124"/>
                    </a:cubicBezTo>
                    <a:cubicBezTo>
                      <a:pt x="17233" y="31983"/>
                      <a:pt x="17393" y="31925"/>
                      <a:pt x="17494" y="31925"/>
                    </a:cubicBezTo>
                    <a:close/>
                    <a:moveTo>
                      <a:pt x="11410" y="34923"/>
                    </a:moveTo>
                    <a:cubicBezTo>
                      <a:pt x="11492" y="34923"/>
                      <a:pt x="11570" y="35105"/>
                      <a:pt x="11654" y="35109"/>
                    </a:cubicBezTo>
                    <a:cubicBezTo>
                      <a:pt x="12411" y="35151"/>
                      <a:pt x="13161" y="35376"/>
                      <a:pt x="13927" y="35376"/>
                    </a:cubicBezTo>
                    <a:cubicBezTo>
                      <a:pt x="14242" y="35376"/>
                      <a:pt x="14559" y="35338"/>
                      <a:pt x="14881" y="35234"/>
                    </a:cubicBezTo>
                    <a:lnTo>
                      <a:pt x="14881" y="35234"/>
                    </a:lnTo>
                    <a:cubicBezTo>
                      <a:pt x="14541" y="35472"/>
                      <a:pt x="14500" y="35896"/>
                      <a:pt x="14119" y="36120"/>
                    </a:cubicBezTo>
                    <a:cubicBezTo>
                      <a:pt x="13703" y="36366"/>
                      <a:pt x="13276" y="36490"/>
                      <a:pt x="12864" y="36490"/>
                    </a:cubicBezTo>
                    <a:cubicBezTo>
                      <a:pt x="12260" y="36490"/>
                      <a:pt x="11686" y="36225"/>
                      <a:pt x="11221" y="35694"/>
                    </a:cubicBezTo>
                    <a:cubicBezTo>
                      <a:pt x="10941" y="35374"/>
                      <a:pt x="11230" y="35266"/>
                      <a:pt x="11293" y="35083"/>
                    </a:cubicBezTo>
                    <a:cubicBezTo>
                      <a:pt x="11333" y="34963"/>
                      <a:pt x="11372" y="34923"/>
                      <a:pt x="11410" y="34923"/>
                    </a:cubicBezTo>
                    <a:close/>
                    <a:moveTo>
                      <a:pt x="11219" y="60"/>
                    </a:moveTo>
                    <a:cubicBezTo>
                      <a:pt x="10143" y="60"/>
                      <a:pt x="9112" y="387"/>
                      <a:pt x="8144" y="743"/>
                    </a:cubicBezTo>
                    <a:cubicBezTo>
                      <a:pt x="6865" y="1212"/>
                      <a:pt x="5635" y="1799"/>
                      <a:pt x="4496" y="2681"/>
                    </a:cubicBezTo>
                    <a:cubicBezTo>
                      <a:pt x="3186" y="3695"/>
                      <a:pt x="2136" y="4809"/>
                      <a:pt x="1572" y="6313"/>
                    </a:cubicBezTo>
                    <a:cubicBezTo>
                      <a:pt x="1366" y="6861"/>
                      <a:pt x="943" y="7234"/>
                      <a:pt x="777" y="7822"/>
                    </a:cubicBezTo>
                    <a:cubicBezTo>
                      <a:pt x="540" y="8653"/>
                      <a:pt x="585" y="9502"/>
                      <a:pt x="371" y="10319"/>
                    </a:cubicBezTo>
                    <a:cubicBezTo>
                      <a:pt x="324" y="10495"/>
                      <a:pt x="41" y="10551"/>
                      <a:pt x="126" y="10786"/>
                    </a:cubicBezTo>
                    <a:cubicBezTo>
                      <a:pt x="343" y="11385"/>
                      <a:pt x="288" y="12043"/>
                      <a:pt x="480" y="12626"/>
                    </a:cubicBezTo>
                    <a:cubicBezTo>
                      <a:pt x="646" y="13139"/>
                      <a:pt x="0" y="13715"/>
                      <a:pt x="652" y="14135"/>
                    </a:cubicBezTo>
                    <a:cubicBezTo>
                      <a:pt x="307" y="15409"/>
                      <a:pt x="1831" y="16246"/>
                      <a:pt x="1446" y="17529"/>
                    </a:cubicBezTo>
                    <a:cubicBezTo>
                      <a:pt x="2152" y="17864"/>
                      <a:pt x="2082" y="18683"/>
                      <a:pt x="2332" y="19229"/>
                    </a:cubicBezTo>
                    <a:cubicBezTo>
                      <a:pt x="3090" y="20885"/>
                      <a:pt x="4204" y="22317"/>
                      <a:pt x="5056" y="23907"/>
                    </a:cubicBezTo>
                    <a:cubicBezTo>
                      <a:pt x="5775" y="25245"/>
                      <a:pt x="5641" y="26684"/>
                      <a:pt x="6098" y="28033"/>
                    </a:cubicBezTo>
                    <a:cubicBezTo>
                      <a:pt x="6360" y="28806"/>
                      <a:pt x="6480" y="29730"/>
                      <a:pt x="6436" y="30592"/>
                    </a:cubicBezTo>
                    <a:cubicBezTo>
                      <a:pt x="6392" y="31435"/>
                      <a:pt x="6859" y="32174"/>
                      <a:pt x="6704" y="33064"/>
                    </a:cubicBezTo>
                    <a:cubicBezTo>
                      <a:pt x="6529" y="34065"/>
                      <a:pt x="7463" y="34880"/>
                      <a:pt x="8343" y="34891"/>
                    </a:cubicBezTo>
                    <a:cubicBezTo>
                      <a:pt x="8345" y="34891"/>
                      <a:pt x="8346" y="34891"/>
                      <a:pt x="8348" y="34891"/>
                    </a:cubicBezTo>
                    <a:cubicBezTo>
                      <a:pt x="8591" y="34891"/>
                      <a:pt x="8915" y="34721"/>
                      <a:pt x="9185" y="34721"/>
                    </a:cubicBezTo>
                    <a:cubicBezTo>
                      <a:pt x="9460" y="34721"/>
                      <a:pt x="9679" y="34897"/>
                      <a:pt x="9701" y="35605"/>
                    </a:cubicBezTo>
                    <a:cubicBezTo>
                      <a:pt x="9734" y="36682"/>
                      <a:pt x="11630" y="37743"/>
                      <a:pt x="12732" y="37906"/>
                    </a:cubicBezTo>
                    <a:cubicBezTo>
                      <a:pt x="12892" y="37930"/>
                      <a:pt x="13045" y="37941"/>
                      <a:pt x="13191" y="37941"/>
                    </a:cubicBezTo>
                    <a:cubicBezTo>
                      <a:pt x="14529" y="37941"/>
                      <a:pt x="15282" y="36995"/>
                      <a:pt x="15961" y="36018"/>
                    </a:cubicBezTo>
                    <a:cubicBezTo>
                      <a:pt x="16261" y="35585"/>
                      <a:pt x="16493" y="35370"/>
                      <a:pt x="16986" y="35280"/>
                    </a:cubicBezTo>
                    <a:cubicBezTo>
                      <a:pt x="18301" y="35039"/>
                      <a:pt x="18753" y="34684"/>
                      <a:pt x="18845" y="33518"/>
                    </a:cubicBezTo>
                    <a:cubicBezTo>
                      <a:pt x="18897" y="32881"/>
                      <a:pt x="18864" y="32213"/>
                      <a:pt x="18886" y="31562"/>
                    </a:cubicBezTo>
                    <a:cubicBezTo>
                      <a:pt x="18926" y="30452"/>
                      <a:pt x="19136" y="29325"/>
                      <a:pt x="19133" y="28241"/>
                    </a:cubicBezTo>
                    <a:cubicBezTo>
                      <a:pt x="19131" y="27316"/>
                      <a:pt x="19533" y="26497"/>
                      <a:pt x="19466" y="25569"/>
                    </a:cubicBezTo>
                    <a:cubicBezTo>
                      <a:pt x="19404" y="24732"/>
                      <a:pt x="20231" y="24206"/>
                      <a:pt x="20639" y="23528"/>
                    </a:cubicBezTo>
                    <a:cubicBezTo>
                      <a:pt x="21681" y="21787"/>
                      <a:pt x="22957" y="20202"/>
                      <a:pt x="23837" y="18346"/>
                    </a:cubicBezTo>
                    <a:cubicBezTo>
                      <a:pt x="24589" y="16761"/>
                      <a:pt x="25103" y="15194"/>
                      <a:pt x="24883" y="13438"/>
                    </a:cubicBezTo>
                    <a:cubicBezTo>
                      <a:pt x="24828" y="13009"/>
                      <a:pt x="24579" y="12531"/>
                      <a:pt x="24699" y="12169"/>
                    </a:cubicBezTo>
                    <a:cubicBezTo>
                      <a:pt x="24956" y="11389"/>
                      <a:pt x="24528" y="10753"/>
                      <a:pt x="24282" y="10168"/>
                    </a:cubicBezTo>
                    <a:cubicBezTo>
                      <a:pt x="24183" y="9930"/>
                      <a:pt x="24407" y="9286"/>
                      <a:pt x="23806" y="9258"/>
                    </a:cubicBezTo>
                    <a:cubicBezTo>
                      <a:pt x="24022" y="8359"/>
                      <a:pt x="23391" y="7723"/>
                      <a:pt x="23128" y="6967"/>
                    </a:cubicBezTo>
                    <a:cubicBezTo>
                      <a:pt x="22992" y="6576"/>
                      <a:pt x="22772" y="6251"/>
                      <a:pt x="22579" y="5909"/>
                    </a:cubicBezTo>
                    <a:cubicBezTo>
                      <a:pt x="21997" y="4876"/>
                      <a:pt x="21193" y="3970"/>
                      <a:pt x="20286" y="3270"/>
                    </a:cubicBezTo>
                    <a:cubicBezTo>
                      <a:pt x="19589" y="2731"/>
                      <a:pt x="18831" y="2191"/>
                      <a:pt x="18055" y="1715"/>
                    </a:cubicBezTo>
                    <a:cubicBezTo>
                      <a:pt x="17112" y="1136"/>
                      <a:pt x="16118" y="803"/>
                      <a:pt x="15126" y="431"/>
                    </a:cubicBezTo>
                    <a:cubicBezTo>
                      <a:pt x="13979" y="1"/>
                      <a:pt x="12736" y="251"/>
                      <a:pt x="11548" y="71"/>
                    </a:cubicBezTo>
                    <a:cubicBezTo>
                      <a:pt x="11438" y="64"/>
                      <a:pt x="11328" y="60"/>
                      <a:pt x="11219" y="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3"/>
              <p:cNvSpPr/>
              <p:nvPr/>
            </p:nvSpPr>
            <p:spPr>
              <a:xfrm>
                <a:off x="3661643" y="2996585"/>
                <a:ext cx="100975" cy="88040"/>
              </a:xfrm>
              <a:custGeom>
                <a:avLst/>
                <a:gdLst/>
                <a:ahLst/>
                <a:cxnLst/>
                <a:rect l="l" t="t" r="r" b="b"/>
                <a:pathLst>
                  <a:path w="8025" h="6997" extrusionOk="0">
                    <a:moveTo>
                      <a:pt x="616" y="1"/>
                    </a:moveTo>
                    <a:cubicBezTo>
                      <a:pt x="1" y="1"/>
                      <a:pt x="154" y="1119"/>
                      <a:pt x="515" y="1583"/>
                    </a:cubicBezTo>
                    <a:cubicBezTo>
                      <a:pt x="792" y="1939"/>
                      <a:pt x="928" y="2226"/>
                      <a:pt x="1155" y="2590"/>
                    </a:cubicBezTo>
                    <a:cubicBezTo>
                      <a:pt x="1617" y="3335"/>
                      <a:pt x="2692" y="3719"/>
                      <a:pt x="3362" y="4332"/>
                    </a:cubicBezTo>
                    <a:cubicBezTo>
                      <a:pt x="4106" y="5009"/>
                      <a:pt x="4958" y="6082"/>
                      <a:pt x="5884" y="6480"/>
                    </a:cubicBezTo>
                    <a:cubicBezTo>
                      <a:pt x="6225" y="6627"/>
                      <a:pt x="7059" y="6996"/>
                      <a:pt x="7573" y="6996"/>
                    </a:cubicBezTo>
                    <a:cubicBezTo>
                      <a:pt x="7833" y="6996"/>
                      <a:pt x="8010" y="6902"/>
                      <a:pt x="8003" y="6639"/>
                    </a:cubicBezTo>
                    <a:cubicBezTo>
                      <a:pt x="8024" y="6471"/>
                      <a:pt x="7866" y="6273"/>
                      <a:pt x="7737" y="6079"/>
                    </a:cubicBezTo>
                    <a:cubicBezTo>
                      <a:pt x="7113" y="5147"/>
                      <a:pt x="6217" y="4486"/>
                      <a:pt x="5330" y="3848"/>
                    </a:cubicBezTo>
                    <a:cubicBezTo>
                      <a:pt x="4989" y="3604"/>
                      <a:pt x="4988" y="3072"/>
                      <a:pt x="4481" y="3021"/>
                    </a:cubicBezTo>
                    <a:cubicBezTo>
                      <a:pt x="3924" y="2965"/>
                      <a:pt x="3684" y="2431"/>
                      <a:pt x="3292" y="2132"/>
                    </a:cubicBezTo>
                    <a:cubicBezTo>
                      <a:pt x="2587" y="1596"/>
                      <a:pt x="1660" y="311"/>
                      <a:pt x="836" y="40"/>
                    </a:cubicBezTo>
                    <a:cubicBezTo>
                      <a:pt x="754" y="13"/>
                      <a:pt x="680" y="1"/>
                      <a:pt x="6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3"/>
              <p:cNvSpPr/>
              <p:nvPr/>
            </p:nvSpPr>
            <p:spPr>
              <a:xfrm>
                <a:off x="3681775" y="2965707"/>
                <a:ext cx="124642" cy="47310"/>
              </a:xfrm>
              <a:custGeom>
                <a:avLst/>
                <a:gdLst/>
                <a:ahLst/>
                <a:cxnLst/>
                <a:rect l="l" t="t" r="r" b="b"/>
                <a:pathLst>
                  <a:path w="9906" h="3760" extrusionOk="0">
                    <a:moveTo>
                      <a:pt x="1238" y="1"/>
                    </a:moveTo>
                    <a:cubicBezTo>
                      <a:pt x="874" y="1"/>
                      <a:pt x="0" y="452"/>
                      <a:pt x="74" y="643"/>
                    </a:cubicBezTo>
                    <a:cubicBezTo>
                      <a:pt x="233" y="1052"/>
                      <a:pt x="589" y="1366"/>
                      <a:pt x="1000" y="1511"/>
                    </a:cubicBezTo>
                    <a:cubicBezTo>
                      <a:pt x="2577" y="2072"/>
                      <a:pt x="4121" y="2738"/>
                      <a:pt x="5774" y="3081"/>
                    </a:cubicBezTo>
                    <a:cubicBezTo>
                      <a:pt x="6801" y="3293"/>
                      <a:pt x="7777" y="3759"/>
                      <a:pt x="8849" y="3759"/>
                    </a:cubicBezTo>
                    <a:cubicBezTo>
                      <a:pt x="8980" y="3759"/>
                      <a:pt x="9112" y="3752"/>
                      <a:pt x="9246" y="3737"/>
                    </a:cubicBezTo>
                    <a:cubicBezTo>
                      <a:pt x="9264" y="3738"/>
                      <a:pt x="9281" y="3739"/>
                      <a:pt x="9298" y="3739"/>
                    </a:cubicBezTo>
                    <a:cubicBezTo>
                      <a:pt x="9537" y="3739"/>
                      <a:pt x="9740" y="3627"/>
                      <a:pt x="9906" y="3438"/>
                    </a:cubicBezTo>
                    <a:cubicBezTo>
                      <a:pt x="9682" y="3333"/>
                      <a:pt x="9716" y="2883"/>
                      <a:pt x="9406" y="2883"/>
                    </a:cubicBezTo>
                    <a:cubicBezTo>
                      <a:pt x="9351" y="2883"/>
                      <a:pt x="9284" y="2898"/>
                      <a:pt x="9203" y="2931"/>
                    </a:cubicBezTo>
                    <a:cubicBezTo>
                      <a:pt x="9146" y="2954"/>
                      <a:pt x="9094" y="2965"/>
                      <a:pt x="9045" y="2965"/>
                    </a:cubicBezTo>
                    <a:cubicBezTo>
                      <a:pt x="8806" y="2965"/>
                      <a:pt x="8644" y="2726"/>
                      <a:pt x="8451" y="2611"/>
                    </a:cubicBezTo>
                    <a:cubicBezTo>
                      <a:pt x="7697" y="2167"/>
                      <a:pt x="6880" y="1574"/>
                      <a:pt x="6081" y="1574"/>
                    </a:cubicBezTo>
                    <a:cubicBezTo>
                      <a:pt x="6051" y="1574"/>
                      <a:pt x="6022" y="1575"/>
                      <a:pt x="5992" y="1576"/>
                    </a:cubicBezTo>
                    <a:cubicBezTo>
                      <a:pt x="5956" y="1578"/>
                      <a:pt x="5920" y="1579"/>
                      <a:pt x="5885" y="1579"/>
                    </a:cubicBezTo>
                    <a:cubicBezTo>
                      <a:pt x="4991" y="1579"/>
                      <a:pt x="4354" y="960"/>
                      <a:pt x="3468" y="960"/>
                    </a:cubicBezTo>
                    <a:cubicBezTo>
                      <a:pt x="3438" y="960"/>
                      <a:pt x="3408" y="960"/>
                      <a:pt x="3377" y="962"/>
                    </a:cubicBezTo>
                    <a:cubicBezTo>
                      <a:pt x="3361" y="963"/>
                      <a:pt x="3344" y="963"/>
                      <a:pt x="3328" y="963"/>
                    </a:cubicBezTo>
                    <a:cubicBezTo>
                      <a:pt x="2682" y="963"/>
                      <a:pt x="2005" y="344"/>
                      <a:pt x="1341" y="19"/>
                    </a:cubicBezTo>
                    <a:cubicBezTo>
                      <a:pt x="1315" y="6"/>
                      <a:pt x="1280" y="1"/>
                      <a:pt x="123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3"/>
              <p:cNvSpPr/>
              <p:nvPr/>
            </p:nvSpPr>
            <p:spPr>
              <a:xfrm>
                <a:off x="3637396" y="3039807"/>
                <a:ext cx="64058" cy="93765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7452" extrusionOk="0">
                    <a:moveTo>
                      <a:pt x="991" y="1"/>
                    </a:moveTo>
                    <a:cubicBezTo>
                      <a:pt x="521" y="1"/>
                      <a:pt x="1" y="536"/>
                      <a:pt x="195" y="804"/>
                    </a:cubicBezTo>
                    <a:cubicBezTo>
                      <a:pt x="711" y="1515"/>
                      <a:pt x="909" y="2384"/>
                      <a:pt x="1406" y="3098"/>
                    </a:cubicBezTo>
                    <a:cubicBezTo>
                      <a:pt x="1714" y="3540"/>
                      <a:pt x="2148" y="4053"/>
                      <a:pt x="2189" y="4478"/>
                    </a:cubicBezTo>
                    <a:cubicBezTo>
                      <a:pt x="2271" y="5318"/>
                      <a:pt x="3408" y="5391"/>
                      <a:pt x="3267" y="6259"/>
                    </a:cubicBezTo>
                    <a:cubicBezTo>
                      <a:pt x="3269" y="6259"/>
                      <a:pt x="3271" y="6259"/>
                      <a:pt x="3273" y="6259"/>
                    </a:cubicBezTo>
                    <a:cubicBezTo>
                      <a:pt x="3922" y="6259"/>
                      <a:pt x="4015" y="6952"/>
                      <a:pt x="4455" y="7217"/>
                    </a:cubicBezTo>
                    <a:cubicBezTo>
                      <a:pt x="4558" y="7278"/>
                      <a:pt x="4622" y="7452"/>
                      <a:pt x="4737" y="7452"/>
                    </a:cubicBezTo>
                    <a:cubicBezTo>
                      <a:pt x="4778" y="7452"/>
                      <a:pt x="4826" y="7430"/>
                      <a:pt x="4883" y="7373"/>
                    </a:cubicBezTo>
                    <a:cubicBezTo>
                      <a:pt x="5015" y="7242"/>
                      <a:pt x="5090" y="7053"/>
                      <a:pt x="4992" y="6857"/>
                    </a:cubicBezTo>
                    <a:cubicBezTo>
                      <a:pt x="4628" y="6113"/>
                      <a:pt x="4252" y="5377"/>
                      <a:pt x="3898" y="4629"/>
                    </a:cubicBezTo>
                    <a:cubicBezTo>
                      <a:pt x="3645" y="4088"/>
                      <a:pt x="3376" y="3568"/>
                      <a:pt x="3041" y="3059"/>
                    </a:cubicBezTo>
                    <a:cubicBezTo>
                      <a:pt x="2505" y="2243"/>
                      <a:pt x="2141" y="1309"/>
                      <a:pt x="1730" y="415"/>
                    </a:cubicBezTo>
                    <a:cubicBezTo>
                      <a:pt x="1562" y="49"/>
                      <a:pt x="1184" y="174"/>
                      <a:pt x="997" y="1"/>
                    </a:cubicBezTo>
                    <a:cubicBezTo>
                      <a:pt x="995" y="1"/>
                      <a:pt x="993" y="1"/>
                      <a:pt x="99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3"/>
              <p:cNvSpPr/>
              <p:nvPr/>
            </p:nvSpPr>
            <p:spPr>
              <a:xfrm>
                <a:off x="3328554" y="2699093"/>
                <a:ext cx="84240" cy="80264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637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0" y="1491"/>
                      <a:pt x="1366" y="2267"/>
                      <a:pt x="2225" y="3269"/>
                    </a:cubicBezTo>
                    <a:cubicBezTo>
                      <a:pt x="2818" y="3959"/>
                      <a:pt x="3487" y="4597"/>
                      <a:pt x="4184" y="5185"/>
                    </a:cubicBezTo>
                    <a:cubicBezTo>
                      <a:pt x="4769" y="5679"/>
                      <a:pt x="5293" y="6379"/>
                      <a:pt x="6110" y="6379"/>
                    </a:cubicBezTo>
                    <a:cubicBezTo>
                      <a:pt x="6289" y="6379"/>
                      <a:pt x="6483" y="6345"/>
                      <a:pt x="6694" y="6268"/>
                    </a:cubicBezTo>
                    <a:cubicBezTo>
                      <a:pt x="6519" y="5303"/>
                      <a:pt x="1247" y="363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3"/>
              <p:cNvSpPr/>
              <p:nvPr/>
            </p:nvSpPr>
            <p:spPr>
              <a:xfrm>
                <a:off x="3385264" y="2660792"/>
                <a:ext cx="57439" cy="10282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8172" extrusionOk="0">
                    <a:moveTo>
                      <a:pt x="465" y="1"/>
                    </a:moveTo>
                    <a:cubicBezTo>
                      <a:pt x="452" y="1"/>
                      <a:pt x="440" y="2"/>
                      <a:pt x="426" y="5"/>
                    </a:cubicBezTo>
                    <a:cubicBezTo>
                      <a:pt x="0" y="97"/>
                      <a:pt x="475" y="462"/>
                      <a:pt x="395" y="708"/>
                    </a:cubicBezTo>
                    <a:cubicBezTo>
                      <a:pt x="386" y="733"/>
                      <a:pt x="387" y="761"/>
                      <a:pt x="359" y="1003"/>
                    </a:cubicBezTo>
                    <a:cubicBezTo>
                      <a:pt x="719" y="1761"/>
                      <a:pt x="884" y="2760"/>
                      <a:pt x="1329" y="3737"/>
                    </a:cubicBezTo>
                    <a:cubicBezTo>
                      <a:pt x="1845" y="4866"/>
                      <a:pt x="2503" y="5941"/>
                      <a:pt x="2922" y="7112"/>
                    </a:cubicBezTo>
                    <a:cubicBezTo>
                      <a:pt x="3090" y="7581"/>
                      <a:pt x="3556" y="7697"/>
                      <a:pt x="3773" y="8094"/>
                    </a:cubicBezTo>
                    <a:cubicBezTo>
                      <a:pt x="3803" y="8150"/>
                      <a:pt x="3844" y="8171"/>
                      <a:pt x="3890" y="8171"/>
                    </a:cubicBezTo>
                    <a:cubicBezTo>
                      <a:pt x="4019" y="8171"/>
                      <a:pt x="4193" y="8007"/>
                      <a:pt x="4328" y="7951"/>
                    </a:cubicBezTo>
                    <a:cubicBezTo>
                      <a:pt x="4564" y="7853"/>
                      <a:pt x="4518" y="7655"/>
                      <a:pt x="4434" y="7481"/>
                    </a:cubicBezTo>
                    <a:cubicBezTo>
                      <a:pt x="3751" y="6041"/>
                      <a:pt x="3069" y="4597"/>
                      <a:pt x="2371" y="3163"/>
                    </a:cubicBezTo>
                    <a:cubicBezTo>
                      <a:pt x="1960" y="2318"/>
                      <a:pt x="1592" y="1456"/>
                      <a:pt x="1038" y="680"/>
                    </a:cubicBezTo>
                    <a:cubicBezTo>
                      <a:pt x="858" y="430"/>
                      <a:pt x="692" y="1"/>
                      <a:pt x="4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3"/>
              <p:cNvSpPr/>
              <p:nvPr/>
            </p:nvSpPr>
            <p:spPr>
              <a:xfrm>
                <a:off x="3303729" y="2787235"/>
                <a:ext cx="96281" cy="36728"/>
              </a:xfrm>
              <a:custGeom>
                <a:avLst/>
                <a:gdLst/>
                <a:ahLst/>
                <a:cxnLst/>
                <a:rect l="l" t="t" r="r" b="b"/>
                <a:pathLst>
                  <a:path w="7652" h="2919" extrusionOk="0">
                    <a:moveTo>
                      <a:pt x="1158" y="0"/>
                    </a:moveTo>
                    <a:cubicBezTo>
                      <a:pt x="927" y="0"/>
                      <a:pt x="700" y="29"/>
                      <a:pt x="550" y="108"/>
                    </a:cubicBezTo>
                    <a:cubicBezTo>
                      <a:pt x="443" y="164"/>
                      <a:pt x="368" y="220"/>
                      <a:pt x="323" y="274"/>
                    </a:cubicBezTo>
                    <a:cubicBezTo>
                      <a:pt x="1" y="652"/>
                      <a:pt x="1073" y="948"/>
                      <a:pt x="1490" y="1165"/>
                    </a:cubicBezTo>
                    <a:cubicBezTo>
                      <a:pt x="2697" y="1796"/>
                      <a:pt x="3986" y="2272"/>
                      <a:pt x="5257" y="2768"/>
                    </a:cubicBezTo>
                    <a:cubicBezTo>
                      <a:pt x="5498" y="2861"/>
                      <a:pt x="5747" y="2919"/>
                      <a:pt x="5992" y="2919"/>
                    </a:cubicBezTo>
                    <a:cubicBezTo>
                      <a:pt x="6302" y="2919"/>
                      <a:pt x="6606" y="2827"/>
                      <a:pt x="6881" y="2601"/>
                    </a:cubicBezTo>
                    <a:cubicBezTo>
                      <a:pt x="7652" y="1970"/>
                      <a:pt x="6113" y="1349"/>
                      <a:pt x="5565" y="1217"/>
                    </a:cubicBezTo>
                    <a:cubicBezTo>
                      <a:pt x="5068" y="1099"/>
                      <a:pt x="4576" y="1179"/>
                      <a:pt x="4126" y="990"/>
                    </a:cubicBezTo>
                    <a:cubicBezTo>
                      <a:pt x="3807" y="855"/>
                      <a:pt x="3604" y="543"/>
                      <a:pt x="3308" y="543"/>
                    </a:cubicBezTo>
                    <a:cubicBezTo>
                      <a:pt x="3206" y="543"/>
                      <a:pt x="3093" y="580"/>
                      <a:pt x="2961" y="672"/>
                    </a:cubicBezTo>
                    <a:cubicBezTo>
                      <a:pt x="2960" y="674"/>
                      <a:pt x="2957" y="674"/>
                      <a:pt x="2954" y="674"/>
                    </a:cubicBezTo>
                    <a:cubicBezTo>
                      <a:pt x="2851" y="674"/>
                      <a:pt x="1997" y="109"/>
                      <a:pt x="1801" y="66"/>
                    </a:cubicBezTo>
                    <a:cubicBezTo>
                      <a:pt x="1637" y="30"/>
                      <a:pt x="1396" y="0"/>
                      <a:pt x="11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1" y="116288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58281" y="1058806"/>
            <a:ext cx="1132590" cy="113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autoRev="1" fill="remove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2.79457E-6 L -0.38524 0.0984 " pathEditMode="relative" rAng="0" ptsTypes="AA" p14:bounceEnd="40000">
                                          <p:cBhvr>
                                            <p:cTn id="6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271" y="49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812 -0.02992 L -0.40539 -0.29704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684" y="-133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autoRev="1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2.79457E-6 L -0.38524 0.0984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271" y="49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812 -0.02992 L -0.40539 -0.29704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102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684" y="-133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88085" y="2249170"/>
            <a:ext cx="6833235" cy="645160"/>
          </a:xfrm>
          <a:prstGeom prst="rect">
            <a:avLst/>
          </a:prstGeom>
          <a:noFill/>
          <a:ln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</a:ln>
        </p:spPr>
        <p:txBody>
          <a:bodyPr wrap="square" rtlCol="0">
            <a:spAutoFit/>
          </a:bodyPr>
          <a:lstStyle/>
          <a:p>
            <a:pPr algn="dist"/>
            <a:r>
              <a:rPr lang="en-US" sz="3600" dirty="0"/>
              <a:t>HẾT BÀI RỒI !! </a:t>
            </a:r>
          </a:p>
        </p:txBody>
      </p:sp>
      <p:grpSp>
        <p:nvGrpSpPr>
          <p:cNvPr id="719" name="Google Shape;719;p27"/>
          <p:cNvGrpSpPr/>
          <p:nvPr/>
        </p:nvGrpSpPr>
        <p:grpSpPr>
          <a:xfrm rot="19560000">
            <a:off x="140845" y="926993"/>
            <a:ext cx="1490486" cy="960916"/>
            <a:chOff x="-75881" y="2283499"/>
            <a:chExt cx="772313" cy="497910"/>
          </a:xfrm>
        </p:grpSpPr>
        <p:sp>
          <p:nvSpPr>
            <p:cNvPr id="720" name="Google Shape;720;p27"/>
            <p:cNvSpPr/>
            <p:nvPr/>
          </p:nvSpPr>
          <p:spPr>
            <a:xfrm>
              <a:off x="36336" y="2283499"/>
              <a:ext cx="627897" cy="471965"/>
            </a:xfrm>
            <a:custGeom>
              <a:avLst/>
              <a:gdLst/>
              <a:ahLst/>
              <a:cxnLst/>
              <a:rect l="l" t="t" r="r" b="b"/>
              <a:pathLst>
                <a:path w="18974" h="14262" extrusionOk="0">
                  <a:moveTo>
                    <a:pt x="2988" y="1"/>
                  </a:moveTo>
                  <a:cubicBezTo>
                    <a:pt x="2525" y="1"/>
                    <a:pt x="2056" y="123"/>
                    <a:pt x="1593" y="416"/>
                  </a:cubicBezTo>
                  <a:cubicBezTo>
                    <a:pt x="1" y="1425"/>
                    <a:pt x="39" y="3716"/>
                    <a:pt x="350" y="5361"/>
                  </a:cubicBezTo>
                  <a:cubicBezTo>
                    <a:pt x="797" y="7721"/>
                    <a:pt x="2174" y="9760"/>
                    <a:pt x="3820" y="11461"/>
                  </a:cubicBezTo>
                  <a:cubicBezTo>
                    <a:pt x="5052" y="12735"/>
                    <a:pt x="6440" y="14261"/>
                    <a:pt x="8322" y="14261"/>
                  </a:cubicBezTo>
                  <a:cubicBezTo>
                    <a:pt x="8371" y="14261"/>
                    <a:pt x="8421" y="14260"/>
                    <a:pt x="8470" y="14258"/>
                  </a:cubicBezTo>
                  <a:cubicBezTo>
                    <a:pt x="12386" y="14096"/>
                    <a:pt x="16661" y="11734"/>
                    <a:pt x="18086" y="7966"/>
                  </a:cubicBezTo>
                  <a:cubicBezTo>
                    <a:pt x="18657" y="6462"/>
                    <a:pt x="18974" y="4192"/>
                    <a:pt x="17952" y="2803"/>
                  </a:cubicBezTo>
                  <a:cubicBezTo>
                    <a:pt x="17453" y="2124"/>
                    <a:pt x="16710" y="1879"/>
                    <a:pt x="15917" y="1879"/>
                  </a:cubicBezTo>
                  <a:cubicBezTo>
                    <a:pt x="15596" y="1879"/>
                    <a:pt x="15266" y="1919"/>
                    <a:pt x="14941" y="1987"/>
                  </a:cubicBezTo>
                  <a:cubicBezTo>
                    <a:pt x="14900" y="1970"/>
                    <a:pt x="14860" y="1956"/>
                    <a:pt x="14817" y="1944"/>
                  </a:cubicBezTo>
                  <a:cubicBezTo>
                    <a:pt x="14573" y="1878"/>
                    <a:pt x="14346" y="1848"/>
                    <a:pt x="14131" y="1848"/>
                  </a:cubicBezTo>
                  <a:cubicBezTo>
                    <a:pt x="13095" y="1848"/>
                    <a:pt x="12355" y="2550"/>
                    <a:pt x="11556" y="3329"/>
                  </a:cubicBezTo>
                  <a:cubicBezTo>
                    <a:pt x="10541" y="4317"/>
                    <a:pt x="9538" y="5315"/>
                    <a:pt x="8535" y="6314"/>
                  </a:cubicBezTo>
                  <a:cubicBezTo>
                    <a:pt x="8423" y="4413"/>
                    <a:pt x="7620" y="2785"/>
                    <a:pt x="6213" y="1454"/>
                  </a:cubicBezTo>
                  <a:cubicBezTo>
                    <a:pt x="6087" y="1333"/>
                    <a:pt x="5935" y="1244"/>
                    <a:pt x="5767" y="1194"/>
                  </a:cubicBezTo>
                  <a:cubicBezTo>
                    <a:pt x="4945" y="560"/>
                    <a:pt x="3980" y="1"/>
                    <a:pt x="2988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75881" y="2283664"/>
              <a:ext cx="772313" cy="497744"/>
            </a:xfrm>
            <a:custGeom>
              <a:avLst/>
              <a:gdLst/>
              <a:ahLst/>
              <a:cxnLst/>
              <a:rect l="l" t="t" r="r" b="b"/>
              <a:pathLst>
                <a:path w="23338" h="15041" extrusionOk="0">
                  <a:moveTo>
                    <a:pt x="7095" y="721"/>
                  </a:moveTo>
                  <a:cubicBezTo>
                    <a:pt x="7622" y="721"/>
                    <a:pt x="8178" y="845"/>
                    <a:pt x="8741" y="1117"/>
                  </a:cubicBezTo>
                  <a:cubicBezTo>
                    <a:pt x="10751" y="2088"/>
                    <a:pt x="11547" y="4287"/>
                    <a:pt x="11823" y="6364"/>
                  </a:cubicBezTo>
                  <a:cubicBezTo>
                    <a:pt x="11672" y="6627"/>
                    <a:pt x="11920" y="6868"/>
                    <a:pt x="12174" y="6868"/>
                  </a:cubicBezTo>
                  <a:cubicBezTo>
                    <a:pt x="12290" y="6868"/>
                    <a:pt x="12407" y="6819"/>
                    <a:pt x="12489" y="6699"/>
                  </a:cubicBezTo>
                  <a:cubicBezTo>
                    <a:pt x="13875" y="4691"/>
                    <a:pt x="15594" y="2216"/>
                    <a:pt x="18283" y="2043"/>
                  </a:cubicBezTo>
                  <a:cubicBezTo>
                    <a:pt x="18379" y="2037"/>
                    <a:pt x="18473" y="2034"/>
                    <a:pt x="18566" y="2034"/>
                  </a:cubicBezTo>
                  <a:cubicBezTo>
                    <a:pt x="21416" y="2034"/>
                    <a:pt x="22590" y="4930"/>
                    <a:pt x="21547" y="7369"/>
                  </a:cubicBezTo>
                  <a:cubicBezTo>
                    <a:pt x="19845" y="11346"/>
                    <a:pt x="14967" y="13248"/>
                    <a:pt x="11085" y="14216"/>
                  </a:cubicBezTo>
                  <a:cubicBezTo>
                    <a:pt x="11079" y="14216"/>
                    <a:pt x="11075" y="14221"/>
                    <a:pt x="11071" y="14222"/>
                  </a:cubicBezTo>
                  <a:cubicBezTo>
                    <a:pt x="8029" y="12032"/>
                    <a:pt x="3303" y="8519"/>
                    <a:pt x="3592" y="4333"/>
                  </a:cubicBezTo>
                  <a:cubicBezTo>
                    <a:pt x="3735" y="2272"/>
                    <a:pt x="5232" y="721"/>
                    <a:pt x="7095" y="721"/>
                  </a:cubicBezTo>
                  <a:close/>
                  <a:moveTo>
                    <a:pt x="6988" y="1"/>
                  </a:moveTo>
                  <a:cubicBezTo>
                    <a:pt x="5758" y="1"/>
                    <a:pt x="4566" y="507"/>
                    <a:pt x="3767" y="1587"/>
                  </a:cubicBezTo>
                  <a:cubicBezTo>
                    <a:pt x="1" y="6676"/>
                    <a:pt x="7237" y="12429"/>
                    <a:pt x="10797" y="14970"/>
                  </a:cubicBezTo>
                  <a:cubicBezTo>
                    <a:pt x="10866" y="15019"/>
                    <a:pt x="10933" y="15041"/>
                    <a:pt x="10996" y="15041"/>
                  </a:cubicBezTo>
                  <a:cubicBezTo>
                    <a:pt x="11172" y="15041"/>
                    <a:pt x="11310" y="14876"/>
                    <a:pt x="11337" y="14691"/>
                  </a:cubicBezTo>
                  <a:cubicBezTo>
                    <a:pt x="15885" y="14101"/>
                    <a:pt x="23337" y="10392"/>
                    <a:pt x="22676" y="4904"/>
                  </a:cubicBezTo>
                  <a:cubicBezTo>
                    <a:pt x="22413" y="2733"/>
                    <a:pt x="20731" y="1287"/>
                    <a:pt x="18602" y="1287"/>
                  </a:cubicBezTo>
                  <a:cubicBezTo>
                    <a:pt x="18492" y="1287"/>
                    <a:pt x="18382" y="1291"/>
                    <a:pt x="18271" y="1299"/>
                  </a:cubicBezTo>
                  <a:cubicBezTo>
                    <a:pt x="15565" y="1484"/>
                    <a:pt x="13768" y="3605"/>
                    <a:pt x="12293" y="5682"/>
                  </a:cubicBezTo>
                  <a:cubicBezTo>
                    <a:pt x="12066" y="3642"/>
                    <a:pt x="11183" y="1634"/>
                    <a:pt x="9306" y="607"/>
                  </a:cubicBezTo>
                  <a:cubicBezTo>
                    <a:pt x="8581" y="209"/>
                    <a:pt x="7777" y="1"/>
                    <a:pt x="6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" name="Google Shape;714;p27"/>
          <p:cNvGrpSpPr/>
          <p:nvPr/>
        </p:nvGrpSpPr>
        <p:grpSpPr>
          <a:xfrm>
            <a:off x="7020560" y="3220085"/>
            <a:ext cx="1731645" cy="1662430"/>
            <a:chOff x="7281641" y="1136546"/>
            <a:chExt cx="892968" cy="986057"/>
          </a:xfrm>
        </p:grpSpPr>
        <p:sp>
          <p:nvSpPr>
            <p:cNvPr id="715" name="Google Shape;715;p27"/>
            <p:cNvSpPr/>
            <p:nvPr/>
          </p:nvSpPr>
          <p:spPr>
            <a:xfrm>
              <a:off x="7310663" y="1269842"/>
              <a:ext cx="643583" cy="541095"/>
            </a:xfrm>
            <a:custGeom>
              <a:avLst/>
              <a:gdLst/>
              <a:ahLst/>
              <a:cxnLst/>
              <a:rect l="l" t="t" r="r" b="b"/>
              <a:pathLst>
                <a:path w="19448" h="16351" extrusionOk="0">
                  <a:moveTo>
                    <a:pt x="8254" y="0"/>
                  </a:moveTo>
                  <a:cubicBezTo>
                    <a:pt x="8167" y="0"/>
                    <a:pt x="8077" y="4"/>
                    <a:pt x="7985" y="12"/>
                  </a:cubicBezTo>
                  <a:cubicBezTo>
                    <a:pt x="5271" y="252"/>
                    <a:pt x="3154" y="1864"/>
                    <a:pt x="1601" y="4058"/>
                  </a:cubicBezTo>
                  <a:cubicBezTo>
                    <a:pt x="1" y="6318"/>
                    <a:pt x="157" y="9119"/>
                    <a:pt x="1347" y="11537"/>
                  </a:cubicBezTo>
                  <a:cubicBezTo>
                    <a:pt x="2874" y="14639"/>
                    <a:pt x="6023" y="16351"/>
                    <a:pt x="9233" y="16351"/>
                  </a:cubicBezTo>
                  <a:cubicBezTo>
                    <a:pt x="10273" y="16351"/>
                    <a:pt x="11320" y="16171"/>
                    <a:pt x="12319" y="15801"/>
                  </a:cubicBezTo>
                  <a:cubicBezTo>
                    <a:pt x="12398" y="15809"/>
                    <a:pt x="12476" y="15813"/>
                    <a:pt x="12555" y="15813"/>
                  </a:cubicBezTo>
                  <a:cubicBezTo>
                    <a:pt x="12803" y="15813"/>
                    <a:pt x="13050" y="15775"/>
                    <a:pt x="13287" y="15700"/>
                  </a:cubicBezTo>
                  <a:cubicBezTo>
                    <a:pt x="18796" y="13998"/>
                    <a:pt x="19447" y="6073"/>
                    <a:pt x="15450" y="2524"/>
                  </a:cubicBezTo>
                  <a:cubicBezTo>
                    <a:pt x="14033" y="1266"/>
                    <a:pt x="11742" y="96"/>
                    <a:pt x="9672" y="96"/>
                  </a:cubicBezTo>
                  <a:cubicBezTo>
                    <a:pt x="9470" y="96"/>
                    <a:pt x="9270" y="107"/>
                    <a:pt x="9074" y="130"/>
                  </a:cubicBezTo>
                  <a:cubicBezTo>
                    <a:pt x="8830" y="47"/>
                    <a:pt x="8557" y="0"/>
                    <a:pt x="8254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305997" y="1358960"/>
              <a:ext cx="373581" cy="455948"/>
            </a:xfrm>
            <a:custGeom>
              <a:avLst/>
              <a:gdLst/>
              <a:ahLst/>
              <a:cxnLst/>
              <a:rect l="l" t="t" r="r" b="b"/>
              <a:pathLst>
                <a:path w="11289" h="13778" extrusionOk="0">
                  <a:moveTo>
                    <a:pt x="3561" y="0"/>
                  </a:moveTo>
                  <a:cubicBezTo>
                    <a:pt x="3365" y="0"/>
                    <a:pt x="3146" y="69"/>
                    <a:pt x="2900" y="221"/>
                  </a:cubicBezTo>
                  <a:cubicBezTo>
                    <a:pt x="2784" y="238"/>
                    <a:pt x="2678" y="293"/>
                    <a:pt x="2598" y="379"/>
                  </a:cubicBezTo>
                  <a:cubicBezTo>
                    <a:pt x="1699" y="1295"/>
                    <a:pt x="1" y="3850"/>
                    <a:pt x="450" y="5516"/>
                  </a:cubicBezTo>
                  <a:cubicBezTo>
                    <a:pt x="280" y="7058"/>
                    <a:pt x="722" y="8394"/>
                    <a:pt x="1852" y="9506"/>
                  </a:cubicBezTo>
                  <a:cubicBezTo>
                    <a:pt x="2012" y="10077"/>
                    <a:pt x="2258" y="10622"/>
                    <a:pt x="2603" y="11171"/>
                  </a:cubicBezTo>
                  <a:cubicBezTo>
                    <a:pt x="2692" y="11319"/>
                    <a:pt x="2846" y="11414"/>
                    <a:pt x="3020" y="11425"/>
                  </a:cubicBezTo>
                  <a:cubicBezTo>
                    <a:pt x="3252" y="11698"/>
                    <a:pt x="3536" y="11907"/>
                    <a:pt x="3882" y="12016"/>
                  </a:cubicBezTo>
                  <a:cubicBezTo>
                    <a:pt x="4029" y="12062"/>
                    <a:pt x="4181" y="12086"/>
                    <a:pt x="4334" y="12086"/>
                  </a:cubicBezTo>
                  <a:cubicBezTo>
                    <a:pt x="4348" y="12086"/>
                    <a:pt x="4362" y="12085"/>
                    <a:pt x="4377" y="12085"/>
                  </a:cubicBezTo>
                  <a:cubicBezTo>
                    <a:pt x="4395" y="12310"/>
                    <a:pt x="4545" y="12505"/>
                    <a:pt x="4759" y="12580"/>
                  </a:cubicBezTo>
                  <a:cubicBezTo>
                    <a:pt x="6675" y="13274"/>
                    <a:pt x="8611" y="13660"/>
                    <a:pt x="10644" y="13776"/>
                  </a:cubicBezTo>
                  <a:cubicBezTo>
                    <a:pt x="10656" y="13777"/>
                    <a:pt x="10668" y="13777"/>
                    <a:pt x="10680" y="13777"/>
                  </a:cubicBezTo>
                  <a:cubicBezTo>
                    <a:pt x="11168" y="13777"/>
                    <a:pt x="11288" y="13180"/>
                    <a:pt x="11027" y="12854"/>
                  </a:cubicBezTo>
                  <a:cubicBezTo>
                    <a:pt x="10095" y="11685"/>
                    <a:pt x="9031" y="10460"/>
                    <a:pt x="7463" y="10235"/>
                  </a:cubicBezTo>
                  <a:cubicBezTo>
                    <a:pt x="7344" y="10218"/>
                    <a:pt x="7232" y="10210"/>
                    <a:pt x="7124" y="10210"/>
                  </a:cubicBezTo>
                  <a:cubicBezTo>
                    <a:pt x="6694" y="10210"/>
                    <a:pt x="6323" y="10328"/>
                    <a:pt x="5879" y="10434"/>
                  </a:cubicBezTo>
                  <a:cubicBezTo>
                    <a:pt x="5468" y="10532"/>
                    <a:pt x="4823" y="10753"/>
                    <a:pt x="4304" y="10753"/>
                  </a:cubicBezTo>
                  <a:cubicBezTo>
                    <a:pt x="4134" y="10753"/>
                    <a:pt x="3977" y="10730"/>
                    <a:pt x="3847" y="10670"/>
                  </a:cubicBezTo>
                  <a:cubicBezTo>
                    <a:pt x="3759" y="10630"/>
                    <a:pt x="3681" y="10552"/>
                    <a:pt x="3612" y="10452"/>
                  </a:cubicBezTo>
                  <a:cubicBezTo>
                    <a:pt x="3592" y="9768"/>
                    <a:pt x="3465" y="9154"/>
                    <a:pt x="3225" y="8524"/>
                  </a:cubicBezTo>
                  <a:cubicBezTo>
                    <a:pt x="3674" y="7806"/>
                    <a:pt x="4303" y="6850"/>
                    <a:pt x="4242" y="6158"/>
                  </a:cubicBezTo>
                  <a:cubicBezTo>
                    <a:pt x="4778" y="5655"/>
                    <a:pt x="5138" y="4962"/>
                    <a:pt x="5147" y="4236"/>
                  </a:cubicBezTo>
                  <a:cubicBezTo>
                    <a:pt x="5159" y="3376"/>
                    <a:pt x="4942" y="0"/>
                    <a:pt x="3561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675144" y="1298997"/>
              <a:ext cx="242403" cy="384568"/>
            </a:xfrm>
            <a:custGeom>
              <a:avLst/>
              <a:gdLst/>
              <a:ahLst/>
              <a:cxnLst/>
              <a:rect l="l" t="t" r="r" b="b"/>
              <a:pathLst>
                <a:path w="7325" h="11621" extrusionOk="0">
                  <a:moveTo>
                    <a:pt x="1841" y="1"/>
                  </a:moveTo>
                  <a:cubicBezTo>
                    <a:pt x="1795" y="1"/>
                    <a:pt x="1747" y="7"/>
                    <a:pt x="1696" y="19"/>
                  </a:cubicBezTo>
                  <a:cubicBezTo>
                    <a:pt x="1071" y="179"/>
                    <a:pt x="693" y="402"/>
                    <a:pt x="256" y="874"/>
                  </a:cubicBezTo>
                  <a:cubicBezTo>
                    <a:pt x="0" y="1151"/>
                    <a:pt x="74" y="1698"/>
                    <a:pt x="495" y="1778"/>
                  </a:cubicBezTo>
                  <a:cubicBezTo>
                    <a:pt x="2285" y="2118"/>
                    <a:pt x="1227" y="3972"/>
                    <a:pt x="1100" y="5205"/>
                  </a:cubicBezTo>
                  <a:cubicBezTo>
                    <a:pt x="1005" y="6121"/>
                    <a:pt x="1642" y="6467"/>
                    <a:pt x="1690" y="7271"/>
                  </a:cubicBezTo>
                  <a:cubicBezTo>
                    <a:pt x="1705" y="7547"/>
                    <a:pt x="1935" y="7820"/>
                    <a:pt x="2218" y="7820"/>
                  </a:cubicBezTo>
                  <a:cubicBezTo>
                    <a:pt x="2269" y="7820"/>
                    <a:pt x="2321" y="7811"/>
                    <a:pt x="2374" y="7792"/>
                  </a:cubicBezTo>
                  <a:cubicBezTo>
                    <a:pt x="2797" y="7644"/>
                    <a:pt x="3054" y="7513"/>
                    <a:pt x="3315" y="7129"/>
                  </a:cubicBezTo>
                  <a:cubicBezTo>
                    <a:pt x="3420" y="6973"/>
                    <a:pt x="3615" y="6103"/>
                    <a:pt x="3658" y="6048"/>
                  </a:cubicBezTo>
                  <a:cubicBezTo>
                    <a:pt x="3824" y="5842"/>
                    <a:pt x="3935" y="5769"/>
                    <a:pt x="4032" y="5769"/>
                  </a:cubicBezTo>
                  <a:cubicBezTo>
                    <a:pt x="4183" y="5769"/>
                    <a:pt x="4298" y="5949"/>
                    <a:pt x="4529" y="6083"/>
                  </a:cubicBezTo>
                  <a:cubicBezTo>
                    <a:pt x="6601" y="7279"/>
                    <a:pt x="3595" y="8344"/>
                    <a:pt x="3725" y="9789"/>
                  </a:cubicBezTo>
                  <a:cubicBezTo>
                    <a:pt x="3791" y="10523"/>
                    <a:pt x="4534" y="11129"/>
                    <a:pt x="5269" y="11255"/>
                  </a:cubicBezTo>
                  <a:cubicBezTo>
                    <a:pt x="5337" y="11504"/>
                    <a:pt x="5566" y="11621"/>
                    <a:pt x="5794" y="11621"/>
                  </a:cubicBezTo>
                  <a:cubicBezTo>
                    <a:pt x="6080" y="11621"/>
                    <a:pt x="6365" y="11436"/>
                    <a:pt x="6327" y="11096"/>
                  </a:cubicBezTo>
                  <a:cubicBezTo>
                    <a:pt x="6324" y="11067"/>
                    <a:pt x="6318" y="11027"/>
                    <a:pt x="6310" y="10981"/>
                  </a:cubicBezTo>
                  <a:cubicBezTo>
                    <a:pt x="6701" y="10584"/>
                    <a:pt x="6758" y="9857"/>
                    <a:pt x="6762" y="9220"/>
                  </a:cubicBezTo>
                  <a:cubicBezTo>
                    <a:pt x="6886" y="9134"/>
                    <a:pt x="6978" y="8994"/>
                    <a:pt x="6997" y="8798"/>
                  </a:cubicBezTo>
                  <a:cubicBezTo>
                    <a:pt x="7324" y="5299"/>
                    <a:pt x="5473" y="1957"/>
                    <a:pt x="2334" y="376"/>
                  </a:cubicBezTo>
                  <a:cubicBezTo>
                    <a:pt x="2264" y="171"/>
                    <a:pt x="2088" y="1"/>
                    <a:pt x="1841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81641" y="1136546"/>
              <a:ext cx="892968" cy="986057"/>
            </a:xfrm>
            <a:custGeom>
              <a:avLst/>
              <a:gdLst/>
              <a:ahLst/>
              <a:cxnLst/>
              <a:rect l="l" t="t" r="r" b="b"/>
              <a:pathLst>
                <a:path w="26984" h="29797" extrusionOk="0">
                  <a:moveTo>
                    <a:pt x="9510" y="2753"/>
                  </a:moveTo>
                  <a:cubicBezTo>
                    <a:pt x="9651" y="3103"/>
                    <a:pt x="9779" y="3490"/>
                    <a:pt x="9946" y="3841"/>
                  </a:cubicBezTo>
                  <a:cubicBezTo>
                    <a:pt x="9767" y="3833"/>
                    <a:pt x="9587" y="3826"/>
                    <a:pt x="9407" y="3826"/>
                  </a:cubicBezTo>
                  <a:cubicBezTo>
                    <a:pt x="9374" y="3826"/>
                    <a:pt x="9342" y="3827"/>
                    <a:pt x="9309" y="3827"/>
                  </a:cubicBezTo>
                  <a:cubicBezTo>
                    <a:pt x="9124" y="3481"/>
                    <a:pt x="8874" y="3153"/>
                    <a:pt x="8649" y="2839"/>
                  </a:cubicBezTo>
                  <a:cubicBezTo>
                    <a:pt x="8935" y="2799"/>
                    <a:pt x="9223" y="2772"/>
                    <a:pt x="9510" y="2753"/>
                  </a:cubicBezTo>
                  <a:close/>
                  <a:moveTo>
                    <a:pt x="8839" y="4397"/>
                  </a:moveTo>
                  <a:cubicBezTo>
                    <a:pt x="8936" y="4397"/>
                    <a:pt x="9033" y="4398"/>
                    <a:pt x="9130" y="4400"/>
                  </a:cubicBezTo>
                  <a:cubicBezTo>
                    <a:pt x="9167" y="4430"/>
                    <a:pt x="9210" y="4444"/>
                    <a:pt x="9254" y="4444"/>
                  </a:cubicBezTo>
                  <a:cubicBezTo>
                    <a:pt x="9296" y="4444"/>
                    <a:pt x="9338" y="4431"/>
                    <a:pt x="9375" y="4409"/>
                  </a:cubicBezTo>
                  <a:cubicBezTo>
                    <a:pt x="12895" y="4544"/>
                    <a:pt x="16298" y="6054"/>
                    <a:pt x="17998" y="9391"/>
                  </a:cubicBezTo>
                  <a:cubicBezTo>
                    <a:pt x="19284" y="11920"/>
                    <a:pt x="19013" y="14490"/>
                    <a:pt x="17727" y="16492"/>
                  </a:cubicBezTo>
                  <a:cubicBezTo>
                    <a:pt x="17514" y="16087"/>
                    <a:pt x="17203" y="15905"/>
                    <a:pt x="16783" y="15726"/>
                  </a:cubicBezTo>
                  <a:cubicBezTo>
                    <a:pt x="16103" y="15440"/>
                    <a:pt x="14958" y="15283"/>
                    <a:pt x="15956" y="13910"/>
                  </a:cubicBezTo>
                  <a:cubicBezTo>
                    <a:pt x="16171" y="13614"/>
                    <a:pt x="16613" y="13403"/>
                    <a:pt x="16901" y="13170"/>
                  </a:cubicBezTo>
                  <a:cubicBezTo>
                    <a:pt x="17374" y="12787"/>
                    <a:pt x="18358" y="11631"/>
                    <a:pt x="17404" y="11197"/>
                  </a:cubicBezTo>
                  <a:cubicBezTo>
                    <a:pt x="17400" y="11196"/>
                    <a:pt x="17399" y="11196"/>
                    <a:pt x="17396" y="11194"/>
                  </a:cubicBezTo>
                  <a:cubicBezTo>
                    <a:pt x="17400" y="11189"/>
                    <a:pt x="17408" y="11186"/>
                    <a:pt x="17413" y="11180"/>
                  </a:cubicBezTo>
                  <a:cubicBezTo>
                    <a:pt x="17536" y="11040"/>
                    <a:pt x="17422" y="10873"/>
                    <a:pt x="17279" y="10873"/>
                  </a:cubicBezTo>
                  <a:cubicBezTo>
                    <a:pt x="17237" y="10873"/>
                    <a:pt x="17194" y="10887"/>
                    <a:pt x="17152" y="10920"/>
                  </a:cubicBezTo>
                  <a:cubicBezTo>
                    <a:pt x="17076" y="10981"/>
                    <a:pt x="17014" y="11007"/>
                    <a:pt x="16962" y="11007"/>
                  </a:cubicBezTo>
                  <a:cubicBezTo>
                    <a:pt x="16743" y="11007"/>
                    <a:pt x="16715" y="10552"/>
                    <a:pt x="16642" y="10388"/>
                  </a:cubicBezTo>
                  <a:cubicBezTo>
                    <a:pt x="16595" y="10275"/>
                    <a:pt x="16512" y="10180"/>
                    <a:pt x="16408" y="10117"/>
                  </a:cubicBezTo>
                  <a:cubicBezTo>
                    <a:pt x="16319" y="10067"/>
                    <a:pt x="16219" y="10045"/>
                    <a:pt x="16119" y="10045"/>
                  </a:cubicBezTo>
                  <a:cubicBezTo>
                    <a:pt x="15956" y="10045"/>
                    <a:pt x="15790" y="10102"/>
                    <a:pt x="15658" y="10186"/>
                  </a:cubicBezTo>
                  <a:cubicBezTo>
                    <a:pt x="15380" y="10362"/>
                    <a:pt x="15265" y="10653"/>
                    <a:pt x="15250" y="10972"/>
                  </a:cubicBezTo>
                  <a:cubicBezTo>
                    <a:pt x="15227" y="11407"/>
                    <a:pt x="15566" y="12315"/>
                    <a:pt x="14985" y="12537"/>
                  </a:cubicBezTo>
                  <a:cubicBezTo>
                    <a:pt x="14941" y="12553"/>
                    <a:pt x="14906" y="12586"/>
                    <a:pt x="14889" y="12629"/>
                  </a:cubicBezTo>
                  <a:cubicBezTo>
                    <a:pt x="14765" y="12663"/>
                    <a:pt x="14650" y="12679"/>
                    <a:pt x="14544" y="12679"/>
                  </a:cubicBezTo>
                  <a:cubicBezTo>
                    <a:pt x="13417" y="12679"/>
                    <a:pt x="13203" y="10911"/>
                    <a:pt x="13129" y="10044"/>
                  </a:cubicBezTo>
                  <a:cubicBezTo>
                    <a:pt x="13043" y="9031"/>
                    <a:pt x="13167" y="8048"/>
                    <a:pt x="14183" y="7547"/>
                  </a:cubicBezTo>
                  <a:cubicBezTo>
                    <a:pt x="14274" y="7503"/>
                    <a:pt x="14281" y="7402"/>
                    <a:pt x="14242" y="7325"/>
                  </a:cubicBezTo>
                  <a:cubicBezTo>
                    <a:pt x="14288" y="7275"/>
                    <a:pt x="14305" y="7201"/>
                    <a:pt x="14259" y="7119"/>
                  </a:cubicBezTo>
                  <a:cubicBezTo>
                    <a:pt x="14031" y="6710"/>
                    <a:pt x="13572" y="6496"/>
                    <a:pt x="13114" y="6496"/>
                  </a:cubicBezTo>
                  <a:cubicBezTo>
                    <a:pt x="13009" y="6496"/>
                    <a:pt x="12903" y="6507"/>
                    <a:pt x="12801" y="6530"/>
                  </a:cubicBezTo>
                  <a:cubicBezTo>
                    <a:pt x="12655" y="6564"/>
                    <a:pt x="12470" y="6661"/>
                    <a:pt x="12311" y="6661"/>
                  </a:cubicBezTo>
                  <a:cubicBezTo>
                    <a:pt x="12249" y="6661"/>
                    <a:pt x="12191" y="6647"/>
                    <a:pt x="12141" y="6608"/>
                  </a:cubicBezTo>
                  <a:cubicBezTo>
                    <a:pt x="12006" y="6506"/>
                    <a:pt x="12006" y="6276"/>
                    <a:pt x="12054" y="6134"/>
                  </a:cubicBezTo>
                  <a:cubicBezTo>
                    <a:pt x="12178" y="5755"/>
                    <a:pt x="12653" y="5587"/>
                    <a:pt x="12965" y="5400"/>
                  </a:cubicBezTo>
                  <a:cubicBezTo>
                    <a:pt x="13127" y="5303"/>
                    <a:pt x="13041" y="5066"/>
                    <a:pt x="12871" y="5066"/>
                  </a:cubicBezTo>
                  <a:cubicBezTo>
                    <a:pt x="12857" y="5066"/>
                    <a:pt x="12842" y="5067"/>
                    <a:pt x="12827" y="5071"/>
                  </a:cubicBezTo>
                  <a:cubicBezTo>
                    <a:pt x="12097" y="5247"/>
                    <a:pt x="11230" y="5847"/>
                    <a:pt x="11588" y="6708"/>
                  </a:cubicBezTo>
                  <a:cubicBezTo>
                    <a:pt x="11712" y="7007"/>
                    <a:pt x="11970" y="7194"/>
                    <a:pt x="12284" y="7194"/>
                  </a:cubicBezTo>
                  <a:cubicBezTo>
                    <a:pt x="12315" y="7194"/>
                    <a:pt x="12346" y="7193"/>
                    <a:pt x="12378" y="7189"/>
                  </a:cubicBezTo>
                  <a:cubicBezTo>
                    <a:pt x="12653" y="7157"/>
                    <a:pt x="12882" y="6990"/>
                    <a:pt x="13164" y="6990"/>
                  </a:cubicBezTo>
                  <a:cubicBezTo>
                    <a:pt x="13447" y="6991"/>
                    <a:pt x="13683" y="7126"/>
                    <a:pt x="13899" y="7296"/>
                  </a:cubicBezTo>
                  <a:cubicBezTo>
                    <a:pt x="11809" y="8190"/>
                    <a:pt x="12412" y="13071"/>
                    <a:pt x="14510" y="13071"/>
                  </a:cubicBezTo>
                  <a:cubicBezTo>
                    <a:pt x="14688" y="13071"/>
                    <a:pt x="14878" y="13036"/>
                    <a:pt x="15077" y="12960"/>
                  </a:cubicBezTo>
                  <a:cubicBezTo>
                    <a:pt x="15151" y="12934"/>
                    <a:pt x="15200" y="12863"/>
                    <a:pt x="15200" y="12785"/>
                  </a:cubicBezTo>
                  <a:cubicBezTo>
                    <a:pt x="15448" y="12675"/>
                    <a:pt x="15612" y="12459"/>
                    <a:pt x="15690" y="12183"/>
                  </a:cubicBezTo>
                  <a:cubicBezTo>
                    <a:pt x="15811" y="11753"/>
                    <a:pt x="15468" y="10791"/>
                    <a:pt x="15938" y="10565"/>
                  </a:cubicBezTo>
                  <a:cubicBezTo>
                    <a:pt x="15995" y="10537"/>
                    <a:pt x="16042" y="10525"/>
                    <a:pt x="16081" y="10525"/>
                  </a:cubicBezTo>
                  <a:cubicBezTo>
                    <a:pt x="16276" y="10525"/>
                    <a:pt x="16260" y="10831"/>
                    <a:pt x="16333" y="11001"/>
                  </a:cubicBezTo>
                  <a:cubicBezTo>
                    <a:pt x="16391" y="11142"/>
                    <a:pt x="16498" y="11257"/>
                    <a:pt x="16636" y="11324"/>
                  </a:cubicBezTo>
                  <a:cubicBezTo>
                    <a:pt x="16726" y="11368"/>
                    <a:pt x="16824" y="11390"/>
                    <a:pt x="16922" y="11390"/>
                  </a:cubicBezTo>
                  <a:cubicBezTo>
                    <a:pt x="17004" y="11390"/>
                    <a:pt x="17087" y="11374"/>
                    <a:pt x="17166" y="11343"/>
                  </a:cubicBezTo>
                  <a:cubicBezTo>
                    <a:pt x="17166" y="11396"/>
                    <a:pt x="17195" y="11445"/>
                    <a:pt x="17241" y="11473"/>
                  </a:cubicBezTo>
                  <a:cubicBezTo>
                    <a:pt x="18044" y="11994"/>
                    <a:pt x="15910" y="13308"/>
                    <a:pt x="15639" y="13596"/>
                  </a:cubicBezTo>
                  <a:cubicBezTo>
                    <a:pt x="15321" y="13934"/>
                    <a:pt x="15022" y="14380"/>
                    <a:pt x="15082" y="14870"/>
                  </a:cubicBezTo>
                  <a:cubicBezTo>
                    <a:pt x="15235" y="16117"/>
                    <a:pt x="16871" y="15787"/>
                    <a:pt x="17359" y="16723"/>
                  </a:cubicBezTo>
                  <a:cubicBezTo>
                    <a:pt x="17385" y="16778"/>
                    <a:pt x="17436" y="16817"/>
                    <a:pt x="17497" y="16827"/>
                  </a:cubicBezTo>
                  <a:cubicBezTo>
                    <a:pt x="16399" y="18348"/>
                    <a:pt x="14691" y="19498"/>
                    <a:pt x="12633" y="19976"/>
                  </a:cubicBezTo>
                  <a:cubicBezTo>
                    <a:pt x="12619" y="19967"/>
                    <a:pt x="12604" y="19959"/>
                    <a:pt x="12587" y="19953"/>
                  </a:cubicBezTo>
                  <a:cubicBezTo>
                    <a:pt x="11973" y="19794"/>
                    <a:pt x="11807" y="18867"/>
                    <a:pt x="11368" y="18461"/>
                  </a:cubicBezTo>
                  <a:cubicBezTo>
                    <a:pt x="10900" y="18033"/>
                    <a:pt x="10272" y="17766"/>
                    <a:pt x="9776" y="17360"/>
                  </a:cubicBezTo>
                  <a:cubicBezTo>
                    <a:pt x="9231" y="16912"/>
                    <a:pt x="8656" y="16482"/>
                    <a:pt x="8004" y="16482"/>
                  </a:cubicBezTo>
                  <a:cubicBezTo>
                    <a:pt x="7970" y="16482"/>
                    <a:pt x="7935" y="16483"/>
                    <a:pt x="7900" y="16486"/>
                  </a:cubicBezTo>
                  <a:cubicBezTo>
                    <a:pt x="7885" y="16394"/>
                    <a:pt x="7803" y="16307"/>
                    <a:pt x="7698" y="16307"/>
                  </a:cubicBezTo>
                  <a:cubicBezTo>
                    <a:pt x="7685" y="16307"/>
                    <a:pt x="7672" y="16308"/>
                    <a:pt x="7658" y="16311"/>
                  </a:cubicBezTo>
                  <a:cubicBezTo>
                    <a:pt x="7195" y="16408"/>
                    <a:pt x="6773" y="16634"/>
                    <a:pt x="6399" y="16919"/>
                  </a:cubicBezTo>
                  <a:cubicBezTo>
                    <a:pt x="6103" y="17142"/>
                    <a:pt x="5741" y="17589"/>
                    <a:pt x="5415" y="17589"/>
                  </a:cubicBezTo>
                  <a:cubicBezTo>
                    <a:pt x="5251" y="17589"/>
                    <a:pt x="5096" y="17476"/>
                    <a:pt x="4962" y="17164"/>
                  </a:cubicBezTo>
                  <a:cubicBezTo>
                    <a:pt x="4753" y="16668"/>
                    <a:pt x="4766" y="15996"/>
                    <a:pt x="4244" y="15766"/>
                  </a:cubicBezTo>
                  <a:cubicBezTo>
                    <a:pt x="4312" y="14671"/>
                    <a:pt x="4733" y="13905"/>
                    <a:pt x="5486" y="13105"/>
                  </a:cubicBezTo>
                  <a:cubicBezTo>
                    <a:pt x="5831" y="12741"/>
                    <a:pt x="6249" y="12352"/>
                    <a:pt x="6384" y="11842"/>
                  </a:cubicBezTo>
                  <a:cubicBezTo>
                    <a:pt x="6526" y="11301"/>
                    <a:pt x="6333" y="10738"/>
                    <a:pt x="5875" y="10479"/>
                  </a:cubicBezTo>
                  <a:cubicBezTo>
                    <a:pt x="5874" y="10465"/>
                    <a:pt x="5872" y="10453"/>
                    <a:pt x="5869" y="10441"/>
                  </a:cubicBezTo>
                  <a:cubicBezTo>
                    <a:pt x="5670" y="9878"/>
                    <a:pt x="6175" y="9247"/>
                    <a:pt x="6137" y="8647"/>
                  </a:cubicBezTo>
                  <a:cubicBezTo>
                    <a:pt x="6107" y="8181"/>
                    <a:pt x="5921" y="7740"/>
                    <a:pt x="5613" y="7390"/>
                  </a:cubicBezTo>
                  <a:cubicBezTo>
                    <a:pt x="5245" y="6977"/>
                    <a:pt x="4656" y="6728"/>
                    <a:pt x="4085" y="6728"/>
                  </a:cubicBezTo>
                  <a:cubicBezTo>
                    <a:pt x="3980" y="6728"/>
                    <a:pt x="3875" y="6737"/>
                    <a:pt x="3772" y="6754"/>
                  </a:cubicBezTo>
                  <a:cubicBezTo>
                    <a:pt x="4773" y="5830"/>
                    <a:pt x="6031" y="5135"/>
                    <a:pt x="7437" y="4755"/>
                  </a:cubicBezTo>
                  <a:cubicBezTo>
                    <a:pt x="7583" y="4717"/>
                    <a:pt x="7647" y="4579"/>
                    <a:pt x="7641" y="4449"/>
                  </a:cubicBezTo>
                  <a:cubicBezTo>
                    <a:pt x="8039" y="4414"/>
                    <a:pt x="8439" y="4397"/>
                    <a:pt x="8839" y="4397"/>
                  </a:cubicBezTo>
                  <a:close/>
                  <a:moveTo>
                    <a:pt x="4033" y="7188"/>
                  </a:moveTo>
                  <a:cubicBezTo>
                    <a:pt x="4800" y="7188"/>
                    <a:pt x="5484" y="7556"/>
                    <a:pt x="5618" y="8498"/>
                  </a:cubicBezTo>
                  <a:cubicBezTo>
                    <a:pt x="5711" y="9152"/>
                    <a:pt x="5077" y="9880"/>
                    <a:pt x="5361" y="10479"/>
                  </a:cubicBezTo>
                  <a:cubicBezTo>
                    <a:pt x="5330" y="10574"/>
                    <a:pt x="5382" y="10675"/>
                    <a:pt x="5477" y="10704"/>
                  </a:cubicBezTo>
                  <a:cubicBezTo>
                    <a:pt x="6914" y="11206"/>
                    <a:pt x="4691" y="13109"/>
                    <a:pt x="4290" y="13750"/>
                  </a:cubicBezTo>
                  <a:cubicBezTo>
                    <a:pt x="3889" y="14397"/>
                    <a:pt x="3677" y="15092"/>
                    <a:pt x="3821" y="15836"/>
                  </a:cubicBezTo>
                  <a:cubicBezTo>
                    <a:pt x="3817" y="15865"/>
                    <a:pt x="3823" y="15896"/>
                    <a:pt x="3837" y="15922"/>
                  </a:cubicBezTo>
                  <a:cubicBezTo>
                    <a:pt x="3838" y="15930"/>
                    <a:pt x="3838" y="15936"/>
                    <a:pt x="3840" y="15944"/>
                  </a:cubicBezTo>
                  <a:cubicBezTo>
                    <a:pt x="3863" y="16041"/>
                    <a:pt x="3939" y="16084"/>
                    <a:pt x="4019" y="16084"/>
                  </a:cubicBezTo>
                  <a:cubicBezTo>
                    <a:pt x="4040" y="16084"/>
                    <a:pt x="4061" y="16081"/>
                    <a:pt x="4082" y="16075"/>
                  </a:cubicBezTo>
                  <a:cubicBezTo>
                    <a:pt x="4740" y="16522"/>
                    <a:pt x="4259" y="17984"/>
                    <a:pt x="5313" y="18121"/>
                  </a:cubicBezTo>
                  <a:cubicBezTo>
                    <a:pt x="5346" y="18126"/>
                    <a:pt x="5378" y="18128"/>
                    <a:pt x="5410" y="18128"/>
                  </a:cubicBezTo>
                  <a:cubicBezTo>
                    <a:pt x="5724" y="18128"/>
                    <a:pt x="5971" y="17924"/>
                    <a:pt x="6203" y="17723"/>
                  </a:cubicBezTo>
                  <a:cubicBezTo>
                    <a:pt x="6542" y="17429"/>
                    <a:pt x="6909" y="17167"/>
                    <a:pt x="7298" y="16944"/>
                  </a:cubicBezTo>
                  <a:cubicBezTo>
                    <a:pt x="7325" y="16965"/>
                    <a:pt x="7358" y="16976"/>
                    <a:pt x="7392" y="16976"/>
                  </a:cubicBezTo>
                  <a:cubicBezTo>
                    <a:pt x="7408" y="16976"/>
                    <a:pt x="7425" y="16974"/>
                    <a:pt x="7441" y="16968"/>
                  </a:cubicBezTo>
                  <a:cubicBezTo>
                    <a:pt x="7605" y="16909"/>
                    <a:pt x="7761" y="16883"/>
                    <a:pt x="7909" y="16883"/>
                  </a:cubicBezTo>
                  <a:cubicBezTo>
                    <a:pt x="8609" y="16883"/>
                    <a:pt x="9139" y="17472"/>
                    <a:pt x="9674" y="17933"/>
                  </a:cubicBezTo>
                  <a:cubicBezTo>
                    <a:pt x="10032" y="18241"/>
                    <a:pt x="10453" y="18434"/>
                    <a:pt x="10825" y="18716"/>
                  </a:cubicBezTo>
                  <a:cubicBezTo>
                    <a:pt x="11309" y="19082"/>
                    <a:pt x="11496" y="19714"/>
                    <a:pt x="11899" y="20111"/>
                  </a:cubicBezTo>
                  <a:cubicBezTo>
                    <a:pt x="11383" y="20191"/>
                    <a:pt x="10867" y="20230"/>
                    <a:pt x="10356" y="20230"/>
                  </a:cubicBezTo>
                  <a:cubicBezTo>
                    <a:pt x="6531" y="20230"/>
                    <a:pt x="2961" y="18037"/>
                    <a:pt x="1754" y="14162"/>
                  </a:cubicBezTo>
                  <a:cubicBezTo>
                    <a:pt x="937" y="11540"/>
                    <a:pt x="1640" y="9094"/>
                    <a:pt x="3227" y="7311"/>
                  </a:cubicBezTo>
                  <a:cubicBezTo>
                    <a:pt x="3493" y="7232"/>
                    <a:pt x="3768" y="7188"/>
                    <a:pt x="4033" y="7188"/>
                  </a:cubicBezTo>
                  <a:close/>
                  <a:moveTo>
                    <a:pt x="10260" y="2735"/>
                  </a:moveTo>
                  <a:cubicBezTo>
                    <a:pt x="14668" y="2735"/>
                    <a:pt x="18761" y="5251"/>
                    <a:pt x="20136" y="9744"/>
                  </a:cubicBezTo>
                  <a:cubicBezTo>
                    <a:pt x="20888" y="12200"/>
                    <a:pt x="20704" y="15003"/>
                    <a:pt x="19494" y="17285"/>
                  </a:cubicBezTo>
                  <a:cubicBezTo>
                    <a:pt x="18632" y="18907"/>
                    <a:pt x="17341" y="19903"/>
                    <a:pt x="15854" y="20638"/>
                  </a:cubicBezTo>
                  <a:cubicBezTo>
                    <a:pt x="15757" y="20442"/>
                    <a:pt x="15618" y="20269"/>
                    <a:pt x="15497" y="20088"/>
                  </a:cubicBezTo>
                  <a:cubicBezTo>
                    <a:pt x="15416" y="19965"/>
                    <a:pt x="15334" y="19841"/>
                    <a:pt x="15255" y="19717"/>
                  </a:cubicBezTo>
                  <a:cubicBezTo>
                    <a:pt x="18767" y="17774"/>
                    <a:pt x="20657" y="13775"/>
                    <a:pt x="18882" y="9626"/>
                  </a:cubicBezTo>
                  <a:cubicBezTo>
                    <a:pt x="17417" y="6201"/>
                    <a:pt x="14063" y="4222"/>
                    <a:pt x="10513" y="3884"/>
                  </a:cubicBezTo>
                  <a:cubicBezTo>
                    <a:pt x="10364" y="3490"/>
                    <a:pt x="10135" y="3109"/>
                    <a:pt x="9926" y="2740"/>
                  </a:cubicBezTo>
                  <a:cubicBezTo>
                    <a:pt x="10038" y="2737"/>
                    <a:pt x="10149" y="2735"/>
                    <a:pt x="10260" y="2735"/>
                  </a:cubicBezTo>
                  <a:close/>
                  <a:moveTo>
                    <a:pt x="14895" y="19906"/>
                  </a:moveTo>
                  <a:cubicBezTo>
                    <a:pt x="14967" y="20042"/>
                    <a:pt x="15037" y="20178"/>
                    <a:pt x="15108" y="20316"/>
                  </a:cubicBezTo>
                  <a:cubicBezTo>
                    <a:pt x="15198" y="20495"/>
                    <a:pt x="15279" y="20685"/>
                    <a:pt x="15389" y="20855"/>
                  </a:cubicBezTo>
                  <a:cubicBezTo>
                    <a:pt x="15048" y="21008"/>
                    <a:pt x="14700" y="21151"/>
                    <a:pt x="14345" y="21286"/>
                  </a:cubicBezTo>
                  <a:cubicBezTo>
                    <a:pt x="14189" y="20973"/>
                    <a:pt x="13994" y="20667"/>
                    <a:pt x="13800" y="20371"/>
                  </a:cubicBezTo>
                  <a:cubicBezTo>
                    <a:pt x="14173" y="20240"/>
                    <a:pt x="14539" y="20083"/>
                    <a:pt x="14895" y="19906"/>
                  </a:cubicBezTo>
                  <a:close/>
                  <a:moveTo>
                    <a:pt x="10265" y="688"/>
                  </a:moveTo>
                  <a:cubicBezTo>
                    <a:pt x="15862" y="688"/>
                    <a:pt x="21016" y="3945"/>
                    <a:pt x="22415" y="9810"/>
                  </a:cubicBezTo>
                  <a:cubicBezTo>
                    <a:pt x="23959" y="16282"/>
                    <a:pt x="19658" y="22395"/>
                    <a:pt x="13227" y="23588"/>
                  </a:cubicBezTo>
                  <a:cubicBezTo>
                    <a:pt x="13213" y="23592"/>
                    <a:pt x="13199" y="23597"/>
                    <a:pt x="13187" y="23605"/>
                  </a:cubicBezTo>
                  <a:cubicBezTo>
                    <a:pt x="13057" y="23438"/>
                    <a:pt x="12939" y="23271"/>
                    <a:pt x="12859" y="23068"/>
                  </a:cubicBezTo>
                  <a:cubicBezTo>
                    <a:pt x="12797" y="22905"/>
                    <a:pt x="12766" y="22736"/>
                    <a:pt x="12734" y="22568"/>
                  </a:cubicBezTo>
                  <a:lnTo>
                    <a:pt x="12734" y="22568"/>
                  </a:lnTo>
                  <a:cubicBezTo>
                    <a:pt x="12742" y="22568"/>
                    <a:pt x="12750" y="22569"/>
                    <a:pt x="12758" y="22569"/>
                  </a:cubicBezTo>
                  <a:cubicBezTo>
                    <a:pt x="12790" y="22569"/>
                    <a:pt x="12823" y="22564"/>
                    <a:pt x="12853" y="22555"/>
                  </a:cubicBezTo>
                  <a:cubicBezTo>
                    <a:pt x="15791" y="21670"/>
                    <a:pt x="18629" y="20515"/>
                    <a:pt x="20134" y="17660"/>
                  </a:cubicBezTo>
                  <a:cubicBezTo>
                    <a:pt x="21436" y="15193"/>
                    <a:pt x="21651" y="12210"/>
                    <a:pt x="20853" y="9548"/>
                  </a:cubicBezTo>
                  <a:cubicBezTo>
                    <a:pt x="19503" y="5053"/>
                    <a:pt x="15189" y="2046"/>
                    <a:pt x="10652" y="2046"/>
                  </a:cubicBezTo>
                  <a:cubicBezTo>
                    <a:pt x="9684" y="2046"/>
                    <a:pt x="8706" y="2183"/>
                    <a:pt x="7744" y="2472"/>
                  </a:cubicBezTo>
                  <a:cubicBezTo>
                    <a:pt x="7736" y="2452"/>
                    <a:pt x="7727" y="2433"/>
                    <a:pt x="7713" y="2418"/>
                  </a:cubicBezTo>
                  <a:cubicBezTo>
                    <a:pt x="7497" y="2162"/>
                    <a:pt x="7365" y="1856"/>
                    <a:pt x="7350" y="1521"/>
                  </a:cubicBezTo>
                  <a:cubicBezTo>
                    <a:pt x="7339" y="1305"/>
                    <a:pt x="7398" y="1127"/>
                    <a:pt x="7462" y="943"/>
                  </a:cubicBezTo>
                  <a:cubicBezTo>
                    <a:pt x="7476" y="945"/>
                    <a:pt x="7490" y="947"/>
                    <a:pt x="7504" y="947"/>
                  </a:cubicBezTo>
                  <a:cubicBezTo>
                    <a:pt x="7518" y="947"/>
                    <a:pt x="7532" y="945"/>
                    <a:pt x="7546" y="943"/>
                  </a:cubicBezTo>
                  <a:cubicBezTo>
                    <a:pt x="8455" y="772"/>
                    <a:pt x="9366" y="688"/>
                    <a:pt x="10265" y="688"/>
                  </a:cubicBezTo>
                  <a:close/>
                  <a:moveTo>
                    <a:pt x="19150" y="21652"/>
                  </a:moveTo>
                  <a:cubicBezTo>
                    <a:pt x="19771" y="22902"/>
                    <a:pt x="20886" y="24294"/>
                    <a:pt x="22095" y="24954"/>
                  </a:cubicBezTo>
                  <a:cubicBezTo>
                    <a:pt x="21804" y="25326"/>
                    <a:pt x="21525" y="25654"/>
                    <a:pt x="21081" y="25876"/>
                  </a:cubicBezTo>
                  <a:cubicBezTo>
                    <a:pt x="20670" y="26083"/>
                    <a:pt x="20238" y="26142"/>
                    <a:pt x="19791" y="26152"/>
                  </a:cubicBezTo>
                  <a:cubicBezTo>
                    <a:pt x="19631" y="24770"/>
                    <a:pt x="19185" y="23403"/>
                    <a:pt x="18313" y="22305"/>
                  </a:cubicBezTo>
                  <a:lnTo>
                    <a:pt x="18313" y="22305"/>
                  </a:lnTo>
                  <a:cubicBezTo>
                    <a:pt x="18603" y="22100"/>
                    <a:pt x="18880" y="21880"/>
                    <a:pt x="19150" y="21652"/>
                  </a:cubicBezTo>
                  <a:close/>
                  <a:moveTo>
                    <a:pt x="23765" y="24179"/>
                  </a:moveTo>
                  <a:cubicBezTo>
                    <a:pt x="24566" y="24179"/>
                    <a:pt x="25362" y="24264"/>
                    <a:pt x="26189" y="24441"/>
                  </a:cubicBezTo>
                  <a:cubicBezTo>
                    <a:pt x="24049" y="27432"/>
                    <a:pt x="20785" y="29059"/>
                    <a:pt x="17178" y="29339"/>
                  </a:cubicBezTo>
                  <a:cubicBezTo>
                    <a:pt x="17423" y="28656"/>
                    <a:pt x="17592" y="27976"/>
                    <a:pt x="17958" y="27325"/>
                  </a:cubicBezTo>
                  <a:cubicBezTo>
                    <a:pt x="18286" y="26743"/>
                    <a:pt x="18693" y="26231"/>
                    <a:pt x="19116" y="25723"/>
                  </a:cubicBezTo>
                  <a:cubicBezTo>
                    <a:pt x="19150" y="25928"/>
                    <a:pt x="19180" y="26133"/>
                    <a:pt x="19199" y="26346"/>
                  </a:cubicBezTo>
                  <a:cubicBezTo>
                    <a:pt x="19216" y="26543"/>
                    <a:pt x="19379" y="26641"/>
                    <a:pt x="19533" y="26641"/>
                  </a:cubicBezTo>
                  <a:cubicBezTo>
                    <a:pt x="19607" y="26641"/>
                    <a:pt x="19679" y="26619"/>
                    <a:pt x="19732" y="26574"/>
                  </a:cubicBezTo>
                  <a:cubicBezTo>
                    <a:pt x="19894" y="26613"/>
                    <a:pt x="20061" y="26631"/>
                    <a:pt x="20230" y="26631"/>
                  </a:cubicBezTo>
                  <a:cubicBezTo>
                    <a:pt x="21224" y="26631"/>
                    <a:pt x="22272" y="26000"/>
                    <a:pt x="22637" y="25099"/>
                  </a:cubicBezTo>
                  <a:cubicBezTo>
                    <a:pt x="22677" y="25000"/>
                    <a:pt x="22634" y="24905"/>
                    <a:pt x="22560" y="24839"/>
                  </a:cubicBezTo>
                  <a:cubicBezTo>
                    <a:pt x="22614" y="24732"/>
                    <a:pt x="22591" y="24600"/>
                    <a:pt x="22502" y="24519"/>
                  </a:cubicBezTo>
                  <a:cubicBezTo>
                    <a:pt x="22419" y="24435"/>
                    <a:pt x="22331" y="24357"/>
                    <a:pt x="22243" y="24277"/>
                  </a:cubicBezTo>
                  <a:cubicBezTo>
                    <a:pt x="22759" y="24213"/>
                    <a:pt x="23263" y="24179"/>
                    <a:pt x="23765" y="24179"/>
                  </a:cubicBezTo>
                  <a:close/>
                  <a:moveTo>
                    <a:pt x="10748" y="1"/>
                  </a:moveTo>
                  <a:cubicBezTo>
                    <a:pt x="9671" y="1"/>
                    <a:pt x="8582" y="142"/>
                    <a:pt x="7506" y="439"/>
                  </a:cubicBezTo>
                  <a:cubicBezTo>
                    <a:pt x="7457" y="382"/>
                    <a:pt x="7381" y="348"/>
                    <a:pt x="7303" y="348"/>
                  </a:cubicBezTo>
                  <a:cubicBezTo>
                    <a:pt x="7242" y="348"/>
                    <a:pt x="7181" y="368"/>
                    <a:pt x="7130" y="415"/>
                  </a:cubicBezTo>
                  <a:cubicBezTo>
                    <a:pt x="6448" y="1035"/>
                    <a:pt x="6817" y="2263"/>
                    <a:pt x="7457" y="2749"/>
                  </a:cubicBezTo>
                  <a:cubicBezTo>
                    <a:pt x="7486" y="2772"/>
                    <a:pt x="7525" y="2786"/>
                    <a:pt x="7563" y="2786"/>
                  </a:cubicBezTo>
                  <a:cubicBezTo>
                    <a:pt x="7565" y="2786"/>
                    <a:pt x="7567" y="2786"/>
                    <a:pt x="7569" y="2786"/>
                  </a:cubicBezTo>
                  <a:cubicBezTo>
                    <a:pt x="7600" y="2889"/>
                    <a:pt x="7688" y="2976"/>
                    <a:pt x="7816" y="2976"/>
                  </a:cubicBezTo>
                  <a:cubicBezTo>
                    <a:pt x="7836" y="2976"/>
                    <a:pt x="7857" y="2974"/>
                    <a:pt x="7879" y="2969"/>
                  </a:cubicBezTo>
                  <a:cubicBezTo>
                    <a:pt x="8001" y="2943"/>
                    <a:pt x="8125" y="2922"/>
                    <a:pt x="8249" y="2901"/>
                  </a:cubicBezTo>
                  <a:cubicBezTo>
                    <a:pt x="8402" y="3202"/>
                    <a:pt x="8556" y="3536"/>
                    <a:pt x="8735" y="3846"/>
                  </a:cubicBezTo>
                  <a:cubicBezTo>
                    <a:pt x="8084" y="3882"/>
                    <a:pt x="7437" y="3977"/>
                    <a:pt x="6802" y="4127"/>
                  </a:cubicBezTo>
                  <a:cubicBezTo>
                    <a:pt x="6705" y="4150"/>
                    <a:pt x="6661" y="4215"/>
                    <a:pt x="6653" y="4285"/>
                  </a:cubicBezTo>
                  <a:cubicBezTo>
                    <a:pt x="2510" y="5127"/>
                    <a:pt x="0" y="9832"/>
                    <a:pt x="948" y="13848"/>
                  </a:cubicBezTo>
                  <a:cubicBezTo>
                    <a:pt x="1995" y="18271"/>
                    <a:pt x="6091" y="20943"/>
                    <a:pt x="10407" y="20943"/>
                  </a:cubicBezTo>
                  <a:cubicBezTo>
                    <a:pt x="11066" y="20943"/>
                    <a:pt x="11731" y="20881"/>
                    <a:pt x="12391" y="20753"/>
                  </a:cubicBezTo>
                  <a:cubicBezTo>
                    <a:pt x="12732" y="20687"/>
                    <a:pt x="13069" y="20601"/>
                    <a:pt x="13401" y="20500"/>
                  </a:cubicBezTo>
                  <a:cubicBezTo>
                    <a:pt x="13552" y="20820"/>
                    <a:pt x="13711" y="21148"/>
                    <a:pt x="13893" y="21451"/>
                  </a:cubicBezTo>
                  <a:cubicBezTo>
                    <a:pt x="13487" y="21597"/>
                    <a:pt x="13078" y="21736"/>
                    <a:pt x="12665" y="21872"/>
                  </a:cubicBezTo>
                  <a:cubicBezTo>
                    <a:pt x="12489" y="21930"/>
                    <a:pt x="12418" y="22079"/>
                    <a:pt x="12424" y="22223"/>
                  </a:cubicBezTo>
                  <a:cubicBezTo>
                    <a:pt x="12378" y="22243"/>
                    <a:pt x="12343" y="22281"/>
                    <a:pt x="12328" y="22329"/>
                  </a:cubicBezTo>
                  <a:cubicBezTo>
                    <a:pt x="12156" y="22920"/>
                    <a:pt x="12466" y="23738"/>
                    <a:pt x="12930" y="24127"/>
                  </a:cubicBezTo>
                  <a:cubicBezTo>
                    <a:pt x="12981" y="24173"/>
                    <a:pt x="13048" y="24198"/>
                    <a:pt x="13117" y="24198"/>
                  </a:cubicBezTo>
                  <a:cubicBezTo>
                    <a:pt x="13123" y="24198"/>
                    <a:pt x="13129" y="24198"/>
                    <a:pt x="13135" y="24197"/>
                  </a:cubicBezTo>
                  <a:cubicBezTo>
                    <a:pt x="13199" y="24244"/>
                    <a:pt x="13277" y="24269"/>
                    <a:pt x="13355" y="24269"/>
                  </a:cubicBezTo>
                  <a:cubicBezTo>
                    <a:pt x="13374" y="24269"/>
                    <a:pt x="13393" y="24268"/>
                    <a:pt x="13412" y="24265"/>
                  </a:cubicBezTo>
                  <a:cubicBezTo>
                    <a:pt x="15034" y="24024"/>
                    <a:pt x="16586" y="23436"/>
                    <a:pt x="17959" y="22543"/>
                  </a:cubicBezTo>
                  <a:cubicBezTo>
                    <a:pt x="18416" y="23422"/>
                    <a:pt x="18791" y="24286"/>
                    <a:pt x="19012" y="25220"/>
                  </a:cubicBezTo>
                  <a:cubicBezTo>
                    <a:pt x="17774" y="26130"/>
                    <a:pt x="16690" y="27832"/>
                    <a:pt x="16589" y="29376"/>
                  </a:cubicBezTo>
                  <a:cubicBezTo>
                    <a:pt x="16344" y="29392"/>
                    <a:pt x="16351" y="29743"/>
                    <a:pt x="16596" y="29763"/>
                  </a:cubicBezTo>
                  <a:cubicBezTo>
                    <a:pt x="16880" y="29786"/>
                    <a:pt x="17162" y="29797"/>
                    <a:pt x="17442" y="29797"/>
                  </a:cubicBezTo>
                  <a:cubicBezTo>
                    <a:pt x="21217" y="29797"/>
                    <a:pt x="24683" y="27788"/>
                    <a:pt x="26852" y="24700"/>
                  </a:cubicBezTo>
                  <a:cubicBezTo>
                    <a:pt x="26984" y="24513"/>
                    <a:pt x="26889" y="24332"/>
                    <a:pt x="26731" y="24248"/>
                  </a:cubicBezTo>
                  <a:cubicBezTo>
                    <a:pt x="26760" y="24115"/>
                    <a:pt x="26706" y="23966"/>
                    <a:pt x="26533" y="23915"/>
                  </a:cubicBezTo>
                  <a:cubicBezTo>
                    <a:pt x="25761" y="23688"/>
                    <a:pt x="24954" y="23571"/>
                    <a:pt x="24146" y="23571"/>
                  </a:cubicBezTo>
                  <a:cubicBezTo>
                    <a:pt x="23362" y="23571"/>
                    <a:pt x="22578" y="23681"/>
                    <a:pt x="21827" y="23906"/>
                  </a:cubicBezTo>
                  <a:cubicBezTo>
                    <a:pt x="21501" y="23629"/>
                    <a:pt x="21170" y="23355"/>
                    <a:pt x="20870" y="23044"/>
                  </a:cubicBezTo>
                  <a:cubicBezTo>
                    <a:pt x="20361" y="22514"/>
                    <a:pt x="19937" y="21926"/>
                    <a:pt x="19502" y="21336"/>
                  </a:cubicBezTo>
                  <a:cubicBezTo>
                    <a:pt x="22623" y="18471"/>
                    <a:pt x="24170" y="13985"/>
                    <a:pt x="23119" y="9613"/>
                  </a:cubicBezTo>
                  <a:cubicBezTo>
                    <a:pt x="21749" y="3911"/>
                    <a:pt x="16413" y="1"/>
                    <a:pt x="107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814" y="3088927"/>
            <a:ext cx="1274834" cy="127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63" y="264312"/>
            <a:ext cx="1519704" cy="151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ép Xỏ Ngón Đi Trong Nhà / Nhà Tắm Dành Cho Trẻ Em | Citim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879" y="941370"/>
            <a:ext cx="4202130" cy="420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736333" y="133564"/>
            <a:ext cx="5517222" cy="1160980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ĐÔI DÉP</a:t>
            </a:r>
          </a:p>
        </p:txBody>
      </p:sp>
    </p:spTree>
    <p:extLst>
      <p:ext uri="{BB962C8B-B14F-4D97-AF65-F5344CB8AC3E}">
        <p14:creationId xmlns:p14="http://schemas.microsoft.com/office/powerpoint/2010/main" val="13248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34283" y="102742"/>
            <a:ext cx="5137079" cy="852756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 SAO PHẢI MANG DÉP?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62" y="1427900"/>
            <a:ext cx="2227324" cy="3205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0" y="1097755"/>
            <a:ext cx="3365928" cy="208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656" y="1097755"/>
            <a:ext cx="3019425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26031" y="3400746"/>
            <a:ext cx="2650732" cy="10171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510298" y="4025757"/>
            <a:ext cx="2650732" cy="10171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237002" y="3270606"/>
            <a:ext cx="2650732" cy="10171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9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530" y="948273"/>
            <a:ext cx="4089909" cy="432874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394205">
            <a:off x="2214108" y="2203105"/>
            <a:ext cx="1013552" cy="46518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ight Arrow 9"/>
          <p:cNvSpPr/>
          <p:nvPr/>
        </p:nvSpPr>
        <p:spPr>
          <a:xfrm rot="8700354">
            <a:off x="5964982" y="1873784"/>
            <a:ext cx="1250814" cy="4762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6843192" y="773572"/>
            <a:ext cx="2043953" cy="11474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9498" y="1701882"/>
            <a:ext cx="2043953" cy="11474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75144" y="102742"/>
            <a:ext cx="4806474" cy="67083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CẤU TẠO CỦA DÉP</a:t>
            </a:r>
          </a:p>
        </p:txBody>
      </p:sp>
      <p:sp>
        <p:nvSpPr>
          <p:cNvPr id="8" name="Right Arrow 7"/>
          <p:cNvSpPr/>
          <p:nvPr/>
        </p:nvSpPr>
        <p:spPr>
          <a:xfrm rot="10324316">
            <a:off x="5467070" y="1311606"/>
            <a:ext cx="1250814" cy="42641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ight Arrow 8"/>
          <p:cNvSpPr/>
          <p:nvPr/>
        </p:nvSpPr>
        <p:spPr>
          <a:xfrm rot="1394205">
            <a:off x="1953707" y="2917757"/>
            <a:ext cx="1987062" cy="44349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528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2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52781" y="27466"/>
            <a:ext cx="3935003" cy="7089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LOẠI DÉP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86" y="852755"/>
            <a:ext cx="2520595" cy="252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795" y="852755"/>
            <a:ext cx="2983840" cy="298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318" y="1950802"/>
            <a:ext cx="2754761" cy="275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67017" y="3914453"/>
            <a:ext cx="3661226" cy="992741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DÉP XỎ NGÓN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3" y="0"/>
            <a:ext cx="4222679" cy="422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45" y="85403"/>
            <a:ext cx="3451778" cy="345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51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21794" y="186860"/>
            <a:ext cx="4119937" cy="802669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DÉP QUAI NGANG</a:t>
            </a:r>
          </a:p>
        </p:txBody>
      </p:sp>
      <p:pic>
        <p:nvPicPr>
          <p:cNvPr id="7172" name="Picture 4" descr="Dép quai ngang hình khủng long » Mua gì có đ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007" y="680277"/>
            <a:ext cx="4463223" cy="4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1304817"/>
            <a:ext cx="3653747" cy="36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167847" y="4067011"/>
            <a:ext cx="4869951" cy="818080"/>
          </a:xfrm>
          <a:prstGeom prst="roundRect">
            <a:avLst>
              <a:gd name="adj" fmla="val 50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DÉP ĐI TRONG NHÀ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655" y="150350"/>
            <a:ext cx="3655887" cy="365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42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181</Words>
  <Application>Microsoft Office PowerPoint</Application>
  <PresentationFormat>On-screen Show (16:9)</PresentationFormat>
  <Paragraphs>57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Comfortaa</vt:lpstr>
      <vt:lpstr>.MedicArial</vt:lpstr>
      <vt:lpstr>Times New Roman</vt:lpstr>
      <vt:lpstr>Arial</vt:lpstr>
      <vt:lpstr>Permanent Marker</vt:lpstr>
      <vt:lpstr>SKETCH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đôi dép thích hợp 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Hiếu</cp:lastModifiedBy>
  <cp:revision>110</cp:revision>
  <dcterms:created xsi:type="dcterms:W3CDTF">2021-09-09T14:22:00Z</dcterms:created>
  <dcterms:modified xsi:type="dcterms:W3CDTF">2023-01-10T14:05:43Z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BE22CD783A7F472280CFB7BBDBEF43EC</vt:lpwstr>
  </property>
  <property fmtid="{D5CDD505-2E9C-101B-9397-08002B2CF9AE}" pid="3" name="KSOProductBuildVer">
    <vt:lpwstr>1033-11.2.0.10296</vt:lpwstr>
  </property>
</Properties>
</file>