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BAN NHÂN DÂN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QUẬN </a:t>
            </a:r>
            <a:r>
              <a:rPr lang="en-US" sz="20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</a:t>
            </a:r>
            <a:r>
              <a:rPr lang="en-US" sz="2000" b="1" kern="0" noProof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THƯỢNG THANH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5-6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 Thị Ngọc Tú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407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Ghostviet</cp:lastModifiedBy>
  <cp:revision>69</cp:revision>
  <dcterms:created xsi:type="dcterms:W3CDTF">2016-04-10T13:01:26Z</dcterms:created>
  <dcterms:modified xsi:type="dcterms:W3CDTF">2023-01-07T02:14:54Z</dcterms:modified>
</cp:coreProperties>
</file>