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7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52CC-5BBB-48F5-97B7-B7609F74FFCD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8F7F-984D-467F-924B-8CD4901BC9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07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52CC-5BBB-48F5-97B7-B7609F74FFCD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8F7F-984D-467F-924B-8CD4901BC9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034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52CC-5BBB-48F5-97B7-B7609F74FFCD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8F7F-984D-467F-924B-8CD4901BC9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778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52CC-5BBB-48F5-97B7-B7609F74FFCD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8F7F-984D-467F-924B-8CD4901BC9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789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52CC-5BBB-48F5-97B7-B7609F74FFCD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8F7F-984D-467F-924B-8CD4901BC9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23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52CC-5BBB-48F5-97B7-B7609F74FFCD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8F7F-984D-467F-924B-8CD4901BC9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52CC-5BBB-48F5-97B7-B7609F74FFCD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8F7F-984D-467F-924B-8CD4901BC9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361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52CC-5BBB-48F5-97B7-B7609F74FFCD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8F7F-984D-467F-924B-8CD4901BC9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409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52CC-5BBB-48F5-97B7-B7609F74FFCD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8F7F-984D-467F-924B-8CD4901BC9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037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52CC-5BBB-48F5-97B7-B7609F74FFCD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8F7F-984D-467F-924B-8CD4901BC9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83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52CC-5BBB-48F5-97B7-B7609F74FFCD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8F7F-984D-467F-924B-8CD4901BC9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32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852CC-5BBB-48F5-97B7-B7609F74FFCD}" type="datetimeFigureOut">
              <a:rPr lang="vi-VN" smtClean="0"/>
              <a:t>08/12/2022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98F7F-984D-467F-924B-8CD4901BC9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351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181" y="259743"/>
            <a:ext cx="4432176" cy="7681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mtClean="0"/>
              <a:t>Đề tài: Tìm hiểu một số vật nuôi trong gia đình</a:t>
            </a:r>
          </a:p>
          <a:p>
            <a:r>
              <a:rPr lang="vi-VN" smtClean="0"/>
              <a:t>Lưa tuổi: MGL (5-6 tuổi)</a:t>
            </a:r>
          </a:p>
          <a:p>
            <a:r>
              <a:rPr lang="vi-VN" smtClean="0"/>
              <a:t>Người thực hiện: Trần Thị Thùy</a:t>
            </a:r>
          </a:p>
          <a:p>
            <a:r>
              <a:rPr lang="vi-VN" smtClean="0"/>
              <a:t>                            </a:t>
            </a:r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3653305" y="1705764"/>
            <a:ext cx="417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/>
              <a:t>LĨNH VỰC PHÁT TRIỀN NHẬN THỨC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5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55778"/>
            <a:ext cx="7982607" cy="402021"/>
          </a:xfrm>
        </p:spPr>
        <p:txBody>
          <a:bodyPr>
            <a:normAutofit lnSpcReduction="10000"/>
          </a:bodyPr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1890"/>
            <a:ext cx="12192001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7654"/>
            <a:ext cx="12192000" cy="71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41890"/>
            <a:ext cx="12192000" cy="71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0360"/>
            <a:ext cx="12192000" cy="67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55" y="0"/>
            <a:ext cx="12034345" cy="69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04952"/>
            <a:ext cx="11981792" cy="65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4</cp:revision>
  <dcterms:created xsi:type="dcterms:W3CDTF">2022-12-08T02:47:17Z</dcterms:created>
  <dcterms:modified xsi:type="dcterms:W3CDTF">2022-12-08T03:10:36Z</dcterms:modified>
</cp:coreProperties>
</file>