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9" r:id="rId4"/>
    <p:sldId id="266" r:id="rId5"/>
    <p:sldId id="26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872-C068-4812-8C92-5F5900E4408F}" type="datetimeFigureOut">
              <a:rPr lang="vi-VN" smtClean="0"/>
              <a:t>30/12/2022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44EE-3456-4B19-87CD-61FDE8FF52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915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872-C068-4812-8C92-5F5900E4408F}" type="datetimeFigureOut">
              <a:rPr lang="vi-VN" smtClean="0"/>
              <a:t>30/12/2022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44EE-3456-4B19-87CD-61FDE8FF52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061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872-C068-4812-8C92-5F5900E4408F}" type="datetimeFigureOut">
              <a:rPr lang="vi-VN" smtClean="0"/>
              <a:t>30/12/2022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44EE-3456-4B19-87CD-61FDE8FF52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29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872-C068-4812-8C92-5F5900E4408F}" type="datetimeFigureOut">
              <a:rPr lang="vi-VN" smtClean="0"/>
              <a:t>30/12/2022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44EE-3456-4B19-87CD-61FDE8FF52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32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872-C068-4812-8C92-5F5900E4408F}" type="datetimeFigureOut">
              <a:rPr lang="vi-VN" smtClean="0"/>
              <a:t>30/12/2022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44EE-3456-4B19-87CD-61FDE8FF52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263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872-C068-4812-8C92-5F5900E4408F}" type="datetimeFigureOut">
              <a:rPr lang="vi-VN" smtClean="0"/>
              <a:t>30/12/2022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44EE-3456-4B19-87CD-61FDE8FF52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865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872-C068-4812-8C92-5F5900E4408F}" type="datetimeFigureOut">
              <a:rPr lang="vi-VN" smtClean="0"/>
              <a:t>30/12/2022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44EE-3456-4B19-87CD-61FDE8FF52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916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872-C068-4812-8C92-5F5900E4408F}" type="datetimeFigureOut">
              <a:rPr lang="vi-VN" smtClean="0"/>
              <a:t>30/12/2022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44EE-3456-4B19-87CD-61FDE8FF52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764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872-C068-4812-8C92-5F5900E4408F}" type="datetimeFigureOut">
              <a:rPr lang="vi-VN" smtClean="0"/>
              <a:t>30/12/2022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44EE-3456-4B19-87CD-61FDE8FF52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265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872-C068-4812-8C92-5F5900E4408F}" type="datetimeFigureOut">
              <a:rPr lang="vi-VN" smtClean="0"/>
              <a:t>30/12/2022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44EE-3456-4B19-87CD-61FDE8FF52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380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872-C068-4812-8C92-5F5900E4408F}" type="datetimeFigureOut">
              <a:rPr lang="vi-VN" smtClean="0"/>
              <a:t>30/12/2022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44EE-3456-4B19-87CD-61FDE8FF52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893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6872-C068-4812-8C92-5F5900E4408F}" type="datetimeFigureOut">
              <a:rPr lang="vi-VN" smtClean="0"/>
              <a:t>30/12/2022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244EE-3456-4B19-87CD-61FDE8FF52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34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21" y="-53029"/>
            <a:ext cx="1201857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6261" y="515554"/>
            <a:ext cx="468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THƯỢNG THANH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9944" y="2175642"/>
            <a:ext cx="3471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LĨNH VỰC PHÁT TRIỂN </a:t>
            </a:r>
            <a:r>
              <a:rPr lang="en-US" smtClean="0"/>
              <a:t>NGÔN NGỮ </a:t>
            </a:r>
            <a:endParaRPr lang="en-US" smtClean="0"/>
          </a:p>
          <a:p>
            <a:r>
              <a:rPr lang="en-US" smtClean="0"/>
              <a:t>BÀI THƠ: MÈO ĐI CÂU CÁ</a:t>
            </a:r>
          </a:p>
          <a:p>
            <a:r>
              <a:rPr lang="en-US" smtClean="0"/>
              <a:t>LỨA TUỔI: MGL 5 – 6 TUỔI</a:t>
            </a:r>
          </a:p>
          <a:p>
            <a:r>
              <a:rPr lang="en-US" smtClean="0"/>
              <a:t>NGƯỜI  DẠY : ĐỖ THỊ HƯƠNG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4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268014"/>
            <a:ext cx="12312869" cy="712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3421"/>
            <a:ext cx="12192000" cy="70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1890" y="-141890"/>
            <a:ext cx="12333890" cy="71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315310"/>
            <a:ext cx="12375931" cy="71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4</cp:revision>
  <dcterms:created xsi:type="dcterms:W3CDTF">2022-12-30T08:17:50Z</dcterms:created>
  <dcterms:modified xsi:type="dcterms:W3CDTF">2022-12-30T08:34:26Z</dcterms:modified>
</cp:coreProperties>
</file>