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06" autoAdjust="0"/>
    <p:restoredTop sz="99466" autoAdjust="0"/>
  </p:normalViewPr>
  <p:slideViewPr>
    <p:cSldViewPr snapToGrid="0">
      <p:cViewPr>
        <p:scale>
          <a:sx n="81" d="100"/>
          <a:sy n="81" d="100"/>
        </p:scale>
        <p:origin x="-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2AAD6-6350-4359-9D92-2EF86C980D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2C64-3FFC-4398-880C-6E2B8C9B41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audio10.wav"/><Relationship Id="rId2" Type="http://schemas.openxmlformats.org/officeDocument/2006/relationships/audio" Target="../media/audio10.wav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audio11.wav"/><Relationship Id="rId8" Type="http://schemas.openxmlformats.org/officeDocument/2006/relationships/audio" Target="../media/audio11.wav"/><Relationship Id="rId7" Type="http://schemas.microsoft.com/office/2007/relationships/hdphoto" Target="../media/image47.wdp"/><Relationship Id="rId6" Type="http://schemas.openxmlformats.org/officeDocument/2006/relationships/image" Target="../media/image46.png"/><Relationship Id="rId5" Type="http://schemas.microsoft.com/office/2007/relationships/hdphoto" Target="../media/image45.wdp"/><Relationship Id="rId4" Type="http://schemas.openxmlformats.org/officeDocument/2006/relationships/image" Target="../media/image44.png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.xml"/><Relationship Id="rId10" Type="http://schemas.openxmlformats.org/officeDocument/2006/relationships/image" Target="../media/image6.png"/><Relationship Id="rId1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5" Type="http://schemas.openxmlformats.org/officeDocument/2006/relationships/image" Target="../media/image6.png"/><Relationship Id="rId14" Type="http://schemas.microsoft.com/office/2007/relationships/media" Target="../media/audio4.wav"/><Relationship Id="rId13" Type="http://schemas.openxmlformats.org/officeDocument/2006/relationships/audio" Target="../media/audio4.wav"/><Relationship Id="rId12" Type="http://schemas.openxmlformats.org/officeDocument/2006/relationships/image" Target="../media/image21.jpeg"/><Relationship Id="rId11" Type="http://schemas.openxmlformats.org/officeDocument/2006/relationships/image" Target="../media/image20.jpeg"/><Relationship Id="rId10" Type="http://schemas.microsoft.com/office/2007/relationships/hdphoto" Target="../media/image19.wdp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media" Target="../media/audio5.wav"/><Relationship Id="rId7" Type="http://schemas.openxmlformats.org/officeDocument/2006/relationships/audio" Target="../media/audio5.wav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media" Target="../media/audio6.wav"/><Relationship Id="rId4" Type="http://schemas.openxmlformats.org/officeDocument/2006/relationships/audio" Target="../media/audio6.wav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microsoft.com/office/2007/relationships/media" Target="../media/audio7.wav"/><Relationship Id="rId4" Type="http://schemas.openxmlformats.org/officeDocument/2006/relationships/audio" Target="../media/audio7.wav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.xml"/><Relationship Id="rId7" Type="http://schemas.openxmlformats.org/officeDocument/2006/relationships/image" Target="../media/image6.png"/><Relationship Id="rId6" Type="http://schemas.microsoft.com/office/2007/relationships/media" Target="../media/audio8.wav"/><Relationship Id="rId5" Type="http://schemas.openxmlformats.org/officeDocument/2006/relationships/audio" Target="../media/audio8.wav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audio9.wav"/><Relationship Id="rId8" Type="http://schemas.openxmlformats.org/officeDocument/2006/relationships/audio" Target="../media/audio9.wav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openxmlformats.org/officeDocument/2006/relationships/image" Target="../media/image33.png"/><Relationship Id="rId2" Type="http://schemas.microsoft.com/office/2007/relationships/hdphoto" Target="../media/image23.wdp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936" y="2063260"/>
            <a:ext cx="9713626" cy="905753"/>
          </a:xfrm>
        </p:spPr>
        <p:txBody>
          <a:bodyPr>
            <a:normAutofit/>
          </a:bodyPr>
          <a:lstStyle/>
          <a:p>
            <a:r>
              <a:rPr lang="en-US" sz="44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553" y="3396735"/>
            <a:ext cx="9040969" cy="16557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3 </a:t>
            </a:r>
            <a:endParaRPr lang="en-US" sz="2800" b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( 3-4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8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6" b="99627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47">
            <a:off x="8974056" y="3467207"/>
            <a:ext cx="2975642" cy="3320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0000" l="4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6" y="180122"/>
            <a:ext cx="1905266" cy="1714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0078" y="562018"/>
            <a:ext cx="79617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510">
        <p:split orient="vert"/>
      </p:transition>
    </mc:Choice>
    <mc:Fallback>
      <p:transition spd="slow" advTm="165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150" y="2059012"/>
            <a:ext cx="9901003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</a:b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554" y="3054819"/>
            <a:ext cx="8100934" cy="2896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027">
        <p14:flythrough/>
      </p:transition>
    </mc:Choice>
    <mc:Fallback>
      <p:transition spd="slow" advTm="25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24" y="153280"/>
            <a:ext cx="4195841" cy="3074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9" b="100000" l="9818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0" y="3439940"/>
            <a:ext cx="3892378" cy="3002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9940"/>
            <a:ext cx="4154821" cy="30468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8"/>
    </mc:Choice>
    <mc:Fallback>
      <p:transition spd="slow" advTm="8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8824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84087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4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0" y="398583"/>
            <a:ext cx="10920699" cy="6142893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4239">
        <p:circle/>
      </p:transition>
    </mc:Choice>
    <mc:Fallback>
      <p:transition spd="slow" advTm="142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711558"/>
            <a:ext cx="10619704" cy="76178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95" y="2938946"/>
            <a:ext cx="2249478" cy="1177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7" y="3750977"/>
            <a:ext cx="2269895" cy="1188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9" l="476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6958" y="3329622"/>
            <a:ext cx="2142588" cy="2076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" b="100000" l="428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592" y="4012072"/>
            <a:ext cx="1766289" cy="1711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28" b="91930" l="8161" r="96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009">
            <a:off x="4812028" y="4237218"/>
            <a:ext cx="1638522" cy="1261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52" b="100000" l="769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2519">
            <a:off x="4970981" y="2678402"/>
            <a:ext cx="1320618" cy="1255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3492" y="679938"/>
            <a:ext cx="4919400" cy="6646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r="22198" b="7860"/>
          <a:stretch>
            <a:fillRect/>
          </a:stretch>
        </p:blipFill>
        <p:spPr>
          <a:xfrm>
            <a:off x="6335045" y="2987880"/>
            <a:ext cx="619547" cy="629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r="22198" b="7860"/>
          <a:stretch>
            <a:fillRect/>
          </a:stretch>
        </p:blipFill>
        <p:spPr>
          <a:xfrm>
            <a:off x="5715498" y="5460984"/>
            <a:ext cx="619547" cy="629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34" y="4572032"/>
            <a:ext cx="739622" cy="591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881" y="4931112"/>
            <a:ext cx="739622" cy="591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769">
        <p:fade/>
      </p:transition>
    </mc:Choice>
    <mc:Fallback>
      <p:transition spd="med" advTm="52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-0.00347 C 0.0802 -0.00347 0.12356 0.02408 0.12356 0.05811 C 0.12356 0.09213 0.0802 0.11991 0.02695 0.11991 C -0.02644 0.11991 -0.06967 0.09213 -0.06967 0.05811 C -0.06967 0.02408 -0.02644 -0.00347 0.02695 -0.00347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2 -1.85185E-6 C -0.01615 -1.85185E-6 0.01536 0.01991 0.01536 0.04468 C 0.01536 0.06921 -0.01615 0.08935 -0.05482 0.08935 C -0.09362 0.08935 -0.125 0.06921 -0.125 0.04468 C -0.125 0.01991 -0.09362 -1.85185E-6 -0.05482 -1.85185E-6 Z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0.02547 C -0.04232 0.05579 -0.02526 0.08056 -0.00442 0.08056 C 0.02032 0.08056 0.0293 0.05301 0.03308 0.03658 L 0.03685 0.01435 C 0.04076 -0.00208 0.05013 -0.02916 0.07813 -0.02916 C 0.09597 -0.02916 0.11641 -0.00486 0.11641 0.02547 C 0.11641 0.05579 0.09597 0.08056 0.07813 0.08056 C 0.05013 0.08056 0.04076 0.05301 0.03685 0.03658 L 0.03308 0.01435 C 0.0293 -0.00208 0.02032 -0.02916 -0.00442 -0.02916 C -0.02526 -0.02916 -0.04232 -0.00486 -0.04232 0.02547 Z " pathEditMode="relative" rAng="0" ptsTypes="ffFffffFfff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C 0.05117 -4.44444E-6 0.09284 0.03519 0.09284 0.07871 C 0.09284 0.12223 0.05117 0.15764 -1.875E-6 0.15764 C -0.05117 0.15764 -0.09271 0.12223 -0.09271 0.07871 C -0.09271 0.03519 -0.05117 -4.44444E-6 -1.875E-6 -4.44444E-6 Z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88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62" y="706443"/>
            <a:ext cx="4645574" cy="464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88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59" y="706443"/>
            <a:ext cx="4645574" cy="4645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88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002" y="706443"/>
            <a:ext cx="4645574" cy="4645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3200" l="9920" r="89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14" y="3380641"/>
            <a:ext cx="2236544" cy="1789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54" y="4047824"/>
            <a:ext cx="2608385" cy="26083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1"/>
    </mc:Choice>
    <mc:Fallback>
      <p:transition spd="slow" advTm="3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6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47" y="767861"/>
            <a:ext cx="5375030" cy="53750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5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4" y="177130"/>
            <a:ext cx="3613311" cy="3197621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92" y="3544469"/>
            <a:ext cx="3613311" cy="319762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92" y="177130"/>
            <a:ext cx="3613311" cy="3197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3" y="1671453"/>
            <a:ext cx="8451062" cy="50706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765">
        <p14:ripple/>
      </p:transition>
    </mc:Choice>
    <mc:Fallback>
      <p:transition spd="slow" advTm="22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2">
                <a:lumMod val="0"/>
                <a:lumOff val="100000"/>
              </a:schemeClr>
            </a:gs>
            <a:gs pos="4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96" y="249215"/>
            <a:ext cx="4351338" cy="4351338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25" y="378004"/>
            <a:ext cx="4351338" cy="435133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65" y="378004"/>
            <a:ext cx="4351338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66" y="3153509"/>
            <a:ext cx="8269434" cy="49616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548">
        <p:blinds dir="vert"/>
      </p:transition>
    </mc:Choice>
    <mc:Fallback>
      <p:transition spd="slow" advTm="1654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88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01" b="23099"/>
          <a:stretch>
            <a:fillRect/>
          </a:stretch>
        </p:blipFill>
        <p:spPr>
          <a:xfrm>
            <a:off x="-146728" y="-1"/>
            <a:ext cx="3351424" cy="252425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2" y="2634255"/>
            <a:ext cx="2397227" cy="2121440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090"/>
            <a:ext cx="2665927" cy="2665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88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01" b="23099"/>
          <a:stretch>
            <a:fillRect/>
          </a:stretch>
        </p:blipFill>
        <p:spPr>
          <a:xfrm>
            <a:off x="6342078" y="0"/>
            <a:ext cx="3351424" cy="2524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88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01" b="23099"/>
          <a:stretch>
            <a:fillRect/>
          </a:stretch>
        </p:blipFill>
        <p:spPr>
          <a:xfrm>
            <a:off x="2823998" y="0"/>
            <a:ext cx="3351424" cy="2524259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09" y="2786655"/>
            <a:ext cx="2397227" cy="212144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6" y="2786655"/>
            <a:ext cx="2397227" cy="212144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26" y="4395987"/>
            <a:ext cx="2665927" cy="2665927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6" y="4456089"/>
            <a:ext cx="2665927" cy="26659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873" y="4840666"/>
            <a:ext cx="4665550" cy="2799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4" y="169608"/>
            <a:ext cx="4665550" cy="2799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73" y="2693867"/>
            <a:ext cx="4665550" cy="27993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551">
        <p14:pan dir="u"/>
      </p:transition>
    </mc:Choice>
    <mc:Fallback>
      <p:transition spd="slow" advTm="13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7.1|0.8"/>
</p:tagLst>
</file>

<file path=ppt/tags/tag2.xml><?xml version="1.0" encoding="utf-8"?>
<p:tagLst xmlns:p="http://schemas.openxmlformats.org/presentationml/2006/main">
  <p:tag name="TIMING" val="|16.5|2|4.7|4.5|3|5.9|3.7|4.8|2|3.8"/>
</p:tagLst>
</file>

<file path=ppt/tags/tag3.xml><?xml version="1.0" encoding="utf-8"?>
<p:tagLst xmlns:p="http://schemas.openxmlformats.org/presentationml/2006/main">
  <p:tag name="TIMING" val="|10.1|1.5|5.8|2.8|0.9|4.9|1.4|1.2|4.5"/>
</p:tagLst>
</file>

<file path=ppt/tags/tag4.xml><?xml version="1.0" encoding="utf-8"?>
<p:tagLst xmlns:p="http://schemas.openxmlformats.org/presentationml/2006/main">
  <p:tag name="TIMING" val="|10|1.9|2|7.1"/>
</p:tagLst>
</file>

<file path=ppt/tags/tag5.xml><?xml version="1.0" encoding="utf-8"?>
<p:tagLst xmlns:p="http://schemas.openxmlformats.org/presentationml/2006/main">
  <p:tag name="TIMING" val="|6.9|1.4|0.9|5.5"/>
</p:tagLst>
</file>

<file path=ppt/tags/tag6.xml><?xml version="1.0" encoding="utf-8"?>
<p:tagLst xmlns:p="http://schemas.openxmlformats.org/presentationml/2006/main">
  <p:tag name="TIMING" val="|12.6|10.4|10.4|9.1|9.8|1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WPS Presentation</Application>
  <PresentationFormat>Custom</PresentationFormat>
  <Paragraphs>28</Paragraphs>
  <Slides>12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LÀM QUEN VỚI TOÁN</vt:lpstr>
      <vt:lpstr>Mục đích – yêu cầu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 : MẮT AI TINH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Phát triển nhận thức</dc:title>
  <dc:creator>NTG</dc:creator>
  <cp:lastModifiedBy>Nguyen Thu Hien</cp:lastModifiedBy>
  <cp:revision>30</cp:revision>
  <dcterms:created xsi:type="dcterms:W3CDTF">2021-08-31T05:20:00Z</dcterms:created>
  <dcterms:modified xsi:type="dcterms:W3CDTF">2022-12-05T12:52:37Z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CD8171D3564B40BF9A8F2B83FFFDD089</vt:lpwstr>
  </property>
  <property fmtid="{D5CDD505-2E9C-101B-9397-08002B2CF9AE}" pid="3" name="KSOProductBuildVer">
    <vt:lpwstr>1033-11.2.0.11417</vt:lpwstr>
  </property>
</Properties>
</file>