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57" r:id="rId3"/>
    <p:sldId id="258" r:id="rId4"/>
    <p:sldId id="260" r:id="rId5"/>
    <p:sldId id="261" r:id="rId6"/>
    <p:sldId id="262" r:id="rId7"/>
    <p:sldId id="266" r:id="rId8"/>
    <p:sldId id="267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FA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1" autoAdjust="0"/>
    <p:restoredTop sz="94624" autoAdjust="0"/>
  </p:normalViewPr>
  <p:slideViewPr>
    <p:cSldViewPr>
      <p:cViewPr varScale="1">
        <p:scale>
          <a:sx n="74" d="100"/>
          <a:sy n="74" d="100"/>
        </p:scale>
        <p:origin x="11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1D43C-B55C-4342-97FF-7744F7C1C3CB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B842-38D7-430B-87B0-39B347DB2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FB842-38D7-430B-87B0-39B347DB2B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2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7E77B-6589-4D49-AD6A-0365C9A6DACC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4D130-A4A0-4C61-B1C4-EE51923E4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MT V1\Desktop\HÌNH NỀN\h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65" y="57329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2286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PHÒNG GIÁO DỤC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VÀ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ĐÀO TẠO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TRƯỜNG MẦM NON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THƯỢNG THANH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6002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Lĩnh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vực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phát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triển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2860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tài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đàn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̀ con</a:t>
            </a:r>
          </a:p>
          <a:p>
            <a:pPr algn="ctr"/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dạy:Trần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endParaRPr lang="en-US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1295400" y="304800"/>
            <a:ext cx="6781800" cy="2971800"/>
          </a:xfrm>
          <a:prstGeom prst="ellipse">
            <a:avLst/>
          </a:prstGeom>
          <a:gradFill rotWithShape="1">
            <a:gsLst>
              <a:gs pos="0">
                <a:srgbClr val="CCCC00"/>
              </a:gs>
              <a:gs pos="50000">
                <a:srgbClr val="5E5E00"/>
              </a:gs>
              <a:gs pos="100000">
                <a:srgbClr val="CC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6000" b="1"/>
          </a:p>
        </p:txBody>
      </p:sp>
      <p:sp>
        <p:nvSpPr>
          <p:cNvPr id="5" name="WordArt 15"/>
          <p:cNvSpPr>
            <a:spLocks noChangeArrowheads="1" noChangeShapeType="1" noTextEdit="1"/>
          </p:cNvSpPr>
          <p:nvPr/>
        </p:nvSpPr>
        <p:spPr bwMode="auto">
          <a:xfrm>
            <a:off x="2438400" y="914400"/>
            <a:ext cx="4419600" cy="177165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60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6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 </a:t>
            </a:r>
            <a:r>
              <a:rPr lang="vi-VN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"Đàn gà con"</a:t>
            </a:r>
            <a:endParaRPr lang="en-US" sz="6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1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0386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 descr="ga-ma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581400"/>
            <a:ext cx="29718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0292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40386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2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1054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3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4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5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34290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1910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7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ga-con-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5457825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IMG_14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7391400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362200" y="55626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 quả trứng tròn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7467600" cy="483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33600" y="5638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 gà ấp ủ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1905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3810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55626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7239000" y="44196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1905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3810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56388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trungga"/>
          <p:cNvPicPr>
            <a:picLocks noChangeAspect="1" noChangeArrowheads="1"/>
          </p:cNvPicPr>
          <p:nvPr/>
        </p:nvPicPr>
        <p:blipFill>
          <a:blip r:embed="rId2"/>
          <a:srcRect l="63766" t="43265" r="941" b="8344"/>
          <a:stretch>
            <a:fillRect/>
          </a:stretch>
        </p:blipFill>
        <p:spPr bwMode="auto">
          <a:xfrm>
            <a:off x="7239000" y="2057400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057400" y="228600"/>
            <a:ext cx="518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 chú gà con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 nay ra đủ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0140b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57912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 trắng, lòng đỏ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 mỏ, thành chân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5791200"/>
            <a:ext cx="388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 mỏ tí hon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 chân bé xíu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0140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819400" y="57150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Lông vàng mát dịu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 đen sáng ngời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bot_Chicken"/>
          <p:cNvPicPr>
            <a:picLocks noChangeAspect="1" noChangeArrowheads="1"/>
          </p:cNvPicPr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>
          <a:xfrm>
            <a:off x="0" y="0"/>
            <a:ext cx="9144000" cy="5562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2800" y="5715000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Ơ</a:t>
            </a:r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i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chú gà ơi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Ta yêu chú lắm</a:t>
            </a:r>
            <a:endParaRPr lang="en-US" sz="32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D:\mau giao anh duong\MG ANHDUONG\HIH BIA\bab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00346" y="2962870"/>
            <a:ext cx="422905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Good bye</a:t>
            </a:r>
            <a:endParaRPr lang="en-US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94</Words>
  <Application>Microsoft Office PowerPoint</Application>
  <PresentationFormat>On-screen Show (4:3)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42</cp:revision>
  <dcterms:created xsi:type="dcterms:W3CDTF">2014-02-27T02:45:59Z</dcterms:created>
  <dcterms:modified xsi:type="dcterms:W3CDTF">2022-12-04T16:19:07Z</dcterms:modified>
</cp:coreProperties>
</file>