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9" r:id="rId5"/>
    <p:sldId id="257" r:id="rId6"/>
    <p:sldId id="258" r:id="rId7"/>
    <p:sldId id="262" r:id="rId8"/>
    <p:sldId id="259" r:id="rId9"/>
    <p:sldId id="263" r:id="rId10"/>
    <p:sldId id="282" r:id="rId11"/>
    <p:sldId id="260" r:id="rId12"/>
    <p:sldId id="266" r:id="rId13"/>
    <p:sldId id="265" r:id="rId14"/>
    <p:sldId id="269" r:id="rId15"/>
    <p:sldId id="270" r:id="rId16"/>
    <p:sldId id="271" r:id="rId17"/>
    <p:sldId id="272" r:id="rId18"/>
    <p:sldId id="273" r:id="rId19"/>
    <p:sldId id="276" r:id="rId20"/>
    <p:sldId id="275" r:id="rId21"/>
    <p:sldId id="283" r:id="rId22"/>
    <p:sldId id="284" r:id="rId23"/>
    <p:sldId id="277" r:id="rId24"/>
    <p:sldId id="285" r:id="rId25"/>
    <p:sldId id="278" r:id="rId26"/>
    <p:sldId id="286" r:id="rId27"/>
    <p:sldId id="280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500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39CAF2-6FEF-4AF0-B8FD-B744CC00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0377159-8D27-42BA-9B9D-14D825743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B44342-476F-4EC6-A256-59D83682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813628-0A01-4688-8954-053F51D1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150C07-422D-4DF5-A440-5B7B7FB2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07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834D69-EA3A-41E7-91DC-11672D3A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44D95E6-E08D-412D-9271-E2244364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410DEC-EC6D-44C3-8628-2176FEF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46FC94-63FD-4471-BF4D-B1D6E2A7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0C4DCB-7B8D-4B09-A1DB-D5585076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85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31B1C9C-382D-478D-AE2C-F226EA3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F82E464-9DF8-494F-85EE-BBDB2235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4C9A6B-FE75-4817-AD6F-6160F3B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9F2B6E-29C4-40AE-AFFE-1CBC0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87DCC2-FA53-4B15-BCDC-8CB71D0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45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62AE4C3-BA27-4CA3-B41B-395962E1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EB9D6D0-47B9-4F42-A091-D8BB4584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8AD9385-980C-430E-82C1-78E79621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5FDD-749F-4B11-A963-5BBBC36B17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9244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D327B01-29C0-4E00-AD7C-9D95B66A0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AF605B8-3E4A-43C7-AD33-89C516DB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4A9AC01-BECD-4D86-88CA-2E66AD7E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E23F-4CDF-4CCA-B4D4-EC95FDA8A4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582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518E86A-5CE6-40A2-BAE5-0624126A8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E67B87E-51F3-48F8-AAE7-8B9567DF8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C925C25-C7A9-409E-951D-0AEC7D8D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2214B-10B5-40C9-A350-CB6DEA70AF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388145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D24E471-2412-465D-A0B5-F8319EB0A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FA3BC62-18CA-4E7F-8C9B-A04D95D844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6AA0602-66E5-4D0C-92E4-3D284DD93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1AE21-216D-4EFE-99D9-7A02574E2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1562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C5815A02-40D5-4EB8-BB22-618CC3EB2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3DCBAB53-7B03-44AB-87FF-1991522C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E5FE3902-BA2E-4BA7-824B-B4AFA4353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26B5-A62B-4C2D-8B7E-C6F7CD91E9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409286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23D44145-3806-490D-81F1-356BC72F7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7AC124FA-29F7-405C-967D-2B9D3571A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2DFADE81-DAC2-4B3D-AC35-BF3271937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4CE5-0A20-45CE-8658-C2CAAB604B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13954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55458146-8B28-4DFA-B505-75566E342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4B3D030-ADAE-494F-9451-0F3FB519F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F83410E7-E1E1-4C09-9577-1E189FBD2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C806-2597-419A-AC9A-8E8A484C1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387220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A84E8FD-D2BA-4A41-8FD1-7C965EC5E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59CAB2B-FD08-432C-B9B4-DA55A0760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BA4CC9D-ED3A-4055-B4C1-1A0D58FEB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EEA7-1B08-46F5-9515-DDC8F46BA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36771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451223-1128-4C71-AC37-B7DF6061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8D29CB8-8FB8-447D-87DA-16096329F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4E6016-4679-4524-9360-F4D8BE60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A05370-B4DE-4721-A389-A46F01FC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46D233-C938-497C-9ECB-E5686FD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2659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8A4F3E1-1D6F-4E8C-A7B2-06BF329D9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80FFDF3-32D0-45BE-B006-A86DF238D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EDA1C57-91C8-490E-8E27-A8FC2304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8049-B8E5-4EC1-9717-A3C86090B5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24424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8D551DD-48AF-4C4F-835D-F26E295FD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D715C3F-BF47-4233-9264-7839B4693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8665A09-1357-4F6E-8BCA-BEF2C304C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650A4-9435-4436-87BF-27C9AC4FF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1471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23D633A-BC9D-4A53-905F-721BC44D6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BB41189-5CD3-4200-8616-C2C3ED60B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869492E-87CD-45DA-93F4-172B76FC0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AAF-1179-40AC-A5E6-2CA8EA364B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69631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957D9E8-2857-48CD-820A-5DF52FD3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19E1C3F9-55E2-4691-9D6F-89136DB00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F337CC0-5291-4603-B7D1-0D7FC524F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FEA0-DD23-4D1D-B84E-02ECF1294A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314996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46477E9-0390-4356-908E-C1F7A1F5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67F64B8-8F71-4C65-84DB-4214EFFA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0DCE15A-D9B8-4D08-B903-1142402A6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9CE5-B015-4FC4-9C77-A1A5AC3B11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874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1468425-305E-4FD9-AB7A-68C253DCF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B24857F-C503-4495-8C1B-3C056F3C6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D311C61-23FF-4416-BEEC-963FE0327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A690-99DC-4AAC-8533-EDC0D9BF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99058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62A8B3B-395A-47D2-A03B-2EC332BF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7969997-E445-47AA-A330-A10B2F78E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F65747F-E464-4A51-8BCA-C822C6382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128B-401F-4CA3-B366-33CB9C591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381405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EDB6622-F7D6-40D2-84A2-D6E565B0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8AF6108F-7E06-4318-8D73-1C5BA92EC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57232FF4-0049-4EAA-A791-BEC891646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3A5-AC78-47A5-8D19-99EEBF550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7826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6705140F-8699-4B18-99EF-90374775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649AD671-58FC-4FB8-91C7-2ACDA30A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5950880E-5FA6-4171-90D8-7CF6AED6C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0357-2EFA-446F-8F58-98280E0919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49038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893BBC40-5E55-4FBD-8F51-5BDB1F4FF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F61A555-04C0-482C-BD54-F90785849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0342E82F-7FAC-4B79-8431-FD902FC2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7DA7-C745-4EA1-9148-50DEAACF7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32777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1AA9F8-3C76-44E5-9359-C4304B4A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1BED4A-9E4F-44EC-AC91-46F490C5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777565-835E-4B08-B3DA-1CF303A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840923-BBFF-4854-8678-7D24300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4AA809-00AE-4566-AD37-99AD6D5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83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03D542F-EDF3-4340-AE37-FC3DE682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1748973-31FE-4F47-A786-2225377AD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7195004-6F53-4184-83BD-8AF07FB65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A9E1-5159-443E-9B97-0F7406A391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56062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34908C0-0CF1-46EE-8A58-DDA73AF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CF5C1B4-62D5-485F-A8B2-D7C1C7E66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2CEA7F-0F48-4271-905C-1C89176D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B0E6-EF94-45A5-B1DD-4935B88527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307327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233406-E931-4745-B536-007884A16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547847B-2139-4D84-80AF-260EA16B5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C090DFA-BDAD-4A9C-AEC2-B1D056F7F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65F3-77D2-45ED-9589-B5FD508E3D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44667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32669AA-C033-412F-872A-EABF4B700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54463EC-D9B6-4429-AADE-D150F79F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63E0D90-50F2-4F78-B980-1A0E587A6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5FB2E-4013-4E81-B564-86672F297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116035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110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334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616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653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221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363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594F41-2E24-4533-B507-291BEA3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321DB9-F11E-45E0-A251-4CAFA4B8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3C53058-1046-4EE3-AD0A-D32DC401B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349A55-D8BA-44BF-A6F5-B9C4819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783CD3-6606-4269-8100-A6CA93F5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5A2BB09-0D22-4679-878B-B353518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8825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452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725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7083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4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38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544BF7-04A0-42A8-AB12-25FE1F2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1C23138-0806-416F-9B51-62341701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BDAE92D-A4A0-458D-B94A-BD43DEAB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B9AE4FA-FD0C-497E-BCB4-3188A8396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C1E4238-2FF3-4B8A-9F44-D39B949E1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0F71E7B-5A14-4940-AE2C-0883FB63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A40C6B8-A2D2-469E-A6A4-1B5EE60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9ABB3A-90E4-4D6C-A823-EBD126C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57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164333-161D-4D02-B7FD-62AA102C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2AA23EA-7A26-43B7-949A-6D7DFB52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CA813E9-09DE-4A67-87D2-93A37B3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D4C2893-F1E8-4371-B00B-B9C9A8C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00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C6A5F21-C32D-4DB5-9049-68A2829E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72DCA6-EB0E-448F-85CA-FCBB9896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F0E438-3CAE-4AA7-913D-E01BE0CC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573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3BCF94-F02D-4ED8-8515-6E48F71B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3A30C9-39F4-44C5-80FE-78FBA726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A418198-7AC2-4225-A20A-27F436A8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C3536F-E648-4874-966E-9CD07D0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1E9DBAF-EC7D-4762-A32F-53DDA6BC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DF8176-E22F-457D-BC1D-9AF7938C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684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B0225A-6E06-447B-B29F-2F09AC73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77DB4C4-597D-4027-A5A2-7F3121155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A4D2DDC-EAC9-40FE-A917-607D7766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C916F8-A91F-44EA-B846-7EDFD96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E44B33-84DE-4E43-82F1-021280A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B3306D-24EC-46B3-9B1A-A345627B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90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8008AA9-3543-4F8D-BEFE-C8A4FB37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5690A0-49CC-45C7-8C26-61D5B12A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9223A7-8E9D-4B41-B1A0-E5A4FCA1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C589-4CF8-4BFB-BBF6-C53C5D5D1C8B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767120-BFC6-4A50-9E6B-B84B36F84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F3669C-6F4B-4853-AAF4-A5D1672B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A76-C44E-482C-B913-09D924AFE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8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7C3A03B9-3E35-45F9-ADF5-456AF124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3C9E493-D64C-433F-B91E-B5EAD681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D1FFB625-B4DC-4F83-BFFC-B8872DD92A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C661F335-F739-4CDA-A26A-DF5376556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31322315-69E9-4697-B8F3-2A8FE085B1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E748257E-AF92-4067-BECD-90B3BCB10C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6657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32B75A9D-CBE9-4888-8287-D619DE96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2B2FE76E-3E9F-4E08-8ACB-EB4419A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73B57CB0-DE14-4398-979D-7B17CE874C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0F9660F6-5AD7-4143-BF54-41643336F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D00E58FD-3335-4D77-AB07-8DAE0AE9D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BB5D60CF-4943-4946-B103-66C12D9A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30894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53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gif"/><Relationship Id="rId7" Type="http://schemas.openxmlformats.org/officeDocument/2006/relationships/image" Target="../media/image9.png"/><Relationship Id="rId12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4.gif"/><Relationship Id="rId4" Type="http://schemas.openxmlformats.org/officeDocument/2006/relationships/image" Target="../media/image5.png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gif"/><Relationship Id="rId5" Type="http://schemas.openxmlformats.org/officeDocument/2006/relationships/image" Target="../media/image17.gif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2" Type="http://schemas.openxmlformats.org/officeDocument/2006/relationships/image" Target="../media/image4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17" Type="http://schemas.openxmlformats.org/officeDocument/2006/relationships/image" Target="../media/image15.png"/><Relationship Id="rId2" Type="http://schemas.openxmlformats.org/officeDocument/2006/relationships/image" Target="../media/image4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18" Type="http://schemas.openxmlformats.org/officeDocument/2006/relationships/image" Target="../media/image17.gif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17" Type="http://schemas.openxmlformats.org/officeDocument/2006/relationships/image" Target="../media/image15.png"/><Relationship Id="rId2" Type="http://schemas.openxmlformats.org/officeDocument/2006/relationships/image" Target="../media/image4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3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5598" y="191160"/>
            <a:ext cx="6459167" cy="8309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THƯỢNG THANH</a:t>
            </a:r>
            <a:endParaRPr lang="en-US" sz="24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5829" y="1510684"/>
            <a:ext cx="8223112" cy="74892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3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3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51676" y="2910871"/>
            <a:ext cx="5945489" cy="20128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: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45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ng nuoc">
            <a:extLst>
              <a:ext uri="{FF2B5EF4-FFF2-40B4-BE49-F238E27FC236}">
                <a16:creationId xmlns="" xmlns:a16="http://schemas.microsoft.com/office/drawing/2014/main" id="{5C8C1301-F897-4D94-8D67-1F4EEE649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Untitled-19 copy">
            <a:extLst>
              <a:ext uri="{FF2B5EF4-FFF2-40B4-BE49-F238E27FC236}">
                <a16:creationId xmlns="" xmlns:a16="http://schemas.microsoft.com/office/drawing/2014/main" id="{876EA91B-E2A7-4A3B-92C2-8F7A5AC6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1">
            <a:extLst>
              <a:ext uri="{FF2B5EF4-FFF2-40B4-BE49-F238E27FC236}">
                <a16:creationId xmlns="" xmlns:a16="http://schemas.microsoft.com/office/drawing/2014/main" id="{EF864D4F-7726-4C20-BD45-C10F31279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A1">
            <a:extLst>
              <a:ext uri="{FF2B5EF4-FFF2-40B4-BE49-F238E27FC236}">
                <a16:creationId xmlns="" xmlns:a16="http://schemas.microsoft.com/office/drawing/2014/main" id="{7E8E08C8-7296-4171-86A7-F0777CD88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A1">
            <a:extLst>
              <a:ext uri="{FF2B5EF4-FFF2-40B4-BE49-F238E27FC236}">
                <a16:creationId xmlns="" xmlns:a16="http://schemas.microsoft.com/office/drawing/2014/main" id="{AC21CA65-87DC-4A17-8B8C-26D46ED21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A1">
            <a:extLst>
              <a:ext uri="{FF2B5EF4-FFF2-40B4-BE49-F238E27FC236}">
                <a16:creationId xmlns="" xmlns:a16="http://schemas.microsoft.com/office/drawing/2014/main" id="{2545D175-DC22-4ECD-A8C2-FB729390B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A1">
            <a:extLst>
              <a:ext uri="{FF2B5EF4-FFF2-40B4-BE49-F238E27FC236}">
                <a16:creationId xmlns="" xmlns:a16="http://schemas.microsoft.com/office/drawing/2014/main" id="{84410E43-6257-4E81-8F42-A3392D566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ho">
            <a:extLst>
              <a:ext uri="{FF2B5EF4-FFF2-40B4-BE49-F238E27FC236}">
                <a16:creationId xmlns="" xmlns:a16="http://schemas.microsoft.com/office/drawing/2014/main" id="{A853A932-F512-4F92-8826-EE9763990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"/>
            <a:ext cx="2844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fish2-animated">
            <a:extLst>
              <a:ext uri="{FF2B5EF4-FFF2-40B4-BE49-F238E27FC236}">
                <a16:creationId xmlns="" xmlns:a16="http://schemas.microsoft.com/office/drawing/2014/main" id="{D17C508C-5C83-4279-9692-7FD9B95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95400" y="4811299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fish1-animated">
            <a:extLst>
              <a:ext uri="{FF2B5EF4-FFF2-40B4-BE49-F238E27FC236}">
                <a16:creationId xmlns="" xmlns:a16="http://schemas.microsoft.com/office/drawing/2014/main" id="{CF2B881E-D167-447F-B6AC-46054437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8001001" y="4191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1" descr="Untitled-6 copy">
            <a:extLst>
              <a:ext uri="{FF2B5EF4-FFF2-40B4-BE49-F238E27FC236}">
                <a16:creationId xmlns="" xmlns:a16="http://schemas.microsoft.com/office/drawing/2014/main" id="{085D8909-741B-483B-85D9-25EAE9E0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ech-dong">
            <a:extLst>
              <a:ext uri="{FF2B5EF4-FFF2-40B4-BE49-F238E27FC236}">
                <a16:creationId xmlns="" xmlns:a16="http://schemas.microsoft.com/office/drawing/2014/main" id="{DA53A17B-93A6-489D-8373-4D6E61D0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7101"/>
            <a:ext cx="1981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CA1">
            <a:extLst>
              <a:ext uri="{FF2B5EF4-FFF2-40B4-BE49-F238E27FC236}">
                <a16:creationId xmlns="" xmlns:a16="http://schemas.microsoft.com/office/drawing/2014/main" id="{6BE12D78-A4D0-4CAD-A2AE-A5A3E37D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CA1">
            <a:extLst>
              <a:ext uri="{FF2B5EF4-FFF2-40B4-BE49-F238E27FC236}">
                <a16:creationId xmlns="" xmlns:a16="http://schemas.microsoft.com/office/drawing/2014/main" id="{207D564B-76A9-4DA2-B10C-4F529CB47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CA1">
            <a:extLst>
              <a:ext uri="{FF2B5EF4-FFF2-40B4-BE49-F238E27FC236}">
                <a16:creationId xmlns="" xmlns:a16="http://schemas.microsoft.com/office/drawing/2014/main" id="{94CAF062-F008-4E0F-A0F0-06DFB094C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6" descr="fish1-animated">
            <a:extLst>
              <a:ext uri="{FF2B5EF4-FFF2-40B4-BE49-F238E27FC236}">
                <a16:creationId xmlns="" xmlns:a16="http://schemas.microsoft.com/office/drawing/2014/main" id="{B212B04C-A836-4C8C-8816-3287428D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5562601" y="40386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7" descr="fish1-animated">
            <a:extLst>
              <a:ext uri="{FF2B5EF4-FFF2-40B4-BE49-F238E27FC236}">
                <a16:creationId xmlns="" xmlns:a16="http://schemas.microsoft.com/office/drawing/2014/main" id="{961AC6EC-80E5-4D14-A551-9D707B4D7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5401" y="5715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18">
            <a:extLst>
              <a:ext uri="{FF2B5EF4-FFF2-40B4-BE49-F238E27FC236}">
                <a16:creationId xmlns="" xmlns:a16="http://schemas.microsoft.com/office/drawing/2014/main" id="{1675EB26-8E25-4000-8AF7-330BBC9C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1507333"/>
            <a:ext cx="4610100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3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5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9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3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5" dur="5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42" dur="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h1.jpg">
            <a:extLst>
              <a:ext uri="{FF2B5EF4-FFF2-40B4-BE49-F238E27FC236}">
                <a16:creationId xmlns="" xmlns:a16="http://schemas.microsoft.com/office/drawing/2014/main" id="{EFDB1AA4-C834-4554-A250-6B69A832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="" xmlns:a16="http://schemas.microsoft.com/office/drawing/2014/main" id="{AAC30C0E-CE7A-4ACF-A4FC-E292F40C528F}"/>
              </a:ext>
            </a:extLst>
          </p:cNvPr>
          <p:cNvSpPr/>
          <p:nvPr/>
        </p:nvSpPr>
        <p:spPr>
          <a:xfrm>
            <a:off x="2895600" y="1981200"/>
            <a:ext cx="6096000" cy="3733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Cô vừa kể cho chúng mình nghe câu chuyện gì?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062copy">
            <a:extLst>
              <a:ext uri="{FF2B5EF4-FFF2-40B4-BE49-F238E27FC236}">
                <a16:creationId xmlns="" xmlns:a16="http://schemas.microsoft.com/office/drawing/2014/main" id="{8B607CBC-2120-4015-8B2F-6345121B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>
            <a:extLst>
              <a:ext uri="{FF2B5EF4-FFF2-40B4-BE49-F238E27FC236}">
                <a16:creationId xmlns="" xmlns:a16="http://schemas.microsoft.com/office/drawing/2014/main" id="{E4559E9E-E44E-4719-8C90-D362978DC4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chuyện: 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="" xmlns:a16="http://schemas.microsoft.com/office/drawing/2014/main" id="{24DB3D52-0B36-4380-B32F-42F51E55B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1752600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 của thỏ con</a:t>
            </a:r>
          </a:p>
        </p:txBody>
      </p:sp>
      <p:pic>
        <p:nvPicPr>
          <p:cNvPr id="15367" name="Picture 9" descr="tho">
            <a:extLst>
              <a:ext uri="{FF2B5EF4-FFF2-40B4-BE49-F238E27FC236}">
                <a16:creationId xmlns="" xmlns:a16="http://schemas.microsoft.com/office/drawing/2014/main" id="{38B7464E-2BD2-45EF-BF6E-BA2C6C9CC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5146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3.jpg">
            <a:extLst>
              <a:ext uri="{FF2B5EF4-FFF2-40B4-BE49-F238E27FC236}">
                <a16:creationId xmlns="" xmlns:a16="http://schemas.microsoft.com/office/drawing/2014/main" id="{F33DFF09-E87D-49EE-BD03-EB0F2FA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="" xmlns:a16="http://schemas.microsoft.com/office/drawing/2014/main" id="{E1F7612F-187C-4831-90AC-CB57624E6D38}"/>
              </a:ext>
            </a:extLst>
          </p:cNvPr>
          <p:cNvSpPr/>
          <p:nvPr/>
        </p:nvSpPr>
        <p:spPr>
          <a:xfrm>
            <a:off x="2667000" y="1085850"/>
            <a:ext cx="6724650" cy="421005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Trong chuyện có những nhân vật nào?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3.jpg">
            <a:extLst>
              <a:ext uri="{FF2B5EF4-FFF2-40B4-BE49-F238E27FC236}">
                <a16:creationId xmlns="" xmlns:a16="http://schemas.microsoft.com/office/drawing/2014/main" id="{EEE8B614-C072-4B67-9728-B9ACAA1F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o">
            <a:extLst>
              <a:ext uri="{FF2B5EF4-FFF2-40B4-BE49-F238E27FC236}">
                <a16:creationId xmlns="" xmlns:a16="http://schemas.microsoft.com/office/drawing/2014/main" id="{B4DC275D-0392-407B-B492-D158EE4CE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4667" cy="442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A1">
            <a:extLst>
              <a:ext uri="{FF2B5EF4-FFF2-40B4-BE49-F238E27FC236}">
                <a16:creationId xmlns="" xmlns:a16="http://schemas.microsoft.com/office/drawing/2014/main" id="{5F971F9F-29EF-4E34-8968-7BD2981EC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6617" y="484502"/>
            <a:ext cx="29718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ech-dong">
            <a:extLst>
              <a:ext uri="{FF2B5EF4-FFF2-40B4-BE49-F238E27FC236}">
                <a16:creationId xmlns="" xmlns:a16="http://schemas.microsoft.com/office/drawing/2014/main" id="{795C418A-CBA0-4577-9F20-8863904C3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33" y="3027989"/>
            <a:ext cx="2898105" cy="273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eo-chuan">
            <a:extLst>
              <a:ext uri="{FF2B5EF4-FFF2-40B4-BE49-F238E27FC236}">
                <a16:creationId xmlns="" xmlns:a16="http://schemas.microsoft.com/office/drawing/2014/main" id="{64F6E9C5-FA31-45D9-BB7E-13F36AB05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902" y="889231"/>
            <a:ext cx="3889004" cy="42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h5.jpg">
            <a:extLst>
              <a:ext uri="{FF2B5EF4-FFF2-40B4-BE49-F238E27FC236}">
                <a16:creationId xmlns="" xmlns:a16="http://schemas.microsoft.com/office/drawing/2014/main" id="{71F463BC-9613-4C47-927C-0B097003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49"/>
            <a:ext cx="9144000" cy="680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="" xmlns:a16="http://schemas.microsoft.com/office/drawing/2014/main" id="{EC570BE6-6C87-49D6-AEFD-D698E83E488F}"/>
              </a:ext>
            </a:extLst>
          </p:cNvPr>
          <p:cNvSpPr/>
          <p:nvPr/>
        </p:nvSpPr>
        <p:spPr>
          <a:xfrm>
            <a:off x="3962400" y="1371600"/>
            <a:ext cx="5638800" cy="327660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/>
              <a:t>Ăn sáng xong Thỏ con đã làm gì?</a:t>
            </a:r>
          </a:p>
        </p:txBody>
      </p:sp>
    </p:spTree>
  </p:cSld>
  <p:clrMapOvr>
    <a:masterClrMapping/>
  </p:clrMapOvr>
  <p:transition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g nuoc">
            <a:extLst>
              <a:ext uri="{FF2B5EF4-FFF2-40B4-BE49-F238E27FC236}">
                <a16:creationId xmlns="" xmlns:a16="http://schemas.microsoft.com/office/drawing/2014/main" id="{C4BDBDED-F7C5-4193-8B91-737E5127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ntitled-19 copy">
            <a:extLst>
              <a:ext uri="{FF2B5EF4-FFF2-40B4-BE49-F238E27FC236}">
                <a16:creationId xmlns="" xmlns:a16="http://schemas.microsoft.com/office/drawing/2014/main" id="{C9E501E7-4629-4218-9F37-78787581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tho">
            <a:extLst>
              <a:ext uri="{FF2B5EF4-FFF2-40B4-BE49-F238E27FC236}">
                <a16:creationId xmlns="" xmlns:a16="http://schemas.microsoft.com/office/drawing/2014/main" id="{B4636968-E1F8-433D-8A6C-9730EA895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 descr="yh">
            <a:extLst>
              <a:ext uri="{FF2B5EF4-FFF2-40B4-BE49-F238E27FC236}">
                <a16:creationId xmlns="" xmlns:a16="http://schemas.microsoft.com/office/drawing/2014/main" id="{CD002F3B-57BB-41C5-9599-A6270F67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vo dua">
            <a:extLst>
              <a:ext uri="{FF2B5EF4-FFF2-40B4-BE49-F238E27FC236}">
                <a16:creationId xmlns="" xmlns:a16="http://schemas.microsoft.com/office/drawing/2014/main" id="{586BCD81-2A66-4589-AFA2-F4412AED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1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Untitled-38 copy">
            <a:extLst>
              <a:ext uri="{FF2B5EF4-FFF2-40B4-BE49-F238E27FC236}">
                <a16:creationId xmlns="" xmlns:a16="http://schemas.microsoft.com/office/drawing/2014/main" id="{399CE26B-A6C2-4B4D-84C2-C88E3C83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6426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Untitled-38 copy">
            <a:extLst>
              <a:ext uri="{FF2B5EF4-FFF2-40B4-BE49-F238E27FC236}">
                <a16:creationId xmlns="" xmlns:a16="http://schemas.microsoft.com/office/drawing/2014/main" id="{96964B64-8A44-4238-9A05-A63ABE4A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yh">
            <a:extLst>
              <a:ext uri="{FF2B5EF4-FFF2-40B4-BE49-F238E27FC236}">
                <a16:creationId xmlns="" xmlns:a16="http://schemas.microsoft.com/office/drawing/2014/main" id="{D48A91B0-319E-4581-AE8A-813F614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86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vo dua">
            <a:extLst>
              <a:ext uri="{FF2B5EF4-FFF2-40B4-BE49-F238E27FC236}">
                <a16:creationId xmlns="" xmlns:a16="http://schemas.microsoft.com/office/drawing/2014/main" id="{6200A327-FA6F-43C4-9456-D52940C6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2" descr="vo dua">
            <a:extLst>
              <a:ext uri="{FF2B5EF4-FFF2-40B4-BE49-F238E27FC236}">
                <a16:creationId xmlns="" xmlns:a16="http://schemas.microsoft.com/office/drawing/2014/main" id="{8FEF7DCD-DDFF-4BC5-966D-1544FB4D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674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 descr="yh">
            <a:extLst>
              <a:ext uri="{FF2B5EF4-FFF2-40B4-BE49-F238E27FC236}">
                <a16:creationId xmlns="" xmlns:a16="http://schemas.microsoft.com/office/drawing/2014/main" id="{2B3E5349-E42E-4ACF-B124-9BC449B7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05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Untitled-40 copy">
            <a:extLst>
              <a:ext uri="{FF2B5EF4-FFF2-40B4-BE49-F238E27FC236}">
                <a16:creationId xmlns="" xmlns:a16="http://schemas.microsoft.com/office/drawing/2014/main" id="{000E24C4-1BE1-43A8-A5DD-F943EC5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1335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 descr="Untitled-40 copy">
            <a:extLst>
              <a:ext uri="{FF2B5EF4-FFF2-40B4-BE49-F238E27FC236}">
                <a16:creationId xmlns="" xmlns:a16="http://schemas.microsoft.com/office/drawing/2014/main" id="{6C45E72D-6AE4-4BAA-9D5C-022B2F8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52DEFD8-64D7-4B9B-8A4A-5B961E23465B}"/>
              </a:ext>
            </a:extLst>
          </p:cNvPr>
          <p:cNvSpPr/>
          <p:nvPr/>
        </p:nvSpPr>
        <p:spPr>
          <a:xfrm>
            <a:off x="282574" y="3022940"/>
            <a:ext cx="3794125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C 0.01076 0.0178 0.01927 0.02451 0.03264 0.03792 C 0.03837 0.04346 0.04305 0.05179 0.04913 0.05664 C 0.05972 0.0652 0.07153 0.0756 0.07864 0.09156 C 0.08663 0.10959 0.09167 0.13318 0.0967 0.15375 C 0.0993 0.17641 0.10243 0.20115 0.09167 0.21826 C 0.08889 0.23283 0.09114 0.22427 0.08351 0.24254 C 0.08246 0.24508 0.08125 0.24809 0.08021 0.25063 C 0.07917 0.25341 0.07691 0.25896 0.07691 0.25919 C 0.07639 0.2615 0.07639 0.26451 0.07535 0.26682 C 0.07257 0.27283 0.06545 0.28323 0.06545 0.28346 C 0.06371 0.29202 0.06389 0.28832 0.06389 0.2941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4.jpg">
            <a:extLst>
              <a:ext uri="{FF2B5EF4-FFF2-40B4-BE49-F238E27FC236}">
                <a16:creationId xmlns="" xmlns:a16="http://schemas.microsoft.com/office/drawing/2014/main" id="{54CAB77E-5792-41BC-8A7C-9988E0A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="" xmlns:a16="http://schemas.microsoft.com/office/drawing/2014/main" id="{C14875F5-3D74-4B9C-897A-C157883F719C}"/>
              </a:ext>
            </a:extLst>
          </p:cNvPr>
          <p:cNvSpPr/>
          <p:nvPr/>
        </p:nvSpPr>
        <p:spPr>
          <a:xfrm>
            <a:off x="3886200" y="1295400"/>
            <a:ext cx="5943600" cy="2590800"/>
          </a:xfrm>
          <a:prstGeom prst="cloudCallout">
            <a:avLst>
              <a:gd name="adj1" fmla="val -25045"/>
              <a:gd name="adj2" fmla="val 759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Chuyện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đã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xảy</a:t>
            </a:r>
            <a:r>
              <a:rPr lang="en-US" sz="3600" b="1" dirty="0">
                <a:solidFill>
                  <a:srgbClr val="FFC000"/>
                </a:solidFill>
              </a:rPr>
              <a:t> ra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ao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nước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8403 C -0.01753 0.29236 -0.02135 0.29236 -0.02743 0.29514 C -0.0368 0.29931 -0.04618 0.30162 -0.05607 0.30301 C -0.07812 0.30185 -0.07899 0.30255 -0.09409 0.29838 C -0.09895 0.29398 -0.10468 0.29236 -0.10833 0.28565 C -0.10937 0.2838 -0.10989 0.28148 -0.11076 0.2794 C -0.11232 0.27616 -0.11545 0.26968 -0.11545 0.26991 C -0.11736 0.25695 -0.11684 0.24537 -0.11076 0.23496 C -0.10937 0.2294 -0.10555 0.21597 -0.10243 0.21273 C -0.10069 0.21111 -0.09843 0.21065 -0.09652 0.20949 C -0.09027 0.20579 -0.08541 0.2007 -0.07864 0.19838 C -0.06666 0.19885 -0.05486 0.19908 -0.04288 0.2 C -0.03506 0.2007 -0.02465 0.20672 -0.01545 0.20787 C -0.00086 0.20741 0.01389 0.2081 0.02848 0.20625 C 0.03039 0.20602 0.0316 0.20301 0.03334 0.20162 C 0.04028 0.19584 0.04653 0.19028 0.05226 0.18241 C 0.05591 0.16783 0.05764 0.14954 0.05 0.13635 C 0.04028 0.11968 0.0165 0.10209 0.00122 0.09676 C -0.0243 0.09769 -0.04652 0.09977 -0.07152 0.10162 C -0.10434 0.09954 -0.08906 0.10209 -0.10486 0.09514 C -0.10989 0.08843 -0.11006 0.08426 -0.11319 0.07616 C -0.11093 0.03866 -0.11406 0.04097 -0.10121 0.01898 C -0.09965 0.0125 -0.09756 0.01158 -0.09288 0.00949 C -0.08906 0.00602 -0.08559 0.00347 -0.08107 0.00162 C -0.07621 -0.00278 -0.07083 -0.00347 -0.06545 -0.00648 C -0.04704 -0.00509 -0.02031 -2.59259E-6 -4.44444E-6 -2.59259E-6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=""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=""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=""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=""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=""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=""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=""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=""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=""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=""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=""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=""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=""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=""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=""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=""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=""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=""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=""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=""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" y="2715545"/>
            <a:ext cx="4586769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69135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=""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=""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copy">
            <a:extLst>
              <a:ext uri="{FF2B5EF4-FFF2-40B4-BE49-F238E27FC236}">
                <a16:creationId xmlns="" xmlns:a16="http://schemas.microsoft.com/office/drawing/2014/main" id="{20AE2CFA-83BE-4515-AA55-1B5B4AC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ho">
            <a:extLst>
              <a:ext uri="{FF2B5EF4-FFF2-40B4-BE49-F238E27FC236}">
                <a16:creationId xmlns="" xmlns:a16="http://schemas.microsoft.com/office/drawing/2014/main" id="{000B3856-012A-42CD-AF77-3D8A5132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7025" y="2642191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extLst>
              <a:ext uri="{FF2B5EF4-FFF2-40B4-BE49-F238E27FC236}">
                <a16:creationId xmlns="" xmlns:a16="http://schemas.microsoft.com/office/drawing/2014/main" id="{0A5DD83E-DCFF-4371-B54D-D61BC4243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825795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400ED"/>
                  </a:gs>
                  <a:gs pos="50000">
                    <a:srgbClr val="0000FF"/>
                  </a:gs>
                  <a:gs pos="100000">
                    <a:srgbClr val="9400ED"/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WordArt 6">
            <a:extLst>
              <a:ext uri="{FF2B5EF4-FFF2-40B4-BE49-F238E27FC236}">
                <a16:creationId xmlns="" xmlns:a16="http://schemas.microsoft.com/office/drawing/2014/main" id="{18A83D4B-0EC7-4FF9-B3DA-B868185DFA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8452" y="2070691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xmlns="" val="3447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=""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=""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=""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=""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=""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=""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=""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=""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=""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=""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=""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=""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=""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=""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=""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=""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=""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=""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=""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=""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=""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=""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95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=""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=""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</a:rPr>
              <a:t>Sau cơn mưa chuyện gì đã xảy ra với nhà của Thỏ con?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=""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=""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=""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=""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=""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=""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=""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=""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=""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=""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=""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=""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=""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6" descr="Untitled-39 copy">
            <a:extLst>
              <a:ext uri="{FF2B5EF4-FFF2-40B4-BE49-F238E27FC236}">
                <a16:creationId xmlns=""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=""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=""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=""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=""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=""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=""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=""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=""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=""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=""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=""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=""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=""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76963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45760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1.jpg">
            <a:extLst>
              <a:ext uri="{FF2B5EF4-FFF2-40B4-BE49-F238E27FC236}">
                <a16:creationId xmlns="" xmlns:a16="http://schemas.microsoft.com/office/drawing/2014/main" id="{E8C2FE8E-E5D1-4D60-A910-877023F8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="" xmlns:a16="http://schemas.microsoft.com/office/drawing/2014/main" id="{B925D538-C5C1-495B-A846-7233739D8B83}"/>
              </a:ext>
            </a:extLst>
          </p:cNvPr>
          <p:cNvSpPr/>
          <p:nvPr/>
        </p:nvSpPr>
        <p:spPr>
          <a:xfrm>
            <a:off x="2743200" y="2209800"/>
            <a:ext cx="6705600" cy="251460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C000"/>
                </a:solidFill>
              </a:rPr>
              <a:t>Thỏ con đã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để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bảo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vệ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môi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trường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23402 C 0.03455 0.22338 0.02031 0.22199 0.00608 0.21967 C -0.01146 0.21111 -0.02743 0.20694 -0.04635 0.20555 C -0.05868 0.2 -0.03403 0.21064 -0.06059 0.20231 C -0.06233 0.20185 -0.06372 0.19953 -0.06545 0.19907 C -0.07917 0.19513 -0.09427 0.19444 -0.10833 0.19282 C -0.10052 0.18865 -0.10295 0.18541 -0.09514 0.18171 C -0.04653 0.15833 0.04427 0.17129 0.07153 0.1706 C 0.06354 0.16875 0.05747 0.16412 0.05 0.16111 C 0.02899 0.15277 0.00538 0.14328 -0.01667 0.14027 C -0.03715 0.1331 -0.05781 0.12754 -0.07847 0.12129 C -0.08646 0.11898 -0.0941 0.11527 -0.10226 0.11342 C -0.05521 0.04838 0.09896 0.08356 0.11563 0.08333 C 0.11024 0.07847 0.10417 0.07546 0.09896 0.0706 C 0.09462 0.06666 0.08819 0.05833 0.08333 0.05625 C 0.05764 0.0456 0.03038 0.03888 0.00365 0.03564 C -0.03038 0.02638 -0.06545 0.01898 -0.1 0.01504 C -0.10243 0.01458 -0.10573 0.01597 -0.10712 0.01342 C -0.10816 0.01157 -0.10503 0.00972 -0.10347 0.00856 C -0.10052 0.00625 -0.09497 0.00555 -0.09167 0.00393 C -0.08733 -0.00463 -0.0809 -0.0044 -0.07378 -0.00556 C -0.04167 -0.0051 -0.00937 -0.0051 0.02274 -0.00417 C 0.02465 -0.00417 0.04045 -0.00139 0.04288 -0.00093 C 0.04688 -0.00024 0.05486 0.00069 0.05486 0.000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=""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=""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=""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=""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=""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=""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=""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31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74948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5A4FAC-CA2D-41D4-BDF7-A4F4BA0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43CF08-808F-4B6E-ACC6-19573399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đẹp 172 - Hình nền - Phạm Thu Thảnh - Website trường mầm non Gia  Thượng">
            <a:extLst>
              <a:ext uri="{FF2B5EF4-FFF2-40B4-BE49-F238E27FC236}">
                <a16:creationId xmlns="" xmlns:a16="http://schemas.microsoft.com/office/drawing/2014/main" id="{E52F75CA-E556-4165-B7A8-F79D50E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>
            <a:extLst>
              <a:ext uri="{FF2B5EF4-FFF2-40B4-BE49-F238E27FC236}">
                <a16:creationId xmlns="" xmlns:a16="http://schemas.microsoft.com/office/drawing/2014/main" id="{7BD6749B-7583-47E8-89DC-2D1FB3E84F59}"/>
              </a:ext>
            </a:extLst>
          </p:cNvPr>
          <p:cNvGrpSpPr>
            <a:grpSpLocks/>
          </p:cNvGrpSpPr>
          <p:nvPr/>
        </p:nvGrpSpPr>
        <p:grpSpPr bwMode="auto">
          <a:xfrm>
            <a:off x="14208126" y="2638426"/>
            <a:ext cx="3286125" cy="4219575"/>
            <a:chOff x="3690" y="1344"/>
            <a:chExt cx="2070" cy="2658"/>
          </a:xfrm>
        </p:grpSpPr>
        <p:pic>
          <p:nvPicPr>
            <p:cNvPr id="6" name="Picture 10" descr="4 copy">
              <a:extLst>
                <a:ext uri="{FF2B5EF4-FFF2-40B4-BE49-F238E27FC236}">
                  <a16:creationId xmlns="" xmlns:a16="http://schemas.microsoft.com/office/drawing/2014/main" id="{65465384-CF83-4256-AC33-4BA18428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images (1) copy">
              <a:extLst>
                <a:ext uri="{FF2B5EF4-FFF2-40B4-BE49-F238E27FC236}">
                  <a16:creationId xmlns="" xmlns:a16="http://schemas.microsoft.com/office/drawing/2014/main" id="{D4FF55B0-6359-40E1-9633-FBDB3E981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013C440-A28C-4444-8263-8983FC4D6244}"/>
              </a:ext>
            </a:extLst>
          </p:cNvPr>
          <p:cNvSpPr txBox="1"/>
          <p:nvPr/>
        </p:nvSpPr>
        <p:spPr>
          <a:xfrm>
            <a:off x="1828800" y="800100"/>
            <a:ext cx="8743949" cy="42473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2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525 -0.022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ng nuoc">
            <a:extLst>
              <a:ext uri="{FF2B5EF4-FFF2-40B4-BE49-F238E27FC236}">
                <a16:creationId xmlns="" xmlns:a16="http://schemas.microsoft.com/office/drawing/2014/main" id="{6347FAE2-7379-4DC4-98D9-891FF8385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titled-19 copy">
            <a:extLst>
              <a:ext uri="{FF2B5EF4-FFF2-40B4-BE49-F238E27FC236}">
                <a16:creationId xmlns="" xmlns:a16="http://schemas.microsoft.com/office/drawing/2014/main" id="{9EC2497E-F1A3-47A5-9700-7DCC367D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28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14F9D98D-59E0-4427-9CE1-6811DD6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8" y="2928731"/>
            <a:ext cx="4452734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9" descr="tho">
            <a:extLst>
              <a:ext uri="{FF2B5EF4-FFF2-40B4-BE49-F238E27FC236}">
                <a16:creationId xmlns="" xmlns:a16="http://schemas.microsoft.com/office/drawing/2014/main" id="{23FBFB79-F18D-453A-924A-7080DEB26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Untitled-38 copy">
            <a:extLst>
              <a:ext uri="{FF2B5EF4-FFF2-40B4-BE49-F238E27FC236}">
                <a16:creationId xmlns="" xmlns:a16="http://schemas.microsoft.com/office/drawing/2014/main" id="{0F74A3B0-C9BE-4812-88C7-AE7E3E7E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Untitled-38 copy">
            <a:extLst>
              <a:ext uri="{FF2B5EF4-FFF2-40B4-BE49-F238E27FC236}">
                <a16:creationId xmlns="" xmlns:a16="http://schemas.microsoft.com/office/drawing/2014/main" id="{7F9395AA-51C4-4A24-820E-ADA4D525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3596" y="2507975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ntitled-38 copy">
            <a:extLst>
              <a:ext uri="{FF2B5EF4-FFF2-40B4-BE49-F238E27FC236}">
                <a16:creationId xmlns="" xmlns:a16="http://schemas.microsoft.com/office/drawing/2014/main" id="{4FACA32A-8B8F-418C-B845-F335AECA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4806" y="2585831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2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=""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=""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=""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=""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=""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=""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=""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=""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=""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=""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=""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=""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=""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=""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=""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=""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=""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=""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=""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=""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7" y="2259216"/>
            <a:ext cx="2705103" cy="18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=""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=""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=""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=""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=""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=""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=""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=""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=""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=""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=""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=""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=""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=""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=""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=""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=""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=""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=""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=""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=""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=""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="" xmlns:a16="http://schemas.microsoft.com/office/drawing/2014/main" id="{F76B5B72-8CE1-4D0A-8FE8-D1E06695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1964480"/>
            <a:ext cx="4244763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7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=""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=""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=""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=""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=""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=""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=""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=""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=""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=""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=""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=""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=""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=""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=""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=""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=""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=""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=""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=""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=""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=""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=""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=""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10080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=""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=""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=""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=""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=""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=""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=""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95500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=""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=""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=""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=""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=""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=""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=""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=""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=""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=""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=""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=""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=""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=""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=""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=""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=""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=""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=""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=""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=""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=""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=""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=""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=""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=""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=""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=""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=""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=""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ech-dong">
            <a:extLst>
              <a:ext uri="{FF2B5EF4-FFF2-40B4-BE49-F238E27FC236}">
                <a16:creationId xmlns="" xmlns:a16="http://schemas.microsoft.com/office/drawing/2014/main" id="{67A551EF-3312-4F45-812F-8BFD68BB3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1" y="2623552"/>
            <a:ext cx="20574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859C78E-9C95-413B-AF50-B62AC7551DCB}"/>
              </a:ext>
            </a:extLst>
          </p:cNvPr>
          <p:cNvSpPr/>
          <p:nvPr/>
        </p:nvSpPr>
        <p:spPr>
          <a:xfrm>
            <a:off x="7200900" y="2105565"/>
            <a:ext cx="5105400" cy="16312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191800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=""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=""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=""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=""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=""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=""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=""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26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ng nuoc">
            <a:extLst>
              <a:ext uri="{FF2B5EF4-FFF2-40B4-BE49-F238E27FC236}">
                <a16:creationId xmlns="" xmlns:a16="http://schemas.microsoft.com/office/drawing/2014/main" id="{9B558CB6-D96F-47EB-9AA5-59569B5D8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Untitled-19 copy">
            <a:extLst>
              <a:ext uri="{FF2B5EF4-FFF2-40B4-BE49-F238E27FC236}">
                <a16:creationId xmlns="" xmlns:a16="http://schemas.microsoft.com/office/drawing/2014/main" id="{33F3B107-A408-47FB-859D-642A238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fish2-animated">
            <a:extLst>
              <a:ext uri="{FF2B5EF4-FFF2-40B4-BE49-F238E27FC236}">
                <a16:creationId xmlns="" xmlns:a16="http://schemas.microsoft.com/office/drawing/2014/main" id="{8EAFEBFE-6D57-4211-8B8E-AD8280F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9" descr="yty">
            <a:extLst>
              <a:ext uri="{FF2B5EF4-FFF2-40B4-BE49-F238E27FC236}">
                <a16:creationId xmlns="" xmlns:a16="http://schemas.microsoft.com/office/drawing/2014/main" id="{A391AC86-60B5-49FA-B99B-C2975ADC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yty">
            <a:extLst>
              <a:ext uri="{FF2B5EF4-FFF2-40B4-BE49-F238E27FC236}">
                <a16:creationId xmlns="" xmlns:a16="http://schemas.microsoft.com/office/drawing/2014/main" id="{8917FE78-3D14-44E5-8F70-DB91BA42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210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1" descr="yty">
            <a:extLst>
              <a:ext uri="{FF2B5EF4-FFF2-40B4-BE49-F238E27FC236}">
                <a16:creationId xmlns="" xmlns:a16="http://schemas.microsoft.com/office/drawing/2014/main" id="{245D34E9-CE68-41FE-B570-067C196F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353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2" descr="yty">
            <a:extLst>
              <a:ext uri="{FF2B5EF4-FFF2-40B4-BE49-F238E27FC236}">
                <a16:creationId xmlns="" xmlns:a16="http://schemas.microsoft.com/office/drawing/2014/main" id="{347CDD9E-0AE8-4B0F-99BF-124F517E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yty">
            <a:extLst>
              <a:ext uri="{FF2B5EF4-FFF2-40B4-BE49-F238E27FC236}">
                <a16:creationId xmlns="" xmlns:a16="http://schemas.microsoft.com/office/drawing/2014/main" id="{4C356ED7-AF89-405D-AB54-E499DEF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4" descr="yty">
            <a:extLst>
              <a:ext uri="{FF2B5EF4-FFF2-40B4-BE49-F238E27FC236}">
                <a16:creationId xmlns="" xmlns:a16="http://schemas.microsoft.com/office/drawing/2014/main" id="{7CC32749-70D7-4B7F-9405-3B5A48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5" descr="yty">
            <a:extLst>
              <a:ext uri="{FF2B5EF4-FFF2-40B4-BE49-F238E27FC236}">
                <a16:creationId xmlns="" xmlns:a16="http://schemas.microsoft.com/office/drawing/2014/main" id="{E68BDC71-D44C-4556-8FE6-374CD070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6" descr="yty">
            <a:extLst>
              <a:ext uri="{FF2B5EF4-FFF2-40B4-BE49-F238E27FC236}">
                <a16:creationId xmlns="" xmlns:a16="http://schemas.microsoft.com/office/drawing/2014/main" id="{8FA03BE1-AF5E-4C1F-BC1C-53BE0842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925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7" descr="yty">
            <a:extLst>
              <a:ext uri="{FF2B5EF4-FFF2-40B4-BE49-F238E27FC236}">
                <a16:creationId xmlns="" xmlns:a16="http://schemas.microsoft.com/office/drawing/2014/main" id="{F3F961A6-8C7E-412E-AD3B-6C1BD3FD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59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8" descr="yty">
            <a:extLst>
              <a:ext uri="{FF2B5EF4-FFF2-40B4-BE49-F238E27FC236}">
                <a16:creationId xmlns="" xmlns:a16="http://schemas.microsoft.com/office/drawing/2014/main" id="{A9FFA6D9-9CB1-4438-8392-24F5CAA5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11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9" descr="yty">
            <a:extLst>
              <a:ext uri="{FF2B5EF4-FFF2-40B4-BE49-F238E27FC236}">
                <a16:creationId xmlns="" xmlns:a16="http://schemas.microsoft.com/office/drawing/2014/main" id="{AE2D93EC-7A2B-4DEB-AED3-0099EC30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712494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yty">
            <a:extLst>
              <a:ext uri="{FF2B5EF4-FFF2-40B4-BE49-F238E27FC236}">
                <a16:creationId xmlns="" xmlns:a16="http://schemas.microsoft.com/office/drawing/2014/main" id="{60837E60-E079-4CB8-86FE-B9A91F2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1" descr="yty">
            <a:extLst>
              <a:ext uri="{FF2B5EF4-FFF2-40B4-BE49-F238E27FC236}">
                <a16:creationId xmlns="" xmlns:a16="http://schemas.microsoft.com/office/drawing/2014/main" id="{F15A0D01-83FF-4687-B092-E9C1B99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2" descr="yty">
            <a:extLst>
              <a:ext uri="{FF2B5EF4-FFF2-40B4-BE49-F238E27FC236}">
                <a16:creationId xmlns="" xmlns:a16="http://schemas.microsoft.com/office/drawing/2014/main" id="{A00B3E9A-B927-4194-9CA8-314B63FE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3" descr="yty">
            <a:extLst>
              <a:ext uri="{FF2B5EF4-FFF2-40B4-BE49-F238E27FC236}">
                <a16:creationId xmlns="" xmlns:a16="http://schemas.microsoft.com/office/drawing/2014/main" id="{D2CFC085-4FD3-4FF5-90F6-E535DF05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14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4" descr="yty">
            <a:extLst>
              <a:ext uri="{FF2B5EF4-FFF2-40B4-BE49-F238E27FC236}">
                <a16:creationId xmlns="" xmlns:a16="http://schemas.microsoft.com/office/drawing/2014/main" id="{583F9181-B177-42B3-B89D-5E233BBF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3BC1505-EB63-4F06-B82B-19FE95B5CC9C}"/>
              </a:ext>
            </a:extLst>
          </p:cNvPr>
          <p:cNvSpPr txBox="1"/>
          <p:nvPr/>
        </p:nvSpPr>
        <p:spPr>
          <a:xfrm>
            <a:off x="0" y="2416319"/>
            <a:ext cx="427713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539</Words>
  <Application>Microsoft Office PowerPoint</Application>
  <PresentationFormat>Custom</PresentationFormat>
  <Paragraphs>35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Office Theme</vt:lpstr>
      <vt:lpstr>Default Design</vt:lpstr>
      <vt:lpstr>1_Default Design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30</cp:revision>
  <dcterms:created xsi:type="dcterms:W3CDTF">2020-10-28T12:19:13Z</dcterms:created>
  <dcterms:modified xsi:type="dcterms:W3CDTF">2022-12-06T02:46:27Z</dcterms:modified>
</cp:coreProperties>
</file>