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4" r:id="rId2"/>
    <p:sldId id="311" r:id="rId3"/>
    <p:sldId id="305" r:id="rId4"/>
    <p:sldId id="287" r:id="rId5"/>
    <p:sldId id="30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E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E16-54F0-4B15-8B0A-664972DC848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ĨNH VỰC PHÁT TRIỂN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VĐMH: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1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1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TCÂN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1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lượng: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20 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0" lvl="6" indent="0">
              <a:buNone/>
              <a:defRPr/>
            </a:pP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25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vi-VN" altLang="vi-VN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</a:p>
        </p:txBody>
      </p:sp>
      <p:pic>
        <p:nvPicPr>
          <p:cNvPr id="3" name="Bài Hát Búp Bê ♫ Nhạc Thiếu Nhi Vui Nhộn Cho Trẻ Mầm 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545" y="3810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6096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 new roman"/>
                <a:ea typeface="Times" panose="020B0500000000000000" pitchFamily="34" charset="0"/>
                <a:cs typeface="Times" panose="020B0500000000000000" pitchFamily="34" charset="0"/>
              </a:rPr>
              <a:t>Mục</a:t>
            </a:r>
            <a:r>
              <a:rPr lang="en-US" sz="3200" b="1" dirty="0" smtClean="0">
                <a:latin typeface="Time new roman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 smtClean="0">
                <a:latin typeface="Time new roman"/>
                <a:ea typeface="Times" panose="020B0500000000000000" pitchFamily="34" charset="0"/>
                <a:cs typeface="Times" panose="020B0500000000000000" pitchFamily="34" charset="0"/>
              </a:rPr>
              <a:t>đích</a:t>
            </a:r>
            <a:r>
              <a:rPr lang="en-US" sz="3200" b="1" dirty="0" smtClean="0">
                <a:latin typeface="Time new roman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 smtClean="0">
                <a:latin typeface="Time new roman"/>
                <a:ea typeface="Times" panose="020B0500000000000000" pitchFamily="34" charset="0"/>
                <a:cs typeface="Times" panose="020B0500000000000000" pitchFamily="34" charset="0"/>
              </a:rPr>
              <a:t>yêu</a:t>
            </a:r>
            <a:r>
              <a:rPr lang="en-US" sz="3200" b="1" dirty="0" smtClean="0">
                <a:latin typeface="Time new roman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 smtClean="0">
                <a:latin typeface="Time new roman"/>
                <a:ea typeface="Times" panose="020B0500000000000000" pitchFamily="34" charset="0"/>
                <a:cs typeface="Times" panose="020B0500000000000000" pitchFamily="34" charset="0"/>
              </a:rPr>
              <a:t>cầu</a:t>
            </a:r>
            <a:endParaRPr lang="en-US" sz="3200" b="1" dirty="0">
              <a:latin typeface="Time new roman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 new roman"/>
              </a:rPr>
              <a:t>1. </a:t>
            </a:r>
            <a:r>
              <a:rPr lang="en-US" sz="2000" b="1" dirty="0" err="1" smtClean="0">
                <a:latin typeface="Time new roman"/>
              </a:rPr>
              <a:t>Kiến</a:t>
            </a:r>
            <a:r>
              <a:rPr lang="en-US" sz="2000" b="1" dirty="0" smtClean="0">
                <a:latin typeface="Time new roman"/>
              </a:rPr>
              <a:t> </a:t>
            </a:r>
            <a:r>
              <a:rPr lang="en-US" sz="2000" b="1" dirty="0" err="1" smtClean="0">
                <a:latin typeface="Time new roman"/>
              </a:rPr>
              <a:t>thức</a:t>
            </a:r>
            <a:r>
              <a:rPr lang="en-US" sz="2000" b="1" dirty="0" smtClean="0">
                <a:latin typeface="Time new roman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nhớ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tên</a:t>
            </a:r>
            <a:r>
              <a:rPr lang="en-US" sz="2000" dirty="0" smtClean="0">
                <a:latin typeface="Time new roman"/>
              </a:rPr>
              <a:t>  </a:t>
            </a:r>
            <a:r>
              <a:rPr lang="en-US" sz="2000" dirty="0" err="1" smtClean="0">
                <a:latin typeface="Time new roman"/>
              </a:rPr>
              <a:t>bài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smtClean="0">
                <a:latin typeface="Time new roman"/>
              </a:rPr>
              <a:t>“ </a:t>
            </a:r>
            <a:r>
              <a:rPr lang="en-US" sz="2000" dirty="0" err="1" smtClean="0">
                <a:latin typeface="Time new roman"/>
              </a:rPr>
              <a:t>tay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thơm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tay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ngoan</a:t>
            </a:r>
            <a:r>
              <a:rPr lang="en-US" sz="2000" dirty="0" smtClean="0">
                <a:latin typeface="Time new roman"/>
              </a:rPr>
              <a:t>”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biết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tên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hình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thức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vận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động</a:t>
            </a:r>
            <a:r>
              <a:rPr lang="en-US" sz="2000" dirty="0" smtClean="0">
                <a:latin typeface="Time new roman"/>
              </a:rPr>
              <a:t>: VĐMH </a:t>
            </a:r>
            <a:r>
              <a:rPr lang="en-US" sz="2000" dirty="0" err="1" smtClean="0">
                <a:latin typeface="Time new roman"/>
              </a:rPr>
              <a:t>theo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lời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bài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 smtClean="0">
                <a:latin typeface="Time new roman"/>
              </a:rPr>
              <a:t> “</a:t>
            </a:r>
            <a:r>
              <a:rPr lang="en-US" sz="2000" dirty="0" err="1" smtClean="0">
                <a:latin typeface="Time new roman"/>
              </a:rPr>
              <a:t>tay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thơm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tay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ngoan</a:t>
            </a:r>
            <a:r>
              <a:rPr lang="en-US" sz="2000" dirty="0" smtClean="0">
                <a:latin typeface="Time new roman"/>
              </a:rPr>
              <a:t>”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nhớ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tên,hiểu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được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nội</a:t>
            </a:r>
            <a:r>
              <a:rPr lang="en-US" sz="2000" dirty="0" smtClean="0">
                <a:latin typeface="Time new roman"/>
              </a:rPr>
              <a:t> dung </a:t>
            </a:r>
            <a:r>
              <a:rPr lang="en-US" sz="2000" dirty="0" err="1" smtClean="0">
                <a:latin typeface="Time new roman"/>
              </a:rPr>
              <a:t>bài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smtClean="0">
                <a:latin typeface="Time new roman"/>
              </a:rPr>
              <a:t>“</a:t>
            </a:r>
            <a:r>
              <a:rPr lang="en-US" sz="2000" dirty="0" err="1" smtClean="0">
                <a:latin typeface="Time new roman"/>
              </a:rPr>
              <a:t>ba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ngọn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nến</a:t>
            </a:r>
            <a:r>
              <a:rPr lang="en-US" sz="2000" dirty="0" smtClean="0">
                <a:latin typeface="Time new roman"/>
              </a:rPr>
              <a:t> lung </a:t>
            </a:r>
            <a:r>
              <a:rPr lang="en-US" sz="2000" dirty="0" err="1" smtClean="0">
                <a:latin typeface="Time new roman"/>
              </a:rPr>
              <a:t>linh</a:t>
            </a:r>
            <a:r>
              <a:rPr lang="en-US" sz="2000" dirty="0" smtClean="0">
                <a:latin typeface="Time new roman"/>
              </a:rPr>
              <a:t>”</a:t>
            </a:r>
          </a:p>
          <a:p>
            <a:pPr marL="0" indent="0">
              <a:buNone/>
            </a:pPr>
            <a:r>
              <a:rPr lang="en-US" sz="2000" b="1" dirty="0" smtClean="0">
                <a:latin typeface="Time new roman"/>
              </a:rPr>
              <a:t>2. </a:t>
            </a:r>
            <a:r>
              <a:rPr lang="en-US" sz="2000" b="1" dirty="0" err="1" smtClean="0">
                <a:latin typeface="Time new roman"/>
              </a:rPr>
              <a:t>Kỹ</a:t>
            </a:r>
            <a:r>
              <a:rPr lang="en-US" sz="2000" b="1" dirty="0" smtClean="0">
                <a:latin typeface="Time new roman"/>
              </a:rPr>
              <a:t> </a:t>
            </a:r>
            <a:r>
              <a:rPr lang="en-US" sz="2000" b="1" dirty="0" err="1" smtClean="0">
                <a:latin typeface="Time new roman"/>
              </a:rPr>
              <a:t>năng</a:t>
            </a:r>
            <a:r>
              <a:rPr lang="en-US" sz="2000" b="1" dirty="0" smtClean="0">
                <a:latin typeface="Time new roman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thuộc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bài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 smtClean="0">
                <a:latin typeface="Time new roman"/>
              </a:rPr>
              <a:t>,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đúng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giai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điệu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bài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 smtClean="0">
                <a:latin typeface="Time new roman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VĐMH </a:t>
            </a:r>
            <a:r>
              <a:rPr lang="en-US" sz="2000" dirty="0" err="1" smtClean="0">
                <a:latin typeface="Time new roman"/>
              </a:rPr>
              <a:t>theo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giai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điệu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bài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vui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tươi</a:t>
            </a:r>
            <a:r>
              <a:rPr lang="en-US" sz="2000" dirty="0" smtClean="0">
                <a:latin typeface="Time new roman"/>
              </a:rPr>
              <a:t>, </a:t>
            </a:r>
            <a:r>
              <a:rPr lang="en-US" sz="2000" dirty="0" err="1" smtClean="0">
                <a:latin typeface="Time new roman"/>
              </a:rPr>
              <a:t>hồn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nhiên</a:t>
            </a:r>
            <a:r>
              <a:rPr lang="en-US" sz="2000" dirty="0" smtClean="0">
                <a:latin typeface="Time new roman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biểu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diễn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được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theo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nhóm</a:t>
            </a:r>
            <a:r>
              <a:rPr lang="en-US" sz="2000" dirty="0" smtClean="0">
                <a:latin typeface="Time new roman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Time new roman"/>
              </a:rPr>
              <a:t>3.Thái </a:t>
            </a:r>
            <a:r>
              <a:rPr lang="en-US" sz="2000" b="1" dirty="0" err="1" smtClean="0">
                <a:latin typeface="Time new roman"/>
              </a:rPr>
              <a:t>độ</a:t>
            </a:r>
            <a:r>
              <a:rPr lang="en-US" sz="2000" b="1" dirty="0" smtClean="0">
                <a:latin typeface="Time new roman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hứng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thú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tham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gia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hoạt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động</a:t>
            </a:r>
            <a:r>
              <a:rPr lang="en-US" sz="2000" dirty="0" smtClean="0">
                <a:latin typeface="Time new roman"/>
              </a:rPr>
              <a:t>, </a:t>
            </a:r>
            <a:r>
              <a:rPr lang="en-US" sz="2000" dirty="0" err="1" smtClean="0">
                <a:latin typeface="Time new roman"/>
              </a:rPr>
              <a:t>mạnh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dạn</a:t>
            </a:r>
            <a:r>
              <a:rPr lang="en-US" sz="2000" dirty="0" smtClean="0">
                <a:latin typeface="Time new roman"/>
              </a:rPr>
              <a:t>, </a:t>
            </a:r>
            <a:r>
              <a:rPr lang="en-US" sz="2000" dirty="0" err="1" smtClean="0">
                <a:latin typeface="Time new roman"/>
              </a:rPr>
              <a:t>tự</a:t>
            </a:r>
            <a:r>
              <a:rPr lang="en-US" sz="2000" dirty="0" smtClean="0">
                <a:latin typeface="Time new roman"/>
              </a:rPr>
              <a:t> tin </a:t>
            </a:r>
            <a:r>
              <a:rPr lang="en-US" sz="2000" dirty="0" err="1" smtClean="0">
                <a:latin typeface="Time new roman"/>
              </a:rPr>
              <a:t>khi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biểu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diễn</a:t>
            </a:r>
            <a:r>
              <a:rPr lang="en-US" sz="2000" dirty="0" smtClean="0">
                <a:latin typeface="Time new roman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Chú</a:t>
            </a:r>
            <a:r>
              <a:rPr lang="en-US" sz="2000" dirty="0" smtClean="0">
                <a:latin typeface="Time new roman"/>
              </a:rPr>
              <a:t> ý </a:t>
            </a:r>
            <a:r>
              <a:rPr lang="en-US" sz="2000" dirty="0" err="1" smtClean="0">
                <a:latin typeface="Time new roman"/>
              </a:rPr>
              <a:t>nghe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cô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hát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và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tham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gia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hưởng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ứng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cùng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cô</a:t>
            </a:r>
            <a:r>
              <a:rPr lang="en-US" sz="2000" dirty="0" smtClean="0">
                <a:latin typeface="Time new roman"/>
              </a:rPr>
              <a:t>.</a:t>
            </a:r>
            <a:endParaRPr lang="en-US" sz="20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1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y thơm tay ngoan cắ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14054"/>
            <a:ext cx="9143999" cy="5387181"/>
          </a:xfrm>
        </p:spPr>
      </p:pic>
    </p:spTree>
    <p:extLst>
      <p:ext uri="{BB962C8B-B14F-4D97-AF65-F5344CB8AC3E}">
        <p14:creationId xmlns:p14="http://schemas.microsoft.com/office/powerpoint/2010/main" val="9077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143000"/>
            <a:ext cx="53340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7526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b="1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292523"/>
            <a:ext cx="682699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VẬN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ĐỘNG</a:t>
            </a:r>
            <a:r>
              <a:rPr lang="en-US" sz="6000" b="1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TAY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THƠM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TAY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NGOAN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6" name="Tay thơm tay ngo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990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207</Words>
  <Application>Microsoft Office PowerPoint</Application>
  <PresentationFormat>On-screen Show (4:3)</PresentationFormat>
  <Paragraphs>25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 new roman</vt:lpstr>
      <vt:lpstr>Times</vt:lpstr>
      <vt:lpstr>Times New Roman</vt:lpstr>
      <vt:lpstr>Office Theme</vt:lpstr>
      <vt:lpstr>PowerPoint Presentation</vt:lpstr>
      <vt:lpstr>Mục đích yêu cầu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Windows User</cp:lastModifiedBy>
  <cp:revision>80</cp:revision>
  <dcterms:created xsi:type="dcterms:W3CDTF">2020-10-22T07:26:29Z</dcterms:created>
  <dcterms:modified xsi:type="dcterms:W3CDTF">2022-12-04T16:01:47Z</dcterms:modified>
</cp:coreProperties>
</file>