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4" r:id="rId3"/>
    <p:sldId id="257" r:id="rId4"/>
    <p:sldId id="258" r:id="rId5"/>
    <p:sldId id="259" r:id="rId6"/>
    <p:sldId id="260" r:id="rId7"/>
    <p:sldId id="261" r:id="rId8"/>
    <p:sldId id="267" r:id="rId9"/>
    <p:sldId id="262" r:id="rId10"/>
    <p:sldId id="263" r:id="rId11"/>
    <p:sldId id="265" r:id="rId12"/>
    <p:sldId id="264" r:id="rId13"/>
    <p:sldId id="266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BC81-2071-49BF-A00F-6E43904A20B8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F7E6-7CBA-498C-A106-106974AC3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108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BC81-2071-49BF-A00F-6E43904A20B8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F7E6-7CBA-498C-A106-106974AC3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160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BC81-2071-49BF-A00F-6E43904A20B8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F7E6-7CBA-498C-A106-106974AC3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9007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9D4D86-9CB6-4234-AEE0-16AF6BA9438A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809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5B75E3-D991-427A-A476-A407E675A5FF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9716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3440D3-DEBE-48AA-B9EB-C9E981BC4359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0752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2C3D13-C84C-4BC8-A0DE-6E6417BE5B1E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2167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7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51663A-CAAE-4608-95E4-886F203566C6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740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6D1B03-C1D5-4A45-8913-2176F0CB6171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3700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E8DBEE-DDD6-4FA4-9343-CE4E57FE8E42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5391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9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9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2AC927-0746-481F-ABF6-4C0AD23DA6DA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081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BC81-2071-49BF-A00F-6E43904A20B8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F7E6-7CBA-498C-A106-106974AC3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460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9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7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9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2CE3AC-AB8F-4D4C-AA8B-3E3BE0BA9516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0866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C93030-F64B-44A6-8560-D036DE20DB9D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737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092609-E616-411F-A1BC-3C1DA82905A1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5305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5218051-F636-4E19-9D3E-797E138592E7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632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BC81-2071-49BF-A00F-6E43904A20B8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F7E6-7CBA-498C-A106-106974AC3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376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BC81-2071-49BF-A00F-6E43904A20B8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F7E6-7CBA-498C-A106-106974AC3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666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BC81-2071-49BF-A00F-6E43904A20B8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F7E6-7CBA-498C-A106-106974AC3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581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BC81-2071-49BF-A00F-6E43904A20B8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F7E6-7CBA-498C-A106-106974AC3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297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BC81-2071-49BF-A00F-6E43904A20B8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F7E6-7CBA-498C-A106-106974AC3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504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BC81-2071-49BF-A00F-6E43904A20B8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F7E6-7CBA-498C-A106-106974AC3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068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BC81-2071-49BF-A00F-6E43904A20B8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F7E6-7CBA-498C-A106-106974AC3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972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BBC81-2071-49BF-A00F-6E43904A20B8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9F7E6-7CBA-498C-A106-106974AC3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181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79229F-F6EB-460F-9B30-63F2D69EB8DF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885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5800" y="-609600"/>
            <a:ext cx="10515600" cy="8610601"/>
          </a:xfrm>
        </p:spPr>
      </p:pic>
      <p:sp>
        <p:nvSpPr>
          <p:cNvPr id="3" name="Rectangle 2"/>
          <p:cNvSpPr/>
          <p:nvPr/>
        </p:nvSpPr>
        <p:spPr>
          <a:xfrm>
            <a:off x="1087459" y="804986"/>
            <a:ext cx="65883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>
              <a:defRPr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THẠCH CẦU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60779" y="2350173"/>
            <a:ext cx="58689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000" b="1" dirty="0" err="1">
                <a:solidFill>
                  <a:srgbClr val="7030A0"/>
                </a:solidFill>
                <a:latin typeface="Algerian" panose="04020705040A02060702" pitchFamily="82" charset="0"/>
              </a:rPr>
              <a:t>Phát</a:t>
            </a:r>
            <a:r>
              <a:rPr lang="en-US" sz="4000" b="1" dirty="0">
                <a:solidFill>
                  <a:srgbClr val="7030A0"/>
                </a:solidFill>
                <a:latin typeface="Algerian" panose="04020705040A02060702" pitchFamily="82" charset="0"/>
              </a:rPr>
              <a:t> </a:t>
            </a:r>
            <a:r>
              <a:rPr lang="en-US" sz="4000" b="1" dirty="0" err="1">
                <a:solidFill>
                  <a:srgbClr val="7030A0"/>
                </a:solidFill>
                <a:latin typeface="Algerian" panose="04020705040A02060702" pitchFamily="82" charset="0"/>
              </a:rPr>
              <a:t>triỂN</a:t>
            </a:r>
            <a:r>
              <a:rPr lang="en-US" sz="4000" b="1" dirty="0">
                <a:solidFill>
                  <a:srgbClr val="7030A0"/>
                </a:solidFill>
                <a:latin typeface="Algerian" panose="04020705040A02060702" pitchFamily="82" charset="0"/>
              </a:rPr>
              <a:t> </a:t>
            </a:r>
            <a:r>
              <a:rPr lang="en-US" sz="4000" b="1" dirty="0" smtClean="0">
                <a:solidFill>
                  <a:srgbClr val="7030A0"/>
                </a:solidFill>
                <a:latin typeface="Algerian" panose="04020705040A02060702" pitchFamily="82" charset="0"/>
              </a:rPr>
              <a:t>NHẬN THỨC</a:t>
            </a:r>
            <a:endParaRPr lang="en-US" sz="4000" b="1" dirty="0">
              <a:solidFill>
                <a:srgbClr val="7030A0"/>
              </a:solidFill>
              <a:latin typeface="Algerian" panose="04020705040A02060702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15950" y="4027964"/>
            <a:ext cx="42242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GV: </a:t>
            </a:r>
            <a:r>
              <a:rPr lang="en-US" sz="2800" b="1" dirty="0" err="1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Nguyễn</a:t>
            </a:r>
            <a:r>
              <a:rPr lang="en-US" sz="2800" b="1" dirty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 </a:t>
            </a:r>
            <a:r>
              <a:rPr lang="en-US" sz="2800" b="1" dirty="0" err="1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Thị</a:t>
            </a:r>
            <a:r>
              <a:rPr lang="en-US" sz="2800" b="1" dirty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 </a:t>
            </a:r>
            <a:r>
              <a:rPr lang="en-US" sz="2800" b="1" dirty="0" err="1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Giang</a:t>
            </a:r>
            <a:r>
              <a:rPr lang="en-US" sz="2800" b="1" dirty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 </a:t>
            </a:r>
            <a:endParaRPr lang="en-US" sz="2800" b="1" dirty="0">
              <a:solidFill>
                <a:srgbClr val="ED7D31">
                  <a:lumMod val="75000"/>
                </a:srgbClr>
              </a:solidFill>
              <a:latin typeface="UVF Slim Tony" panose="0200000000000000000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95230" y="2927457"/>
            <a:ext cx="6413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2800" b="1" dirty="0" err="1" smtClean="0">
                <a:solidFill>
                  <a:srgbClr val="0070C0"/>
                </a:solidFill>
                <a:latin typeface="UVN Saigon" panose="00000400000000000000" pitchFamily="2" charset="0"/>
              </a:rPr>
              <a:t>Khám</a:t>
            </a:r>
            <a:r>
              <a:rPr lang="en-US" sz="2800" b="1" dirty="0" smtClean="0">
                <a:solidFill>
                  <a:srgbClr val="0070C0"/>
                </a:solidFill>
                <a:latin typeface="UVN Saigon" panose="00000400000000000000" pitchFamily="2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UVN Saigon" panose="00000400000000000000" pitchFamily="2" charset="0"/>
              </a:rPr>
              <a:t>phá</a:t>
            </a:r>
            <a:r>
              <a:rPr lang="en-US" sz="2800" b="1" dirty="0" smtClean="0">
                <a:solidFill>
                  <a:srgbClr val="0070C0"/>
                </a:solidFill>
                <a:latin typeface="UVN Saigon" panose="00000400000000000000" pitchFamily="2" charset="0"/>
              </a:rPr>
              <a:t>: </a:t>
            </a:r>
            <a:r>
              <a:rPr lang="en-US" sz="2800" b="1" dirty="0" err="1" smtClean="0">
                <a:solidFill>
                  <a:srgbClr val="0070C0"/>
                </a:solidFill>
                <a:latin typeface="UVN Saigon" panose="00000400000000000000" pitchFamily="2" charset="0"/>
              </a:rPr>
              <a:t>TÌm</a:t>
            </a:r>
            <a:r>
              <a:rPr lang="en-US" sz="2800" b="1" dirty="0" smtClean="0">
                <a:solidFill>
                  <a:srgbClr val="0070C0"/>
                </a:solidFill>
                <a:latin typeface="UVN Saigon" panose="00000400000000000000" pitchFamily="2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UVN Saigon" panose="00000400000000000000" pitchFamily="2" charset="0"/>
              </a:rPr>
              <a:t>hiểu</a:t>
            </a:r>
            <a:r>
              <a:rPr lang="en-US" sz="2800" b="1" dirty="0" smtClean="0">
                <a:solidFill>
                  <a:srgbClr val="0070C0"/>
                </a:solidFill>
                <a:latin typeface="UVN Saigon" panose="00000400000000000000" pitchFamily="2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UVN Saigon" panose="00000400000000000000" pitchFamily="2" charset="0"/>
              </a:rPr>
              <a:t>nguồn</a:t>
            </a:r>
            <a:r>
              <a:rPr lang="en-US" sz="2800" b="1" dirty="0" smtClean="0">
                <a:solidFill>
                  <a:srgbClr val="0070C0"/>
                </a:solidFill>
                <a:latin typeface="UVN Saigon" panose="00000400000000000000" pitchFamily="2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UVN Saigon" panose="00000400000000000000" pitchFamily="2" charset="0"/>
              </a:rPr>
              <a:t>nước</a:t>
            </a:r>
            <a:endParaRPr lang="en-US" sz="2800" b="1" dirty="0">
              <a:solidFill>
                <a:srgbClr val="FF0000"/>
              </a:solidFill>
              <a:latin typeface="UVN Saigon" panose="000004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1288" y="3388965"/>
            <a:ext cx="44807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2800" b="1" dirty="0" err="1">
                <a:solidFill>
                  <a:srgbClr val="0070C0"/>
                </a:solidFill>
                <a:latin typeface="UVN Saigon" panose="00000400000000000000" pitchFamily="2" charset="0"/>
              </a:rPr>
              <a:t>Lứa</a:t>
            </a:r>
            <a:r>
              <a:rPr lang="en-US" sz="2800" b="1" dirty="0">
                <a:solidFill>
                  <a:srgbClr val="0070C0"/>
                </a:solidFill>
                <a:latin typeface="UVN Saigon" panose="00000400000000000000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UVN Saigon" panose="00000400000000000000" pitchFamily="2" charset="0"/>
              </a:rPr>
              <a:t>tuổi</a:t>
            </a:r>
            <a:r>
              <a:rPr lang="en-US" sz="2800" b="1" dirty="0">
                <a:solidFill>
                  <a:srgbClr val="0070C0"/>
                </a:solidFill>
                <a:latin typeface="UVN Saigon" panose="00000400000000000000" pitchFamily="2" charset="0"/>
              </a:rPr>
              <a:t>: 4 – 5 </a:t>
            </a:r>
            <a:r>
              <a:rPr lang="en-US" sz="2800" b="1" dirty="0" err="1">
                <a:solidFill>
                  <a:srgbClr val="0070C0"/>
                </a:solidFill>
                <a:latin typeface="UVN Saigon" panose="00000400000000000000" pitchFamily="2" charset="0"/>
              </a:rPr>
              <a:t>tuổi</a:t>
            </a:r>
            <a:endParaRPr lang="en-US" sz="2800" b="1" dirty="0">
              <a:solidFill>
                <a:srgbClr val="0070C0"/>
              </a:solidFill>
              <a:latin typeface="UVN Saigon" panose="00000400000000000000" pitchFamily="2" charset="0"/>
            </a:endParaRPr>
          </a:p>
        </p:txBody>
      </p:sp>
      <p:pic>
        <p:nvPicPr>
          <p:cNvPr id="8" name="Picture 2" descr="Mầm non Thạch Cầ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911" y="1525552"/>
            <a:ext cx="726225" cy="72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587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680553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b="1" dirty="0" err="1">
                <a:solidFill>
                  <a:srgbClr val="0000FF"/>
                </a:solidFill>
              </a:rPr>
              <a:t>Làm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đồ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dùng</a:t>
            </a:r>
            <a:r>
              <a:rPr lang="en-US" sz="3200" b="1" dirty="0">
                <a:solidFill>
                  <a:srgbClr val="0000FF"/>
                </a:solidFill>
              </a:rPr>
              <a:t>, </a:t>
            </a:r>
            <a:r>
              <a:rPr lang="en-US" sz="3200" b="1" dirty="0" err="1">
                <a:solidFill>
                  <a:srgbClr val="0000FF"/>
                </a:solidFill>
              </a:rPr>
              <a:t>đồ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chơi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từ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nguyên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liệu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phế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thải</a:t>
            </a:r>
            <a:endParaRPr lang="en-US" sz="3200" b="1" dirty="0">
              <a:solidFill>
                <a:srgbClr val="0000FF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"/>
            <a:ext cx="9144000" cy="5785981"/>
          </a:xfrm>
        </p:spPr>
      </p:pic>
    </p:spTree>
    <p:extLst>
      <p:ext uri="{BB962C8B-B14F-4D97-AF65-F5344CB8AC3E}">
        <p14:creationId xmlns:p14="http://schemas.microsoft.com/office/powerpoint/2010/main" val="394947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"/>
            <a:ext cx="9144000" cy="5791201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5750491"/>
            <a:ext cx="82296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0000FF"/>
                </a:solidFill>
              </a:rPr>
              <a:t>Tái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chế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rác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53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638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715000"/>
            <a:ext cx="91440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0000FF"/>
                </a:solidFill>
              </a:rPr>
              <a:t>Tiết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kiệm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giấy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43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718132"/>
            <a:ext cx="82296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0000FF"/>
                </a:solidFill>
              </a:rPr>
              <a:t>Tiết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kiệm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điện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91440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352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8132"/>
            <a:ext cx="82296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0000FF"/>
                </a:solidFill>
              </a:rPr>
              <a:t>Tiết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kiệm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nước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5" y="32362"/>
            <a:ext cx="9121036" cy="560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41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1" y="6266"/>
            <a:ext cx="9144000" cy="5708737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91200"/>
            <a:ext cx="8077200" cy="914400"/>
          </a:xfrm>
        </p:spPr>
        <p:txBody>
          <a:bodyPr/>
          <a:lstStyle/>
          <a:p>
            <a:r>
              <a:rPr lang="en-US" b="1" dirty="0" err="1" smtClean="0">
                <a:solidFill>
                  <a:srgbClr val="0000FF"/>
                </a:solidFill>
              </a:rPr>
              <a:t>Sử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d</a:t>
            </a:r>
            <a:r>
              <a:rPr lang="en-US" b="1" dirty="0" err="1" smtClean="0">
                <a:solidFill>
                  <a:srgbClr val="0000FF"/>
                </a:solidFill>
              </a:rPr>
              <a:t>ụng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năng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lượng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mặt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trời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74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791202"/>
            <a:ext cx="8229600" cy="1032353"/>
          </a:xfrm>
        </p:spPr>
        <p:txBody>
          <a:bodyPr/>
          <a:lstStyle/>
          <a:p>
            <a:r>
              <a:rPr lang="en-US" b="1" dirty="0" err="1" smtClean="0">
                <a:solidFill>
                  <a:srgbClr val="0000FF"/>
                </a:solidFill>
              </a:rPr>
              <a:t>Đi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bộ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và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đạp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xe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00600" y="8872"/>
            <a:ext cx="4343400" cy="5638800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6" t="2557" r="23014"/>
          <a:stretch/>
        </p:blipFill>
        <p:spPr>
          <a:xfrm>
            <a:off x="0" y="3"/>
            <a:ext cx="4800600" cy="5629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61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638800"/>
            <a:ext cx="82296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0000FF"/>
                </a:solidFill>
              </a:rPr>
              <a:t>Hạn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chế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sử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dụng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hóa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chất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2400"/>
            <a:ext cx="7467600" cy="5334000"/>
          </a:xfrm>
        </p:spPr>
      </p:pic>
    </p:spTree>
    <p:extLst>
      <p:ext uri="{BB962C8B-B14F-4D97-AF65-F5344CB8AC3E}">
        <p14:creationId xmlns:p14="http://schemas.microsoft.com/office/powerpoint/2010/main" val="1282222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700532"/>
            <a:ext cx="82296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0000FF"/>
                </a:solidFill>
              </a:rPr>
              <a:t>Nước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bị</a:t>
            </a:r>
            <a:r>
              <a:rPr lang="en-US" b="1" dirty="0" smtClean="0">
                <a:solidFill>
                  <a:srgbClr val="0000FF"/>
                </a:solidFill>
              </a:rPr>
              <a:t> ô </a:t>
            </a:r>
            <a:r>
              <a:rPr lang="en-US" b="1" dirty="0" err="1" smtClean="0">
                <a:solidFill>
                  <a:srgbClr val="0000FF"/>
                </a:solidFill>
              </a:rPr>
              <a:t>nhiễm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"/>
            <a:ext cx="9144000" cy="5812421"/>
          </a:xfrm>
        </p:spPr>
      </p:pic>
    </p:spTree>
    <p:extLst>
      <p:ext uri="{BB962C8B-B14F-4D97-AF65-F5344CB8AC3E}">
        <p14:creationId xmlns:p14="http://schemas.microsoft.com/office/powerpoint/2010/main" val="203281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8674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Ô </a:t>
            </a:r>
            <a:r>
              <a:rPr lang="en-US" b="1" dirty="0" err="1" smtClean="0">
                <a:solidFill>
                  <a:srgbClr val="0000FF"/>
                </a:solidFill>
              </a:rPr>
              <a:t>nhiễm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không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khí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5867400"/>
          </a:xfrm>
        </p:spPr>
      </p:pic>
    </p:spTree>
    <p:extLst>
      <p:ext uri="{BB962C8B-B14F-4D97-AF65-F5344CB8AC3E}">
        <p14:creationId xmlns:p14="http://schemas.microsoft.com/office/powerpoint/2010/main" val="22109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5965"/>
            <a:ext cx="82296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0000FF"/>
                </a:solidFill>
              </a:rPr>
              <a:t>Rừng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bị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tàn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phá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9" y="0"/>
            <a:ext cx="9144000" cy="5715000"/>
          </a:xfrm>
        </p:spPr>
      </p:pic>
    </p:spTree>
    <p:extLst>
      <p:ext uri="{BB962C8B-B14F-4D97-AF65-F5344CB8AC3E}">
        <p14:creationId xmlns:p14="http://schemas.microsoft.com/office/powerpoint/2010/main" val="224166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688957"/>
            <a:ext cx="91440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0000FF"/>
                </a:solidFill>
              </a:rPr>
              <a:t>Rác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thải</a:t>
            </a:r>
            <a:r>
              <a:rPr lang="en-US" b="1" dirty="0" smtClean="0">
                <a:solidFill>
                  <a:srgbClr val="0000FF"/>
                </a:solidFill>
              </a:rPr>
              <a:t> ở </a:t>
            </a:r>
            <a:r>
              <a:rPr lang="en-US" b="1" dirty="0" err="1" smtClean="0">
                <a:solidFill>
                  <a:srgbClr val="0000FF"/>
                </a:solidFill>
              </a:rPr>
              <a:t>khắp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mọi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nơi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"/>
            <a:ext cx="9144000" cy="5791201"/>
          </a:xfrm>
        </p:spPr>
      </p:pic>
    </p:spTree>
    <p:extLst>
      <p:ext uri="{BB962C8B-B14F-4D97-AF65-F5344CB8AC3E}">
        <p14:creationId xmlns:p14="http://schemas.microsoft.com/office/powerpoint/2010/main" val="199304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2" y="609600"/>
            <a:ext cx="5917259" cy="5181600"/>
          </a:xfrm>
        </p:spPr>
      </p:pic>
    </p:spTree>
    <p:extLst>
      <p:ext uri="{BB962C8B-B14F-4D97-AF65-F5344CB8AC3E}">
        <p14:creationId xmlns:p14="http://schemas.microsoft.com/office/powerpoint/2010/main" val="258763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715000"/>
            <a:ext cx="82296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0000FF"/>
                </a:solidFill>
              </a:rPr>
              <a:t>Trồng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cây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9" y="3"/>
            <a:ext cx="9144000" cy="579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06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867400"/>
            <a:ext cx="8229600" cy="990600"/>
          </a:xfrm>
        </p:spPr>
        <p:txBody>
          <a:bodyPr/>
          <a:lstStyle/>
          <a:p>
            <a:r>
              <a:rPr lang="en-US" b="1" dirty="0" err="1" smtClean="0">
                <a:solidFill>
                  <a:srgbClr val="0000FF"/>
                </a:solidFill>
              </a:rPr>
              <a:t>Bỏ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rác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đúng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nơi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quy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định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91200"/>
          </a:xfrm>
        </p:spPr>
      </p:pic>
    </p:spTree>
    <p:extLst>
      <p:ext uri="{BB962C8B-B14F-4D97-AF65-F5344CB8AC3E}">
        <p14:creationId xmlns:p14="http://schemas.microsoft.com/office/powerpoint/2010/main" val="428498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364"/>
            <a:ext cx="9144000" cy="5829039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28600" y="5715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	</a:t>
            </a:r>
            <a:r>
              <a:rPr lang="en-US" b="1" dirty="0" err="1">
                <a:solidFill>
                  <a:srgbClr val="0000FF"/>
                </a:solidFill>
              </a:rPr>
              <a:t>Phân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loại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rác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41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esentation1">
  <a:themeElements>
    <a:clrScheme name="Presentation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Presentation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103</Words>
  <Application>Microsoft Office PowerPoint</Application>
  <PresentationFormat>On-screen Show (4:3)</PresentationFormat>
  <Paragraphs>21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Algerian</vt:lpstr>
      <vt:lpstr>Arial</vt:lpstr>
      <vt:lpstr>Calibri</vt:lpstr>
      <vt:lpstr>Times New Roman</vt:lpstr>
      <vt:lpstr>UVF Slim Tony</vt:lpstr>
      <vt:lpstr>UVN Saigon</vt:lpstr>
      <vt:lpstr>Office Theme</vt:lpstr>
      <vt:lpstr>Presentation1</vt:lpstr>
      <vt:lpstr>PowerPoint Presentation</vt:lpstr>
      <vt:lpstr>Nước bị ô nhiễm</vt:lpstr>
      <vt:lpstr>Ô nhiễm không khí</vt:lpstr>
      <vt:lpstr>Rừng bị tàn phá</vt:lpstr>
      <vt:lpstr>Rác thải ở khắp mọi nơi</vt:lpstr>
      <vt:lpstr>PowerPoint Presentation</vt:lpstr>
      <vt:lpstr>Trồng cây</vt:lpstr>
      <vt:lpstr>Bỏ rác đúng nơi quy định</vt:lpstr>
      <vt:lpstr>PowerPoint Presentation</vt:lpstr>
      <vt:lpstr>Làm đồ dùng, đồ chơi từ nguyên liệu phế thải</vt:lpstr>
      <vt:lpstr>Tái chế rác</vt:lpstr>
      <vt:lpstr>Tiết kiệm giấy</vt:lpstr>
      <vt:lpstr>Tiết kiệm điện</vt:lpstr>
      <vt:lpstr>Tiết kiệm nước</vt:lpstr>
      <vt:lpstr>Sử dụng năng lượng mặt trời</vt:lpstr>
      <vt:lpstr>Đi bộ và đạp xe</vt:lpstr>
      <vt:lpstr>Hạn chế sử dụng hóa chất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Nước bị ô nhiễm</dc:title>
  <dc:creator>Welcome</dc:creator>
  <cp:lastModifiedBy>hp</cp:lastModifiedBy>
  <cp:revision>11</cp:revision>
  <dcterms:created xsi:type="dcterms:W3CDTF">2018-03-28T11:20:23Z</dcterms:created>
  <dcterms:modified xsi:type="dcterms:W3CDTF">2023-03-29T06:09:21Z</dcterms:modified>
</cp:coreProperties>
</file>