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68" r:id="rId6"/>
    <p:sldId id="269" r:id="rId7"/>
    <p:sldId id="270" r:id="rId8"/>
    <p:sldId id="266" r:id="rId9"/>
    <p:sldId id="272" r:id="rId10"/>
    <p:sldId id="273" r:id="rId11"/>
    <p:sldId id="274" r:id="rId12"/>
    <p:sldId id="275" r:id="rId13"/>
    <p:sldId id="276" r:id="rId14"/>
    <p:sldId id="277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22E04-13EA-444C-AC90-AD8E04DD9412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561C-1D0C-429B-8D23-E20E9EF3D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576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22E04-13EA-444C-AC90-AD8E04DD9412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561C-1D0C-429B-8D23-E20E9EF3D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193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22E04-13EA-444C-AC90-AD8E04DD9412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561C-1D0C-429B-8D23-E20E9EF3D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213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22E04-13EA-444C-AC90-AD8E04DD9412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561C-1D0C-429B-8D23-E20E9EF3D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10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22E04-13EA-444C-AC90-AD8E04DD9412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561C-1D0C-429B-8D23-E20E9EF3D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37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22E04-13EA-444C-AC90-AD8E04DD9412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561C-1D0C-429B-8D23-E20E9EF3D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259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22E04-13EA-444C-AC90-AD8E04DD9412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561C-1D0C-429B-8D23-E20E9EF3D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268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22E04-13EA-444C-AC90-AD8E04DD9412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561C-1D0C-429B-8D23-E20E9EF3D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594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22E04-13EA-444C-AC90-AD8E04DD9412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561C-1D0C-429B-8D23-E20E9EF3D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873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22E04-13EA-444C-AC90-AD8E04DD9412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561C-1D0C-429B-8D23-E20E9EF3D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65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22E04-13EA-444C-AC90-AD8E04DD9412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561C-1D0C-429B-8D23-E20E9EF3D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0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22E04-13EA-444C-AC90-AD8E04DD9412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A561C-1D0C-429B-8D23-E20E9EF3D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494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4"/>
            <a:ext cx="12192000" cy="68491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320716"/>
            <a:ext cx="9144000" cy="2983831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</a:t>
            </a:r>
            <a:endParaRPr lang="en-US" sz="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  <a:p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5-6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2021-2022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98031" y="741948"/>
            <a:ext cx="7700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764" y="1546866"/>
            <a:ext cx="1466472" cy="153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3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96" y="0"/>
            <a:ext cx="12177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021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771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91" y="32863"/>
            <a:ext cx="11946017" cy="679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142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81" y="0"/>
            <a:ext cx="12098438" cy="665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292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70" y="0"/>
            <a:ext cx="120698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792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25642"/>
            <a:ext cx="10515600" cy="5551321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err="1" smtClean="0"/>
              <a:t>Ôn</a:t>
            </a:r>
            <a:r>
              <a:rPr lang="en-US" dirty="0" smtClean="0"/>
              <a:t> </a:t>
            </a:r>
            <a:r>
              <a:rPr lang="en-US" dirty="0" err="1" smtClean="0"/>
              <a:t>luyện</a:t>
            </a:r>
            <a:r>
              <a:rPr lang="en-US" dirty="0" smtClean="0"/>
              <a:t>:</a:t>
            </a:r>
          </a:p>
          <a:p>
            <a:pPr>
              <a:buFontTx/>
              <a:buChar char="-"/>
            </a:pPr>
            <a:r>
              <a:rPr lang="en-US" dirty="0" smtClean="0"/>
              <a:t>TC: </a:t>
            </a:r>
            <a:r>
              <a:rPr lang="en-US" dirty="0" err="1" smtClean="0"/>
              <a:t>Bé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 </a:t>
            </a:r>
            <a:r>
              <a:rPr lang="en-US" dirty="0" err="1" smtClean="0"/>
              <a:t>tinh</a:t>
            </a:r>
            <a:r>
              <a:rPr lang="en-US" dirty="0" smtClean="0"/>
              <a:t> </a:t>
            </a:r>
            <a:r>
              <a:rPr lang="en-US" dirty="0" err="1" smtClean="0"/>
              <a:t>mắt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đưa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ảnh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hỏi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: </a:t>
            </a:r>
          </a:p>
          <a:p>
            <a:pPr marL="0" indent="0">
              <a:buNone/>
            </a:pPr>
            <a:r>
              <a:rPr lang="en-US" dirty="0" smtClean="0"/>
              <a:t>+ </a:t>
            </a:r>
            <a:r>
              <a:rPr lang="en-US" dirty="0" err="1" smtClean="0"/>
              <a:t>bên</a:t>
            </a:r>
            <a:r>
              <a:rPr lang="en-US" dirty="0" smtClean="0"/>
              <a:t> </a:t>
            </a:r>
            <a:r>
              <a:rPr lang="en-US" dirty="0" err="1" smtClean="0"/>
              <a:t>phải</a:t>
            </a:r>
            <a:r>
              <a:rPr lang="en-US" dirty="0" smtClean="0"/>
              <a:t> </a:t>
            </a:r>
            <a:r>
              <a:rPr lang="en-US" dirty="0" err="1" smtClean="0"/>
              <a:t>bạn</a:t>
            </a:r>
            <a:r>
              <a:rPr lang="en-US" dirty="0" smtClean="0"/>
              <a:t> </a:t>
            </a:r>
            <a:r>
              <a:rPr lang="en-US" dirty="0" err="1" smtClean="0"/>
              <a:t>thỏ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gì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smtClean="0"/>
              <a:t>+ </a:t>
            </a:r>
            <a:r>
              <a:rPr lang="en-US" dirty="0" err="1" smtClean="0"/>
              <a:t>phía</a:t>
            </a:r>
            <a:r>
              <a:rPr lang="en-US" dirty="0" smtClean="0"/>
              <a:t> </a:t>
            </a:r>
            <a:r>
              <a:rPr lang="en-US" dirty="0" err="1" smtClean="0"/>
              <a:t>bên</a:t>
            </a:r>
            <a:r>
              <a:rPr lang="en-US" dirty="0" smtClean="0"/>
              <a:t> </a:t>
            </a:r>
            <a:r>
              <a:rPr lang="en-US" dirty="0" err="1" smtClean="0"/>
              <a:t>trái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thỏ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gì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smtClean="0"/>
              <a:t>+ </a:t>
            </a:r>
            <a:r>
              <a:rPr lang="en-US" dirty="0" err="1" smtClean="0"/>
              <a:t>phía</a:t>
            </a:r>
            <a:r>
              <a:rPr lang="en-US" dirty="0" smtClean="0"/>
              <a:t> </a:t>
            </a:r>
            <a:r>
              <a:rPr lang="en-US" dirty="0" err="1" smtClean="0"/>
              <a:t>bên</a:t>
            </a:r>
            <a:r>
              <a:rPr lang="en-US" dirty="0" smtClean="0"/>
              <a:t> </a:t>
            </a:r>
            <a:r>
              <a:rPr lang="en-US" dirty="0" err="1" smtClean="0"/>
              <a:t>trái</a:t>
            </a:r>
            <a:r>
              <a:rPr lang="en-US" dirty="0" smtClean="0"/>
              <a:t>, </a:t>
            </a:r>
            <a:r>
              <a:rPr lang="en-US" dirty="0" err="1" smtClean="0"/>
              <a:t>bên</a:t>
            </a:r>
            <a:r>
              <a:rPr lang="en-US" dirty="0" smtClean="0"/>
              <a:t> </a:t>
            </a:r>
            <a:r>
              <a:rPr lang="en-US" dirty="0" err="1" smtClean="0"/>
              <a:t>phải</a:t>
            </a:r>
            <a:r>
              <a:rPr lang="en-US" dirty="0" smtClean="0"/>
              <a:t> </a:t>
            </a:r>
            <a:r>
              <a:rPr lang="en-US" dirty="0" err="1" smtClean="0"/>
              <a:t>gấu</a:t>
            </a:r>
            <a:r>
              <a:rPr lang="en-US" dirty="0" smtClean="0"/>
              <a:t> </a:t>
            </a:r>
            <a:r>
              <a:rPr lang="en-US" dirty="0" err="1" smtClean="0"/>
              <a:t>bông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gì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smtClean="0"/>
              <a:t>+ </a:t>
            </a:r>
            <a:r>
              <a:rPr lang="en-US" dirty="0" err="1" smtClean="0"/>
              <a:t>phía</a:t>
            </a:r>
            <a:r>
              <a:rPr lang="en-US" dirty="0" smtClean="0"/>
              <a:t> </a:t>
            </a:r>
            <a:r>
              <a:rPr lang="en-US" dirty="0" err="1" smtClean="0"/>
              <a:t>bên</a:t>
            </a:r>
            <a:r>
              <a:rPr lang="en-US" dirty="0" smtClean="0"/>
              <a:t> </a:t>
            </a:r>
            <a:r>
              <a:rPr lang="en-US" dirty="0" err="1" smtClean="0"/>
              <a:t>phải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thỏ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gấu</a:t>
            </a:r>
            <a:r>
              <a:rPr lang="en-US" dirty="0" smtClean="0"/>
              <a:t> </a:t>
            </a:r>
            <a:r>
              <a:rPr lang="en-US" dirty="0" err="1" smtClean="0"/>
              <a:t>bông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gì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smtClean="0"/>
              <a:t>+ </a:t>
            </a:r>
            <a:r>
              <a:rPr lang="en-US" dirty="0" err="1" smtClean="0"/>
              <a:t>chùm</a:t>
            </a:r>
            <a:r>
              <a:rPr lang="en-US" dirty="0" smtClean="0"/>
              <a:t> </a:t>
            </a:r>
            <a:r>
              <a:rPr lang="en-US" dirty="0" err="1" smtClean="0"/>
              <a:t>bóng</a:t>
            </a:r>
            <a:r>
              <a:rPr lang="en-US" dirty="0" smtClean="0"/>
              <a:t> bay </a:t>
            </a:r>
            <a:r>
              <a:rPr lang="en-US" dirty="0" err="1" smtClean="0"/>
              <a:t>nằm</a:t>
            </a:r>
            <a:r>
              <a:rPr lang="en-US" dirty="0" smtClean="0"/>
              <a:t> </a:t>
            </a:r>
            <a:r>
              <a:rPr lang="en-US" dirty="0" err="1" smtClean="0"/>
              <a:t>bên</a:t>
            </a:r>
            <a:r>
              <a:rPr lang="en-US" dirty="0" smtClean="0"/>
              <a:t> </a:t>
            </a:r>
            <a:r>
              <a:rPr lang="en-US" dirty="0" err="1" smtClean="0"/>
              <a:t>phía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thỏ</a:t>
            </a:r>
            <a:r>
              <a:rPr lang="en-US" dirty="0" smtClean="0"/>
              <a:t>, </a:t>
            </a:r>
            <a:r>
              <a:rPr lang="en-US" dirty="0" err="1" smtClean="0"/>
              <a:t>bên</a:t>
            </a:r>
            <a:r>
              <a:rPr lang="en-US" dirty="0" smtClean="0"/>
              <a:t> </a:t>
            </a:r>
            <a:r>
              <a:rPr lang="en-US" dirty="0" err="1" smtClean="0"/>
              <a:t>phía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gấu</a:t>
            </a:r>
            <a:r>
              <a:rPr lang="en-US" dirty="0" smtClean="0"/>
              <a:t> </a:t>
            </a:r>
            <a:r>
              <a:rPr lang="en-US" dirty="0" err="1" smtClean="0"/>
              <a:t>bông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smtClean="0"/>
              <a:t>+ </a:t>
            </a:r>
            <a:r>
              <a:rPr lang="en-US" dirty="0" err="1" smtClean="0"/>
              <a:t>bạn</a:t>
            </a:r>
            <a:r>
              <a:rPr lang="en-US" dirty="0" smtClean="0"/>
              <a:t> </a:t>
            </a:r>
            <a:r>
              <a:rPr lang="en-US" dirty="0" err="1" smtClean="0"/>
              <a:t>thỏ</a:t>
            </a:r>
            <a:r>
              <a:rPr lang="en-US" dirty="0" smtClean="0"/>
              <a:t>, </a:t>
            </a:r>
            <a:r>
              <a:rPr lang="en-US" dirty="0" err="1" smtClean="0"/>
              <a:t>voi</a:t>
            </a:r>
            <a:r>
              <a:rPr lang="en-US" dirty="0" smtClean="0"/>
              <a:t> </a:t>
            </a:r>
            <a:r>
              <a:rPr lang="en-US" dirty="0" err="1" smtClean="0"/>
              <a:t>ngồi</a:t>
            </a:r>
            <a:r>
              <a:rPr lang="en-US" dirty="0" smtClean="0"/>
              <a:t> </a:t>
            </a:r>
            <a:r>
              <a:rPr lang="en-US" dirty="0" err="1" smtClean="0"/>
              <a:t>bên</a:t>
            </a:r>
            <a:r>
              <a:rPr lang="en-US" dirty="0" smtClean="0"/>
              <a:t>  </a:t>
            </a:r>
            <a:r>
              <a:rPr lang="en-US" dirty="0" err="1" smtClean="0"/>
              <a:t>phía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gấu</a:t>
            </a:r>
            <a:r>
              <a:rPr lang="en-US" dirty="0" smtClean="0"/>
              <a:t> </a:t>
            </a:r>
            <a:r>
              <a:rPr lang="en-US" dirty="0" err="1" smtClean="0"/>
              <a:t>bông</a:t>
            </a:r>
            <a:r>
              <a:rPr lang="en-US" dirty="0" smtClean="0"/>
              <a:t>?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84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0"/>
          <a:stretch/>
        </p:blipFill>
        <p:spPr>
          <a:xfrm>
            <a:off x="-1" y="0"/>
            <a:ext cx="12192001" cy="68552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2468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HĐ1: </a:t>
            </a:r>
            <a:r>
              <a:rPr lang="en-US" dirty="0" err="1" smtClean="0"/>
              <a:t>Ổn</a:t>
            </a:r>
            <a:r>
              <a:rPr lang="en-US" dirty="0" smtClean="0"/>
              <a:t> </a:t>
            </a:r>
            <a:r>
              <a:rPr lang="en-US" dirty="0" err="1" smtClean="0"/>
              <a:t>định</a:t>
            </a:r>
            <a:r>
              <a:rPr lang="en-US" dirty="0" smtClean="0"/>
              <a:t> </a:t>
            </a:r>
            <a:r>
              <a:rPr lang="en-US" dirty="0" err="1" smtClean="0"/>
              <a:t>tổ</a:t>
            </a:r>
            <a:r>
              <a:rPr lang="en-US" dirty="0" smtClean="0"/>
              <a:t> </a:t>
            </a:r>
            <a:r>
              <a:rPr lang="en-US" dirty="0" err="1" smtClean="0"/>
              <a:t>chức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hát</a:t>
            </a:r>
            <a:r>
              <a:rPr lang="en-US" dirty="0" smtClean="0"/>
              <a:t>: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bàn</a:t>
            </a:r>
            <a:r>
              <a:rPr lang="en-US" dirty="0" smtClean="0"/>
              <a:t> </a:t>
            </a:r>
            <a:r>
              <a:rPr lang="en-US" dirty="0" err="1" smtClean="0"/>
              <a:t>tay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 </a:t>
            </a:r>
            <a:r>
              <a:rPr lang="en-US" dirty="0" err="1" smtClean="0"/>
              <a:t>Đàm</a:t>
            </a:r>
            <a:r>
              <a:rPr lang="en-US" dirty="0" smtClean="0"/>
              <a:t> </a:t>
            </a:r>
            <a:r>
              <a:rPr lang="en-US" dirty="0" err="1" smtClean="0"/>
              <a:t>thoại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nội</a:t>
            </a:r>
            <a:r>
              <a:rPr lang="en-US" dirty="0" smtClean="0"/>
              <a:t> dung </a:t>
            </a: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hát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32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xem</a:t>
            </a:r>
            <a:r>
              <a:rPr lang="en-US" dirty="0" smtClean="0"/>
              <a:t> video </a:t>
            </a:r>
            <a:r>
              <a:rPr lang="en-US" dirty="0" err="1" smtClean="0"/>
              <a:t>cùng</a:t>
            </a:r>
            <a:r>
              <a:rPr lang="en-US" dirty="0" smtClean="0"/>
              <a:t> </a:t>
            </a:r>
            <a:r>
              <a:rPr lang="en-US" dirty="0" err="1" smtClean="0"/>
              <a:t>ôn</a:t>
            </a:r>
            <a:r>
              <a:rPr lang="en-US" dirty="0" smtClean="0"/>
              <a:t> </a:t>
            </a:r>
            <a:r>
              <a:rPr lang="en-US" dirty="0" err="1" smtClean="0"/>
              <a:t>lại</a:t>
            </a:r>
            <a:r>
              <a:rPr lang="en-US" dirty="0" smtClean="0"/>
              <a:t> </a:t>
            </a:r>
            <a:r>
              <a:rPr lang="en-US" dirty="0" err="1" smtClean="0"/>
              <a:t>phía</a:t>
            </a:r>
            <a:r>
              <a:rPr lang="en-US" dirty="0" smtClean="0"/>
              <a:t> </a:t>
            </a:r>
            <a:r>
              <a:rPr lang="en-US" dirty="0" err="1" smtClean="0"/>
              <a:t>phải</a:t>
            </a:r>
            <a:r>
              <a:rPr lang="en-US" dirty="0" smtClean="0"/>
              <a:t>, </a:t>
            </a:r>
            <a:r>
              <a:rPr lang="en-US" dirty="0" err="1" smtClean="0"/>
              <a:t>phái</a:t>
            </a:r>
            <a:r>
              <a:rPr lang="en-US" dirty="0" smtClean="0"/>
              <a:t> </a:t>
            </a:r>
            <a:r>
              <a:rPr lang="en-US" dirty="0" err="1" smtClean="0"/>
              <a:t>trái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bản</a:t>
            </a:r>
            <a:r>
              <a:rPr lang="en-US" dirty="0" smtClean="0"/>
              <a:t> </a:t>
            </a:r>
            <a:r>
              <a:rPr lang="en-US" dirty="0" err="1" smtClean="0"/>
              <a:t>thân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- </a:t>
            </a: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đàm</a:t>
            </a:r>
            <a:r>
              <a:rPr lang="en-US" dirty="0" smtClean="0"/>
              <a:t> </a:t>
            </a:r>
            <a:r>
              <a:rPr lang="en-US" dirty="0" err="1" smtClean="0"/>
              <a:t>thoại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tình</a:t>
            </a:r>
            <a:r>
              <a:rPr lang="en-US" dirty="0" smtClean="0"/>
              <a:t> </a:t>
            </a:r>
            <a:r>
              <a:rPr lang="en-US" dirty="0" err="1" smtClean="0"/>
              <a:t>huống</a:t>
            </a:r>
            <a:r>
              <a:rPr lang="en-US" dirty="0" smtClean="0"/>
              <a:t> </a:t>
            </a:r>
            <a:r>
              <a:rPr lang="en-US" dirty="0" err="1" smtClean="0"/>
              <a:t>xảy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hỏi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theo</a:t>
            </a:r>
            <a:r>
              <a:rPr lang="en-US" dirty="0" smtClean="0"/>
              <a:t> </a:t>
            </a:r>
            <a:r>
              <a:rPr lang="en-US" dirty="0" err="1" smtClean="0"/>
              <a:t>hướng</a:t>
            </a:r>
            <a:r>
              <a:rPr lang="en-US" dirty="0" smtClean="0"/>
              <a:t> </a:t>
            </a:r>
            <a:r>
              <a:rPr lang="en-US" dirty="0" err="1" smtClean="0"/>
              <a:t>tay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ảnh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68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564" y="0"/>
            <a:ext cx="122015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881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80" r="1910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869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81" y="0"/>
            <a:ext cx="11917438" cy="680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094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34" y="0"/>
            <a:ext cx="121665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538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HĐ2: </a:t>
            </a:r>
            <a:r>
              <a:rPr lang="en-US" dirty="0" err="1" smtClean="0"/>
              <a:t>Xác</a:t>
            </a:r>
            <a:r>
              <a:rPr lang="en-US" dirty="0" smtClean="0"/>
              <a:t> </a:t>
            </a:r>
            <a:r>
              <a:rPr lang="en-US" dirty="0" err="1" smtClean="0"/>
              <a:t>định</a:t>
            </a:r>
            <a:r>
              <a:rPr lang="en-US" dirty="0" smtClean="0"/>
              <a:t> </a:t>
            </a:r>
            <a:r>
              <a:rPr lang="en-US" dirty="0" err="1" smtClean="0"/>
              <a:t>phía</a:t>
            </a:r>
            <a:r>
              <a:rPr lang="en-US" dirty="0" smtClean="0"/>
              <a:t> </a:t>
            </a:r>
            <a:r>
              <a:rPr lang="en-US" dirty="0" err="1" smtClean="0"/>
              <a:t>phải</a:t>
            </a:r>
            <a:r>
              <a:rPr lang="en-US" dirty="0" smtClean="0"/>
              <a:t>, </a:t>
            </a:r>
            <a:r>
              <a:rPr lang="en-US" dirty="0" err="1" smtClean="0"/>
              <a:t>trái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đối</a:t>
            </a:r>
            <a:r>
              <a:rPr lang="en-US" dirty="0" smtClean="0"/>
              <a:t> </a:t>
            </a:r>
            <a:r>
              <a:rPr lang="en-US" dirty="0" err="1" smtClean="0"/>
              <a:t>tượng</a:t>
            </a:r>
            <a:r>
              <a:rPr lang="en-US" dirty="0" smtClean="0"/>
              <a:t> </a:t>
            </a:r>
            <a:r>
              <a:rPr lang="en-US" dirty="0" err="1" smtClean="0"/>
              <a:t>khác</a:t>
            </a:r>
            <a:r>
              <a:rPr lang="en-US" dirty="0" smtClean="0"/>
              <a:t>:</a:t>
            </a:r>
          </a:p>
          <a:p>
            <a:pPr>
              <a:buFontTx/>
              <a:buChar char="-"/>
            </a:pPr>
            <a:r>
              <a:rPr lang="en-US" dirty="0" err="1" smtClean="0"/>
              <a:t>Đây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phía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bạn</a:t>
            </a:r>
            <a:r>
              <a:rPr lang="en-US" dirty="0" smtClean="0"/>
              <a:t> </a:t>
            </a:r>
            <a:r>
              <a:rPr lang="en-US" dirty="0" err="1" smtClean="0"/>
              <a:t>Gấu</a:t>
            </a:r>
            <a:r>
              <a:rPr lang="en-US" dirty="0" smtClean="0"/>
              <a:t>, </a:t>
            </a:r>
            <a:r>
              <a:rPr lang="en-US" dirty="0" err="1" smtClean="0"/>
              <a:t>còn</a:t>
            </a:r>
            <a:r>
              <a:rPr lang="en-US" dirty="0" smtClean="0"/>
              <a:t> </a:t>
            </a:r>
            <a:r>
              <a:rPr lang="en-US" dirty="0" err="1" smtClean="0"/>
              <a:t>tay</a:t>
            </a:r>
            <a:r>
              <a:rPr lang="en-US" dirty="0" smtClean="0"/>
              <a:t> </a:t>
            </a:r>
            <a:r>
              <a:rPr lang="en-US" dirty="0" err="1" smtClean="0"/>
              <a:t>bên</a:t>
            </a:r>
            <a:r>
              <a:rPr lang="en-US" dirty="0" smtClean="0"/>
              <a:t> </a:t>
            </a:r>
            <a:r>
              <a:rPr lang="en-US" dirty="0" err="1" smtClean="0"/>
              <a:t>còn</a:t>
            </a:r>
            <a:r>
              <a:rPr lang="en-US" dirty="0" smtClean="0"/>
              <a:t> </a:t>
            </a:r>
            <a:r>
              <a:rPr lang="en-US" dirty="0" err="1" smtClean="0"/>
              <a:t>lại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phía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bạn</a:t>
            </a:r>
            <a:r>
              <a:rPr lang="en-US" dirty="0" smtClean="0"/>
              <a:t> </a:t>
            </a:r>
            <a:r>
              <a:rPr lang="en-US" dirty="0" err="1" smtClean="0"/>
              <a:t>Gấu</a:t>
            </a:r>
            <a:r>
              <a:rPr lang="en-US" dirty="0" smtClean="0"/>
              <a:t>?</a:t>
            </a:r>
          </a:p>
          <a:p>
            <a:pPr>
              <a:buFontTx/>
              <a:buChar char="-"/>
            </a:pP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bé</a:t>
            </a:r>
            <a:r>
              <a:rPr lang="en-US" dirty="0" smtClean="0"/>
              <a:t> </a:t>
            </a:r>
            <a:r>
              <a:rPr lang="en-US" dirty="0" err="1" smtClean="0"/>
              <a:t>cùng</a:t>
            </a:r>
            <a:r>
              <a:rPr lang="en-US" dirty="0" smtClean="0"/>
              <a:t> </a:t>
            </a:r>
            <a:r>
              <a:rPr lang="en-US" dirty="0" err="1" smtClean="0"/>
              <a:t>xác</a:t>
            </a:r>
            <a:r>
              <a:rPr lang="en-US" dirty="0" smtClean="0"/>
              <a:t> </a:t>
            </a:r>
            <a:r>
              <a:rPr lang="en-US" dirty="0" err="1" smtClean="0"/>
              <a:t>định</a:t>
            </a:r>
            <a:r>
              <a:rPr lang="en-US" dirty="0" smtClean="0"/>
              <a:t> </a:t>
            </a:r>
            <a:r>
              <a:rPr lang="en-US" dirty="0" err="1" smtClean="0"/>
              <a:t>phía</a:t>
            </a:r>
            <a:r>
              <a:rPr lang="en-US" dirty="0" smtClean="0"/>
              <a:t> </a:t>
            </a:r>
            <a:r>
              <a:rPr lang="en-US" dirty="0" err="1" smtClean="0"/>
              <a:t>phải</a:t>
            </a:r>
            <a:r>
              <a:rPr lang="en-US" dirty="0" smtClean="0"/>
              <a:t>, </a:t>
            </a:r>
            <a:r>
              <a:rPr lang="en-US" dirty="0" err="1" smtClean="0"/>
              <a:t>trái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bạn</a:t>
            </a:r>
            <a:r>
              <a:rPr lang="en-US" dirty="0" smtClean="0"/>
              <a:t> </a:t>
            </a:r>
            <a:r>
              <a:rPr lang="en-US" dirty="0" err="1" smtClean="0"/>
              <a:t>thỏ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bạn</a:t>
            </a:r>
            <a:r>
              <a:rPr lang="en-US" dirty="0" smtClean="0"/>
              <a:t> </a:t>
            </a:r>
            <a:r>
              <a:rPr lang="en-US" dirty="0" err="1" smtClean="0"/>
              <a:t>voi</a:t>
            </a:r>
            <a:r>
              <a:rPr lang="en-US" dirty="0" smtClean="0"/>
              <a:t> </a:t>
            </a:r>
            <a:r>
              <a:rPr lang="en-US" dirty="0" err="1" smtClean="0"/>
              <a:t>nữa</a:t>
            </a:r>
            <a:r>
              <a:rPr lang="en-US" dirty="0" smtClean="0"/>
              <a:t> </a:t>
            </a:r>
            <a:r>
              <a:rPr lang="en-US" dirty="0" err="1" smtClean="0"/>
              <a:t>nhé</a:t>
            </a:r>
            <a:r>
              <a:rPr lang="en-US" dirty="0" smtClean="0"/>
              <a:t>?</a:t>
            </a:r>
          </a:p>
          <a:p>
            <a:pPr>
              <a:buFontTx/>
              <a:buChar char="-"/>
            </a:pPr>
            <a:r>
              <a:rPr lang="en-US" dirty="0" err="1" smtClean="0"/>
              <a:t>Đây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phía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, </a:t>
            </a:r>
            <a:r>
              <a:rPr lang="en-US" dirty="0" err="1" smtClean="0"/>
              <a:t>còn</a:t>
            </a:r>
            <a:r>
              <a:rPr lang="en-US" dirty="0" smtClean="0"/>
              <a:t> </a:t>
            </a:r>
            <a:r>
              <a:rPr lang="en-US" dirty="0" err="1" smtClean="0"/>
              <a:t>bên</a:t>
            </a:r>
            <a:r>
              <a:rPr lang="en-US" dirty="0" smtClean="0"/>
              <a:t> </a:t>
            </a:r>
            <a:r>
              <a:rPr lang="en-US" dirty="0" err="1" smtClean="0"/>
              <a:t>kia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phía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?</a:t>
            </a:r>
          </a:p>
          <a:p>
            <a:pPr>
              <a:buFontTx/>
              <a:buChar char="-"/>
            </a:pP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đứng</a:t>
            </a:r>
            <a:r>
              <a:rPr lang="en-US" dirty="0" smtClean="0"/>
              <a:t> </a:t>
            </a:r>
            <a:r>
              <a:rPr lang="en-US" dirty="0" err="1" smtClean="0"/>
              <a:t>đối</a:t>
            </a:r>
            <a:r>
              <a:rPr lang="en-US" dirty="0" smtClean="0"/>
              <a:t> </a:t>
            </a:r>
            <a:r>
              <a:rPr lang="en-US" dirty="0" err="1" smtClean="0"/>
              <a:t>diện</a:t>
            </a:r>
            <a:r>
              <a:rPr lang="en-US" dirty="0" smtClean="0"/>
              <a:t> </a:t>
            </a:r>
            <a:r>
              <a:rPr lang="en-US" dirty="0" err="1" smtClean="0"/>
              <a:t>thì</a:t>
            </a:r>
            <a:r>
              <a:rPr lang="en-US" dirty="0" smtClean="0"/>
              <a:t> </a:t>
            </a:r>
            <a:r>
              <a:rPr lang="en-US" dirty="0" err="1" smtClean="0"/>
              <a:t>phía</a:t>
            </a:r>
            <a:r>
              <a:rPr lang="en-US" dirty="0" smtClean="0"/>
              <a:t> </a:t>
            </a:r>
            <a:r>
              <a:rPr lang="en-US" dirty="0" err="1" smtClean="0"/>
              <a:t>phải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thỏ</a:t>
            </a:r>
            <a:r>
              <a:rPr lang="en-US" dirty="0" smtClean="0"/>
              <a:t> con </a:t>
            </a:r>
            <a:r>
              <a:rPr lang="en-US" dirty="0" err="1" smtClean="0"/>
              <a:t>sẽ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phía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con? </a:t>
            </a:r>
            <a:r>
              <a:rPr lang="en-US" dirty="0" err="1" smtClean="0"/>
              <a:t>Phía</a:t>
            </a:r>
            <a:r>
              <a:rPr lang="en-US" dirty="0" smtClean="0"/>
              <a:t> </a:t>
            </a:r>
            <a:r>
              <a:rPr lang="en-US" dirty="0" err="1" smtClean="0"/>
              <a:t>trái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thỏ</a:t>
            </a:r>
            <a:r>
              <a:rPr lang="en-US" dirty="0" smtClean="0"/>
              <a:t> </a:t>
            </a:r>
            <a:r>
              <a:rPr lang="en-US" dirty="0" err="1" smtClean="0"/>
              <a:t>sẽ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phía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con? </a:t>
            </a:r>
            <a:r>
              <a:rPr lang="en-US" dirty="0" err="1" smtClean="0"/>
              <a:t>Các</a:t>
            </a:r>
            <a:r>
              <a:rPr lang="en-US" dirty="0" smtClean="0"/>
              <a:t> con </a:t>
            </a:r>
            <a:r>
              <a:rPr lang="en-US" dirty="0" err="1" smtClean="0"/>
              <a:t>hãy</a:t>
            </a:r>
            <a:r>
              <a:rPr lang="en-US" dirty="0" smtClean="0"/>
              <a:t> </a:t>
            </a:r>
            <a:r>
              <a:rPr lang="en-US" dirty="0" err="1" smtClean="0"/>
              <a:t>giơ</a:t>
            </a:r>
            <a:r>
              <a:rPr lang="en-US" dirty="0" smtClean="0"/>
              <a:t> </a:t>
            </a:r>
            <a:r>
              <a:rPr lang="en-US" dirty="0" err="1" smtClean="0"/>
              <a:t>tay</a:t>
            </a:r>
            <a:r>
              <a:rPr lang="en-US" dirty="0" smtClean="0"/>
              <a:t> </a:t>
            </a:r>
            <a:r>
              <a:rPr lang="en-US" dirty="0" err="1" smtClean="0"/>
              <a:t>phải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mình</a:t>
            </a:r>
            <a:r>
              <a:rPr lang="en-US" dirty="0" smtClean="0"/>
              <a:t> </a:t>
            </a:r>
            <a:r>
              <a:rPr lang="en-US" dirty="0" err="1" smtClean="0"/>
              <a:t>lên</a:t>
            </a:r>
            <a:r>
              <a:rPr lang="en-US" dirty="0" smtClean="0"/>
              <a:t> </a:t>
            </a:r>
            <a:r>
              <a:rPr lang="en-US" dirty="0" err="1" smtClean="0"/>
              <a:t>xem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đúng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?</a:t>
            </a:r>
          </a:p>
          <a:p>
            <a:pPr algn="ctr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13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565" y="-17224"/>
            <a:ext cx="12041203" cy="687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4152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1054</TotalTime>
  <Words>300</Words>
  <Application>Microsoft Office PowerPoint</Application>
  <PresentationFormat>Widescreen</PresentationFormat>
  <Paragraphs>28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46</cp:revision>
  <dcterms:created xsi:type="dcterms:W3CDTF">2022-01-08T15:57:36Z</dcterms:created>
  <dcterms:modified xsi:type="dcterms:W3CDTF">2022-03-19T14:24:00Z</dcterms:modified>
</cp:coreProperties>
</file>