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9B568-19DA-4990-A25F-B869C8BF6DBF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D9A1F-AAF9-4998-AAC2-684F6C7F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6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9A1F-AAF9-4998-AAC2-684F6C7F35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6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4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4342" y="2559461"/>
            <a:ext cx="6400800" cy="762000"/>
          </a:xfrm>
          <a:noFill/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2386987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5181600"/>
            <a:ext cx="2386987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6" y="5181600"/>
            <a:ext cx="2386987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13" y="5181600"/>
            <a:ext cx="2386987" cy="167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30706" y="352933"/>
            <a:ext cx="5892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vi-V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42" y="1012237"/>
            <a:ext cx="1066800" cy="1066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31571" y="3697531"/>
            <a:ext cx="4978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2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863" y="2438400"/>
            <a:ext cx="3185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khéo</a:t>
            </a:r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tay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75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20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7912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3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066800" y="1752600"/>
            <a:ext cx="7543800" cy="3124200"/>
          </a:xfrm>
          <a:prstGeom prst="wedgeRoundRectCallout">
            <a:avLst>
              <a:gd name="adj1" fmla="val -39727"/>
              <a:gd name="adj2" fmla="val 58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4)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39972471"/>
  <p:tag name="ISPRING_LMS_API_VERSION" val="SCORM 2004 (2nd edition)"/>
  <p:tag name="ISPRING_ULTRA_SCORM_COURSE_ID" val="C6A71E57-E729-4DCB-8CD6-698300BF593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v\uFFFDW6{3C553433-B02B-4BF4-8480-5B9DBB0D8D29}&quot;,&quot;E:\\GA điện tử K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ro chuyen ve ngoi nha cua b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D226E6-6375-49B9-B653-6E7E31D502EB}:2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C999D2-9036-49E3-B3A4-BED0F0C058A9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A60119-C496-40DB-BEE7-AC34732CC5BB}:2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13A8E3-6018-45A5-81B0-69B74BF1351F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CDAD4A-01E6-450D-A291-B8CE138EE5B6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4F5653-DF79-4A0C-90FB-E92A04CF66BF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2605AC-77F5-4EB7-B265-1A4F2D2489BD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86015D-85CB-4B13-9433-6041B6EB365F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D12DAE-B224-4D4D-B041-A2746305B168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971BFB-D0CD-4C0A-9460-BB70828173C4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CF9813-584E-428E-9332-7D8AC486CDC4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118</Words>
  <Application>Microsoft Office PowerPoint</Application>
  <PresentationFormat>On-screen Show (4:3)</PresentationFormat>
  <Paragraphs>28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UTM Avo</vt:lpstr>
      <vt:lpstr>Office Theme</vt:lpstr>
      <vt:lpstr>PowerPoint Presentation</vt:lpstr>
      <vt:lpstr>Vận động tự do</vt:lpstr>
      <vt:lpstr>Trò chuyện về ngôi nhà của bé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Giờ học đến đây là kết thúc, xin chào và hẹn gặp lại các con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 chuyen ve ngoi nha cua be</dc:title>
  <dc:creator>Administrator</dc:creator>
  <cp:lastModifiedBy>Admin</cp:lastModifiedBy>
  <cp:revision>10</cp:revision>
  <dcterms:created xsi:type="dcterms:W3CDTF">2006-08-16T00:00:00Z</dcterms:created>
  <dcterms:modified xsi:type="dcterms:W3CDTF">2021-11-28T09:26:31Z</dcterms:modified>
</cp:coreProperties>
</file>