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4" r:id="rId4"/>
    <p:sldId id="265" r:id="rId5"/>
    <p:sldId id="259" r:id="rId6"/>
    <p:sldId id="260" r:id="rId7"/>
    <p:sldId id="261" r:id="rId8"/>
    <p:sldId id="262" r:id="rId9"/>
    <p:sldId id="258" r:id="rId10"/>
    <p:sldId id="266" r:id="rId11"/>
    <p:sldId id="26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E798B-9EE8-4CCB-B2FB-684E35004A28}" type="datetimeFigureOut">
              <a:rPr lang="en-US" smtClean="0"/>
              <a:t>21/5/2022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20ADE-B94D-4532-B98D-BCA7B1AD5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950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E798B-9EE8-4CCB-B2FB-684E35004A28}" type="datetimeFigureOut">
              <a:rPr lang="en-US" smtClean="0"/>
              <a:t>21/5/2022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20ADE-B94D-4532-B98D-BCA7B1AD5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14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E798B-9EE8-4CCB-B2FB-684E35004A28}" type="datetimeFigureOut">
              <a:rPr lang="en-US" smtClean="0"/>
              <a:t>21/5/2022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20ADE-B94D-4532-B98D-BCA7B1AD5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9007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A07778-3C75-45A9-AB01-64A3B75D52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8598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E798B-9EE8-4CCB-B2FB-684E35004A28}" type="datetimeFigureOut">
              <a:rPr lang="en-US" smtClean="0"/>
              <a:t>21/5/2022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20ADE-B94D-4532-B98D-BCA7B1AD5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669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E798B-9EE8-4CCB-B2FB-684E35004A28}" type="datetimeFigureOut">
              <a:rPr lang="en-US" smtClean="0"/>
              <a:t>21/5/2022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20ADE-B94D-4532-B98D-BCA7B1AD5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517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E798B-9EE8-4CCB-B2FB-684E35004A28}" type="datetimeFigureOut">
              <a:rPr lang="en-US" smtClean="0"/>
              <a:t>21/5/2022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20ADE-B94D-4532-B98D-BCA7B1AD5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892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E798B-9EE8-4CCB-B2FB-684E35004A28}" type="datetimeFigureOut">
              <a:rPr lang="en-US" smtClean="0"/>
              <a:t>21/5/2022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20ADE-B94D-4532-B98D-BCA7B1AD5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915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E798B-9EE8-4CCB-B2FB-684E35004A28}" type="datetimeFigureOut">
              <a:rPr lang="en-US" smtClean="0"/>
              <a:t>21/5/2022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20ADE-B94D-4532-B98D-BCA7B1AD5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150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E798B-9EE8-4CCB-B2FB-684E35004A28}" type="datetimeFigureOut">
              <a:rPr lang="en-US" smtClean="0"/>
              <a:t>21/5/2022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20ADE-B94D-4532-B98D-BCA7B1AD5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652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E798B-9EE8-4CCB-B2FB-684E35004A28}" type="datetimeFigureOut">
              <a:rPr lang="en-US" smtClean="0"/>
              <a:t>21/5/2022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20ADE-B94D-4532-B98D-BCA7B1AD5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134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E798B-9EE8-4CCB-B2FB-684E35004A28}" type="datetimeFigureOut">
              <a:rPr lang="en-US" smtClean="0"/>
              <a:t>21/5/2022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20ADE-B94D-4532-B98D-BCA7B1AD5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64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5E798B-9EE8-4CCB-B2FB-684E35004A28}" type="datetimeFigureOut">
              <a:rPr lang="en-US" smtClean="0"/>
              <a:t>21/5/2022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820ADE-B94D-4532-B98D-BCA7B1AD5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306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4" Type="http://schemas.openxmlformats.org/officeDocument/2006/relationships/image" Target="../media/image21.png"/><Relationship Id="rId9" Type="http://schemas.openxmlformats.org/officeDocument/2006/relationships/slide" Target="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wmf"/><Relationship Id="rId4" Type="http://schemas.openxmlformats.org/officeDocument/2006/relationships/image" Target="../media/image10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wmf"/><Relationship Id="rId4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6.jpeg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9.png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7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20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411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8194" y="0"/>
            <a:ext cx="34578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UBND QUẬN LONG BIÊN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TRƯỜNG MN THẠCH CẦU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82044"/>
            <a:ext cx="893989" cy="88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4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3366845" y="1018061"/>
            <a:ext cx="5672974" cy="5304362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085335"/>
              <a:ext cx="2025648" cy="10445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0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</a:t>
              </a:r>
              <a:endParaRPr lang="vi-VN" sz="6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1965211"/>
              <a:ext cx="2025648" cy="1115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ô</a:t>
              </a:r>
              <a:endParaRPr lang="vi-VN" sz="6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082410"/>
              <a:ext cx="2025648" cy="10445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000" b="1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endParaRPr lang="vi-VN" sz="6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1969815"/>
              <a:ext cx="2025648" cy="1115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0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</a:t>
              </a:r>
              <a:endParaRPr lang="vi-VN" sz="6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305004"/>
              <a:ext cx="2025648" cy="1115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0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ư</a:t>
              </a:r>
              <a:endParaRPr lang="vi-VN" sz="6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309045"/>
              <a:ext cx="2025648" cy="10445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000" b="1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</a:t>
              </a:r>
              <a:endParaRPr lang="vi-VN" sz="6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316285"/>
              <a:ext cx="2025648" cy="10445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0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ơ</a:t>
              </a:r>
              <a:endParaRPr lang="vi-VN" sz="6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336515"/>
              <a:ext cx="2025648" cy="1115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ê</a:t>
              </a:r>
              <a:endParaRPr lang="vi-VN" sz="6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624670" y="2398"/>
            <a:ext cx="835037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  <a:r>
              <a:rPr lang="en-US" sz="6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Kì</a:t>
            </a:r>
            <a:r>
              <a:rPr lang="en-US" sz="6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diệu</a:t>
            </a:r>
            <a:endParaRPr lang="en-US" sz="6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898" y="964713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421" y="3092574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1520217" y="3010325"/>
            <a:ext cx="315401" cy="25102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0" name="Isosceles Triangle 59"/>
          <p:cNvSpPr/>
          <p:nvPr/>
        </p:nvSpPr>
        <p:spPr>
          <a:xfrm rot="16200000">
            <a:off x="8821010" y="2717090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5" name="Group 4"/>
          <p:cNvGrpSpPr/>
          <p:nvPr/>
        </p:nvGrpSpPr>
        <p:grpSpPr>
          <a:xfrm>
            <a:off x="8456829" y="2978139"/>
            <a:ext cx="1652033" cy="783772"/>
            <a:chOff x="10483359" y="2586448"/>
            <a:chExt cx="1652033" cy="783772"/>
          </a:xfrm>
        </p:grpSpPr>
        <p:sp>
          <p:nvSpPr>
            <p:cNvPr id="61" name="Isosceles Triangle 60"/>
            <p:cNvSpPr/>
            <p:nvPr/>
          </p:nvSpPr>
          <p:spPr>
            <a:xfrm rot="16200000">
              <a:off x="10840537" y="2330646"/>
              <a:ext cx="605716" cy="1320071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4" name="Heart 23">
              <a:hlinkClick r:id="rId9" action="ppaction://hlinksldjump"/>
            </p:cNvPr>
            <p:cNvSpPr/>
            <p:nvPr/>
          </p:nvSpPr>
          <p:spPr>
            <a:xfrm rot="5400000">
              <a:off x="11351621" y="2586449"/>
              <a:ext cx="783772" cy="783770"/>
            </a:xfrm>
            <a:prstGeom prst="heart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345031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9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51" grpId="0" animBg="1"/>
      <p:bldP spid="6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altLang="en-US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altLang="en-US" smtClean="0"/>
          </a:p>
        </p:txBody>
      </p:sp>
      <p:pic>
        <p:nvPicPr>
          <p:cNvPr id="12292" name="Picture 4" descr="vong hoa de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082" y="0"/>
            <a:ext cx="1223908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57" name="WordArt 5"/>
          <p:cNvSpPr>
            <a:spLocks noChangeArrowheads="1" noChangeShapeType="1" noTextEdit="1"/>
          </p:cNvSpPr>
          <p:nvPr/>
        </p:nvSpPr>
        <p:spPr bwMode="auto">
          <a:xfrm rot="347876">
            <a:off x="3170961" y="1545354"/>
            <a:ext cx="6327775" cy="27368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3600" b="1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b="1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600" b="1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3600" b="1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PH </a:t>
            </a:r>
            <a:r>
              <a:rPr lang="en-US" sz="3600" b="1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MGL A2</a:t>
            </a:r>
            <a:endParaRPr lang="en-US" sz="3600" b="1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4" name="Picture 6" descr=" Anhdepblog.com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74" y="5392783"/>
            <a:ext cx="2743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 descr=" Anhdepblog.com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61486" y="5562600"/>
            <a:ext cx="2743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8" descr=" Anhdepblog.com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0230" y="-29475"/>
            <a:ext cx="13811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9" descr=" Anhdepblog.com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454" y="-52191"/>
            <a:ext cx="13811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9" name="Picture 7" descr="Firewrk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34340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7" descr="Firewrk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116" y="118993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Firewrk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836" y="1446213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223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1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1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1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849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849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15" name="Rectangle 1"/>
          <p:cNvSpPr>
            <a:spLocks noChangeArrowheads="1"/>
          </p:cNvSpPr>
          <p:nvPr/>
        </p:nvSpPr>
        <p:spPr bwMode="auto">
          <a:xfrm>
            <a:off x="918682" y="796835"/>
            <a:ext cx="5073677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3600" b="1" dirty="0">
                <a:solidFill>
                  <a:srgbClr val="FF0000"/>
                </a:solidFill>
              </a:rPr>
              <a:t>Ai người đến lớp</a:t>
            </a:r>
          </a:p>
          <a:p>
            <a:pPr eaLnBrk="1" hangingPunct="1"/>
            <a:r>
              <a:rPr lang="vi-VN" altLang="en-US" sz="3600" b="1" dirty="0">
                <a:solidFill>
                  <a:srgbClr val="FF0000"/>
                </a:solidFill>
              </a:rPr>
              <a:t>Chăm chỉ sớm chiều</a:t>
            </a:r>
          </a:p>
          <a:p>
            <a:pPr eaLnBrk="1" hangingPunct="1"/>
            <a:r>
              <a:rPr lang="vi-VN" altLang="en-US" sz="3600" b="1" dirty="0">
                <a:solidFill>
                  <a:srgbClr val="FF0000"/>
                </a:solidFill>
              </a:rPr>
              <a:t>Dạy bảo mọi điều</a:t>
            </a:r>
          </a:p>
          <a:p>
            <a:pPr eaLnBrk="1" hangingPunct="1"/>
            <a:r>
              <a:rPr lang="vi-VN" altLang="en-US" sz="3600" b="1" dirty="0">
                <a:solidFill>
                  <a:srgbClr val="FF0000"/>
                </a:solidFill>
              </a:rPr>
              <a:t>Cho con khôn lớn?</a:t>
            </a:r>
          </a:p>
          <a:p>
            <a:pPr eaLnBrk="1" hangingPunct="1"/>
            <a:r>
              <a:rPr lang="vi-VN" altLang="en-US" sz="3600" dirty="0">
                <a:solidFill>
                  <a:srgbClr val="FFFF00"/>
                </a:solidFill>
              </a:rPr>
              <a:t>             ( Cô giáo).</a:t>
            </a:r>
          </a:p>
        </p:txBody>
      </p:sp>
    </p:spTree>
    <p:extLst>
      <p:ext uri="{BB962C8B-B14F-4D97-AF65-F5344CB8AC3E}">
        <p14:creationId xmlns:p14="http://schemas.microsoft.com/office/powerpoint/2010/main" val="284169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88958" y="3013501"/>
            <a:ext cx="97145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37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411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8194" y="0"/>
            <a:ext cx="34578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UBND QUẬN LONG BIÊN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TRƯỜNG MN THẠCH CẦU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82044"/>
            <a:ext cx="893989" cy="88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24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2" descr="color_lov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52400"/>
            <a:ext cx="9144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55" name="WordArt 3"/>
          <p:cNvSpPr>
            <a:spLocks noChangeArrowheads="1" noChangeShapeType="1" noTextEdit="1"/>
          </p:cNvSpPr>
          <p:nvPr/>
        </p:nvSpPr>
        <p:spPr bwMode="auto">
          <a:xfrm>
            <a:off x="4572000" y="1219200"/>
            <a:ext cx="4267200" cy="13716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b="1" kern="10" spc="-360">
                <a:ln w="1270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 thi tài</a:t>
            </a:r>
          </a:p>
        </p:txBody>
      </p:sp>
      <p:pic>
        <p:nvPicPr>
          <p:cNvPr id="202756" name="Picture 4" descr="star ti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53340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2757" name="Picture 5" descr="B1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27221" flipV="1">
            <a:off x="1524000" y="6705600"/>
            <a:ext cx="9290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2758" name="Picture 6" descr="B1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0" y="-114300"/>
            <a:ext cx="92900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2759" name="Picture 7" descr="B1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121025" y="2473325"/>
            <a:ext cx="92900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2760" name="Picture 8" descr="B1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022975" y="2098675"/>
            <a:ext cx="92900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6613526" y="4684713"/>
            <a:ext cx="39020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>
              <a:cs typeface="Arial" panose="020B0604020202020204" pitchFamily="34" charset="0"/>
            </a:endParaRPr>
          </a:p>
        </p:txBody>
      </p:sp>
      <p:sp>
        <p:nvSpPr>
          <p:cNvPr id="202762" name="WordArt 10"/>
          <p:cNvSpPr>
            <a:spLocks noChangeArrowheads="1" noChangeShapeType="1" noTextEdit="1"/>
          </p:cNvSpPr>
          <p:nvPr/>
        </p:nvSpPr>
        <p:spPr bwMode="auto">
          <a:xfrm>
            <a:off x="2895601" y="2819400"/>
            <a:ext cx="6886575" cy="1752600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nghề phổ biến </a:t>
            </a:r>
          </a:p>
        </p:txBody>
      </p:sp>
    </p:spTree>
    <p:extLst>
      <p:ext uri="{BB962C8B-B14F-4D97-AF65-F5344CB8AC3E}">
        <p14:creationId xmlns:p14="http://schemas.microsoft.com/office/powerpoint/2010/main" val="682442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2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2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2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27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27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2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27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27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2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27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27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2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27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27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2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027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2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02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0" fill="hold"/>
                                        <p:tgtEl>
                                          <p:spTgt spid="2027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0" fill="hold"/>
                                        <p:tgtEl>
                                          <p:spTgt spid="2027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2000"/>
                                        <p:tgtEl>
                                          <p:spTgt spid="202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altLang="en-US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altLang="en-US" smtClean="0"/>
          </a:p>
        </p:txBody>
      </p:sp>
      <p:pic>
        <p:nvPicPr>
          <p:cNvPr id="12292" name="Picture 4" descr="vong hoa de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082" y="0"/>
            <a:ext cx="1223908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57" name="WordArt 5"/>
          <p:cNvSpPr>
            <a:spLocks noChangeArrowheads="1" noChangeShapeType="1" noTextEdit="1"/>
          </p:cNvSpPr>
          <p:nvPr/>
        </p:nvSpPr>
        <p:spPr bwMode="auto">
          <a:xfrm rot="347876">
            <a:off x="3200401" y="1981200"/>
            <a:ext cx="6327775" cy="27368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04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 ngôi nhà bí ẩn</a:t>
            </a:r>
            <a:endParaRPr lang="en-US" sz="3600" b="1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04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4" name="Picture 6" descr=" Anhdepblog.com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74" y="5392783"/>
            <a:ext cx="2743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 descr=" Anhdepblog.com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61486" y="5562600"/>
            <a:ext cx="2743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8" descr=" Anhdepblog.com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9252" y="48192"/>
            <a:ext cx="13811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9" descr=" Anhdepblog.com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19" y="103981"/>
            <a:ext cx="13811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9" name="Picture 7" descr="Firewrk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34340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7" descr="Firewrk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98120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Firewrk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44780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3782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1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1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1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849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849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" name="Object 16"/>
          <p:cNvGraphicFramePr>
            <a:graphicFrameLocks noGrp="1" noChangeAspect="1"/>
          </p:cNvGraphicFramePr>
          <p:nvPr>
            <p:ph sz="half" idx="1"/>
          </p:nvPr>
        </p:nvGraphicFramePr>
        <p:xfrm>
          <a:off x="6477000" y="1"/>
          <a:ext cx="3962400" cy="296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Bitmap Image" r:id="rId3" imgW="2685714" imgH="2962689" progId="Paint.Picture">
                  <p:embed/>
                </p:oleObj>
              </mc:Choice>
              <mc:Fallback>
                <p:oleObj name="Bitmap Image" r:id="rId3" imgW="2685714" imgH="2962689" progId="Paint.Picture">
                  <p:embed/>
                  <p:pic>
                    <p:nvPicPr>
                      <p:cNvPr id="13314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1"/>
                        <a:ext cx="3962400" cy="2962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5" name="Object 6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2057400" y="0"/>
          <a:ext cx="3429000" cy="289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Bitmap Image" r:id="rId5" imgW="4571429" imgH="3924848" progId="Paint.Picture">
                  <p:embed/>
                </p:oleObj>
              </mc:Choice>
              <mc:Fallback>
                <p:oleObj name="Bitmap Image" r:id="rId5" imgW="4571429" imgH="3924848" progId="Paint.Picture">
                  <p:embed/>
                  <p:pic>
                    <p:nvPicPr>
                      <p:cNvPr id="13315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0"/>
                        <a:ext cx="3429000" cy="289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6" name="Object 17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2057400" y="3352800"/>
          <a:ext cx="3429000" cy="297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Bitmap Image" r:id="rId7" imgW="5409524" imgH="5934903" progId="Paint.Picture">
                  <p:embed/>
                </p:oleObj>
              </mc:Choice>
              <mc:Fallback>
                <p:oleObj name="Bitmap Image" r:id="rId7" imgW="5409524" imgH="5934903" progId="Paint.Picture">
                  <p:embed/>
                  <p:pic>
                    <p:nvPicPr>
                      <p:cNvPr id="13316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3352800"/>
                        <a:ext cx="3429000" cy="297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6453" name="Picture 2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"/>
            <a:ext cx="4267200" cy="359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54" name="Picture 2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"/>
            <a:ext cx="4267200" cy="359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55" name="Picture 2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259138"/>
            <a:ext cx="4267200" cy="359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Text Box 25"/>
          <p:cNvSpPr txBox="1">
            <a:spLocks noChangeArrowheads="1"/>
          </p:cNvSpPr>
          <p:nvPr/>
        </p:nvSpPr>
        <p:spPr bwMode="auto">
          <a:xfrm>
            <a:off x="1524000" y="1905001"/>
            <a:ext cx="890588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0" b="1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13321" name="Text Box 26"/>
          <p:cNvSpPr txBox="1">
            <a:spLocks noChangeArrowheads="1"/>
          </p:cNvSpPr>
          <p:nvPr/>
        </p:nvSpPr>
        <p:spPr bwMode="auto">
          <a:xfrm>
            <a:off x="6172200" y="1676401"/>
            <a:ext cx="890588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0" b="1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13322" name="Text Box 27"/>
          <p:cNvSpPr txBox="1">
            <a:spLocks noChangeArrowheads="1"/>
          </p:cNvSpPr>
          <p:nvPr/>
        </p:nvSpPr>
        <p:spPr bwMode="auto">
          <a:xfrm>
            <a:off x="1676400" y="5105401"/>
            <a:ext cx="890588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0" b="1">
                <a:solidFill>
                  <a:srgbClr val="0000FF"/>
                </a:solidFill>
              </a:rPr>
              <a:t>3</a:t>
            </a:r>
          </a:p>
        </p:txBody>
      </p:sp>
      <p:pic>
        <p:nvPicPr>
          <p:cNvPr id="13323" name="Picture 3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276600"/>
            <a:ext cx="43434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6466" name="Picture 3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259138"/>
            <a:ext cx="4267200" cy="359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5" name="Text Box 35"/>
          <p:cNvSpPr txBox="1">
            <a:spLocks noChangeArrowheads="1"/>
          </p:cNvSpPr>
          <p:nvPr/>
        </p:nvSpPr>
        <p:spPr bwMode="auto">
          <a:xfrm>
            <a:off x="6172200" y="5410201"/>
            <a:ext cx="990600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0" b="1">
                <a:solidFill>
                  <a:srgbClr val="0000FF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02764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6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6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46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46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46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6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46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6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14281" y="3569370"/>
            <a:ext cx="4010932" cy="2817458"/>
          </a:xfrm>
          <a:prstGeom prst="rect">
            <a:avLst/>
          </a:prstGeom>
          <a:noFill/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52824" y="3525706"/>
            <a:ext cx="3833541" cy="2699013"/>
          </a:xfrm>
          <a:prstGeom prst="rect">
            <a:avLst/>
          </a:prstGeom>
          <a:noFill/>
        </p:spPr>
      </p:pic>
      <p:graphicFrame>
        <p:nvGraphicFramePr>
          <p:cNvPr id="1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7019745"/>
              </p:ext>
            </p:extLst>
          </p:nvPr>
        </p:nvGraphicFramePr>
        <p:xfrm>
          <a:off x="7079283" y="308284"/>
          <a:ext cx="3900834" cy="27491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Bitmap Image" r:id="rId5" imgW="2704762" imgH="3971429" progId="Paint.Picture">
                  <p:embed/>
                </p:oleObj>
              </mc:Choice>
              <mc:Fallback>
                <p:oleObj name="Bitmap Image" r:id="rId5" imgW="2704762" imgH="3971429" progId="Paint.Picture">
                  <p:embed/>
                  <p:pic>
                    <p:nvPicPr>
                      <p:cNvPr id="3686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lum bright="-18000" contrast="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943" b="10001"/>
                      <a:stretch>
                        <a:fillRect/>
                      </a:stretch>
                    </p:blipFill>
                    <p:spPr bwMode="auto">
                      <a:xfrm>
                        <a:off x="7079283" y="308284"/>
                        <a:ext cx="3900834" cy="27491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8975667"/>
              </p:ext>
            </p:extLst>
          </p:nvPr>
        </p:nvGraphicFramePr>
        <p:xfrm>
          <a:off x="2149929" y="187130"/>
          <a:ext cx="3617459" cy="2826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" name="Bitmap Image" r:id="rId7" imgW="5866667" imgH="5942857" progId="Paint.Picture">
                  <p:embed/>
                </p:oleObj>
              </mc:Choice>
              <mc:Fallback>
                <p:oleObj name="Bitmap Image" r:id="rId7" imgW="5866667" imgH="5942857" progId="Paint.Picture">
                  <p:embed/>
                  <p:pic>
                    <p:nvPicPr>
                      <p:cNvPr id="1536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lum bright="-24000" contrast="-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412" t="17503" r="4477" b="3368"/>
                      <a:stretch>
                        <a:fillRect/>
                      </a:stretch>
                    </p:blipFill>
                    <p:spPr bwMode="auto">
                      <a:xfrm>
                        <a:off x="2149929" y="187130"/>
                        <a:ext cx="3617459" cy="28261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6453" name="Picture 2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105569"/>
            <a:ext cx="4267200" cy="359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54" name="Picture 2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309" y="308284"/>
            <a:ext cx="4267200" cy="359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55" name="Picture 2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413" y="3103584"/>
            <a:ext cx="4267200" cy="359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Text Box 25"/>
          <p:cNvSpPr txBox="1">
            <a:spLocks noChangeArrowheads="1"/>
          </p:cNvSpPr>
          <p:nvPr/>
        </p:nvSpPr>
        <p:spPr bwMode="auto">
          <a:xfrm>
            <a:off x="1524000" y="1905001"/>
            <a:ext cx="890588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0" b="1" dirty="0" smtClean="0">
                <a:solidFill>
                  <a:srgbClr val="0000FF"/>
                </a:solidFill>
              </a:rPr>
              <a:t>5</a:t>
            </a:r>
            <a:endParaRPr lang="en-US" altLang="en-US" sz="10000" b="1" dirty="0">
              <a:solidFill>
                <a:srgbClr val="0000FF"/>
              </a:solidFill>
            </a:endParaRPr>
          </a:p>
        </p:txBody>
      </p:sp>
      <p:sp>
        <p:nvSpPr>
          <p:cNvPr id="13321" name="Text Box 26"/>
          <p:cNvSpPr txBox="1">
            <a:spLocks noChangeArrowheads="1"/>
          </p:cNvSpPr>
          <p:nvPr/>
        </p:nvSpPr>
        <p:spPr bwMode="auto">
          <a:xfrm>
            <a:off x="6172200" y="1676401"/>
            <a:ext cx="890588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0" b="1" dirty="0" smtClean="0">
                <a:solidFill>
                  <a:srgbClr val="0000FF"/>
                </a:solidFill>
              </a:rPr>
              <a:t>6</a:t>
            </a:r>
            <a:endParaRPr lang="en-US" altLang="en-US" sz="10000" b="1" dirty="0">
              <a:solidFill>
                <a:srgbClr val="0000FF"/>
              </a:solidFill>
            </a:endParaRPr>
          </a:p>
        </p:txBody>
      </p:sp>
      <p:sp>
        <p:nvSpPr>
          <p:cNvPr id="13322" name="Text Box 27"/>
          <p:cNvSpPr txBox="1">
            <a:spLocks noChangeArrowheads="1"/>
          </p:cNvSpPr>
          <p:nvPr/>
        </p:nvSpPr>
        <p:spPr bwMode="auto">
          <a:xfrm>
            <a:off x="1676400" y="5105401"/>
            <a:ext cx="890588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0" b="1" dirty="0" smtClean="0">
                <a:solidFill>
                  <a:srgbClr val="0000FF"/>
                </a:solidFill>
              </a:rPr>
              <a:t>7</a:t>
            </a:r>
            <a:endParaRPr lang="en-US" altLang="en-US" sz="10000" b="1" dirty="0">
              <a:solidFill>
                <a:srgbClr val="0000FF"/>
              </a:solidFill>
            </a:endParaRPr>
          </a:p>
        </p:txBody>
      </p:sp>
      <p:pic>
        <p:nvPicPr>
          <p:cNvPr id="146466" name="Picture 3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147" y="3250398"/>
            <a:ext cx="4267200" cy="359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5" name="Text Box 35"/>
          <p:cNvSpPr txBox="1">
            <a:spLocks noChangeArrowheads="1"/>
          </p:cNvSpPr>
          <p:nvPr/>
        </p:nvSpPr>
        <p:spPr bwMode="auto">
          <a:xfrm>
            <a:off x="6172200" y="5410201"/>
            <a:ext cx="990600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0" b="1" dirty="0" smtClean="0">
                <a:solidFill>
                  <a:srgbClr val="0000FF"/>
                </a:solidFill>
              </a:rPr>
              <a:t>8</a:t>
            </a:r>
            <a:endParaRPr lang="en-US" altLang="en-US" sz="10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202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6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6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46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46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46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6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46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6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1359" y="3222886"/>
            <a:ext cx="112007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 MƠ CỦA BÉ LÀM NGHỀ GÌ?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38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102</Words>
  <Application>Microsoft Office PowerPoint</Application>
  <PresentationFormat>Widescreen</PresentationFormat>
  <Paragraphs>34</Paragraphs>
  <Slides>11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Tahoma</vt:lpstr>
      <vt:lpstr>Times New Roman</vt:lpstr>
      <vt:lpstr>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11</cp:revision>
  <dcterms:created xsi:type="dcterms:W3CDTF">2021-11-18T02:53:16Z</dcterms:created>
  <dcterms:modified xsi:type="dcterms:W3CDTF">2022-05-21T13:45:46Z</dcterms:modified>
</cp:coreProperties>
</file>