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74" r:id="rId5"/>
    <p:sldId id="275" r:id="rId6"/>
    <p:sldId id="256" r:id="rId7"/>
    <p:sldId id="261" r:id="rId8"/>
    <p:sldId id="263" r:id="rId9"/>
    <p:sldId id="264" r:id="rId10"/>
    <p:sldId id="276" r:id="rId11"/>
    <p:sldId id="277" r:id="rId12"/>
    <p:sldId id="260" r:id="rId13"/>
    <p:sldId id="265" r:id="rId14"/>
    <p:sldId id="268" r:id="rId15"/>
    <p:sldId id="270" r:id="rId16"/>
    <p:sldId id="278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0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4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5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2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3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6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4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8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F085A-A10B-412C-A93E-D63E3D11CB72}" type="datetimeFigureOut">
              <a:rPr lang="en-US" smtClean="0"/>
              <a:t>27/11/2022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43D10-BCD8-48F3-8790-812B8FB0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3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9.wdp"/><Relationship Id="rId17" Type="http://schemas.openxmlformats.org/officeDocument/2006/relationships/image" Target="../media/image46.jpeg"/><Relationship Id="rId2" Type="http://schemas.openxmlformats.org/officeDocument/2006/relationships/image" Target="../media/image16.jpe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2.png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395" y="-134938"/>
            <a:ext cx="330517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7" r="-81" b="276"/>
          <a:stretch>
            <a:fillRect/>
          </a:stretch>
        </p:blipFill>
        <p:spPr bwMode="auto">
          <a:xfrm>
            <a:off x="10797381" y="3065463"/>
            <a:ext cx="1792288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 bwMode="auto">
          <a:xfrm>
            <a:off x="5556" y="5843589"/>
            <a:ext cx="121618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182" y="3821113"/>
            <a:ext cx="3482976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515939"/>
            <a:ext cx="11779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94" y="317501"/>
            <a:ext cx="150971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057" y="1454150"/>
            <a:ext cx="9318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82" y="2498726"/>
            <a:ext cx="138112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94" y="134938"/>
            <a:ext cx="9318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42062" y="2588167"/>
            <a:ext cx="6231333" cy="1077091"/>
          </a:xfrm>
          <a:prstGeom prst="rect">
            <a:avLst/>
          </a:prstGeom>
          <a:noFill/>
        </p:spPr>
        <p:txBody>
          <a:bodyPr wrap="none" lIns="91319" tIns="45657" rIns="91319" bIns="45657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ĐỘNG: KPKH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ĐỀ TÀI: SỰ KÌ DIỆU CỦA GIẤY</a:t>
            </a:r>
            <a:endParaRPr lang="en-US" sz="3200" b="1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2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132" y="4751388"/>
            <a:ext cx="9318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81" y="3294064"/>
            <a:ext cx="588168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5" name="TextBox 1"/>
          <p:cNvSpPr txBox="1">
            <a:spLocks noChangeArrowheads="1"/>
          </p:cNvSpPr>
          <p:nvPr/>
        </p:nvSpPr>
        <p:spPr bwMode="auto">
          <a:xfrm>
            <a:off x="3733862" y="0"/>
            <a:ext cx="47536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VÀ ĐT QUẬN LONG BIÊN</a:t>
            </a:r>
          </a:p>
          <a:p>
            <a:r>
              <a:rPr lang="en-US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1" y="721773"/>
            <a:ext cx="1009649" cy="10047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1975" y="1854743"/>
            <a:ext cx="6583353" cy="523093"/>
          </a:xfrm>
          <a:prstGeom prst="rect">
            <a:avLst/>
          </a:prstGeom>
          <a:noFill/>
        </p:spPr>
        <p:txBody>
          <a:bodyPr wrap="none" lIns="91319" tIns="45657" rIns="91319" bIns="45657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800" b="1" dirty="0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108" y="4152099"/>
            <a:ext cx="6171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</a:p>
          <a:p>
            <a:r>
              <a:rPr lang="en-US" sz="28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THU CHÂM</a:t>
            </a:r>
            <a:endParaRPr lang="en-US" sz="28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9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3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37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Giấy ăn làm từ nguyên liệu tự nhiên siêu dai tiện lợi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2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0" y="1487424"/>
            <a:ext cx="3596638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1187" y="243840"/>
            <a:ext cx="1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ẤY THỦ CÔNG CÓ KEO LỚN 17 X 23 CM (7TỜ/XẤP) - VPP012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0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22" y="890171"/>
            <a:ext cx="4108087" cy="55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37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01187" y="243840"/>
            <a:ext cx="1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ấy in ảnh Epson A4 ĐL 200gsm (Hoa Cúc) - VPP Kinh Bắ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0" y="2051709"/>
            <a:ext cx="3240467" cy="28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ua bìa carton cứng ở đâu tại Hà Nội giá rẻ nhấ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16" y="1409630"/>
            <a:ext cx="5777688" cy="35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3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70" y="-269875"/>
            <a:ext cx="12604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组合 54"/>
          <p:cNvGrpSpPr>
            <a:grpSpLocks/>
          </p:cNvGrpSpPr>
          <p:nvPr/>
        </p:nvGrpSpPr>
        <p:grpSpPr bwMode="auto">
          <a:xfrm>
            <a:off x="-553244" y="5284789"/>
            <a:ext cx="13308013" cy="1857375"/>
            <a:chOff x="-445477" y="4058962"/>
            <a:chExt cx="13340862" cy="2058487"/>
          </a:xfrm>
        </p:grpSpPr>
        <p:pic>
          <p:nvPicPr>
            <p:cNvPr id="67594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 bwMode="auto">
            <a:xfrm>
              <a:off x="-445477" y="4058962"/>
              <a:ext cx="13340862" cy="16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图片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22" y="4094082"/>
              <a:ext cx="12067278" cy="202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88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722313"/>
            <a:ext cx="7493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2277270" y="1712914"/>
            <a:ext cx="7704137" cy="1938337"/>
            <a:chOff x="5722620" y="-95650"/>
            <a:chExt cx="5017770" cy="1938020"/>
          </a:xfrm>
        </p:grpSpPr>
        <p:pic>
          <p:nvPicPr>
            <p:cNvPr id="67592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5" b="468"/>
            <a:stretch>
              <a:fillRect/>
            </a:stretch>
          </p:blipFill>
          <p:spPr bwMode="auto">
            <a:xfrm>
              <a:off x="6218929" y="826707"/>
              <a:ext cx="55124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18"/>
            <p:cNvSpPr txBox="1"/>
            <p:nvPr/>
          </p:nvSpPr>
          <p:spPr>
            <a:xfrm>
              <a:off x="5722620" y="-95650"/>
              <a:ext cx="5017770" cy="104644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en-US" sz="6000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Mở</a:t>
              </a:r>
              <a:r>
                <a:rPr lang="en-US" altLang="en-US" sz="6000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rộng</a:t>
              </a:r>
              <a:endParaRPr lang="vi-VN" altLang="en-US" sz="6000" dirty="0">
                <a:gradFill>
                  <a:gsLst>
                    <a:gs pos="55000">
                      <a:srgbClr val="FF0000"/>
                    </a:gs>
                    <a:gs pos="15000">
                      <a:srgbClr val="C00000"/>
                    </a:gs>
                    <a:gs pos="100000">
                      <a:srgbClr val="FF818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 bwMode="auto">
          <a:xfrm>
            <a:off x="9819482" y="3651251"/>
            <a:ext cx="317341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图片 3" descr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-2492" r="32439" b="2492"/>
          <a:stretch>
            <a:fillRect/>
          </a:stretch>
        </p:blipFill>
        <p:spPr bwMode="auto">
          <a:xfrm>
            <a:off x="-92869" y="2000250"/>
            <a:ext cx="47418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04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ức sống của báo giấy trong lòng độc giả - Báo Đắk Lắk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9" y="71436"/>
            <a:ext cx="3725294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UA GIẤY NẾN Ở ĐÂU? TẤT TẦN TẬT VỀ GIẤY NẾN NĂM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093" y="71436"/>
            <a:ext cx="3602338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op 5 Xưởng sản xuất giấy gói hoa chất lượng giá sỉ - Tuyensi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08" y="71435"/>
            <a:ext cx="3813535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huyên sản xuất và cung cấp decal màu 6 tấc không xuyên đèn Mới 100%, giá:  2.700.000đ, gọi: 0909 045 994, Quận 6 - Hồ Chí Minh, id-43161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9" y="3603370"/>
            <a:ext cx="3911198" cy="29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99 Mẫu Giấy Dán Tường Giả Gạch Trắng đẹp nhất năm 2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53" y="3603370"/>
            <a:ext cx="3602339" cy="30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ìa trộn 5 màu A4 ĐL160 – THẾ GIỚI VĂN PHÒNG PHẨM - ĐỒ DÙNG HỌC SINH GIÁ RẺ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08" y="3603370"/>
            <a:ext cx="3813538" cy="325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4688" y="313415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9982" y="312795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12617" y="312795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9940" y="628165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9179" y="6304056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96657" y="634598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70" y="-269875"/>
            <a:ext cx="12604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组合 54"/>
          <p:cNvGrpSpPr>
            <a:grpSpLocks/>
          </p:cNvGrpSpPr>
          <p:nvPr/>
        </p:nvGrpSpPr>
        <p:grpSpPr bwMode="auto">
          <a:xfrm>
            <a:off x="-553244" y="5284789"/>
            <a:ext cx="13308013" cy="1857375"/>
            <a:chOff x="-445477" y="4058962"/>
            <a:chExt cx="13340862" cy="2058487"/>
          </a:xfrm>
        </p:grpSpPr>
        <p:pic>
          <p:nvPicPr>
            <p:cNvPr id="67594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 bwMode="auto">
            <a:xfrm>
              <a:off x="-445477" y="4058962"/>
              <a:ext cx="13340862" cy="16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图片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22" y="4094082"/>
              <a:ext cx="12067278" cy="202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88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49" y="411450"/>
            <a:ext cx="7493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1630424" y="1657932"/>
            <a:ext cx="9375649" cy="1938337"/>
            <a:chOff x="5057312" y="-95650"/>
            <a:chExt cx="6106440" cy="1938020"/>
          </a:xfrm>
        </p:grpSpPr>
        <p:pic>
          <p:nvPicPr>
            <p:cNvPr id="67592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5" b="468"/>
            <a:stretch>
              <a:fillRect/>
            </a:stretch>
          </p:blipFill>
          <p:spPr bwMode="auto">
            <a:xfrm>
              <a:off x="6218929" y="826707"/>
              <a:ext cx="55124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18"/>
            <p:cNvSpPr txBox="1"/>
            <p:nvPr/>
          </p:nvSpPr>
          <p:spPr>
            <a:xfrm>
              <a:off x="5057312" y="-95650"/>
              <a:ext cx="6106440" cy="1015497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en-US" sz="6000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Video </a:t>
              </a:r>
              <a:r>
                <a:rPr lang="en-US" altLang="en-US" sz="6000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quy</a:t>
              </a:r>
              <a:r>
                <a:rPr lang="en-US" altLang="en-US" sz="6000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trình</a:t>
              </a:r>
              <a:r>
                <a:rPr lang="en-US" altLang="en-US" sz="6000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sản</a:t>
              </a:r>
              <a:r>
                <a:rPr lang="en-US" altLang="en-US" sz="6000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xuất</a:t>
              </a:r>
              <a:r>
                <a:rPr lang="en-US" altLang="en-US" sz="6000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giấy</a:t>
              </a:r>
              <a:endParaRPr lang="vi-VN" altLang="en-US" sz="6000" dirty="0">
                <a:gradFill>
                  <a:gsLst>
                    <a:gs pos="55000">
                      <a:srgbClr val="FF0000"/>
                    </a:gs>
                    <a:gs pos="15000">
                      <a:srgbClr val="C00000"/>
                    </a:gs>
                    <a:gs pos="100000">
                      <a:srgbClr val="FF818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 bwMode="auto">
          <a:xfrm>
            <a:off x="9819482" y="3651251"/>
            <a:ext cx="317341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图片 3" descr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-2492" r="32439" b="2492"/>
          <a:stretch>
            <a:fillRect/>
          </a:stretch>
        </p:blipFill>
        <p:spPr bwMode="auto">
          <a:xfrm>
            <a:off x="15551" y="2000250"/>
            <a:ext cx="47418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3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311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uyên liệu sản xuất giấy là gì? Quy trình sản xuất bột giấy như thế nào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0000" l="10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83" y="1740776"/>
            <a:ext cx="2837124" cy="18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ây xanh hoạt hình - Google Tìm kiếm | Árbol de acuarela, Arboles  con acuarela, Manos dibuj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90000" l="7031" r="9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0" y="1031441"/>
            <a:ext cx="2063369" cy="20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Xưởng Xưởng Công Nghiệp PNG , Xây Dựng Nhà Máy, Nhà Máy Công  Nghiệp, Xưởng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6" b="89863" l="1875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60" y="1325792"/>
            <a:ext cx="1621627" cy="14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89974" l="11786" r="879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18" y="1507951"/>
            <a:ext cx="1994853" cy="1292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6" b="92969" l="11347" r="88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17" y="3362456"/>
            <a:ext cx="2161021" cy="1280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48" b="89974" l="11347" r="88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97" y="5191730"/>
            <a:ext cx="2284032" cy="1284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39" b="89974" l="11859" r="88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28" y="5166243"/>
            <a:ext cx="2284033" cy="1284141"/>
          </a:xfrm>
          <a:prstGeom prst="rect">
            <a:avLst/>
          </a:prstGeom>
        </p:spPr>
      </p:pic>
      <p:pic>
        <p:nvPicPr>
          <p:cNvPr id="1032" name="Picture 8" descr="Lịch sử giá Giấy trắng A4 cập nhật 10/2022 - BeeCos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02" y="5244576"/>
            <a:ext cx="1902382" cy="116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2372725" y="2154205"/>
            <a:ext cx="609600" cy="316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008322" y="2150426"/>
            <a:ext cx="609600" cy="316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546302" y="2118484"/>
            <a:ext cx="609600" cy="316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8932844" y="2884648"/>
            <a:ext cx="609600" cy="316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9015928" y="4736742"/>
            <a:ext cx="609600" cy="316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7797008" y="5712867"/>
            <a:ext cx="609600" cy="316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5228365" y="5712867"/>
            <a:ext cx="609600" cy="316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10616" y="171437"/>
            <a:ext cx="5880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TRÌNH SẢN XUẤT GIẤY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2527" y="2862751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2380" y="2833926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1006" y="2828461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69450" y="1816045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19386" y="3632192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67113" y="5420352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51173" y="6260842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73993" y="6234818"/>
            <a:ext cx="499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5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70" y="-269875"/>
            <a:ext cx="12604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组合 54"/>
          <p:cNvGrpSpPr>
            <a:grpSpLocks/>
          </p:cNvGrpSpPr>
          <p:nvPr/>
        </p:nvGrpSpPr>
        <p:grpSpPr bwMode="auto">
          <a:xfrm>
            <a:off x="-553244" y="5284789"/>
            <a:ext cx="13308013" cy="1857375"/>
            <a:chOff x="-445477" y="4058962"/>
            <a:chExt cx="13340862" cy="2058487"/>
          </a:xfrm>
        </p:grpSpPr>
        <p:pic>
          <p:nvPicPr>
            <p:cNvPr id="67594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 bwMode="auto">
            <a:xfrm>
              <a:off x="-445477" y="4058962"/>
              <a:ext cx="13340862" cy="16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图片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22" y="4094082"/>
              <a:ext cx="12067278" cy="202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88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49" y="411450"/>
            <a:ext cx="7493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1630424" y="1397464"/>
            <a:ext cx="9878824" cy="2198804"/>
            <a:chOff x="5057312" y="-356075"/>
            <a:chExt cx="6106440" cy="2198445"/>
          </a:xfrm>
        </p:grpSpPr>
        <p:pic>
          <p:nvPicPr>
            <p:cNvPr id="67592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5" b="468"/>
            <a:stretch>
              <a:fillRect/>
            </a:stretch>
          </p:blipFill>
          <p:spPr bwMode="auto">
            <a:xfrm>
              <a:off x="6218929" y="826707"/>
              <a:ext cx="55124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18"/>
            <p:cNvSpPr txBox="1"/>
            <p:nvPr/>
          </p:nvSpPr>
          <p:spPr>
            <a:xfrm>
              <a:off x="5057312" y="-356075"/>
              <a:ext cx="6106440" cy="769315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en-US" sz="44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Trò</a:t>
              </a:r>
              <a:r>
                <a:rPr lang="en-US" altLang="en-US" sz="4400" b="1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chơi</a:t>
              </a:r>
              <a:r>
                <a:rPr lang="en-US" altLang="en-US" sz="4400" b="1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: </a:t>
              </a:r>
              <a:r>
                <a:rPr lang="en-US" altLang="en-US" sz="44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Thử</a:t>
              </a:r>
              <a:r>
                <a:rPr lang="en-US" altLang="en-US" sz="4400" b="1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tài</a:t>
              </a:r>
              <a:r>
                <a:rPr lang="en-US" altLang="en-US" sz="4400" b="1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bé</a:t>
              </a:r>
              <a:endParaRPr lang="vi-VN" altLang="en-US" sz="4400" b="1" dirty="0">
                <a:gradFill>
                  <a:gsLst>
                    <a:gs pos="55000">
                      <a:srgbClr val="FF0000"/>
                    </a:gs>
                    <a:gs pos="15000">
                      <a:srgbClr val="C00000"/>
                    </a:gs>
                    <a:gs pos="100000">
                      <a:srgbClr val="FF818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 bwMode="auto">
          <a:xfrm>
            <a:off x="9819482" y="3651251"/>
            <a:ext cx="317341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图片 3" descr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-2492" r="32439" b="2492"/>
          <a:stretch>
            <a:fillRect/>
          </a:stretch>
        </p:blipFill>
        <p:spPr bwMode="auto">
          <a:xfrm>
            <a:off x="15551" y="2000250"/>
            <a:ext cx="47418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4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70" y="-269875"/>
            <a:ext cx="12604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组合 54"/>
          <p:cNvGrpSpPr>
            <a:grpSpLocks/>
          </p:cNvGrpSpPr>
          <p:nvPr/>
        </p:nvGrpSpPr>
        <p:grpSpPr bwMode="auto">
          <a:xfrm>
            <a:off x="-553244" y="5284789"/>
            <a:ext cx="13308013" cy="1857375"/>
            <a:chOff x="-445477" y="4058962"/>
            <a:chExt cx="13340862" cy="2058487"/>
          </a:xfrm>
        </p:grpSpPr>
        <p:pic>
          <p:nvPicPr>
            <p:cNvPr id="67594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 bwMode="auto">
            <a:xfrm>
              <a:off x="-445477" y="4058962"/>
              <a:ext cx="13340862" cy="16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图片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22" y="4094082"/>
              <a:ext cx="12067278" cy="202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88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49" y="411450"/>
            <a:ext cx="7493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1630424" y="1397464"/>
            <a:ext cx="9878824" cy="2198804"/>
            <a:chOff x="5057312" y="-356075"/>
            <a:chExt cx="6106440" cy="2198445"/>
          </a:xfrm>
        </p:grpSpPr>
        <p:pic>
          <p:nvPicPr>
            <p:cNvPr id="67592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5" b="468"/>
            <a:stretch>
              <a:fillRect/>
            </a:stretch>
          </p:blipFill>
          <p:spPr bwMode="auto">
            <a:xfrm>
              <a:off x="6218929" y="826707"/>
              <a:ext cx="55124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18"/>
            <p:cNvSpPr txBox="1"/>
            <p:nvPr/>
          </p:nvSpPr>
          <p:spPr>
            <a:xfrm>
              <a:off x="5057312" y="-356075"/>
              <a:ext cx="6106440" cy="1446314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en-US" sz="4400" b="1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HOẠT ĐỘNG: SÁNG TẠO VỚI GIẤY</a:t>
              </a:r>
              <a:endParaRPr lang="vi-VN" altLang="en-US" sz="4400" b="1" dirty="0">
                <a:gradFill>
                  <a:gsLst>
                    <a:gs pos="55000">
                      <a:srgbClr val="FF0000"/>
                    </a:gs>
                    <a:gs pos="15000">
                      <a:srgbClr val="C00000"/>
                    </a:gs>
                    <a:gs pos="100000">
                      <a:srgbClr val="FF818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 bwMode="auto">
          <a:xfrm>
            <a:off x="9819482" y="3651251"/>
            <a:ext cx="317341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图片 3" descr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-2492" r="32439" b="2492"/>
          <a:stretch>
            <a:fillRect/>
          </a:stretch>
        </p:blipFill>
        <p:spPr bwMode="auto">
          <a:xfrm>
            <a:off x="15551" y="2000250"/>
            <a:ext cx="47418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3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rame_celeb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2536"/>
            <a:ext cx="12192000" cy="68580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>
            <a:solidFill>
              <a:srgbClr val="FF0066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7100" y="2431634"/>
            <a:ext cx="83263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CÔ LUÔN MẠNH KHOẺ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BÉ LUÔN CHĂM NGOAN HỌC GIỎI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270" y="-269875"/>
            <a:ext cx="12604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7" name="组合 54"/>
          <p:cNvGrpSpPr>
            <a:grpSpLocks/>
          </p:cNvGrpSpPr>
          <p:nvPr/>
        </p:nvGrpSpPr>
        <p:grpSpPr bwMode="auto">
          <a:xfrm>
            <a:off x="-553244" y="5284789"/>
            <a:ext cx="13308013" cy="1857375"/>
            <a:chOff x="-445477" y="4058962"/>
            <a:chExt cx="13340862" cy="2058487"/>
          </a:xfrm>
        </p:grpSpPr>
        <p:pic>
          <p:nvPicPr>
            <p:cNvPr id="67594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>
              <a:fillRect/>
            </a:stretch>
          </p:blipFill>
          <p:spPr bwMode="auto">
            <a:xfrm>
              <a:off x="-445477" y="4058962"/>
              <a:ext cx="13340862" cy="167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图片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22" y="4094082"/>
              <a:ext cx="12067278" cy="202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88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56" y="722313"/>
            <a:ext cx="7493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2115345" y="953639"/>
            <a:ext cx="7704137" cy="1941168"/>
            <a:chOff x="5556155" y="-98481"/>
            <a:chExt cx="5017770" cy="1940851"/>
          </a:xfrm>
        </p:grpSpPr>
        <p:pic>
          <p:nvPicPr>
            <p:cNvPr id="67592" name="图片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5" b="468"/>
            <a:stretch>
              <a:fillRect/>
            </a:stretch>
          </p:blipFill>
          <p:spPr bwMode="auto">
            <a:xfrm>
              <a:off x="6218929" y="826707"/>
              <a:ext cx="55124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18"/>
            <p:cNvSpPr txBox="1"/>
            <p:nvPr/>
          </p:nvSpPr>
          <p:spPr>
            <a:xfrm>
              <a:off x="5556155" y="-98481"/>
              <a:ext cx="5017770" cy="1046440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  <a:sp3d extrusionH="57150">
                <a:bevelT w="38100" h="38100"/>
              </a:sp3d>
            </a:bodyPr>
            <a:lstStyle/>
            <a:p>
              <a:pPr algn="ctr">
                <a:defRPr/>
              </a:pPr>
              <a:r>
                <a:rPr lang="en-US" altLang="en-US" sz="6000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BÉ YÊU KHOA HỌC</a:t>
              </a:r>
              <a:endParaRPr lang="vi-VN" altLang="en-US" sz="6000" dirty="0">
                <a:gradFill>
                  <a:gsLst>
                    <a:gs pos="55000">
                      <a:srgbClr val="FF0000"/>
                    </a:gs>
                    <a:gs pos="15000">
                      <a:srgbClr val="C00000"/>
                    </a:gs>
                    <a:gs pos="100000">
                      <a:srgbClr val="FF818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 bwMode="auto">
          <a:xfrm>
            <a:off x="9819482" y="3651251"/>
            <a:ext cx="317341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图片 3" descr="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-2492" r="32439" b="2492"/>
          <a:stretch>
            <a:fillRect/>
          </a:stretch>
        </p:blipFill>
        <p:spPr bwMode="auto">
          <a:xfrm>
            <a:off x="15551" y="2000250"/>
            <a:ext cx="47418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CHÀO SÂN KHẤU #8 -- Thời Lượng 33 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97536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4"/>
          <p:cNvSpPr>
            <a:spLocks noChangeArrowheads="1" noChangeShapeType="1" noTextEdit="1"/>
          </p:cNvSpPr>
          <p:nvPr/>
        </p:nvSpPr>
        <p:spPr bwMode="auto">
          <a:xfrm>
            <a:off x="2284571" y="2331720"/>
            <a:ext cx="7297738" cy="396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B2B2B2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2953544" y="3886200"/>
            <a:ext cx="62849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7" rIns="91319" bIns="45657"/>
          <a:lstStyle>
            <a:lvl1pPr marL="468313" indent="-4683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6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13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EJ1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" y="97536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4"/>
          <p:cNvSpPr>
            <a:spLocks noChangeArrowheads="1" noChangeShapeType="1" noTextEdit="1"/>
          </p:cNvSpPr>
          <p:nvPr/>
        </p:nvSpPr>
        <p:spPr bwMode="auto">
          <a:xfrm>
            <a:off x="2447131" y="2039112"/>
            <a:ext cx="7297738" cy="396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B2B2B2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2953544" y="3886200"/>
            <a:ext cx="62849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7" rIns="91319" bIns="45657"/>
          <a:lstStyle>
            <a:lvl1pPr marL="468313" indent="-46831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60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4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Giấy ăn làm từ nguyên liệu tự nhiên siêu dai tiện lợi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2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18" y="-50800"/>
            <a:ext cx="2960969" cy="29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iấy in ảnh Epson A4 ĐL 200gsm (Hoa Cúc) - VPP Kinh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48" y="85393"/>
            <a:ext cx="3240467" cy="28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IẤY THỦ CÔNG CÓ KEO LỚN 17 X 23 CM (7TỜ/XẤP) - VPP012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0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69" y="2435445"/>
            <a:ext cx="3282571" cy="44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Mua bìa carton cứng ở đâu tại Hà Nội giá rẻ nhất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32" y="3328416"/>
            <a:ext cx="4265842" cy="25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Giấy ăn làm từ nguyên liệu tự nhiên siêu dai tiện lợi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2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1" y="1315486"/>
            <a:ext cx="2960969" cy="29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ĂN GIẤY ƯỚT – TIỆN LỢI NHƯNG ĐỪNG LẠM DỤNG | |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18" y="2277745"/>
            <a:ext cx="3225801" cy="219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ấy lau chén đũa kém chất lượng có thể khiến bạn bị viêm gan - Hew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18" y="-50801"/>
            <a:ext cx="3147126" cy="209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uốc cảm cho bé và những lưu ý khi sử dụng | Hapac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96" y="4603654"/>
            <a:ext cx="3229748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185651" y="3229898"/>
            <a:ext cx="914401" cy="14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00052" y="1138505"/>
            <a:ext cx="0" cy="48640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4100052" y="1121490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087305" y="312198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4087305" y="577813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2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185651" y="3229898"/>
            <a:ext cx="914401" cy="14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00052" y="1138505"/>
            <a:ext cx="0" cy="48640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4100052" y="1084914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087305" y="312198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4087305" y="577813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iấy in ảnh Epson A4 ĐL 200gsm (Hoa Cúc) - VPP Kinh Bắ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" y="1949218"/>
            <a:ext cx="3162824" cy="280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ổ vẽ chì gáy xoắn – Hana Art 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60" y="-63025"/>
            <a:ext cx="2129689" cy="20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ầm trồ trước cuốn vở Ngữ văn tràn ngập sắc màu, hình ảnh cực kì sinh  động: Thế này ai mà chẳng muốn học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61" y="2125672"/>
            <a:ext cx="2129688" cy="24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ết thúc việc áp dụng Chỉ thị số 15/CT-TTG của Thủ tướng Chính phủ trên địa  bàn TP. Bắc Kạn từ 00h ngày 01/8/2021. - Báo Bắc Kạn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53" y="4704977"/>
            <a:ext cx="2106496" cy="21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3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185651" y="3229898"/>
            <a:ext cx="914401" cy="14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00052" y="1138505"/>
            <a:ext cx="0" cy="48640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4100052" y="1084914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087305" y="312198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4087305" y="577813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GIẤY THỦ CÔNG CÓ KEO LỚN 17 X 23 CM (7TỜ/XẤP) - VPP012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0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" y="1138505"/>
            <a:ext cx="3135649" cy="42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ộ Đồ Chơi Thủ Công Cắt Giấy 240 Hình Ngộ Nghĩnh Tăng IQ Cho Bé ( Kèm 2 Kéo  Cắt ) | Lazada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96" y="-106914"/>
            <a:ext cx="2234132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rẻ em làm bằng tay tự làm sáng tạo tấm giấy dán làm vật liệu gói mẫu giáo  giấy dán hình cô gái đồ chơi xe đồ chơi cho bé | Tà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96" y="2380068"/>
            <a:ext cx="2234132" cy="204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iấy màu thủ công A5 - Giao hàng siêu nhanh, Chuyên văn phòng phẩm | Phân  Phối Văn Phòng Giá Rẻ, Chất Lư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10" y="4679981"/>
            <a:ext cx="2251117" cy="20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800"/>
            <a:ext cx="1228231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185651" y="3229898"/>
            <a:ext cx="914401" cy="147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100052" y="1138505"/>
            <a:ext cx="0" cy="48640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4100052" y="1084914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087305" y="312198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4087305" y="5778135"/>
            <a:ext cx="2300748" cy="230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Giấy bìa carton 3 lớp - Combo 10 tấm bìa Các tông 3mm - Craft.com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25" b="92875" l="2375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053" y="-357024"/>
            <a:ext cx="2903431" cy="290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iấy bìa carton 3 lớp - Combo 10 tấm bìa Các tông 3mm - Craft.com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016" y="4698070"/>
            <a:ext cx="2321877" cy="15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ướng dẫn làm túi giấy - Paper bags tutorial [hoagiayshop.com] - YouTub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9" b="98056" l="10000" r="8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790" y="2029098"/>
            <a:ext cx="3150330" cy="23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ua bìa carton cứng ở đâu tại Hà Nội giá rẻ nhất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20" y="1802401"/>
            <a:ext cx="3257830" cy="1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133</Words>
  <Application>Microsoft Office PowerPoint</Application>
  <PresentationFormat>Widescreen</PresentationFormat>
  <Paragraphs>34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2022-10-16T02:11:08Z</dcterms:created>
  <dcterms:modified xsi:type="dcterms:W3CDTF">2022-11-27T09:15:55Z</dcterms:modified>
</cp:coreProperties>
</file>