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1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4F894-35D1-4426-9730-BF5B143DB5D5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AA8B-67D7-405B-8BC9-68A61B415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trongraulamvuon.com/wp-content/uploads/2012/10/Kh&#7871;-ng&#7885;t-2.jpg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gif"/><Relationship Id="rId12" Type="http://schemas.openxmlformats.org/officeDocument/2006/relationships/image" Target="../media/image10.png"/><Relationship Id="rId2" Type="http://schemas.openxmlformats.org/officeDocument/2006/relationships/audio" Target="file:///C:\Documents%20and%20Settings\Admin\Desktop\NH&#7840;C%20CH&#7910;%20&#272;&#7872;%208\BeYeuBienLam-ThaoMy_tnsn.mp3" TargetMode="External"/><Relationship Id="rId1" Type="http://schemas.openxmlformats.org/officeDocument/2006/relationships/audio" Target="TC.wav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34.gif"/><Relationship Id="rId5" Type="http://schemas.openxmlformats.org/officeDocument/2006/relationships/image" Target="../media/image28.png"/><Relationship Id="rId10" Type="http://schemas.openxmlformats.org/officeDocument/2006/relationships/image" Target="../media/image33.gif"/><Relationship Id="rId4" Type="http://schemas.openxmlformats.org/officeDocument/2006/relationships/audio" Target="../media/audio1.wav"/><Relationship Id="rId9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Local%20Settings\Temporary%20Internet%20Files\Content.IE5\2I58NP1V\MS910220536%5b1%5d.wav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4812" y="1775013"/>
            <a:ext cx="12192000" cy="2138082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b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KHÁM PHÁ XÃ HỘI</a:t>
            </a:r>
            <a:b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MÙA HÈ CỦA BÉ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29784"/>
            <a:ext cx="12192000" cy="3128215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BÍCH NGỌC</a:t>
            </a:r>
            <a:endParaRPr lang="vi-VN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5082" cy="9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5605" name="Picture 5" descr="137520112439736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2077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7" name="Picture 7" descr="banglang2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oa%20Ph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572000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nhung-mua-hoa-dac-trung-theo-thang-cua-ha-n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700-463-mua-he-ve-bach-ho-binh-thuan-ngam-mua-hoa-sen-no-57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xo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AutoShape 9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5" name="Picture 11" descr="qua%20n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111091212435904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5" name="Picture 21" descr="Trái khế ngọ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Oncotympana_maculatico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1567922310_bu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%C3%ACnh+%E1%BA%A3nh+con+chu%E1%BB%93n+chu%E1%BB%93n+(1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Honeybee_landing_on_milkthistle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4844579826121_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50804895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58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ANd9GcSW4smkTxXdDtxT7eIpCBmkDv-uuACEguwL3s0cnFgoirH_RUhZ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304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91" name="Picture 7" descr="201211-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17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89" grpId="0" build="p"/>
      <p:bldP spid="16389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louds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"/>
            <a:ext cx="259080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0" y="57912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rgbClr val="99FF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algn="ctr"/>
            <a:endParaRPr lang="uk-UA" altLang="en-US"/>
          </a:p>
        </p:txBody>
      </p:sp>
      <p:pic>
        <p:nvPicPr>
          <p:cNvPr id="23556" name="Picture 4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-57150"/>
            <a:ext cx="449263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738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1" y="-57150"/>
            <a:ext cx="449263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-57150"/>
            <a:ext cx="44926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-57150"/>
            <a:ext cx="450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flowerchang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-57150"/>
            <a:ext cx="44926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9" name="Picture 17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91440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12395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1" name="Picture 19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04775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27635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3" name="Picture 21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12395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4" name="Picture 22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23950"/>
            <a:ext cx="1889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5" name="Picture 23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971550"/>
            <a:ext cx="317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6" name="Picture 24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52550"/>
            <a:ext cx="317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7" name="Picture 25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25400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8" name="Picture 26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52800" y="0"/>
            <a:ext cx="8255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9" name="Picture 27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53000" y="0"/>
            <a:ext cx="8255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0" name="Picture 28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31496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1" name="Picture 29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39116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2" name="Picture 30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9144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3" name="Picture 31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152400"/>
            <a:ext cx="8255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4" name="Picture 32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05000" y="0"/>
            <a:ext cx="8255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5" name="Picture 33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3900" y="13970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6" name="Picture 34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953001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7" name="Picture 35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5953126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8" name="Picture 36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0201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9" name="Picture 37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1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0" name="Picture 38" descr="Magnolia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53126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1" name="Picture 39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26924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2" name="Picture 40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1600" y="33020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3" name="Picture 41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40640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4" name="Picture 42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10668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5" name="Picture 43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304800"/>
            <a:ext cx="82550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6" name="Picture 44" descr="sao r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6700" y="1549400"/>
            <a:ext cx="1054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97" name="Picture 45" descr="WaterLily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0"/>
            <a:ext cx="1958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98" name="WordArt 46"/>
          <p:cNvSpPr>
            <a:spLocks noChangeArrowheads="1" noChangeShapeType="1" noTextEdit="1"/>
          </p:cNvSpPr>
          <p:nvPr/>
        </p:nvSpPr>
        <p:spPr bwMode="auto">
          <a:xfrm>
            <a:off x="2362200" y="2286000"/>
            <a:ext cx="7467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NGOAN, </a:t>
            </a:r>
          </a:p>
          <a:p>
            <a:pPr algn="ctr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GIỎI !</a:t>
            </a:r>
          </a:p>
        </p:txBody>
      </p:sp>
      <p:pic>
        <p:nvPicPr>
          <p:cNvPr id="23599" name="Picture 47" descr="WaterLily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0"/>
            <a:ext cx="1958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0" name="Picture 48" descr="Star_GR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1" name="Picture 49" descr="Star_GR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2" name="Picture 50" descr="Tuan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19900" y="2933700"/>
            <a:ext cx="6858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3" name="Picture 51" descr="Tuan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17650" y="3041650"/>
            <a:ext cx="6858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04" name="T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3429000" y="1295401"/>
            <a:ext cx="5562600" cy="828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608" name="BeYeuBienLam-ThaoMy_tns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82271"/>
      </p:ext>
    </p:extLst>
  </p:cSld>
  <p:clrMapOvr>
    <a:masterClrMapping/>
  </p:clrMapOvr>
  <p:transition spd="slow">
    <p:zoom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0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3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0063" fill="hold"/>
                                        <p:tgtEl>
                                          <p:spTgt spid="23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8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0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%E1%BA%A3ng%20xanh%20%C4%91%C3%B4%20th%E1%BB%8B%20v%C3%A0%20s%E1%BB%A9c%20kh%E1%BB%8Fe%20c%E1%BB%99ng%20%C4%91%E1%BB%93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20513105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3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muathu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a-noi-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%E1%BA%A3ng%20xanh%20%C4%91%C3%B4%20th%E1%BB%8B%20v%C3%A0%20s%E1%BB%A9c%20kh%E1%BB%8Fe%20c%E1%BB%99ng%20%C4%91%E1%BB%93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20513105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uathul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a-noi-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Vài điều cần biết để đối phó với say nắng mùa hè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850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an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0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mua-don-gian-chi-la-mua-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MS910220536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9758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40</Words>
  <Application>Microsoft Office PowerPoint</Application>
  <PresentationFormat>Widescreen</PresentationFormat>
  <Paragraphs>11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THẠCH CẦU      LĨNH VỰC KHÁM PHÁ XÃ HỘI  Đề tài: MÙA HÈ CỦA BÉ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2022-05-06T15:56:05Z</dcterms:created>
  <dcterms:modified xsi:type="dcterms:W3CDTF">2023-05-07T14:33:54Z</dcterms:modified>
</cp:coreProperties>
</file>