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3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2/4/2023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25.gif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 Thị Bích Ngọc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3552" y="188640"/>
            <a:ext cx="777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vi-VN" sz="20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THẠCH CẦU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601570" cy="1593795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441</TotalTime>
  <Words>417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Admin</cp:lastModifiedBy>
  <cp:revision>50</cp:revision>
  <dcterms:created xsi:type="dcterms:W3CDTF">2018-10-20T02:47:09Z</dcterms:created>
  <dcterms:modified xsi:type="dcterms:W3CDTF">2023-02-04T15:03:02Z</dcterms:modified>
</cp:coreProperties>
</file>