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59" r:id="rId5"/>
    <p:sldId id="260" r:id="rId6"/>
    <p:sldId id="261" r:id="rId7"/>
    <p:sldId id="263" r:id="rId8"/>
    <p:sldId id="262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FFE9C-82F6-4EAE-81D2-1F646C57670C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FDE5E-62F1-465B-86B1-95C2D7836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743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FFE9C-82F6-4EAE-81D2-1F646C57670C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FDE5E-62F1-465B-86B1-95C2D7836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148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FFE9C-82F6-4EAE-81D2-1F646C57670C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FDE5E-62F1-465B-86B1-95C2D7836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318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FFE9C-82F6-4EAE-81D2-1F646C57670C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FDE5E-62F1-465B-86B1-95C2D7836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543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FFE9C-82F6-4EAE-81D2-1F646C57670C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FDE5E-62F1-465B-86B1-95C2D7836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132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FFE9C-82F6-4EAE-81D2-1F646C57670C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FDE5E-62F1-465B-86B1-95C2D7836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769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FFE9C-82F6-4EAE-81D2-1F646C57670C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FDE5E-62F1-465B-86B1-95C2D7836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552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FFE9C-82F6-4EAE-81D2-1F646C57670C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FDE5E-62F1-465B-86B1-95C2D7836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881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FFE9C-82F6-4EAE-81D2-1F646C57670C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FDE5E-62F1-465B-86B1-95C2D7836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094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FFE9C-82F6-4EAE-81D2-1F646C57670C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FDE5E-62F1-465B-86B1-95C2D7836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047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FFE9C-82F6-4EAE-81D2-1F646C57670C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FDE5E-62F1-465B-86B1-95C2D7836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342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FFFE9C-82F6-4EAE-81D2-1F646C57670C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BFDE5E-62F1-465B-86B1-95C2D7836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725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" y="0"/>
            <a:ext cx="9160656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49074" y="284455"/>
            <a:ext cx="59279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 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ƯỜNG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MẦM NON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THẠCH CẦU</a:t>
            </a:r>
          </a:p>
          <a:p>
            <a:pPr algn="ctr"/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66331" y="3124200"/>
            <a:ext cx="7295587" cy="2893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 </a:t>
            </a:r>
          </a:p>
          <a:p>
            <a:pPr algn="ctr"/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2-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</a:p>
          <a:p>
            <a:pPr algn="ctr">
              <a:lnSpc>
                <a:spcPct val="150000"/>
              </a:lnSpc>
            </a:pP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4- 5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ễn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ị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Túc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1" y="914400"/>
            <a:ext cx="1721670" cy="172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863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hình nền giáo án\Hình-nền-powerpoint-chủ-đề-mầm-non-cực-đẹp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42" y="-15932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52600" y="2133600"/>
            <a:ext cx="58528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Kết</a:t>
            </a:r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thúc</a:t>
            </a:r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giờ</a:t>
            </a:r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học</a:t>
            </a:r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51686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18160" y="381000"/>
            <a:ext cx="830580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Mục đích yêu cầu </a:t>
            </a:r>
          </a:p>
          <a:p>
            <a:r>
              <a:rPr lang="en-US" sz="2000" b="1" i="1" u="sng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vi-VN" sz="2000" b="1" i="1" u="sng" dirty="0" smtClean="0">
                <a:latin typeface="Times New Roman" pitchFamily="18" charset="0"/>
                <a:cs typeface="Times New Roman" pitchFamily="18" charset="0"/>
              </a:rPr>
              <a:t>Kiến </a:t>
            </a:r>
            <a:r>
              <a:rPr lang="vi-VN" sz="2000" b="1" i="1" u="sng" dirty="0">
                <a:latin typeface="Times New Roman" pitchFamily="18" charset="0"/>
                <a:cs typeface="Times New Roman" pitchFamily="18" charset="0"/>
              </a:rPr>
              <a:t>thức : </a:t>
            </a:r>
          </a:p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- Trẻ biết đếm đến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nhận biết chữ số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vi-VN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- Trẻ biết tìm xung quoanh lớp những đối tượng có số lượng là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vi-VN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Trẻ biết chơi các trò chơi trong bài học </a:t>
            </a:r>
          </a:p>
          <a:p>
            <a:r>
              <a:rPr lang="vi-VN" sz="2000" b="1" i="1" u="sng" dirty="0">
                <a:latin typeface="Times New Roman" pitchFamily="18" charset="0"/>
                <a:cs typeface="Times New Roman" pitchFamily="18" charset="0"/>
              </a:rPr>
              <a:t>2. Kỹ năng </a:t>
            </a:r>
          </a:p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Trẻ có kỹ năng đếm </a:t>
            </a:r>
          </a:p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Rèn trẻ kỹ năng xếp tương ứng 1-1</a:t>
            </a:r>
          </a:p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Trẻ có kỹ năng khoanh tròn , gắn thể số tương ứng .</a:t>
            </a:r>
          </a:p>
          <a:p>
            <a:r>
              <a:rPr lang="vi-VN" sz="2000" b="1" i="1" u="sng" dirty="0">
                <a:latin typeface="Times New Roman" pitchFamily="18" charset="0"/>
                <a:cs typeface="Times New Roman" pitchFamily="18" charset="0"/>
              </a:rPr>
              <a:t>3. Thái độ </a:t>
            </a:r>
          </a:p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-   Trẻ ngoan, chú ý lên bài học </a:t>
            </a:r>
          </a:p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Có ý thức giữ gìn đồ dùng đồ chơi </a:t>
            </a:r>
          </a:p>
          <a:p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Chuẩn bị </a:t>
            </a:r>
          </a:p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1. Chuẩn bị của cô :</a:t>
            </a:r>
          </a:p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Nội dung bài dạy trên máy chiếu </a:t>
            </a:r>
          </a:p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2. Đồ dùng của trẻ </a:t>
            </a:r>
          </a:p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- Bảng học toán, đồ dùng học toán , thể số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1,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31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hình nền giáo án\Slide-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3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90800" y="1600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950764" y="707041"/>
            <a:ext cx="51732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Nội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dung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bài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học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413169" y="1784866"/>
            <a:ext cx="5902031" cy="6535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Ôn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r>
              <a:rPr lang="en-US" sz="2800" dirty="0" smtClean="0"/>
              <a:t> l</a:t>
            </a:r>
            <a:r>
              <a:rPr lang="vi-VN" sz="2800" dirty="0" smtClean="0"/>
              <a:t>ượng</a:t>
            </a:r>
            <a:r>
              <a:rPr lang="en-US" sz="2800" dirty="0" smtClean="0"/>
              <a:t> </a:t>
            </a:r>
            <a:r>
              <a:rPr lang="en-US" sz="2800" dirty="0" err="1" smtClean="0"/>
              <a:t>trong</a:t>
            </a:r>
            <a:r>
              <a:rPr lang="en-US" sz="2800" dirty="0" smtClean="0"/>
              <a:t> </a:t>
            </a:r>
            <a:r>
              <a:rPr lang="en-US" sz="2800" dirty="0" err="1" smtClean="0"/>
              <a:t>phạm</a:t>
            </a:r>
            <a:r>
              <a:rPr lang="en-US" sz="2800" dirty="0" smtClean="0"/>
              <a:t> vi  1</a:t>
            </a:r>
            <a:endParaRPr lang="en-US" sz="2800" dirty="0"/>
          </a:p>
        </p:txBody>
      </p:sp>
      <p:sp>
        <p:nvSpPr>
          <p:cNvPr id="7" name="Rounded Rectangle 6"/>
          <p:cNvSpPr/>
          <p:nvPr/>
        </p:nvSpPr>
        <p:spPr>
          <a:xfrm>
            <a:off x="1413169" y="2743200"/>
            <a:ext cx="5902031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Đếm</a:t>
            </a:r>
            <a:r>
              <a:rPr lang="en-US" sz="2800" dirty="0" smtClean="0"/>
              <a:t> </a:t>
            </a:r>
            <a:r>
              <a:rPr lang="vi-VN" sz="2800" dirty="0" smtClean="0"/>
              <a:t>đến</a:t>
            </a:r>
            <a:r>
              <a:rPr lang="en-US" sz="2800" dirty="0" smtClean="0"/>
              <a:t> 2 - </a:t>
            </a:r>
            <a:r>
              <a:rPr lang="en-US" sz="2800" dirty="0" err="1" smtClean="0"/>
              <a:t>nhận</a:t>
            </a:r>
            <a:r>
              <a:rPr lang="en-US" sz="2800" dirty="0" smtClean="0"/>
              <a:t> </a:t>
            </a:r>
            <a:r>
              <a:rPr lang="en-US" sz="2800" dirty="0" err="1" smtClean="0"/>
              <a:t>biết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r>
              <a:rPr lang="en-US" sz="2800" dirty="0" smtClean="0"/>
              <a:t> 2 </a:t>
            </a:r>
            <a:endParaRPr lang="en-US" sz="2800" dirty="0"/>
          </a:p>
        </p:txBody>
      </p:sp>
      <p:sp>
        <p:nvSpPr>
          <p:cNvPr id="8" name="Rounded Rectangle 7"/>
          <p:cNvSpPr/>
          <p:nvPr/>
        </p:nvSpPr>
        <p:spPr>
          <a:xfrm>
            <a:off x="1413169" y="3733800"/>
            <a:ext cx="5902031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Ôn</a:t>
            </a:r>
            <a:r>
              <a:rPr lang="en-US" sz="2800" dirty="0" smtClean="0"/>
              <a:t> </a:t>
            </a:r>
            <a:r>
              <a:rPr lang="en-US" sz="2800" dirty="0" err="1" smtClean="0"/>
              <a:t>luyện</a:t>
            </a:r>
            <a:r>
              <a:rPr lang="en-US" sz="2800" dirty="0" smtClean="0"/>
              <a:t> - </a:t>
            </a:r>
            <a:r>
              <a:rPr lang="en-US" sz="2800" dirty="0" err="1" smtClean="0"/>
              <a:t>củng</a:t>
            </a:r>
            <a:r>
              <a:rPr lang="en-US" sz="2800" dirty="0" smtClean="0"/>
              <a:t> </a:t>
            </a:r>
            <a:r>
              <a:rPr lang="en-US" sz="2800" dirty="0" err="1" smtClean="0"/>
              <a:t>cố</a:t>
            </a:r>
            <a:r>
              <a:rPr lang="en-US" sz="2800" dirty="0" smtClean="0"/>
              <a:t>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18324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" y="-13855"/>
            <a:ext cx="9144000" cy="6858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1638300" y="914400"/>
            <a:ext cx="5867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Ôn</a:t>
            </a:r>
            <a:r>
              <a:rPr lang="en-US" sz="3200" dirty="0" smtClean="0"/>
              <a:t> </a:t>
            </a:r>
            <a:r>
              <a:rPr lang="en-US" sz="3200" dirty="0" err="1" smtClean="0"/>
              <a:t>số</a:t>
            </a:r>
            <a:r>
              <a:rPr lang="en-US" sz="3200" dirty="0" smtClean="0"/>
              <a:t> l</a:t>
            </a:r>
            <a:r>
              <a:rPr lang="vi-VN" sz="3200" dirty="0" smtClean="0"/>
              <a:t>ượng</a:t>
            </a:r>
            <a:r>
              <a:rPr lang="en-US" sz="3200" dirty="0" smtClean="0"/>
              <a:t> </a:t>
            </a:r>
            <a:r>
              <a:rPr lang="en-US" sz="3200" dirty="0" err="1" smtClean="0"/>
              <a:t>trong</a:t>
            </a:r>
            <a:r>
              <a:rPr lang="en-US" sz="3200" dirty="0" smtClean="0"/>
              <a:t> </a:t>
            </a:r>
            <a:r>
              <a:rPr lang="en-US" sz="3200" dirty="0" err="1" smtClean="0"/>
              <a:t>phạm</a:t>
            </a:r>
            <a:r>
              <a:rPr lang="en-US" sz="3200" dirty="0" smtClean="0"/>
              <a:t> vi 1</a:t>
            </a:r>
            <a:endParaRPr lang="en-US" sz="32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988" y="2690395"/>
            <a:ext cx="1524000" cy="1477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490355"/>
            <a:ext cx="1588853" cy="1877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462645"/>
            <a:ext cx="1905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08088" y="4167605"/>
            <a:ext cx="7040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>
                <a:solidFill>
                  <a:srgbClr val="FF0000"/>
                </a:solidFill>
              </a:rPr>
              <a:t>1</a:t>
            </a:r>
            <a:endParaRPr lang="en-US" sz="8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9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hình nền giáo án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6990" y="0"/>
            <a:ext cx="931889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356" y="457200"/>
            <a:ext cx="6426200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429000"/>
            <a:ext cx="230505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985" y="3412531"/>
            <a:ext cx="230505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2305050" cy="183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693" y="1600200"/>
            <a:ext cx="230505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629401" y="2362200"/>
            <a:ext cx="14478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0" b="1" dirty="0" smtClean="0">
                <a:solidFill>
                  <a:srgbClr val="FF0000"/>
                </a:solidFill>
              </a:rPr>
              <a:t>2</a:t>
            </a:r>
            <a:endParaRPr lang="en-US" sz="15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001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12700"/>
            <a:ext cx="91694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29000" y="1524000"/>
            <a:ext cx="1484702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0" b="1" dirty="0" smtClean="0">
                <a:solidFill>
                  <a:srgbClr val="FF0000"/>
                </a:solidFill>
              </a:rPr>
              <a:t>2</a:t>
            </a:r>
            <a:endParaRPr lang="en-US" sz="20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201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hình nền giáo án\tải xuống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1905000" y="381000"/>
            <a:ext cx="4800600" cy="9144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</a:rPr>
              <a:t>Ôn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luyện</a:t>
            </a:r>
            <a:r>
              <a:rPr lang="en-US" sz="4000" b="1" dirty="0" smtClean="0">
                <a:solidFill>
                  <a:srgbClr val="FF0000"/>
                </a:solidFill>
              </a:rPr>
              <a:t> - </a:t>
            </a:r>
            <a:r>
              <a:rPr lang="en-US" sz="4000" b="1" dirty="0" err="1" smtClean="0">
                <a:solidFill>
                  <a:srgbClr val="FF0000"/>
                </a:solidFill>
              </a:rPr>
              <a:t>củng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cố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98434" y="1295400"/>
            <a:ext cx="8013732" cy="39501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u="sng" dirty="0" err="1" smtClean="0">
                <a:solidFill>
                  <a:srgbClr val="FF0000"/>
                </a:solidFill>
              </a:rPr>
              <a:t>Trò</a:t>
            </a:r>
            <a:r>
              <a:rPr lang="en-US" sz="3200" b="1" u="sng" dirty="0" smtClean="0">
                <a:solidFill>
                  <a:srgbClr val="FF0000"/>
                </a:solidFill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</a:rPr>
              <a:t>ch</a:t>
            </a:r>
            <a:r>
              <a:rPr lang="vi-VN" sz="3200" b="1" u="sng" dirty="0" smtClean="0">
                <a:solidFill>
                  <a:srgbClr val="FF0000"/>
                </a:solidFill>
              </a:rPr>
              <a:t>ơi</a:t>
            </a:r>
            <a:r>
              <a:rPr lang="en-US" sz="3200" b="1" u="sng" dirty="0" smtClean="0">
                <a:solidFill>
                  <a:srgbClr val="FF0000"/>
                </a:solidFill>
              </a:rPr>
              <a:t> 1: </a:t>
            </a:r>
            <a:r>
              <a:rPr lang="en-US" sz="3200" b="1" u="sng" dirty="0" err="1" smtClean="0">
                <a:solidFill>
                  <a:srgbClr val="FF0000"/>
                </a:solidFill>
              </a:rPr>
              <a:t>Gài</a:t>
            </a:r>
            <a:r>
              <a:rPr lang="en-US" sz="3200" b="1" u="sng" dirty="0" smtClean="0">
                <a:solidFill>
                  <a:srgbClr val="FF0000"/>
                </a:solidFill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</a:rPr>
              <a:t>thẻ</a:t>
            </a:r>
            <a:r>
              <a:rPr lang="en-US" sz="3200" b="1" u="sng" dirty="0" smtClean="0">
                <a:solidFill>
                  <a:srgbClr val="FF0000"/>
                </a:solidFill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</a:rPr>
              <a:t>số</a:t>
            </a:r>
            <a:r>
              <a:rPr lang="en-US" sz="3200" b="1" u="sng" dirty="0" smtClean="0">
                <a:solidFill>
                  <a:srgbClr val="FF0000"/>
                </a:solidFill>
              </a:rPr>
              <a:t> t</a:t>
            </a:r>
            <a:r>
              <a:rPr lang="vi-VN" sz="3200" b="1" u="sng" dirty="0" smtClean="0">
                <a:solidFill>
                  <a:srgbClr val="FF0000"/>
                </a:solidFill>
              </a:rPr>
              <a:t>ươ</a:t>
            </a:r>
            <a:r>
              <a:rPr lang="en-US" sz="3200" b="1" u="sng" dirty="0" err="1" smtClean="0">
                <a:solidFill>
                  <a:srgbClr val="FF0000"/>
                </a:solidFill>
              </a:rPr>
              <a:t>ng</a:t>
            </a:r>
            <a:r>
              <a:rPr lang="en-US" sz="3200" b="1" u="sng" dirty="0" smtClean="0">
                <a:solidFill>
                  <a:srgbClr val="FF0000"/>
                </a:solidFill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</a:rPr>
              <a:t>ứng</a:t>
            </a:r>
            <a:r>
              <a:rPr lang="en-US" sz="3200" b="1" u="sng" dirty="0" smtClean="0">
                <a:solidFill>
                  <a:srgbClr val="FF0000"/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sz="2400" i="1" u="sng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u="sng" dirty="0" err="1" smtClean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vi-VN" sz="2400" i="1" u="sng" dirty="0" smtClean="0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400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ượng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l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ượng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ươ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l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ượng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ượng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400" i="1" u="sng" dirty="0" err="1" smtClean="0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400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u="sng" dirty="0" err="1" smtClean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vi-VN" sz="2400" i="1" u="sng" dirty="0" smtClean="0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400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nhẩy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lò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cò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ưởng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075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8818"/>
            <a:ext cx="1657350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066800"/>
            <a:ext cx="2762250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066800"/>
            <a:ext cx="2743200" cy="1763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909" y="3943350"/>
            <a:ext cx="22860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0" y="338818"/>
            <a:ext cx="2667000" cy="301398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2895600" y="838200"/>
            <a:ext cx="2895600" cy="199208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5867400" y="921327"/>
            <a:ext cx="2895600" cy="191588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458191" y="3886200"/>
            <a:ext cx="2514600" cy="17526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415" y="3903264"/>
            <a:ext cx="2362369" cy="1645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/>
          <p:cNvSpPr/>
          <p:nvPr/>
        </p:nvSpPr>
        <p:spPr>
          <a:xfrm>
            <a:off x="4495800" y="3657600"/>
            <a:ext cx="2819400" cy="2133599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579" y="5849034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1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9" name="AutoShape 9" descr="Top 89 hình ảnh trái dâu tây đẹp, căng mộng thơm ngon nhìn phát thè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1" descr="Top 89 hình ảnh trái dâu tây đẹp, căng mộng thơm ngon nhìn phát thè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11679" y="5849034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2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71155" y="5849034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2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79902" y="5849034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3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827452" y="5842337"/>
            <a:ext cx="57419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2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714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0.09167 -0.7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" y="-3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85185E-6 L 0.35747 -0.6046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65" y="-30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85185E-6 L 0.62969 -0.6379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76" y="-3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4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85185E-6 L 0.35 -0.18241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00" y="-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7" grpId="0" animBg="1"/>
      <p:bldP spid="8" grpId="0"/>
      <p:bldP spid="11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71600" y="1859340"/>
            <a:ext cx="6324600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4000" b="1" u="sng" dirty="0" smtClean="0">
                <a:solidFill>
                  <a:srgbClr val="FF0000"/>
                </a:solidFill>
                <a:latin typeface="+mj-lt"/>
              </a:rPr>
              <a:t>Trò chơi </a:t>
            </a:r>
            <a:r>
              <a:rPr lang="en-US" sz="4000" b="1" u="sng" dirty="0" smtClean="0">
                <a:solidFill>
                  <a:srgbClr val="FF0000"/>
                </a:solidFill>
                <a:latin typeface="+mj-lt"/>
              </a:rPr>
              <a:t>2</a:t>
            </a:r>
            <a:r>
              <a:rPr lang="vi-VN" sz="4000" b="1" u="sng" dirty="0" smtClean="0">
                <a:solidFill>
                  <a:srgbClr val="FF0000"/>
                </a:solidFill>
                <a:latin typeface="+mj-lt"/>
              </a:rPr>
              <a:t>: </a:t>
            </a:r>
            <a:r>
              <a:rPr lang="en-US" sz="4000" b="1" u="sng" dirty="0" smtClean="0">
                <a:solidFill>
                  <a:srgbClr val="FF0000"/>
                </a:solidFill>
                <a:latin typeface="+mj-lt"/>
              </a:rPr>
              <a:t>Ai </a:t>
            </a:r>
            <a:r>
              <a:rPr lang="en-US" sz="4000" b="1" u="sng" dirty="0" err="1" smtClean="0">
                <a:solidFill>
                  <a:srgbClr val="FF0000"/>
                </a:solidFill>
                <a:latin typeface="+mj-lt"/>
              </a:rPr>
              <a:t>tinh</a:t>
            </a:r>
            <a:r>
              <a:rPr lang="en-US" sz="4000" b="1" u="sng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b="1" u="sng" dirty="0" err="1" smtClean="0">
                <a:solidFill>
                  <a:srgbClr val="FF0000"/>
                </a:solidFill>
                <a:latin typeface="+mj-lt"/>
              </a:rPr>
              <a:t>mắt</a:t>
            </a:r>
            <a:r>
              <a:rPr lang="en-US" sz="4000" b="1" u="sng" dirty="0" smtClean="0">
                <a:solidFill>
                  <a:srgbClr val="FF0000"/>
                </a:solidFill>
                <a:latin typeface="+mj-lt"/>
              </a:rPr>
              <a:t> h</a:t>
            </a:r>
            <a:r>
              <a:rPr lang="vi-VN" sz="4000" b="1" u="sng" dirty="0" smtClean="0">
                <a:solidFill>
                  <a:srgbClr val="FF0000"/>
                </a:solidFill>
                <a:latin typeface="+mj-lt"/>
              </a:rPr>
              <a:t>ơ</a:t>
            </a:r>
            <a:r>
              <a:rPr lang="en-US" sz="4000" b="1" u="sng" dirty="0" smtClean="0">
                <a:solidFill>
                  <a:srgbClr val="FF0000"/>
                </a:solidFill>
                <a:latin typeface="+mj-lt"/>
              </a:rPr>
              <a:t>n </a:t>
            </a:r>
            <a:endParaRPr lang="vi-VN" sz="4000" b="1" u="sng" dirty="0" smtClean="0">
              <a:solidFill>
                <a:srgbClr val="FF0000"/>
              </a:solidFill>
              <a:latin typeface="+mj-lt"/>
            </a:endParaRPr>
          </a:p>
          <a:p>
            <a:endParaRPr lang="vi-VN" b="1" dirty="0" smtClean="0"/>
          </a:p>
          <a:p>
            <a:pPr>
              <a:lnSpc>
                <a:spcPct val="150000"/>
              </a:lnSpc>
            </a:pPr>
            <a:r>
              <a:rPr lang="vi-VN" sz="2800" i="1" u="sng" dirty="0" smtClean="0">
                <a:latin typeface="+mj-lt"/>
              </a:rPr>
              <a:t>Cách chơi </a:t>
            </a:r>
            <a:r>
              <a:rPr lang="vi-VN" sz="2800" dirty="0" smtClean="0">
                <a:latin typeface="+mj-lt"/>
              </a:rPr>
              <a:t>: </a:t>
            </a:r>
            <a:r>
              <a:rPr lang="en-US" sz="2800" dirty="0" err="1" smtClean="0">
                <a:latin typeface="+mj-lt"/>
              </a:rPr>
              <a:t>Bé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hãy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tìm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xung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quanh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mình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xem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những</a:t>
            </a:r>
            <a:r>
              <a:rPr lang="en-US" sz="2800" dirty="0" smtClean="0">
                <a:latin typeface="+mj-lt"/>
              </a:rPr>
              <a:t> </a:t>
            </a:r>
            <a:r>
              <a:rPr lang="vi-VN" sz="2800" dirty="0" smtClean="0">
                <a:latin typeface="+mj-lt"/>
              </a:rPr>
              <a:t>đồ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vật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nào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có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số</a:t>
            </a:r>
            <a:r>
              <a:rPr lang="en-US" sz="2800" dirty="0" smtClean="0">
                <a:latin typeface="+mj-lt"/>
              </a:rPr>
              <a:t> l</a:t>
            </a:r>
            <a:r>
              <a:rPr lang="vi-VN" sz="2800" dirty="0" smtClean="0">
                <a:latin typeface="+mj-lt"/>
              </a:rPr>
              <a:t>ượng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là</a:t>
            </a:r>
            <a:r>
              <a:rPr lang="en-US" sz="2800" dirty="0" smtClean="0">
                <a:latin typeface="+mj-lt"/>
              </a:rPr>
              <a:t> 2 . </a:t>
            </a:r>
            <a:endParaRPr lang="vi-VN" sz="28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5096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353</Words>
  <Application>Microsoft Office PowerPoint</Application>
  <PresentationFormat>On-screen Show (4:3)</PresentationFormat>
  <Paragraphs>49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14</cp:revision>
  <dcterms:created xsi:type="dcterms:W3CDTF">2021-09-25T13:53:29Z</dcterms:created>
  <dcterms:modified xsi:type="dcterms:W3CDTF">2023-04-13T05:21:11Z</dcterms:modified>
</cp:coreProperties>
</file>