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0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63" d="100"/>
          <a:sy n="63" d="100"/>
        </p:scale>
        <p:origin x="14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7.png"/><Relationship Id="rId4" Type="http://schemas.microsoft.com/office/2007/relationships/media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6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76"/>
            <a:ext cx="9144001" cy="6873876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99104" y="1265278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LÀM QUEN VỚI TOÁN </a:t>
            </a:r>
          </a:p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Lứa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tuổi</a:t>
            </a:r>
            <a:r>
              <a:rPr lang="en-US" sz="3200" dirty="0" smtClean="0">
                <a:solidFill>
                  <a:srgbClr val="0070C0"/>
                </a:solidFill>
              </a:rPr>
              <a:t>: 4- 5 </a:t>
            </a:r>
            <a:r>
              <a:rPr lang="en-US" sz="3200" dirty="0" err="1" smtClean="0">
                <a:solidFill>
                  <a:srgbClr val="0070C0"/>
                </a:solidFill>
              </a:rPr>
              <a:t>tuổi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 eaLnBrk="1" hangingPunct="1"/>
            <a:endParaRPr lang="en-US" sz="3200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viên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Nguyễn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Túc</a:t>
            </a:r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4696" y="211544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PHÒNG GD&amp;ĐT QUẬN LONG BIÊN</a:t>
            </a:r>
          </a:p>
          <a:p>
            <a:pPr algn="ctr"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TRƯỜNG MẦM NON THẠCH CẦU</a:t>
            </a:r>
            <a:endParaRPr lang="en-US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05" y="915685"/>
            <a:ext cx="1147498" cy="11474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624</TotalTime>
  <Words>137</Words>
  <Application>Microsoft Office PowerPoint</Application>
  <PresentationFormat>On-screen Show (4:3)</PresentationFormat>
  <Paragraphs>55</Paragraphs>
  <Slides>14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</cp:lastModifiedBy>
  <cp:revision>35</cp:revision>
  <dcterms:created xsi:type="dcterms:W3CDTF">2020-11-04T12:33:24Z</dcterms:created>
  <dcterms:modified xsi:type="dcterms:W3CDTF">2023-04-17T18:52:27Z</dcterms:modified>
</cp:coreProperties>
</file>