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0C037-5E47-444C-8737-34FC9E05E940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431F0-AC24-447C-8AC8-327D3B40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31F0-AC24-447C-8AC8-327D3B40EA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8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2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4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7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8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0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F7C4D-5F06-40AB-B349-8D0B850E7DFD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9144000" cy="6817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200299"/>
            <a:ext cx="63184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/>
              </a:rPr>
              <a:t>PHÒNG GIÁO DỤC VÀ ĐÀO TẠO QUẬN LONG BIÊN </a:t>
            </a:r>
          </a:p>
          <a:p>
            <a:pPr algn="ctr"/>
            <a:r>
              <a:rPr lang="it-IT" b="1" dirty="0" smtClean="0">
                <a:solidFill>
                  <a:srgbClr val="002060"/>
                </a:solidFill>
                <a:latin typeface="Times New Roman"/>
              </a:rPr>
              <a:t>TRƯỜNG MẦM NON </a:t>
            </a:r>
            <a:r>
              <a:rPr lang="it-IT" b="1" dirty="0" smtClean="0">
                <a:solidFill>
                  <a:srgbClr val="002060"/>
                </a:solidFill>
                <a:latin typeface="Times New Roman"/>
              </a:rPr>
              <a:t>THẠCH CẦU</a:t>
            </a:r>
          </a:p>
          <a:p>
            <a:pPr algn="ctr"/>
            <a:endParaRPr lang="it-IT" sz="900" dirty="0">
              <a:solidFill>
                <a:prstClr val="black"/>
              </a:solidFill>
              <a:latin typeface="Microsoft Sans Serif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9615" y="2948683"/>
            <a:ext cx="4174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KỸ NĂNG SỐNG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7664" y="3838333"/>
            <a:ext cx="64748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4 -5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93" y="845759"/>
            <a:ext cx="160338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5" name="Flowchart: Preparation 4">
            <a:hlinkClick r:id="rId4" action="ppaction://hlinksldjump"/>
          </p:cNvPr>
          <p:cNvSpPr/>
          <p:nvPr/>
        </p:nvSpPr>
        <p:spPr>
          <a:xfrm>
            <a:off x="2339752" y="3246883"/>
            <a:ext cx="2088232" cy="1750504"/>
          </a:xfrm>
          <a:prstGeom prst="flowChartPreparation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eparation 5">
            <a:hlinkClick r:id="rId5" action="ppaction://hlinksldjump"/>
          </p:cNvPr>
          <p:cNvSpPr/>
          <p:nvPr/>
        </p:nvSpPr>
        <p:spPr>
          <a:xfrm>
            <a:off x="5940152" y="1268760"/>
            <a:ext cx="2088232" cy="1750504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eparation 6">
            <a:hlinkClick r:id="rId6" action="ppaction://hlinksldjump"/>
          </p:cNvPr>
          <p:cNvSpPr/>
          <p:nvPr/>
        </p:nvSpPr>
        <p:spPr>
          <a:xfrm>
            <a:off x="4137484" y="4133749"/>
            <a:ext cx="2088232" cy="1750504"/>
          </a:xfrm>
          <a:prstGeom prst="flowChartPreparation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eparation 7">
            <a:hlinkClick r:id="rId7" action="ppaction://hlinksldjump"/>
          </p:cNvPr>
          <p:cNvSpPr/>
          <p:nvPr/>
        </p:nvSpPr>
        <p:spPr>
          <a:xfrm>
            <a:off x="5940152" y="3169294"/>
            <a:ext cx="2088232" cy="1750504"/>
          </a:xfrm>
          <a:prstGeom prst="flowChartPreparation">
            <a:avLst/>
          </a:prstGeom>
          <a:solidFill>
            <a:srgbClr val="00206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>
            <a:hlinkClick r:id="rId8" action="ppaction://hlinksldjump"/>
          </p:cNvPr>
          <p:cNvSpPr/>
          <p:nvPr/>
        </p:nvSpPr>
        <p:spPr>
          <a:xfrm>
            <a:off x="4137484" y="2266783"/>
            <a:ext cx="2088232" cy="1750504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95736" y="575681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chọn và chào theo hướng dẫn nhé!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chào cô - Google Tìm kiếm - Cốc Cố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9" t="16970" r="7258" b="22156"/>
          <a:stretch/>
        </p:blipFill>
        <p:spPr>
          <a:xfrm>
            <a:off x="755576" y="548680"/>
            <a:ext cx="763284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401497" y="6165304"/>
            <a:ext cx="576064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49176" y="6505504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chào cô đập tay - Google Tìm kiếm - Cốc Cố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4" t="15392" r="13549" b="51240"/>
          <a:stretch/>
        </p:blipFill>
        <p:spPr>
          <a:xfrm>
            <a:off x="2677231" y="1124744"/>
            <a:ext cx="432048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100392" y="5994996"/>
            <a:ext cx="648072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27016" y="6479628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177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5472608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028384" y="5876519"/>
            <a:ext cx="648072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55008" y="6418801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4934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064896" cy="5256584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085703" y="6050182"/>
            <a:ext cx="63322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04901" y="6488668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10885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20880" cy="5400600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7944444" y="6078974"/>
            <a:ext cx="489204" cy="4846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91634" y="6474306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951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41</Words>
  <Application>Microsoft Office PowerPoint</Application>
  <PresentationFormat>On-screen Show (4:3)</PresentationFormat>
  <Paragraphs>13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Microsoft Sans Serif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15</cp:revision>
  <dcterms:created xsi:type="dcterms:W3CDTF">2020-05-25T20:02:20Z</dcterms:created>
  <dcterms:modified xsi:type="dcterms:W3CDTF">2023-04-17T17:59:51Z</dcterms:modified>
</cp:coreProperties>
</file>