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6" r:id="rId4"/>
    <p:sldId id="262" r:id="rId5"/>
    <p:sldId id="257" r:id="rId6"/>
    <p:sldId id="265" r:id="rId7"/>
    <p:sldId id="258" r:id="rId8"/>
    <p:sldId id="264" r:id="rId9"/>
    <p:sldId id="259" r:id="rId10"/>
    <p:sldId id="263" r:id="rId11"/>
    <p:sldId id="261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FF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D3BA-FB34-4B10-A354-CA85AFE4D00F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823F-2CAB-4E00-AB45-D9A897E39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3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4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3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8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648072"/>
          </a:xfrm>
        </p:spPr>
        <p:txBody>
          <a:bodyPr>
            <a:normAutofit/>
          </a:bodyPr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68863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5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8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4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7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0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4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EE4C-0D99-4DBE-9140-99796662765B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13/04/2023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12" Type="http://schemas.openxmlformats.org/officeDocument/2006/relationships/image" Target="../media/image4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Relationship Id="rId1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2" y="0"/>
            <a:ext cx="91565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1663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1389759" cy="1389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924944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4 -5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91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HOTOS\Hinh Dong\Thank you\2353894iu016zsww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1412776"/>
            <a:ext cx="42291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l4.glitter-graphics.net/pub/979/979084a5ntsqaag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130">
            <a:off x="8497268" y="-29652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250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829508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PHOTOS\Hinh Dong\butterfly (1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2592328"/>
            <a:ext cx="540695" cy="3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PHOTOS\Hinh Dong\butterfly (13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146">
            <a:off x="438370" y="560369"/>
            <a:ext cx="837760" cy="8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:\PHOTOS\Hinh Dong\butterfly (14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28418"/>
            <a:ext cx="1255398" cy="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D:\PHOTOS\Hinh Dong\butterfly (16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9" y="5733256"/>
            <a:ext cx="81632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PHOTOS\Hinh Dong\butterfly (1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2241">
            <a:off x="4540921" y="596034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PHOTOS\Hinh Dong\butterfly (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75" y="61558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D:\PHOTOS\Hinh Dong\butterfly (7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11" y="7407"/>
            <a:ext cx="847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D:\PHOTOS\Hinh Dong\729747d8za2kbusq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60" y="6096000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D:\PHOTOS\Hinh Dong\967977eyyq78pmbq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-27384"/>
            <a:ext cx="8572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82169"/>
            <a:ext cx="9137575" cy="1544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44059"/>
              </a:avLst>
            </a:prstTxWarp>
            <a:spAutoFit/>
          </a:bodyPr>
          <a:lstStyle/>
          <a:p>
            <a:pPr algn="ctr"/>
            <a:r>
              <a:rPr lang="en-US" sz="4800" b="1" err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chú ý theo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>
              <a:ln w="10541" cmpd="sng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D:\PHOTOS\Hinh Dong\butterfly (3)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5482332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0463 L 0.45903 -0.009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2197 L -0.04687 -0.3126 C -0.05295 -0.38566 -0.08264 -0.46104 -0.12899 -0.52231 C -0.18194 -0.59237 -0.23646 -0.6289 -0.29114 -0.63468 L -0.53941 -0.67306 " pathEditMode="relative" rAng="2690139" ptsTypes="FffFF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44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707904" y="1"/>
            <a:ext cx="2808312" cy="1700808"/>
          </a:xfrm>
          <a:prstGeom prst="cloudCallout">
            <a:avLst>
              <a:gd name="adj1" fmla="val 57069"/>
              <a:gd name="adj2" fmla="val 125574"/>
            </a:avLst>
          </a:prstGeom>
          <a:solidFill>
            <a:schemeClr val="accent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Bác sĩ</a:t>
            </a:r>
            <a:endParaRPr lang="vi-VN" sz="5400"/>
          </a:p>
        </p:txBody>
      </p:sp>
      <p:sp>
        <p:nvSpPr>
          <p:cNvPr id="4" name="Horizontal Scroll 3">
            <a:hlinkClick r:id="rId3" action="ppaction://hlinksldjump"/>
          </p:cNvPr>
          <p:cNvSpPr/>
          <p:nvPr/>
        </p:nvSpPr>
        <p:spPr>
          <a:xfrm>
            <a:off x="-6517232" y="2060848"/>
            <a:ext cx="7164288" cy="1656184"/>
          </a:xfrm>
          <a:prstGeom prst="horizontalScroll">
            <a:avLst/>
          </a:prstGeom>
          <a:solidFill>
            <a:srgbClr val="00B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 algn="ctr"/>
            <a:r>
              <a:rPr lang="vi-VN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Dụng cụ nghề bác sĩ là gì?</a:t>
            </a:r>
          </a:p>
        </p:txBody>
      </p:sp>
      <p:pic>
        <p:nvPicPr>
          <p:cNvPr id="1027" name="Picture 3" descr="C:\Users\Nguyen Chinh\Desktop\25_nhan_vat_hoat_hinh_an_tuong_(1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553744"/>
            <a:ext cx="1979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6 -0.03792 L 0.16875 -0.0067 L 0.22188 -0.03792 L 0.27622 -0.00532 L 0.3316 -0.03792 L 0.38386 -0.00601 L 0.43993 -0.03792 L 0.49288 -0.00532 L 0.54861 -0.03792 L 0.604 -0.00532 L 0.65747 -0.03792 L 0.71337 -0.00532 L 0.76563 -0.03792 L 0.82118 -0.00532 L 0.87726 -0.03792 L 0.92969 -0.0067 L 0.98629 -0.03792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16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 -0.00532 L 0.9941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96880" y="3623791"/>
            <a:ext cx="2895600" cy="3117577"/>
            <a:chOff x="5105400" y="3581400"/>
            <a:chExt cx="2895600" cy="3117577"/>
          </a:xfrm>
        </p:grpSpPr>
        <p:pic>
          <p:nvPicPr>
            <p:cNvPr id="9222" name="Picture 6" descr="tai 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581400"/>
              <a:ext cx="28956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696744" y="6237312"/>
              <a:ext cx="1728192" cy="461665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TAI NGHE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2" y="-27384"/>
            <a:ext cx="3429000" cy="4093840"/>
            <a:chOff x="432048" y="55240"/>
            <a:chExt cx="3429000" cy="4093840"/>
          </a:xfrm>
        </p:grpSpPr>
        <p:pic>
          <p:nvPicPr>
            <p:cNvPr id="9223" name="Picture 7" descr="tu thuo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5240"/>
              <a:ext cx="34290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054224" y="3687415"/>
              <a:ext cx="2014736" cy="46166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TỦ THUỐC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5312" y="-27384"/>
            <a:ext cx="3505200" cy="3625408"/>
            <a:chOff x="5638800" y="0"/>
            <a:chExt cx="3505200" cy="3625408"/>
          </a:xfrm>
        </p:grpSpPr>
        <p:pic>
          <p:nvPicPr>
            <p:cNvPr id="9221" name="Picture 5" descr="m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0"/>
              <a:ext cx="35052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6536998" y="3163743"/>
              <a:ext cx="1903040" cy="461665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ÁO BÁC SĨ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4437112"/>
            <a:ext cx="2857500" cy="2169368"/>
            <a:chOff x="971600" y="4572000"/>
            <a:chExt cx="2857500" cy="2169368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442864" y="6279703"/>
              <a:ext cx="1905000" cy="46166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KIM TIÊM</a:t>
              </a:r>
            </a:p>
          </p:txBody>
        </p:sp>
        <p:pic>
          <p:nvPicPr>
            <p:cNvPr id="2051" name="Picture 3" descr="C:\Users\Nguyen Chinh\Desktop\New folder\kimtiem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572000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2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Chinh\Desktop\New folder\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3491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1116160">
            <a:off x="5913776" y="140514"/>
            <a:ext cx="3065590" cy="1962510"/>
          </a:xfrm>
          <a:prstGeom prst="wedgeEllipseCallout">
            <a:avLst>
              <a:gd name="adj1" fmla="val -69281"/>
              <a:gd name="adj2" fmla="val 1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 viên</a:t>
            </a:r>
            <a:endParaRPr lang="vi-VN" b="1" cap="all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349530"/>
            <a:ext cx="9324528" cy="3528392"/>
            <a:chOff x="0" y="3349530"/>
            <a:chExt cx="9324528" cy="3528392"/>
          </a:xfrm>
        </p:grpSpPr>
        <p:sp>
          <p:nvSpPr>
            <p:cNvPr id="2" name="Notched Right Arrow 1">
              <a:hlinkClick r:id="rId3" action="ppaction://hlinksldjump"/>
            </p:cNvPr>
            <p:cNvSpPr/>
            <p:nvPr/>
          </p:nvSpPr>
          <p:spPr>
            <a:xfrm>
              <a:off x="0" y="4941168"/>
              <a:ext cx="7596336" cy="1916832"/>
            </a:xfrm>
            <a:prstGeom prst="notchedRightArrow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2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Dụng cụ của nghề giáo viên là những gì</a:t>
              </a:r>
              <a:r>
                <a:rPr lang="vi-VN" sz="4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3" name="Picture 2" descr="C:\Users\Nguyen Chinh\Desktop\vit_Dona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77177" y="3349530"/>
              <a:ext cx="2047351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208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0" y="3454544"/>
            <a:ext cx="3276600" cy="3317076"/>
            <a:chOff x="5334000" y="3454544"/>
            <a:chExt cx="3276600" cy="3317076"/>
          </a:xfrm>
        </p:grpSpPr>
        <p:pic>
          <p:nvPicPr>
            <p:cNvPr id="15374" name="Picture 14" descr="cap sa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5" b="6938"/>
            <a:stretch/>
          </p:blipFill>
          <p:spPr bwMode="auto">
            <a:xfrm>
              <a:off x="5334000" y="3454544"/>
              <a:ext cx="3276600" cy="25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012160" y="6248400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Cặp sách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0" y="-175499"/>
            <a:ext cx="4067944" cy="2952536"/>
            <a:chOff x="5334000" y="-175499"/>
            <a:chExt cx="4067944" cy="2952536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6084168" y="2253817"/>
              <a:ext cx="25264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Phấn và Bảng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Nguyen Chinh\Desktop\New folder\Ba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-175499"/>
              <a:ext cx="4067944" cy="261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Nguyen Chinh\Desktop\New folder\Pha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64" y="295275"/>
              <a:ext cx="2432336" cy="162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3528" y="188640"/>
            <a:ext cx="1905000" cy="3412742"/>
            <a:chOff x="323528" y="188640"/>
            <a:chExt cx="1905000" cy="3412742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14028" y="3078162"/>
              <a:ext cx="152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Nguyen Chinh\Downloads\giao an tron bo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1905000" cy="27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7000" y="969818"/>
            <a:ext cx="2619375" cy="1830274"/>
            <a:chOff x="2667000" y="969818"/>
            <a:chExt cx="2619375" cy="1830274"/>
          </a:xfrm>
        </p:grpSpPr>
        <p:pic>
          <p:nvPicPr>
            <p:cNvPr id="15365" name="Picture 5" descr="but ch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" t="8490" r="-640" b="17847"/>
            <a:stretch/>
          </p:blipFill>
          <p:spPr bwMode="auto">
            <a:xfrm>
              <a:off x="2667000" y="969818"/>
              <a:ext cx="2619375" cy="128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5856" y="227687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Bút chì</a:t>
              </a: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801" y="4718445"/>
            <a:ext cx="4824537" cy="1676601"/>
            <a:chOff x="154839" y="5095019"/>
            <a:chExt cx="4824537" cy="1676601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143000" y="6248400"/>
              <a:ext cx="18448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Thước kẻ</a:t>
              </a:r>
            </a:p>
          </p:txBody>
        </p:sp>
        <p:pic>
          <p:nvPicPr>
            <p:cNvPr id="3074" name="Picture 2" descr="C:\Users\Nguyen Chinh\Downloads\Thuoc k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236">
              <a:off x="154839" y="5095019"/>
              <a:ext cx="4824537" cy="78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5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1452482">
            <a:off x="5791473" y="-480802"/>
            <a:ext cx="3158711" cy="3894139"/>
          </a:xfrm>
          <a:prstGeom prst="irregularSeal1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p3d extrusionH="57150">
              <a:bevelT w="38100" h="38100" prst="convex"/>
            </a:sp3d>
          </a:bodyPr>
          <a:lstStyle/>
          <a:p>
            <a:pPr algn="ctr"/>
            <a:r>
              <a:rPr lang="en-US" err="1" smtClean="0">
                <a:solidFill>
                  <a:srgbClr val="FF0000"/>
                </a:solidFill>
              </a:rPr>
              <a:t>Nghề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nông</a:t>
            </a:r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529" y="3645024"/>
            <a:ext cx="9241896" cy="3212976"/>
            <a:chOff x="-180529" y="3645024"/>
            <a:chExt cx="9241896" cy="3212976"/>
          </a:xfrm>
        </p:grpSpPr>
        <p:sp>
          <p:nvSpPr>
            <p:cNvPr id="2" name="Flowchart: Punched Tape 1">
              <a:hlinkClick r:id="rId3" action="ppaction://hlinksldjump"/>
            </p:cNvPr>
            <p:cNvSpPr/>
            <p:nvPr/>
          </p:nvSpPr>
          <p:spPr>
            <a:xfrm>
              <a:off x="1907704" y="3889734"/>
              <a:ext cx="7153663" cy="2851634"/>
            </a:xfrm>
            <a:prstGeom prst="flowChartPunchedTap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</a:bodyPr>
            <a:lstStyle/>
            <a:p>
              <a:pPr algn="ctr"/>
              <a:r>
                <a:rPr lang="vi-VN" dirty="0"/>
                <a:t>N</a:t>
              </a:r>
              <a:r>
                <a:rPr lang="vi-VN" dirty="0" smtClean="0"/>
                <a:t>ghề </a:t>
              </a:r>
              <a:r>
                <a:rPr lang="vi-VN" dirty="0"/>
                <a:t>nông </a:t>
              </a:r>
              <a:r>
                <a:rPr lang="vi-VN" dirty="0" smtClean="0"/>
                <a:t>cần </a:t>
              </a:r>
              <a:r>
                <a:rPr lang="vi-VN" dirty="0"/>
                <a:t>những cụ dụng </a:t>
              </a:r>
              <a:r>
                <a:rPr lang="en-US" dirty="0" err="1" smtClean="0"/>
                <a:t>gì</a:t>
              </a:r>
              <a:r>
                <a:rPr lang="vi-VN" dirty="0" smtClean="0"/>
                <a:t>?</a:t>
              </a:r>
              <a:endParaRPr lang="vi-VN" dirty="0"/>
            </a:p>
          </p:txBody>
        </p:sp>
        <p:pic>
          <p:nvPicPr>
            <p:cNvPr id="3" name="Picture 2" descr="C:\Users\Nguyen Chinh\Desktop\clip-art-tom-and-jerry-3478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0529" y="3645024"/>
              <a:ext cx="2664293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24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429000" cy="3322637"/>
            <a:chOff x="0" y="0"/>
            <a:chExt cx="3429000" cy="3322637"/>
          </a:xfrm>
        </p:grpSpPr>
        <p:pic>
          <p:nvPicPr>
            <p:cNvPr id="13317" name="Picture 5" descr="c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9000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043608" y="2925762"/>
              <a:ext cx="152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Cái cày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9713" y="488950"/>
            <a:ext cx="4933950" cy="1952625"/>
            <a:chOff x="4049713" y="488950"/>
            <a:chExt cx="4933950" cy="1952625"/>
          </a:xfrm>
        </p:grpSpPr>
        <p:pic>
          <p:nvPicPr>
            <p:cNvPr id="1027" name="Picture 3" descr="C:\Users\Nguyen Chinh\Downloads\anh-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713" y="488950"/>
              <a:ext cx="49339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508104" y="1414462"/>
              <a:ext cx="1676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Liềm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25567" y="2470206"/>
            <a:ext cx="4458096" cy="3384376"/>
            <a:chOff x="4525567" y="2470206"/>
            <a:chExt cx="4458096" cy="3384376"/>
          </a:xfrm>
        </p:grpSpPr>
        <p:pic>
          <p:nvPicPr>
            <p:cNvPr id="1028" name="Picture 4" descr="C:\Users\Nguyen Chinh\Downloads\Cuo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567" y="2470206"/>
              <a:ext cx="4458096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41965" y="4162394"/>
              <a:ext cx="1633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cuốc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324440"/>
            <a:ext cx="4211960" cy="3464105"/>
            <a:chOff x="0" y="3324440"/>
            <a:chExt cx="4211960" cy="3464105"/>
          </a:xfrm>
        </p:grpSpPr>
        <p:pic>
          <p:nvPicPr>
            <p:cNvPr id="1026" name="Picture 2" descr="F:\New folder\oyt130439483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4234" r="7118" b="2070"/>
            <a:stretch/>
          </p:blipFill>
          <p:spPr bwMode="auto">
            <a:xfrm>
              <a:off x="0" y="3324440"/>
              <a:ext cx="4211960" cy="306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9592" y="6388435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Quang và đòn gánh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468561" y="0"/>
            <a:ext cx="3384377" cy="1700808"/>
          </a:xfrm>
          <a:prstGeom prst="cloudCallout">
            <a:avLst>
              <a:gd name="adj1" fmla="val 18925"/>
              <a:gd name="adj2" fmla="val 128529"/>
            </a:avLst>
          </a:prstGeom>
          <a:solidFill>
            <a:srgbClr val="00B050"/>
          </a:solidFill>
          <a:scene3d>
            <a:camera prst="perspectiveHeroicExtremeLeftFacing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7" name="Flowchart: Or 6">
            <a:hlinkClick r:id="rId3" action="ppaction://hlinksldjump"/>
          </p:cNvPr>
          <p:cNvSpPr/>
          <p:nvPr/>
        </p:nvSpPr>
        <p:spPr>
          <a:xfrm>
            <a:off x="-2988840" y="3975510"/>
            <a:ext cx="2880000" cy="2880320"/>
          </a:xfrm>
          <a:prstGeom prst="flowChar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Dụng cụ nghề xây dựng gồm có những gì?</a:t>
            </a:r>
          </a:p>
        </p:txBody>
      </p:sp>
      <p:pic>
        <p:nvPicPr>
          <p:cNvPr id="8" name="Picture 2" descr="D:\PHOTOS\Hinh Dong\1 (1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88840" y="2400806"/>
            <a:ext cx="2191088" cy="16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67326 -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769E-6 L 0.69931 -0.00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Nguyen Chinh\Downloads\Bay x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98" y="-37090"/>
            <a:ext cx="33813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2362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Mũ bảo hộ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03848" y="249338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Cái xẻng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25773" y="19067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Cái bay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62474" y="3899689"/>
            <a:ext cx="4581525" cy="2841679"/>
            <a:chOff x="4562474" y="3422596"/>
            <a:chExt cx="4581525" cy="2841679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172200" y="5867400"/>
              <a:ext cx="1371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Bàn Xoa</a:t>
              </a:r>
              <a:endParaRPr lang="en-US" sz="2000" b="1"/>
            </a:p>
          </p:txBody>
        </p:sp>
        <p:pic>
          <p:nvPicPr>
            <p:cNvPr id="2051" name="Picture 3" descr="F:\New folder\ban xo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4" y="3422596"/>
              <a:ext cx="4581525" cy="223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41564" y="4412851"/>
            <a:ext cx="4608512" cy="2256509"/>
            <a:chOff x="-41564" y="3729606"/>
            <a:chExt cx="4608512" cy="2256509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899592" y="5589240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Dao Xây</a:t>
              </a:r>
              <a:endParaRPr lang="en-US" sz="2000" b="1"/>
            </a:p>
          </p:txBody>
        </p:sp>
        <p:pic>
          <p:nvPicPr>
            <p:cNvPr id="2052" name="Picture 4" descr="F:\New folder\daoxa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564" y="3729606"/>
              <a:ext cx="4608512" cy="17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Nguyen Chinh\Downloads\Xe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5883">
            <a:off x="2500956" y="1587677"/>
            <a:ext cx="417646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140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Chinh</dc:creator>
  <cp:lastModifiedBy>ADMIN</cp:lastModifiedBy>
  <cp:revision>52</cp:revision>
  <dcterms:created xsi:type="dcterms:W3CDTF">2012-11-15T13:27:46Z</dcterms:created>
  <dcterms:modified xsi:type="dcterms:W3CDTF">2023-04-13T08:23:29Z</dcterms:modified>
</cp:coreProperties>
</file>