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5" r:id="rId5"/>
    <p:sldId id="271" r:id="rId6"/>
    <p:sldId id="273" r:id="rId7"/>
    <p:sldId id="258" r:id="rId8"/>
    <p:sldId id="259" r:id="rId9"/>
    <p:sldId id="260" r:id="rId10"/>
    <p:sldId id="277" r:id="rId11"/>
    <p:sldId id="261" r:id="rId12"/>
    <p:sldId id="263" r:id="rId13"/>
    <p:sldId id="27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1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4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7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0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3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52F6-1B70-436F-9589-4A724740EBA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PHONG%20CHONG%20MA%20TUY%20HIV%20-%20AIDS%20(%20Thanh%20pho)%202008-2009\TRUYEN%20THONG%20MA%20TUY\Mo%20uoc%20ngay%20mai.mp3" TargetMode="External"/><Relationship Id="rId1" Type="http://schemas.openxmlformats.org/officeDocument/2006/relationships/audio" Target="file:///C:\Documents%20and%20Settings\Admin\My%20Documents\THU%20THI%20HUYEN%202009\tren%20con%20duong%202%20loi%201%20lan.wav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124199"/>
            <a:ext cx="8229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LĨNH </a:t>
            </a:r>
            <a:r>
              <a:rPr lang="vi-VN" sz="2800" b="1" dirty="0" smtClean="0">
                <a:solidFill>
                  <a:srgbClr val="FF0000"/>
                </a:solidFill>
              </a:rPr>
              <a:t>VỰC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PHÁT </a:t>
            </a:r>
            <a:r>
              <a:rPr lang="vi-VN" sz="2800" b="1" dirty="0" smtClean="0">
                <a:solidFill>
                  <a:srgbClr val="FF0000"/>
                </a:solidFill>
              </a:rPr>
              <a:t>TRIỂN NHẬN THỨC </a:t>
            </a:r>
          </a:p>
          <a:p>
            <a:endParaRPr lang="vi-VN" dirty="0" smtClean="0"/>
          </a:p>
          <a:p>
            <a:pPr algn="ctr"/>
            <a:r>
              <a:rPr lang="vi-VN" sz="2800" b="1" dirty="0" smtClean="0">
                <a:solidFill>
                  <a:srgbClr val="7030A0"/>
                </a:solidFill>
              </a:rPr>
              <a:t>Đề tài : Dạy trẻ đếm đến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3 - </a:t>
            </a:r>
            <a:r>
              <a:rPr lang="vi-VN" sz="2800" b="1" dirty="0" smtClean="0">
                <a:solidFill>
                  <a:srgbClr val="7030A0"/>
                </a:solidFill>
              </a:rPr>
              <a:t>nhận biết chữ số </a:t>
            </a:r>
            <a:r>
              <a:rPr lang="en-US" sz="2800" b="1" dirty="0" smtClean="0">
                <a:solidFill>
                  <a:srgbClr val="7030A0"/>
                </a:solidFill>
              </a:rPr>
              <a:t>3</a:t>
            </a:r>
            <a:r>
              <a:rPr lang="vi-VN" sz="28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vi-VN" sz="2800" b="1" dirty="0" smtClean="0">
                <a:solidFill>
                  <a:srgbClr val="7030A0"/>
                </a:solidFill>
              </a:rPr>
              <a:t>Lứa tuổi : </a:t>
            </a:r>
            <a:r>
              <a:rPr lang="vi-VN" sz="2800" b="1" dirty="0" smtClean="0">
                <a:solidFill>
                  <a:srgbClr val="7030A0"/>
                </a:solidFill>
              </a:rPr>
              <a:t>4- </a:t>
            </a:r>
            <a:r>
              <a:rPr lang="vi-VN" sz="2800" b="1" dirty="0" smtClean="0">
                <a:solidFill>
                  <a:srgbClr val="7030A0"/>
                </a:solidFill>
              </a:rPr>
              <a:t>5 tuổi</a:t>
            </a:r>
          </a:p>
          <a:p>
            <a:pPr algn="ctr"/>
            <a:r>
              <a:rPr lang="vi-VN" sz="2800" b="1" dirty="0" smtClean="0">
                <a:solidFill>
                  <a:srgbClr val="7030A0"/>
                </a:solidFill>
              </a:rPr>
              <a:t>Giáo viên : </a:t>
            </a:r>
            <a:r>
              <a:rPr lang="en-US" sz="2800" b="1" dirty="0" err="1" smtClean="0">
                <a:solidFill>
                  <a:srgbClr val="7030A0"/>
                </a:solidFill>
              </a:rPr>
              <a:t>Nguyễn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Thị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Túc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2366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66103"/>
            <a:ext cx="1705031" cy="17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376" y="4724400"/>
            <a:ext cx="1929534" cy="192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45" y="474893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748934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45" y="1752601"/>
            <a:ext cx="1905000" cy="32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52602"/>
            <a:ext cx="1981199" cy="32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30" y="1752601"/>
            <a:ext cx="1915680" cy="32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38200" y="0"/>
            <a:ext cx="731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Dạy</a:t>
            </a:r>
            <a:r>
              <a:rPr lang="en-US" sz="3200" dirty="0" smtClean="0"/>
              <a:t> </a:t>
            </a:r>
            <a:r>
              <a:rPr lang="en-US" sz="3200" dirty="0" err="1" smtClean="0"/>
              <a:t>trẻ</a:t>
            </a:r>
            <a:r>
              <a:rPr lang="en-US" sz="3200" dirty="0" smtClean="0"/>
              <a:t> </a:t>
            </a:r>
            <a:r>
              <a:rPr lang="vi-VN" sz="3200" dirty="0" smtClean="0"/>
              <a:t>đếm</a:t>
            </a:r>
            <a:r>
              <a:rPr lang="en-US" sz="3200" dirty="0" smtClean="0"/>
              <a:t> </a:t>
            </a:r>
            <a:r>
              <a:rPr lang="vi-VN" sz="3200" dirty="0" smtClean="0"/>
              <a:t>đến</a:t>
            </a:r>
            <a:r>
              <a:rPr lang="en-US" sz="3200" dirty="0" smtClean="0"/>
              <a:t> 3 -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3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114122" y="114300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3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2651" y="1371600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2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3973" y="968828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1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3030" y="381000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3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9608" y="381000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1</a:t>
            </a:r>
            <a:endParaRPr lang="en-US" sz="2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40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12" grpId="0"/>
      <p:bldP spid="12" grpId="1"/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5670"/>
            <a:ext cx="5625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cố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0548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0150"/>
            <a:ext cx="2060051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62" y="1224395"/>
            <a:ext cx="2023808" cy="151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1" y="3810000"/>
            <a:ext cx="1886437" cy="14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24395"/>
            <a:ext cx="1849582" cy="151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3810000"/>
            <a:ext cx="215265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65" y="3816927"/>
            <a:ext cx="2022851" cy="15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03118" y="152400"/>
            <a:ext cx="73914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</a:t>
            </a:r>
            <a:r>
              <a:rPr lang="vi-VN" sz="3200" b="1" dirty="0" smtClean="0">
                <a:solidFill>
                  <a:srgbClr val="FF0000"/>
                </a:solidFill>
              </a:rPr>
              <a:t>ơi</a:t>
            </a:r>
            <a:r>
              <a:rPr lang="en-US" sz="3200" b="1" dirty="0" smtClean="0">
                <a:solidFill>
                  <a:srgbClr val="FF0000"/>
                </a:solidFill>
              </a:rPr>
              <a:t> 1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ô </a:t>
            </a:r>
            <a:r>
              <a:rPr lang="en-US" sz="3200" b="1" dirty="0" err="1" smtClean="0">
                <a:solidFill>
                  <a:srgbClr val="FF0000"/>
                </a:solidFill>
              </a:rPr>
              <a:t>trống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5785" y="2743200"/>
            <a:ext cx="1027591" cy="6096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6" y="2767084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89" y="5245100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7" y="5318608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7" y="2743200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15286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1652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159" y="681652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9981" y="681652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5682" y="681652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2934" y="681680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0186" y="68580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9844 -0.4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36614 -0.49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59358 -0.4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0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8733 -0.12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375 -0.124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63576 -0.11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8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tren con duong 2 loi 1 la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254750"/>
            <a:ext cx="685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5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825500" y="685800"/>
            <a:ext cx="7151688" cy="412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22"/>
              </a:avLst>
            </a:prstTxWarp>
          </a:bodyPr>
          <a:lstStyle/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Trò </a:t>
            </a:r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chơi 2:</a:t>
            </a:r>
            <a:endParaRPr lang="it-IT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" </a:t>
            </a:r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Về đúng nhà"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9926337"/>
      </p:ext>
    </p:extLst>
  </p:cSld>
  <p:clrMapOvr>
    <a:masterClrMapping/>
  </p:clrMapOvr>
  <p:transition spd="slow">
    <p:zoom dir="in"/>
    <p:sndAc>
      <p:stSnd>
        <p:snd r:embed="rId4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2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2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52232" grpId="0" animBg="1"/>
      <p:bldP spid="5223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hình nền giáo án\pngtree-jungle-cartoon-lion-deer-leaves-animal-background-image_419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2503529"/>
            <a:ext cx="55467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thúc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0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873" y="685800"/>
            <a:ext cx="792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I. Mục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1.Kiến thức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biết đếm đến 3, nhận biết nhóm có 3 đối tượng ,nhận biết số 3.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 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2. Kỹ năng.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đếm thành thạo từ 1- 3.(đếm từ trái sang phải)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tìm được các nhóm có số lượng trong phạm vi 3 theo yêu cầu của cô.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Rèn kỹ năng quan sát,nhận biết,đếm số lượng, lắng nghe,ghi nhớ.</a:t>
            </a: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3. Giáo dục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hứng thú tham gia tích cực vào các hoạt động yêu thích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biết yêu quý và ngoan ngoãn, vâng lời ông bà bố mẹ.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63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7620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II. CHUẨN BỊ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. Đồ dùng của cô.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1,2,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2. Đồ dùng của trẻ.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 từ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,2,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3. Địa điểm tổ chức.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Trong lớp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0060" y="2819400"/>
            <a:ext cx="7080080" cy="2819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ÔN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LUYỆN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SỐ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LƯỢNG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TRONG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PHẠM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VI 2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2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400" y="498764"/>
            <a:ext cx="731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Đố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táo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76400"/>
            <a:ext cx="3637245" cy="36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47855" y="2057400"/>
            <a:ext cx="33528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400" y="498764"/>
            <a:ext cx="731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Đố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lê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5347855" y="2057400"/>
            <a:ext cx="33528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114800" cy="364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202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5156" y="351195"/>
            <a:ext cx="5209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l</a:t>
            </a:r>
            <a:r>
              <a:rPr lang="vi-VN" sz="3200" b="1" dirty="0" smtClean="0">
                <a:solidFill>
                  <a:srgbClr val="FF0000"/>
                </a:solidFill>
              </a:rPr>
              <a:t>ượng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</a:rPr>
              <a:t> vi 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447799"/>
            <a:ext cx="6931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Khoanh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tròn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vào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nhóm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số</a:t>
            </a:r>
            <a:r>
              <a:rPr lang="en-US" sz="3200" dirty="0" smtClean="0">
                <a:solidFill>
                  <a:srgbClr val="0000FF"/>
                </a:solidFill>
              </a:rPr>
              <a:t> l</a:t>
            </a:r>
            <a:r>
              <a:rPr lang="vi-VN" sz="3200" dirty="0" smtClean="0">
                <a:solidFill>
                  <a:srgbClr val="0000FF"/>
                </a:solidFill>
              </a:rPr>
              <a:t>ượng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 2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2281734"/>
            <a:ext cx="2514600" cy="203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12908"/>
            <a:ext cx="2438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92950"/>
            <a:ext cx="2404918" cy="21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-2438400" y="4648200"/>
            <a:ext cx="2438400" cy="206712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72600" y="4728280"/>
            <a:ext cx="2352675" cy="200281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59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144 L 0.30416 -0.3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4532 -0.3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376" y="4724400"/>
            <a:ext cx="1929534" cy="192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45" y="474893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748934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45" y="1752601"/>
            <a:ext cx="1905000" cy="32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52602"/>
            <a:ext cx="1981199" cy="32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30" y="1752601"/>
            <a:ext cx="1915680" cy="32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38200" y="0"/>
            <a:ext cx="731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Dạy</a:t>
            </a:r>
            <a:r>
              <a:rPr lang="en-US" sz="3200" dirty="0" smtClean="0"/>
              <a:t> </a:t>
            </a:r>
            <a:r>
              <a:rPr lang="en-US" sz="3200" dirty="0" err="1" smtClean="0"/>
              <a:t>trẻ</a:t>
            </a:r>
            <a:r>
              <a:rPr lang="en-US" sz="3200" dirty="0" smtClean="0"/>
              <a:t> </a:t>
            </a:r>
            <a:r>
              <a:rPr lang="vi-VN" sz="3200" dirty="0" smtClean="0"/>
              <a:t>đếm</a:t>
            </a:r>
            <a:r>
              <a:rPr lang="en-US" sz="3200" dirty="0" smtClean="0"/>
              <a:t> </a:t>
            </a:r>
            <a:r>
              <a:rPr lang="vi-VN" sz="3200" dirty="0" smtClean="0"/>
              <a:t>đến</a:t>
            </a:r>
            <a:r>
              <a:rPr lang="en-US" sz="3200" dirty="0" smtClean="0"/>
              <a:t> 3 -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3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1578835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3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0" y="1771793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2</a:t>
            </a:r>
            <a:endParaRPr lang="en-US" sz="2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51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nền giáo án\hinh-nen-powerpoint-dang-yeu-85b332e8f25e42_8177c685dbc4005b12ca32c3fbfdb0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46" y="6927"/>
            <a:ext cx="9199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345" y="1905000"/>
            <a:ext cx="25561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0" b="1" dirty="0" smtClean="0">
                <a:solidFill>
                  <a:srgbClr val="FF0000"/>
                </a:solidFill>
              </a:rPr>
              <a:t>3</a:t>
            </a:r>
            <a:endParaRPr lang="en-US" sz="27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259</Words>
  <Application>Microsoft Office PowerPoint</Application>
  <PresentationFormat>On-screen Show (4:3)</PresentationFormat>
  <Paragraphs>55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</cp:revision>
  <dcterms:created xsi:type="dcterms:W3CDTF">2021-09-25T15:55:05Z</dcterms:created>
  <dcterms:modified xsi:type="dcterms:W3CDTF">2023-04-13T05:32:46Z</dcterms:modified>
</cp:coreProperties>
</file>