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74" r:id="rId5"/>
    <p:sldId id="288" r:id="rId6"/>
    <p:sldId id="259" r:id="rId7"/>
    <p:sldId id="260" r:id="rId8"/>
    <p:sldId id="261" r:id="rId9"/>
    <p:sldId id="278" r:id="rId10"/>
    <p:sldId id="287" r:id="rId11"/>
    <p:sldId id="276" r:id="rId12"/>
    <p:sldId id="279" r:id="rId13"/>
    <p:sldId id="281" r:id="rId14"/>
    <p:sldId id="282" r:id="rId15"/>
    <p:sldId id="283" r:id="rId16"/>
    <p:sldId id="285" r:id="rId17"/>
    <p:sldId id="284" r:id="rId18"/>
    <p:sldId id="28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3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9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8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1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E2177-878C-4F74-AC6A-3A239D8E463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D2AF-0EBE-40FB-8481-2A9A5308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4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7" Type="http://schemas.openxmlformats.org/officeDocument/2006/relationships/image" Target="../media/image27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5.png"/><Relationship Id="rId18" Type="http://schemas.openxmlformats.org/officeDocument/2006/relationships/slide" Target="slide8.xml"/><Relationship Id="rId26" Type="http://schemas.openxmlformats.org/officeDocument/2006/relationships/image" Target="../media/image42.gif"/><Relationship Id="rId3" Type="http://schemas.openxmlformats.org/officeDocument/2006/relationships/slide" Target="slide1.xml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openxmlformats.org/officeDocument/2006/relationships/slide" Target="slide15.xml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2" Type="http://schemas.openxmlformats.org/officeDocument/2006/relationships/image" Target="../media/image29.gif"/><Relationship Id="rId16" Type="http://schemas.openxmlformats.org/officeDocument/2006/relationships/slide" Target="slide17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24" Type="http://schemas.openxmlformats.org/officeDocument/2006/relationships/slide" Target="slide18.xml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openxmlformats.org/officeDocument/2006/relationships/slide" Target="slide6.xml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slide" Target="slide7.xml"/><Relationship Id="rId22" Type="http://schemas.openxmlformats.org/officeDocument/2006/relationships/slide" Target="slide9.xml"/><Relationship Id="rId27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7.gif"/><Relationship Id="rId18" Type="http://schemas.openxmlformats.org/officeDocument/2006/relationships/image" Target="../media/image52.gif"/><Relationship Id="rId3" Type="http://schemas.openxmlformats.org/officeDocument/2006/relationships/audio" Target="../media/audio2.wav"/><Relationship Id="rId21" Type="http://schemas.openxmlformats.org/officeDocument/2006/relationships/audio" Target="NULL"/><Relationship Id="rId7" Type="http://schemas.openxmlformats.org/officeDocument/2006/relationships/image" Target="../media/image44.gif"/><Relationship Id="rId12" Type="http://schemas.openxmlformats.org/officeDocument/2006/relationships/slide" Target="slide12.xml"/><Relationship Id="rId17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image" Target="../media/image50.gif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jpeg"/><Relationship Id="rId5" Type="http://schemas.openxmlformats.org/officeDocument/2006/relationships/audio" Target="../media/audio4.wav"/><Relationship Id="rId15" Type="http://schemas.openxmlformats.org/officeDocument/2006/relationships/image" Target="../media/image49.gif"/><Relationship Id="rId10" Type="http://schemas.openxmlformats.org/officeDocument/2006/relationships/image" Target="../media/image45.png"/><Relationship Id="rId19" Type="http://schemas.openxmlformats.org/officeDocument/2006/relationships/image" Target="../media/image53.gif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0.gif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49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8.gif"/><Relationship Id="rId5" Type="http://schemas.openxmlformats.org/officeDocument/2006/relationships/image" Target="../media/image44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audio" Target="NULL"/><Relationship Id="rId4" Type="http://schemas.openxmlformats.org/officeDocument/2006/relationships/image" Target="../media/image43.png"/><Relationship Id="rId9" Type="http://schemas.openxmlformats.org/officeDocument/2006/relationships/image" Target="../media/image46.jpeg"/><Relationship Id="rId14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0.gif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9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8.gif"/><Relationship Id="rId5" Type="http://schemas.openxmlformats.org/officeDocument/2006/relationships/image" Target="../media/image44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audio" Target="NULL"/><Relationship Id="rId4" Type="http://schemas.openxmlformats.org/officeDocument/2006/relationships/image" Target="../media/image43.png"/><Relationship Id="rId9" Type="http://schemas.openxmlformats.org/officeDocument/2006/relationships/image" Target="../media/image46.jpeg"/><Relationship Id="rId14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9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8.gif"/><Relationship Id="rId5" Type="http://schemas.openxmlformats.org/officeDocument/2006/relationships/image" Target="../media/image44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audio" Target="NULL"/><Relationship Id="rId4" Type="http://schemas.openxmlformats.org/officeDocument/2006/relationships/image" Target="../media/image43.png"/><Relationship Id="rId9" Type="http://schemas.openxmlformats.org/officeDocument/2006/relationships/image" Target="../media/image46.jpeg"/><Relationship Id="rId14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9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8.gif"/><Relationship Id="rId5" Type="http://schemas.openxmlformats.org/officeDocument/2006/relationships/image" Target="../media/image44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audio" Target="NULL"/><Relationship Id="rId4" Type="http://schemas.openxmlformats.org/officeDocument/2006/relationships/image" Target="../media/image43.png"/><Relationship Id="rId9" Type="http://schemas.openxmlformats.org/officeDocument/2006/relationships/image" Target="../media/image46.jpeg"/><Relationship Id="rId14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9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8.gif"/><Relationship Id="rId5" Type="http://schemas.openxmlformats.org/officeDocument/2006/relationships/image" Target="../media/image44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audio" Target="NULL"/><Relationship Id="rId4" Type="http://schemas.openxmlformats.org/officeDocument/2006/relationships/image" Target="../media/image43.png"/><Relationship Id="rId9" Type="http://schemas.openxmlformats.org/officeDocument/2006/relationships/image" Target="../media/image46.jpeg"/><Relationship Id="rId1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mp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mp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858000" cy="3048000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5 - 6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4679"/>
          <a:stretch/>
        </p:blipFill>
        <p:spPr>
          <a:xfrm>
            <a:off x="829503" y="762000"/>
            <a:ext cx="2260600" cy="2146852"/>
          </a:xfrm>
          <a:prstGeom prst="rect">
            <a:avLst/>
          </a:prstGeom>
          <a:ln w="63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90" y="762000"/>
            <a:ext cx="2211594" cy="2146852"/>
          </a:xfrm>
          <a:prstGeom prst="rect">
            <a:avLst/>
          </a:prstGeom>
          <a:ln w="63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39" y="3886199"/>
            <a:ext cx="2495898" cy="2067316"/>
          </a:xfrm>
          <a:prstGeom prst="rect">
            <a:avLst/>
          </a:prstGeom>
          <a:ln w="63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04" y="3886200"/>
            <a:ext cx="2301113" cy="2067315"/>
          </a:xfrm>
          <a:prstGeom prst="rect">
            <a:avLst/>
          </a:prstGeom>
          <a:ln w="63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8" y="3886198"/>
            <a:ext cx="2236138" cy="2067317"/>
          </a:xfrm>
          <a:prstGeom prst="rect">
            <a:avLst/>
          </a:prstGeom>
          <a:ln w="63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7662"/>
          <a:stretch/>
        </p:blipFill>
        <p:spPr>
          <a:xfrm>
            <a:off x="6082682" y="748747"/>
            <a:ext cx="2716610" cy="2173357"/>
          </a:xfrm>
          <a:prstGeom prst="rect">
            <a:avLst/>
          </a:prstGeom>
          <a:ln w="63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07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3435288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Trò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chơi</a:t>
            </a:r>
            <a:r>
              <a:rPr lang="en-US" sz="3600" b="1" dirty="0" smtClean="0"/>
              <a:t> 1: </a:t>
            </a:r>
          </a:p>
          <a:p>
            <a:pPr algn="ctr"/>
            <a:r>
              <a:rPr lang="en-US" sz="3600" b="1" dirty="0" err="1" smtClean="0"/>
              <a:t>Hộp</a:t>
            </a:r>
            <a:r>
              <a:rPr lang="en-US" sz="3600" b="1" dirty="0" smtClean="0"/>
              <a:t> qua </a:t>
            </a:r>
            <a:r>
              <a:rPr lang="en-US" sz="3600" b="1" dirty="0" err="1" smtClean="0"/>
              <a:t>bí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mật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810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836" cy="7000369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93" y="1621629"/>
            <a:ext cx="1720948" cy="15238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68" y="1064178"/>
            <a:ext cx="1800868" cy="120945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66" y="1565742"/>
            <a:ext cx="1738896" cy="1539703"/>
          </a:xfrm>
          <a:prstGeom prst="rect">
            <a:avLst/>
          </a:prstGeom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43" y="1011570"/>
            <a:ext cx="1819650" cy="1222072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23" y="1531220"/>
            <a:ext cx="1589183" cy="140714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3" y="1064178"/>
            <a:ext cx="1662984" cy="1116856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93" y="4518955"/>
            <a:ext cx="1691754" cy="1497962"/>
          </a:xfrm>
          <a:prstGeom prst="rect">
            <a:avLst/>
          </a:prstGeom>
        </p:spPr>
      </p:pic>
      <p:pic>
        <p:nvPicPr>
          <p:cNvPr id="38" name="Picture 37">
            <a:hlinkClick r:id="rId16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68" y="3956170"/>
            <a:ext cx="1770319" cy="1188942"/>
          </a:xfrm>
          <a:prstGeom prst="rect">
            <a:avLst/>
          </a:prstGeom>
        </p:spPr>
      </p:pic>
      <p:pic>
        <p:nvPicPr>
          <p:cNvPr id="39" name="Picture 38">
            <a:hlinkClick r:id="rId18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06" y="4406608"/>
            <a:ext cx="1766065" cy="1563760"/>
          </a:xfrm>
          <a:prstGeom prst="rect">
            <a:avLst/>
          </a:prstGeom>
        </p:spPr>
      </p:pic>
      <p:pic>
        <p:nvPicPr>
          <p:cNvPr id="40" name="Picture 39">
            <a:hlinkClick r:id="rId20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82" y="3881770"/>
            <a:ext cx="1811790" cy="1216794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29" y="4529363"/>
            <a:ext cx="1627429" cy="1441005"/>
          </a:xfrm>
          <a:prstGeom prst="rect">
            <a:avLst/>
          </a:prstGeom>
        </p:spPr>
      </p:pic>
      <p:pic>
        <p:nvPicPr>
          <p:cNvPr id="42" name="Picture 41">
            <a:hlinkClick r:id="rId24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68" y="3886709"/>
            <a:ext cx="1913805" cy="12853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8" y="-1"/>
            <a:ext cx="6095999" cy="3348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18416" y="6695568"/>
            <a:ext cx="6095999" cy="334819"/>
          </a:xfrm>
          <a:prstGeom prst="rect">
            <a:avLst/>
          </a:prstGeom>
        </p:spPr>
      </p:pic>
      <p:sp>
        <p:nvSpPr>
          <p:cNvPr id="2" name="Right Arrow 1">
            <a:hlinkClick r:id="rId27" action="ppaction://hlinksldjump"/>
          </p:cNvPr>
          <p:cNvSpPr/>
          <p:nvPr/>
        </p:nvSpPr>
        <p:spPr>
          <a:xfrm>
            <a:off x="8082573" y="6172200"/>
            <a:ext cx="756627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52954" y="275771"/>
            <a:ext cx="6000796" cy="863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313016" y="1394716"/>
            <a:ext cx="4123592" cy="7879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88545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1915" y="500269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05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328334" y="2525085"/>
            <a:ext cx="4123592" cy="7879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cuoi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94" y="3514804"/>
            <a:ext cx="2692075" cy="2692075"/>
          </a:xfrm>
          <a:prstGeom prst="rect">
            <a:avLst/>
          </a:prstGeom>
        </p:spPr>
      </p:pic>
      <p:pic>
        <p:nvPicPr>
          <p:cNvPr id="4" name="meu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98" y="3247750"/>
            <a:ext cx="1437907" cy="19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29861" y="275771"/>
            <a:ext cx="6466542" cy="863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578086" y="1556692"/>
            <a:ext cx="4571101" cy="75275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578086" y="2461846"/>
            <a:ext cx="4571101" cy="75275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578086" y="3367000"/>
            <a:ext cx="4571101" cy="75275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05" y="2082760"/>
            <a:ext cx="1437907" cy="1917209"/>
          </a:xfrm>
          <a:prstGeom prst="rect">
            <a:avLst/>
          </a:prstGeom>
        </p:spPr>
      </p:pic>
      <p:pic>
        <p:nvPicPr>
          <p:cNvPr id="21" name="cuoi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86" y="3999969"/>
            <a:ext cx="2692075" cy="2692075"/>
          </a:xfrm>
          <a:prstGeom prst="rect">
            <a:avLst/>
          </a:prstGeom>
        </p:spPr>
      </p:pic>
      <p:pic>
        <p:nvPicPr>
          <p:cNvPr id="22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73" y="4689340"/>
            <a:ext cx="1437907" cy="1917209"/>
          </a:xfrm>
          <a:prstGeom prst="rect">
            <a:avLst/>
          </a:prstGeom>
        </p:spPr>
      </p:pic>
      <p:sp>
        <p:nvSpPr>
          <p:cNvPr id="24" name="Arrow: Pentagon 30">
            <a:hlinkClick r:id="rId1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37592" y="275772"/>
            <a:ext cx="5760636" cy="7793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257010" y="1567390"/>
            <a:ext cx="5038317" cy="7186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nhẵn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257010" y="2563851"/>
            <a:ext cx="5072611" cy="7186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Sần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sùi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dầy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71" y="3533261"/>
            <a:ext cx="1437907" cy="1917209"/>
          </a:xfrm>
          <a:prstGeom prst="rect">
            <a:avLst/>
          </a:prstGeom>
        </p:spPr>
      </p:pic>
      <p:pic>
        <p:nvPicPr>
          <p:cNvPr id="20" name="cuoi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14" y="4138112"/>
            <a:ext cx="2692075" cy="2692075"/>
          </a:xfrm>
          <a:prstGeom prst="rect">
            <a:avLst/>
          </a:prstGeom>
        </p:spPr>
      </p:pic>
      <p:sp>
        <p:nvSpPr>
          <p:cNvPr id="22" name="Arrow: Pentagon 30">
            <a:hlinkClick r:id="rId1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83302" y="196781"/>
            <a:ext cx="5683590" cy="14964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95055" y="1693259"/>
            <a:ext cx="2360125" cy="6472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95055" y="2492905"/>
            <a:ext cx="2360125" cy="6472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95055" y="3241017"/>
            <a:ext cx="2360125" cy="6472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30" y="4010249"/>
            <a:ext cx="1437907" cy="1917209"/>
          </a:xfrm>
          <a:prstGeom prst="rect">
            <a:avLst/>
          </a:prstGeom>
        </p:spPr>
      </p:pic>
      <p:pic>
        <p:nvPicPr>
          <p:cNvPr id="21" name="cuoi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48" y="3912374"/>
            <a:ext cx="2692075" cy="2692075"/>
          </a:xfrm>
          <a:prstGeom prst="rect">
            <a:avLst/>
          </a:prstGeom>
        </p:spPr>
      </p:pic>
      <p:pic>
        <p:nvPicPr>
          <p:cNvPr id="22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31" y="3981605"/>
            <a:ext cx="1437907" cy="1917209"/>
          </a:xfrm>
          <a:prstGeom prst="rect">
            <a:avLst/>
          </a:prstGeom>
        </p:spPr>
      </p:pic>
      <p:sp>
        <p:nvSpPr>
          <p:cNvPr id="24" name="Arrow: Pentagon 30">
            <a:hlinkClick r:id="rId1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76884" y="308551"/>
            <a:ext cx="6291179" cy="15357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189814" y="1844274"/>
            <a:ext cx="1641070" cy="7846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180565" y="2781300"/>
            <a:ext cx="1641070" cy="7846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71" y="3533261"/>
            <a:ext cx="1437907" cy="1917209"/>
          </a:xfrm>
          <a:prstGeom prst="rect">
            <a:avLst/>
          </a:prstGeom>
        </p:spPr>
      </p:pic>
      <p:pic>
        <p:nvPicPr>
          <p:cNvPr id="20" name="cuoi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10" y="4000722"/>
            <a:ext cx="2692075" cy="2692075"/>
          </a:xfrm>
          <a:prstGeom prst="rect">
            <a:avLst/>
          </a:prstGeom>
        </p:spPr>
      </p:pic>
      <p:sp>
        <p:nvSpPr>
          <p:cNvPr id="22" name="Arrow: Pentagon 30">
            <a:hlinkClick r:id="rId1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78269" y="526436"/>
            <a:ext cx="6309600" cy="110755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24801" y="1633988"/>
            <a:ext cx="2117802" cy="7879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43850" y="2584716"/>
            <a:ext cx="2387033" cy="7879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533690" y="3589341"/>
            <a:ext cx="2117802" cy="7879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20" y="4919935"/>
            <a:ext cx="1437907" cy="1917209"/>
          </a:xfrm>
          <a:prstGeom prst="rect">
            <a:avLst/>
          </a:prstGeom>
        </p:spPr>
      </p:pic>
      <p:pic>
        <p:nvPicPr>
          <p:cNvPr id="21" name="cuoi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52" y="4022844"/>
            <a:ext cx="2692075" cy="2692075"/>
          </a:xfrm>
          <a:prstGeom prst="rect">
            <a:avLst/>
          </a:prstGeom>
        </p:spPr>
      </p:pic>
      <p:pic>
        <p:nvPicPr>
          <p:cNvPr id="22" name="me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48" y="4610253"/>
            <a:ext cx="1437907" cy="1917209"/>
          </a:xfrm>
          <a:prstGeom prst="rect">
            <a:avLst/>
          </a:prstGeom>
        </p:spPr>
      </p:pic>
      <p:sp>
        <p:nvSpPr>
          <p:cNvPr id="24" name="Arrow: Pentagon 30">
            <a:hlinkClick r:id="rId1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3435288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Trò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chơi</a:t>
            </a:r>
            <a:r>
              <a:rPr lang="en-US" sz="3600" b="1" dirty="0" smtClean="0"/>
              <a:t> 2: </a:t>
            </a:r>
          </a:p>
          <a:p>
            <a:pPr algn="ctr"/>
            <a:r>
              <a:rPr lang="en-US" sz="3600" b="1" dirty="0" err="1" smtClean="0"/>
              <a:t>Thử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tài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cùng</a:t>
            </a:r>
            <a:r>
              <a:rPr lang="en-US" sz="3600" b="1" dirty="0" smtClean="0"/>
              <a:t> </a:t>
            </a:r>
            <a:r>
              <a:rPr lang="en-US" sz="3600" b="1" smtClean="0"/>
              <a:t>bé</a:t>
            </a:r>
            <a:endParaRPr lang="en-US" sz="3600" b="1" dirty="0"/>
          </a:p>
        </p:txBody>
      </p:sp>
      <p:pic>
        <p:nvPicPr>
          <p:cNvPr id="2" name="3.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311161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087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3886201"/>
            <a:ext cx="32766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hát</a:t>
            </a:r>
            <a:r>
              <a:rPr lang="en-US" b="1" dirty="0" smtClean="0"/>
              <a:t>: </a:t>
            </a:r>
            <a:r>
              <a:rPr lang="en-US" b="1" dirty="0" err="1" smtClean="0"/>
              <a:t>Gieo</a:t>
            </a:r>
            <a:r>
              <a:rPr lang="en-US" b="1" dirty="0" smtClean="0"/>
              <a:t> </a:t>
            </a:r>
            <a:r>
              <a:rPr lang="en-US" b="1" dirty="0" err="1" smtClean="0"/>
              <a:t>hạt</a:t>
            </a:r>
            <a:endParaRPr lang="en-US" b="1" dirty="0"/>
          </a:p>
        </p:txBody>
      </p:sp>
      <p:pic>
        <p:nvPicPr>
          <p:cNvPr id="2" name="V.A – Gieo Hạt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9906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6" y="512542"/>
            <a:ext cx="3048000" cy="2962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69676"/>
            <a:ext cx="3048006" cy="304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0"/>
            <a:ext cx="2895600" cy="270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53" y="3657600"/>
            <a:ext cx="4992009" cy="26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1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9" b="91872" l="5287" r="94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6" t="11103" r="6485" b="8532"/>
          <a:stretch/>
        </p:blipFill>
        <p:spPr bwMode="auto">
          <a:xfrm>
            <a:off x="2893902" y="2088696"/>
            <a:ext cx="487340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3903" y="353943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Cấu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tạo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hạt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đỗ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496291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Vỏ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636" y="5459343"/>
            <a:ext cx="358832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Túi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dinh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dưỡng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1149275"/>
            <a:ext cx="213529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Phôi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57400" y="1857161"/>
            <a:ext cx="1371600" cy="80983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29000" y="4669960"/>
            <a:ext cx="574963" cy="9285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429000" y="4678028"/>
            <a:ext cx="2743200" cy="9285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19800" y="1850234"/>
            <a:ext cx="762001" cy="6643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83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35814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/>
              <a:t>Ích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lợi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của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các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loại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hạt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7615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6" y="3927764"/>
            <a:ext cx="3657600" cy="232063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45" y="811111"/>
            <a:ext cx="3657600" cy="244782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6" y="693238"/>
            <a:ext cx="3657600" cy="253105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9" y="3927764"/>
            <a:ext cx="3505434" cy="240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8" y="3810000"/>
            <a:ext cx="3657600" cy="243396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44994"/>
            <a:ext cx="3657600" cy="243568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09" y="3962400"/>
            <a:ext cx="3657600" cy="22860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9" y="603430"/>
            <a:ext cx="3685309" cy="24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44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7" y="3733799"/>
            <a:ext cx="3657600" cy="259080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51164"/>
            <a:ext cx="3657600" cy="243596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3" y="3733799"/>
            <a:ext cx="3588327" cy="259080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2" y="651164"/>
            <a:ext cx="3711109" cy="24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37338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/>
              <a:t>Mở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rộng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các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loại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hạt</a:t>
            </a:r>
            <a:r>
              <a:rPr lang="en-US" sz="3600" b="1" i="1" dirty="0" smtClean="0"/>
              <a:t> 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8393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271</Words>
  <Application>Microsoft Office PowerPoint</Application>
  <PresentationFormat>On-screen Show (4:3)</PresentationFormat>
  <Paragraphs>48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Office Theme</vt:lpstr>
      <vt:lpstr>Phòng giáo dục và đào tạo quận Long Biên Trường mầm non Thạch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htc</dc:creator>
  <cp:lastModifiedBy>admin</cp:lastModifiedBy>
  <cp:revision>33</cp:revision>
  <dcterms:created xsi:type="dcterms:W3CDTF">2018-12-31T12:57:32Z</dcterms:created>
  <dcterms:modified xsi:type="dcterms:W3CDTF">2023-06-01T17:17:12Z</dcterms:modified>
</cp:coreProperties>
</file>