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6" r:id="rId5"/>
    <p:sldId id="267" r:id="rId6"/>
    <p:sldId id="259" r:id="rId7"/>
    <p:sldId id="26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AEAB-26DC-48E8-92CE-B2D1EFDA4DCF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665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72543" y="3435941"/>
            <a:ext cx="509580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lớn lên như thế nào</a:t>
            </a:r>
            <a:endParaRPr lang="en-US" altLang="vi-VN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Trang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MGL (5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Tuổi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89263" y="5957888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</a:t>
            </a:r>
            <a:r>
              <a:rPr lang="vi-VN" altLang="vi-VN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vi-VN" altLang="vi-VN" sz="24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altLang="vi-VN" sz="24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vi-VN" altLang="vi-VN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208088" y="262572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  <p:extLst>
      <p:ext uri="{BB962C8B-B14F-4D97-AF65-F5344CB8AC3E}">
        <p14:creationId xmlns:p14="http://schemas.microsoft.com/office/powerpoint/2010/main" val="289816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214414" y="6027003"/>
            <a:ext cx="5750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dministrator\Downloads\20140701101616-mach-me-cach-be-be-so-sinh-chuan-theo-tung-giai-do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71736" y="6027003"/>
            <a:ext cx="3573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ownloads\2131701092-1-ngoi.jpeg-resize-450-3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714612" y="585789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istrator\Downloads\Baby-crawling-46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86116" y="593467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ownloads\be-tap-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71736" y="6027003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Administrator\Downloads\1246_cr_53cca8276ba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578645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2015080411464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14678" y="5857892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82</Words>
  <Application>Microsoft Office PowerPoint</Application>
  <PresentationFormat>On-screen Show (4:3)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18</cp:revision>
  <dcterms:created xsi:type="dcterms:W3CDTF">2018-10-08T06:55:08Z</dcterms:created>
  <dcterms:modified xsi:type="dcterms:W3CDTF">2023-06-01T17:28:17Z</dcterms:modified>
</cp:coreProperties>
</file>