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6" r:id="rId5"/>
    <p:sldId id="267" r:id="rId6"/>
    <p:sldId id="268" r:id="rId7"/>
    <p:sldId id="269" r:id="rId8"/>
    <p:sldId id="258" r:id="rId9"/>
    <p:sldId id="260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AA1B4-D683-4FEA-9CB3-661E4D424B9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79487-8DE9-4AB0-8D3F-8B576CBA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8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6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3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1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7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8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0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6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2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8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5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B35D-0D85-4310-8531-1FDB68CA83A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0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5.png"/><Relationship Id="rId2" Type="http://schemas.microsoft.com/office/2007/relationships/media" Target="../media/media2.wav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4.pn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13.gif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jpe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17" Type="http://schemas.openxmlformats.org/officeDocument/2006/relationships/image" Target="../media/image9.png"/><Relationship Id="rId2" Type="http://schemas.openxmlformats.org/officeDocument/2006/relationships/audio" Target="../media/media3.wav"/><Relationship Id="rId16" Type="http://schemas.openxmlformats.org/officeDocument/2006/relationships/image" Target="../media/image21.png"/><Relationship Id="rId20" Type="http://schemas.openxmlformats.org/officeDocument/2006/relationships/image" Target="../media/image22.jpg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11" Type="http://schemas.openxmlformats.org/officeDocument/2006/relationships/image" Target="../media/image4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8.gif"/><Relationship Id="rId19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3.gif"/><Relationship Id="rId14" Type="http://schemas.openxmlformats.org/officeDocument/2006/relationships/image" Target="../media/image19.png"/><Relationship Id="rId22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8.gif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0663" y="0"/>
            <a:ext cx="729613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Trường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mầm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non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Thạch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Cầu</a:t>
            </a:r>
            <a:endParaRPr lang="en-US" sz="3200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3200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3200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3200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Phát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triển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nhận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thức</a:t>
            </a:r>
            <a:endParaRPr lang="en-US" sz="3200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Đề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chữ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cái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u ư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Lứa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tuổi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: 5 -6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tuổi</a:t>
            </a:r>
            <a:endParaRPr lang="en-US" sz="3200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Giáo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viên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Nguyễn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Thị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Thu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Trang</a:t>
            </a:r>
            <a:endParaRPr lang="en-US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28" y="1045028"/>
            <a:ext cx="1770743" cy="1484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5" b="93006" l="6500" r="96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" t="2438" r="5088" b="5519"/>
          <a:stretch/>
        </p:blipFill>
        <p:spPr>
          <a:xfrm>
            <a:off x="10823533" y="5200105"/>
            <a:ext cx="946218" cy="999131"/>
          </a:xfrm>
          <a:prstGeom prst="rect">
            <a:avLst/>
          </a:prstGeom>
        </p:spPr>
      </p:pic>
      <p:pic>
        <p:nvPicPr>
          <p:cNvPr id="7" name="Head Shoulders Knees &amp; Toes (Sing I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4697" y="320195"/>
            <a:ext cx="908836" cy="9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60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4303" y="2227055"/>
            <a:ext cx="5060681" cy="44319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ChiÒu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nay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vÒ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µ ngo¹i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Qu</a:t>
            </a: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¶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më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m¾t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chµo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Bư­ëi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®­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tr¸i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bãng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¤I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th¬m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lõng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bê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Trªn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giµn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Ëu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tÝm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Hư¬ng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thiªn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ngät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ngµo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50830" y="2227054"/>
            <a:ext cx="5411738" cy="4340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vườn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huệ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trắng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ríu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ran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cành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cao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Ngoại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vuốt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chòm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râu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bạc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Ngồi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bên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hát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!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03070" y="952585"/>
            <a:ext cx="3706464" cy="108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inherit"/>
                <a:cs typeface="Arial" panose="020B0604020202020204" pitchFamily="34" charset="0"/>
              </a:rPr>
              <a:t>NHÀ NGOẠI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450830" y="2272677"/>
            <a:ext cx="5557612" cy="44319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Ngoµi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b«ng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huÖ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tr¾ng</a:t>
            </a:r>
          </a:p>
          <a:p>
            <a:pPr lvl="0">
              <a:lnSpc>
                <a:spcPct val="150000"/>
              </a:lnSpc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rÝu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ran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cµnh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cao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Ngo¹i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tiªn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vuèt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chßm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r©u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b¹c</a:t>
            </a: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Ngåi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h¸t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“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Tïng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!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Tïng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2" name="Mầm Chồi Lá Tập 11 - Cả Nhà Thương Nhau ❤💏👪 - Nhạc Thiếu Nhi Vui Nhộn 00_00_35-00_03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4835" y="343954"/>
            <a:ext cx="913431" cy="91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8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34303" y="1950059"/>
            <a:ext cx="5092741" cy="49859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ChiÒ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nay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vÒ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µ ngo¹i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</a:t>
            </a:r>
            <a:r>
              <a:rPr lang="en-US" sz="3600" b="1" baseline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¶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më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m¾t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chµo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­ëi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®­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tr¸i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bãng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¤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th¬m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õ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bê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Trªn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giµn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Ë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tÝm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¬ng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thiªn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ngät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ngµo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50830" y="2227054"/>
            <a:ext cx="5411738" cy="4340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vườn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huệ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trắng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ríu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ran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cành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cao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Ngoại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vuốt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chòm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râu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bạc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Ngồi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bên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hát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!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03070" y="952585"/>
            <a:ext cx="3706464" cy="108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inherit"/>
                <a:cs typeface="Arial" panose="020B0604020202020204" pitchFamily="34" charset="0"/>
              </a:rPr>
              <a:t>NHÀ NGOẠI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450830" y="1995681"/>
            <a:ext cx="5626540" cy="49859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Ngoµi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b«ng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Ö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tr¾ng</a:t>
            </a:r>
          </a:p>
          <a:p>
            <a:pPr lvl="0">
              <a:lnSpc>
                <a:spcPct val="150000"/>
              </a:lnSpc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rÝ</a:t>
            </a:r>
            <a:r>
              <a:rPr lang="en-US" sz="3600" b="1" baseline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ran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cµnh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cao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Ngo¹i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tiªn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èt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chßm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r©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b¹c</a:t>
            </a: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Ngåi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ch¸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h¸t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“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baseline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ï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!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ï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672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1: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với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quân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xúc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xắc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813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2: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Ăn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khế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trả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vàng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66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4953977" y="3790570"/>
            <a:ext cx="5808987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 một quả khế trả một cục vàng, may túi ba gang mang theo mà đựng.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237969" y="156377"/>
            <a:ext cx="5782580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schemeClr val="bg1"/>
                </a:solidFill>
              </a:rPr>
              <a:t>Xưa rồi diễm. Những quả khế ngon ngọt này bây giờ là của ta. Muốn ăn khế thì phải trả lời đúng những câu hỏi mà ta đưa ra.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7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684941" y="4387913"/>
            <a:ext cx="1750710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7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3785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94925" y="4380774"/>
            <a:ext cx="13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TRỢ GIẢNG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86039" y="4390329"/>
            <a:ext cx="560203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14" y="4376636"/>
            <a:ext cx="358651" cy="3586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39" y="4364112"/>
            <a:ext cx="923814" cy="3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0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16" grpId="0"/>
      <p:bldP spid="19" grpId="0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7" name="1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xổ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1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srgbClr val="FFFF00"/>
                </a:solidFill>
                <a:latin typeface="Calibri" panose="020F0502020204030204"/>
              </a:rPr>
              <a:t>u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12" name="2a"/>
          <p:cNvSpPr/>
          <p:nvPr/>
        </p:nvSpPr>
        <p:spPr>
          <a:xfrm>
            <a:off x="6694806" y="159876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xổ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b"/>
          <p:cNvSpPr/>
          <p:nvPr/>
        </p:nvSpPr>
        <p:spPr>
          <a:xfrm>
            <a:off x="6689532" y="2648100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prstClr val="white"/>
                </a:solidFill>
                <a:latin typeface="Calibri" panose="020F0502020204030204"/>
              </a:rPr>
              <a:t>ư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3b"/>
          <p:cNvSpPr/>
          <p:nvPr/>
        </p:nvSpPr>
        <p:spPr>
          <a:xfrm>
            <a:off x="6667741" y="2687079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1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21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4b"/>
          <p:cNvSpPr/>
          <p:nvPr/>
        </p:nvSpPr>
        <p:spPr>
          <a:xfrm>
            <a:off x="6689532" y="2705732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5b"/>
          <p:cNvSpPr/>
          <p:nvPr/>
        </p:nvSpPr>
        <p:spPr>
          <a:xfrm>
            <a:off x="6678637" y="272665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prstClr val="white"/>
                </a:solidFill>
                <a:latin typeface="Calibri" panose="020F0502020204030204"/>
              </a:rPr>
              <a:t>ư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8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2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31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33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3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35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36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37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6664579" y="299717"/>
            <a:ext cx="5289452" cy="2272551"/>
            <a:chOff x="6667741" y="151853"/>
            <a:chExt cx="5289452" cy="2272551"/>
          </a:xfrm>
        </p:grpSpPr>
        <p:sp>
          <p:nvSpPr>
            <p:cNvPr id="16" name="3a"/>
            <p:cNvSpPr/>
            <p:nvPr/>
          </p:nvSpPr>
          <p:spPr>
            <a:xfrm>
              <a:off x="6667741" y="153072"/>
              <a:ext cx="5289452" cy="2271332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q…</a:t>
              </a:r>
              <a:r>
                <a:rPr lang="en-US" sz="4400" noProof="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¶ </a:t>
              </a:r>
              <a:r>
                <a:rPr lang="en-US" sz="4400" noProof="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t¸o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871" y="151853"/>
              <a:ext cx="2338538" cy="2272551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753627" y="249316"/>
            <a:ext cx="5289452" cy="2271332"/>
            <a:chOff x="12195511" y="0"/>
            <a:chExt cx="5289452" cy="2271332"/>
          </a:xfrm>
        </p:grpSpPr>
        <p:sp>
          <p:nvSpPr>
            <p:cNvPr id="22" name="4a"/>
            <p:cNvSpPr/>
            <p:nvPr/>
          </p:nvSpPr>
          <p:spPr>
            <a:xfrm>
              <a:off x="12195511" y="0"/>
              <a:ext cx="5289452" cy="2271332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Cµ </a:t>
              </a:r>
              <a:r>
                <a:rPr lang="en-US" sz="4400" b="1" dirty="0" err="1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ch</a:t>
              </a:r>
              <a:r>
                <a:rPr lang="en-US" sz="4400" b="1" dirty="0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…a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4828" y="38780"/>
              <a:ext cx="2395643" cy="2117867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6718709" y="273356"/>
            <a:ext cx="5289452" cy="2286072"/>
            <a:chOff x="6663289" y="299717"/>
            <a:chExt cx="5289452" cy="2286072"/>
          </a:xfrm>
        </p:grpSpPr>
        <p:sp>
          <p:nvSpPr>
            <p:cNvPr id="26" name="5a"/>
            <p:cNvSpPr/>
            <p:nvPr/>
          </p:nvSpPr>
          <p:spPr>
            <a:xfrm>
              <a:off x="6663289" y="314457"/>
              <a:ext cx="5289452" cy="2271332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b­…</a:t>
              </a:r>
              <a:r>
                <a:rPr lang="en-US" sz="7200" noProof="0" dirty="0" err="1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ë</a:t>
              </a:r>
              <a:r>
                <a:rPr kumimoji="0" lang="en-US" sz="7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i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321" y="299717"/>
              <a:ext cx="2639694" cy="2225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4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5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3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3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"/>
                            </p:stCondLst>
                            <p:childTnLst>
                              <p:par>
                                <p:cTn id="1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5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7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"/>
                            </p:stCondLst>
                            <p:childTnLst>
                              <p:par>
                                <p:cTn id="2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3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50"/>
                            </p:stCondLst>
                            <p:childTnLst>
                              <p:par>
                                <p:cTn id="2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25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"/>
                            </p:stCondLst>
                            <p:childTnLst>
                              <p:par>
                                <p:cTn id="3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5" dur="3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0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1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4781005" y="3612746"/>
            <a:ext cx="6226047" cy="1861159"/>
          </a:xfrm>
          <a:prstGeom prst="wedgeRectCallout">
            <a:avLst>
              <a:gd name="adj1" fmla="val -66420"/>
              <a:gd name="adj2" fmla="val -42682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645751" y="1550615"/>
            <a:ext cx="1750710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855735" y="1543476"/>
            <a:ext cx="13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TRỢ GIẢNG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46849" y="1553031"/>
            <a:ext cx="560203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24" y="1539338"/>
            <a:ext cx="358651" cy="3586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49" y="1526814"/>
            <a:ext cx="923814" cy="3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3: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xem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nào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Mầm Chồi Lá Tập 74 - Nhà Mình Rất Vui - Nhạc Thiếu Nhi Cho Bé - Vietnamese Songs For Kids 00_00_23-00_03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2713" y="3864176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4: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giỏi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Mầm Chồi Lá Tập 9 - Mẹ Ơi Tại Sao- - Nhạc Thiếu Nhi Hay Cho Bé - Vietnamese Songs For Kids 00_00_38-00_03_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1300" y="3923732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5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344</Words>
  <Application>Microsoft Office PowerPoint</Application>
  <PresentationFormat>Widescreen</PresentationFormat>
  <Paragraphs>58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.VnAvant</vt:lpstr>
      <vt:lpstr>Arial</vt:lpstr>
      <vt:lpstr>Calibri</vt:lpstr>
      <vt:lpstr>Calibri Light</vt:lpstr>
      <vt:lpstr>inherit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34</cp:revision>
  <dcterms:created xsi:type="dcterms:W3CDTF">2020-10-17T07:20:15Z</dcterms:created>
  <dcterms:modified xsi:type="dcterms:W3CDTF">2023-06-01T17:14:46Z</dcterms:modified>
</cp:coreProperties>
</file>