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7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9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36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38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10/04/2023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B&#233;%20Long%20Nh&#7853;t%20-%20c&#432;&#7905;i%20ng&#7921;a%20tre.mp3" TargetMode="Externa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A3\Cac%20bai%20giang%20dien%20tu\PTV&#272;%20%20Tr&#232;o%20l&#234;n%20xu&#7889;ng%20thang\nh&#7841;c\Various%20Artists%20-%20&#272;&#224;n%20G&#224;%20Con.mp3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PTV&#272;%20B&#7853;t%20li&#234;n%20t&#7909;c%20v&#224;o%204-5%20v&#242;ng-%20TC;%20truy&#7873;n%20b&#243;ng\PTV&#272;%20%20&#272;i%20buoc%20don%20ngang%20tran%20ghe%20TD\nh&#7841;c\Em%20y&#234;u%20c&#226;y%20xanh-%20B&#224;i%20h&#225;t%20c&#7921;c%20hay%20cho%20thi&#7871;u%20nhi%20v&#7873;%20m&#244;i%20tr&#432;&#7901;ng.mp4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Kh&#7903;i%20&#273;&#7897;ng.mp3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</a:t>
            </a:r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THẠCH CẦU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2800" y="1686918"/>
            <a:ext cx="56857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PHÁT TRIỂN VẬN ĐỘNG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0800" y="2381339"/>
            <a:ext cx="5076188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BTTH: +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Bò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cao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dích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dắc</a:t>
            </a: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+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Ném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đứng</a:t>
            </a: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+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Chạy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nhanh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18m</a:t>
            </a:r>
          </a:p>
          <a:p>
            <a:pPr algn="ctr">
              <a:lnSpc>
                <a:spcPct val="150000"/>
              </a:lnSpc>
            </a:pP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7600" y="6092076"/>
            <a:ext cx="23743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 học: 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2022-2023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85388" y="4457715"/>
            <a:ext cx="51816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(5-6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 viên: 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Nguyễn Thị Thu trang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5316682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2D2DFF"/>
                </a:solidFill>
              </a:rPr>
              <a:t>       </a:t>
            </a:r>
            <a:endParaRPr lang="en-US" sz="4800" b="1" dirty="0">
              <a:solidFill>
                <a:srgbClr val="2D2D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828800"/>
            <a:ext cx="727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Bé Long Nhật - cưỡi ngựa tr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1219200"/>
            <a:ext cx="896271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 smtClean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Various Artists - Đàn Gà Co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 flipV="1">
            <a:off x="8610600" y="6096000"/>
            <a:ext cx="304800" cy="548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4582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 smtClean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BTTH: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dắc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18m.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Trẻ có kĩ năng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Thực hiện các động tác rõ ràng theo hiệu lệnh của cô.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Biết chuyển đội hình đội ngũ theo hiệu lệnh.</a:t>
            </a:r>
          </a:p>
          <a:p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1295400"/>
            <a:ext cx="6858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Vòng thể dục, bóng, rổ.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Sắc xô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Nhạc theo chủ điểm.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Bài giảng tương tác, que chỉ.</a:t>
            </a:r>
            <a:endParaRPr lang="nl-NL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trẻ 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Quần áo gọn gàng, trẻ khỏe.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4013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915399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endParaRPr lang="en-US" sz="40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yêu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cây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xanh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4" name="Em yêu cây xanh- Bài hát cực hay cho thiếu nhi về môi trường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04800" y="2133600"/>
            <a:ext cx="86106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chạy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nhạc</a:t>
            </a:r>
            <a:r>
              <a:rPr lang="en-US" sz="5400" dirty="0" smtClean="0">
                <a:solidFill>
                  <a:srgbClr val="FF0000"/>
                </a:solidFill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các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kiểu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chân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hình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vòng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tròn</a:t>
            </a:r>
            <a:r>
              <a:rPr lang="en-US" sz="5400" dirty="0" smtClean="0">
                <a:solidFill>
                  <a:srgbClr val="FF0000"/>
                </a:solidFill>
              </a:rPr>
              <a:t>...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trung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về</a:t>
            </a:r>
            <a:r>
              <a:rPr lang="en-US" sz="5400" dirty="0" smtClean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. 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điểm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số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tổ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và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chuyển</a:t>
            </a:r>
            <a:r>
              <a:rPr lang="en-US" sz="5400" dirty="0" smtClean="0">
                <a:solidFill>
                  <a:srgbClr val="FF0000"/>
                </a:solidFill>
              </a:rPr>
              <a:t> 4 </a:t>
            </a:r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BTPTC. </a:t>
            </a:r>
            <a:endParaRPr lang="en-US" sz="54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Khởi độ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01000" y="5867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64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Đàn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gà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trong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sân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endParaRPr lang="en-US" sz="5400" b="1" cap="none" spc="0" dirty="0">
              <a:ln w="1905"/>
              <a:solidFill>
                <a:srgbClr val="0A00D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04800" y="914400"/>
            <a:ext cx="10287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        </a:t>
            </a:r>
            <a:r>
              <a:rPr lang="en-US" sz="7200" b="1" dirty="0" smtClean="0">
                <a:solidFill>
                  <a:srgbClr val="FF0000"/>
                </a:solidFill>
              </a:rPr>
              <a:t>2. </a:t>
            </a:r>
            <a:r>
              <a:rPr lang="en-US" sz="7200" b="1" dirty="0" err="1" smtClean="0">
                <a:solidFill>
                  <a:srgbClr val="FF0000"/>
                </a:solidFill>
              </a:rPr>
              <a:t>Bài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tổng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hợp</a:t>
            </a:r>
            <a:r>
              <a:rPr lang="en-US" sz="7200" b="1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Bò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theo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đường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díc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dắc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Ném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đích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đứng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Chạy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nhanh</a:t>
            </a:r>
            <a:r>
              <a:rPr lang="en-US" sz="4400" b="1" dirty="0" smtClean="0">
                <a:solidFill>
                  <a:srgbClr val="7030A0"/>
                </a:solidFill>
              </a:rPr>
              <a:t> 18m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4384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Mời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trẻ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quan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sát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cô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tập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mẫu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lần</a:t>
            </a:r>
            <a:r>
              <a:rPr lang="en-US" sz="8000" b="1" dirty="0" smtClean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không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giải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thích</a:t>
            </a:r>
            <a:endParaRPr lang="en-US" sz="8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47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Mời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trẻ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quan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sát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cô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mẫu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lần</a:t>
            </a:r>
            <a:r>
              <a:rPr lang="en-US" sz="7200" b="1" dirty="0" smtClean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có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giải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230</Words>
  <Application>Microsoft Office PowerPoint</Application>
  <PresentationFormat>On-screen Show (4:3)</PresentationFormat>
  <Paragraphs>55</Paragraphs>
  <Slides>11</Slides>
  <Notes>2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LA080522</cp:lastModifiedBy>
  <cp:revision>52</cp:revision>
  <dcterms:created xsi:type="dcterms:W3CDTF">2018-01-10T11:15:30Z</dcterms:created>
  <dcterms:modified xsi:type="dcterms:W3CDTF">2023-04-10T02:34:19Z</dcterms:modified>
</cp:coreProperties>
</file>