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5" r:id="rId9"/>
    <p:sldId id="267" r:id="rId10"/>
    <p:sldId id="261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9" r:id="rId21"/>
    <p:sldId id="280" r:id="rId2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D96B-C3A0-4827-8D3D-7D2F7ECDCDF1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7758-F161-4DEA-947F-3E746205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7758-F161-4DEA-947F-3E746205FD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8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766A-1C80-4A7C-976A-71D2DB9A1AE5}" type="datetimeFigureOut">
              <a:rPr lang="en-US" smtClean="0"/>
              <a:pPr/>
              <a:t>06/02/2023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9.jpeg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.WAV"/><Relationship Id="rId7" Type="http://schemas.openxmlformats.org/officeDocument/2006/relationships/image" Target="../media/image21.jpeg"/><Relationship Id="rId2" Type="http://schemas.microsoft.com/office/2007/relationships/media" Target="../media/media1.WAV"/><Relationship Id="rId1" Type="http://schemas.openxmlformats.org/officeDocument/2006/relationships/audio" Target="file:///D:\Lan%20Anh\H&#7897;i%20gi&#7843;ng%202019%20A6\nh&#7841;c%20rung%20chu&#244;ng%20v&#224;ng.m4a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10.xml"/><Relationship Id="rId4" Type="http://schemas.openxmlformats.org/officeDocument/2006/relationships/audio" Target="file:///D:\Lan%20Anh\H&#7897;i%20gi&#7843;ng%202019%20A6\Tr&#232;o%20&#273;&#232;o%20l&#7897;i%20su&#7889;i%20k&#237;ch.m4a" TargetMode="Externa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.WAV"/><Relationship Id="rId7" Type="http://schemas.openxmlformats.org/officeDocument/2006/relationships/image" Target="../media/image25.png"/><Relationship Id="rId2" Type="http://schemas.microsoft.com/office/2007/relationships/media" Target="../media/media1.WAV"/><Relationship Id="rId1" Type="http://schemas.openxmlformats.org/officeDocument/2006/relationships/audio" Target="file:///D:\Lan%20Anh\H&#7897;i%20gi&#7843;ng%202019%20A6\nh&#7841;c%20rung%20chu&#244;ng%20v&#224;ng.m4a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10.xml"/><Relationship Id="rId4" Type="http://schemas.openxmlformats.org/officeDocument/2006/relationships/audio" Target="file:///D:\Lan%20Anh\H&#7897;i%20gi&#7843;ng%202019%20A6\C&#7901;%20&#273;&#7887;%20sao%20v&#224;ng%20k&#237;ch.m4a" TargetMode="External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media1.WAV"/><Relationship Id="rId7" Type="http://schemas.openxmlformats.org/officeDocument/2006/relationships/image" Target="../media/image13.png"/><Relationship Id="rId2" Type="http://schemas.microsoft.com/office/2007/relationships/media" Target="../media/media1.WAV"/><Relationship Id="rId1" Type="http://schemas.openxmlformats.org/officeDocument/2006/relationships/audio" Target="file:///D:\Lan%20Anh\H&#7897;i%20gi&#7843;ng%202019%20A6\nh&#7841;c%20rung%20chu&#244;ng%20v&#224;ng.m4a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4" Type="http://schemas.openxmlformats.org/officeDocument/2006/relationships/audio" Target="file:///D:\Lan%20Anh\H&#7897;i%20gi&#7843;ng%202019%20A6\Ch&#250;ng%20t&#244;i%20l&#224;%20cs%20k&#237;ch.m4a" TargetMode="Externa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media1.WAV"/><Relationship Id="rId7" Type="http://schemas.openxmlformats.org/officeDocument/2006/relationships/image" Target="../media/image25.png"/><Relationship Id="rId2" Type="http://schemas.microsoft.com/office/2007/relationships/media" Target="../media/media1.WAV"/><Relationship Id="rId1" Type="http://schemas.openxmlformats.org/officeDocument/2006/relationships/audio" Target="file:///D:\Lan%20Anh\H&#7897;i%20gi&#7843;ng%202019%20A6\nh&#7841;c%20rung%20chu&#244;ng%20v&#224;ng.m4a" TargetMode="Externa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file:///D:\Lan%20Anh\H&#7897;i%20gi&#7843;ng%202019%20A6\Xe%20k&#233;o%20ph&#225;o%20k&#237;ch.m4a" TargetMode="External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media1.WAV"/><Relationship Id="rId7" Type="http://schemas.openxmlformats.org/officeDocument/2006/relationships/image" Target="../media/image25.png"/><Relationship Id="rId2" Type="http://schemas.microsoft.com/office/2007/relationships/media" Target="../media/media1.WAV"/><Relationship Id="rId1" Type="http://schemas.openxmlformats.org/officeDocument/2006/relationships/audio" Target="file:///D:\Lan%20Anh\H&#7897;i%20gi&#7843;ng%202019%20A6\nh&#7841;c%20rung%20chu&#244;ng%20v&#224;ng.m4a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file:///D:\Lan%20Anh\H&#7897;i%20gi&#7843;ng%202019%20A6\Thanh%20ni&#234;n%20xkich%20k&#237;ch.m4a" TargetMode="External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an%20Anh\H&#7897;i%20gi&#7843;ng%202019%20A6\Chi&#7871;n%20s&#297;%20t&#259;ng%20gia%20s&#7843;n%20xu&#7845;t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n%20Anh\H&#7897;i%20gi&#7843;ng%202019%20A6\tr&#242;%20ch&#417;i%20chi&#7871;n%20s&#297;%20kh&#7887;e.m4a" TargetMode="Externa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n%20Anh\H&#7897;i%20gi&#7843;ng%202019%20A6\Ch&#250;ng%20t&#244;i%20l&#224;%20chi&#7871;n%20s&#297;%20gi&#7843;m%20&#226;m.m4a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Lan%20Anh\H&#7897;i%20gi&#7843;ng%202019%20A6\tr&#242;%20ch&#417;i%20chi&#7871;n%20s&#297;%20kh&#7887;e.m4a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n%20Anh\H&#7897;i%20gi&#7843;ng%202019%20A6\t&#236;nh%20y&#234;u%20chi&#7871;n%20s&#297;%20(Ch&#250;ng%20t&#244;i%20l&#224;%20chi&#7871;n%20s&#297;).mp3" TargetMode="Externa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n%20Anh\H&#7897;i%20gi&#7843;ng%202019%20A6\chicken%20dance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1.gif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" y="0"/>
            <a:ext cx="9211732" cy="7391400"/>
          </a:xfrm>
          <a:prstGeom prst="rect">
            <a:avLst/>
          </a:prstGeom>
          <a:noFill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971800" y="127582"/>
            <a:ext cx="40405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THẠCH 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174675"/>
            <a:ext cx="876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 QUEN CHỮ CÁI</a:t>
            </a:r>
            <a:endParaRPr lang="en-US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347694" y="2865934"/>
            <a:ext cx="651178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 – x </a:t>
            </a:r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viên: </a:t>
            </a: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Nguyễn Thị </a:t>
            </a:r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 Trang</a:t>
            </a:r>
            <a:endParaRPr lang="en-US" sz="3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>
              <a:solidFill>
                <a:srgbClr val="002060"/>
              </a:solidFill>
              <a:latin typeface=".Vn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457200" y="685800"/>
            <a:ext cx="2438400" cy="26670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hlinkClick r:id="rId5" action="ppaction://hlinksldjump"/>
          </p:cNvPr>
          <p:cNvSpPr/>
          <p:nvPr/>
        </p:nvSpPr>
        <p:spPr>
          <a:xfrm>
            <a:off x="3657600" y="228600"/>
            <a:ext cx="2438400" cy="2667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hlinkClick r:id="rId6" action="ppaction://hlinksldjump"/>
          </p:cNvPr>
          <p:cNvSpPr/>
          <p:nvPr/>
        </p:nvSpPr>
        <p:spPr>
          <a:xfrm>
            <a:off x="1371600" y="3810000"/>
            <a:ext cx="2438400" cy="2667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7" action="ppaction://hlinksldjump"/>
          </p:cNvPr>
          <p:cNvSpPr/>
          <p:nvPr/>
        </p:nvSpPr>
        <p:spPr>
          <a:xfrm>
            <a:off x="4648200" y="3962400"/>
            <a:ext cx="2438400" cy="26670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hlinkClick r:id="rId8" action="ppaction://hlinksldjump"/>
          </p:cNvPr>
          <p:cNvSpPr/>
          <p:nvPr/>
        </p:nvSpPr>
        <p:spPr>
          <a:xfrm>
            <a:off x="6477000" y="1371600"/>
            <a:ext cx="2438400" cy="2667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hlinkClick r:id="rId9" action="ppaction://hlinksldjump"/>
          </p:cNvPr>
          <p:cNvSpPr/>
          <p:nvPr/>
        </p:nvSpPr>
        <p:spPr>
          <a:xfrm>
            <a:off x="8610600" y="5867400"/>
            <a:ext cx="533400" cy="53340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2743200"/>
            <a:ext cx="6677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 KẾT THÚC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ạc rung chuông và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05800" y="2895600"/>
            <a:ext cx="304800" cy="304800"/>
          </a:xfrm>
          <a:prstGeom prst="rect">
            <a:avLst/>
          </a:prstGeom>
        </p:spPr>
      </p:pic>
      <p:pic>
        <p:nvPicPr>
          <p:cNvPr id="4098" name="Picture 2" descr="Káº¿t quáº£ hÃ¬nh áº£nh cho váº½ Äá»ng há» bÃ¡o thá»©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1449" y="2362200"/>
            <a:ext cx="1352551" cy="1371600"/>
          </a:xfrm>
          <a:prstGeom prst="rect">
            <a:avLst/>
          </a:prstGeom>
          <a:noFill/>
        </p:spPr>
      </p:pic>
      <p:pic>
        <p:nvPicPr>
          <p:cNvPr id="8" name="j0216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52400"/>
            <a:ext cx="76200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6801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.VnAvant" pitchFamily="34" charset="0"/>
              </a:rPr>
              <a:t>trÌo</a:t>
            </a:r>
            <a:r>
              <a:rPr lang="en-US" sz="6600" b="1" dirty="0" smtClean="0">
                <a:latin typeface=".VnAvant" pitchFamily="34" charset="0"/>
              </a:rPr>
              <a:t> ®</a:t>
            </a:r>
            <a:r>
              <a:rPr lang="en-US" sz="6600" b="1" dirty="0" err="1" smtClean="0">
                <a:latin typeface=".VnAvant" pitchFamily="34" charset="0"/>
              </a:rPr>
              <a:t>Ìo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léi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600" b="1" dirty="0" err="1" smtClean="0">
                <a:latin typeface=".VnAvant" pitchFamily="34" charset="0"/>
              </a:rPr>
              <a:t>uèi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8305800" y="304800"/>
            <a:ext cx="7620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rèo đèo lội suối kích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3058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8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hạc rung chuông và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58200" y="3124200"/>
            <a:ext cx="304800" cy="304800"/>
          </a:xfrm>
          <a:prstGeom prst="rect">
            <a:avLst/>
          </a:prstGeom>
        </p:spPr>
      </p:pic>
      <p:pic>
        <p:nvPicPr>
          <p:cNvPr id="1026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9159" y="2590800"/>
            <a:ext cx="1304841" cy="1228725"/>
          </a:xfrm>
          <a:prstGeom prst="rect">
            <a:avLst/>
          </a:prstGeom>
          <a:noFill/>
        </p:spPr>
      </p:pic>
      <p:pic>
        <p:nvPicPr>
          <p:cNvPr id="10" name="j0216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76200"/>
            <a:ext cx="7848600" cy="5562600"/>
          </a:xfrm>
          <a:prstGeom prst="rect">
            <a:avLst/>
          </a:prstGeom>
          <a:noFill/>
        </p:spPr>
      </p:pic>
      <p:sp>
        <p:nvSpPr>
          <p:cNvPr id="5" name="Right Arrow 4">
            <a:hlinkClick r:id="rId10" action="ppaction://hlinksldjump"/>
          </p:cNvPr>
          <p:cNvSpPr/>
          <p:nvPr/>
        </p:nvSpPr>
        <p:spPr>
          <a:xfrm>
            <a:off x="82296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534561"/>
            <a:ext cx="6736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.VnAvant" pitchFamily="34" charset="0"/>
              </a:rPr>
              <a:t>cê</a:t>
            </a:r>
            <a:r>
              <a:rPr lang="en-US" sz="6600" b="1" dirty="0" smtClean="0">
                <a:latin typeface=".VnAvant" pitchFamily="34" charset="0"/>
              </a:rPr>
              <a:t> ®á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600" b="1" dirty="0" err="1" smtClean="0">
                <a:latin typeface=".VnAvant" pitchFamily="34" charset="0"/>
              </a:rPr>
              <a:t>ao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vµng</a:t>
            </a:r>
            <a:endParaRPr lang="en-US" sz="6600" b="1" dirty="0">
              <a:latin typeface=".VnAvant" pitchFamily="34" charset="0"/>
            </a:endParaRPr>
          </a:p>
        </p:txBody>
      </p:sp>
      <p:pic>
        <p:nvPicPr>
          <p:cNvPr id="11" name="Cờ đỏ sao vàng kích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153400" y="57150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4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hạc rung chuông và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05800" y="3124200"/>
            <a:ext cx="304800" cy="304800"/>
          </a:xfrm>
          <a:prstGeom prst="rect">
            <a:avLst/>
          </a:prstGeom>
        </p:spPr>
      </p:pic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>
            <a:hlinkClick r:id="rId8" action="ppaction://hlinksldjump"/>
          </p:cNvPr>
          <p:cNvSpPr/>
          <p:nvPr/>
        </p:nvSpPr>
        <p:spPr>
          <a:xfrm>
            <a:off x="82296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Káº¿t quáº£ hÃ¬nh áº£nh cho chien s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76200"/>
            <a:ext cx="7546962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10200"/>
            <a:ext cx="7730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chóng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t«i</a:t>
            </a:r>
            <a:r>
              <a:rPr lang="en-US" sz="6000" b="1" dirty="0" smtClean="0">
                <a:latin typeface=".VnAvant" pitchFamily="34" charset="0"/>
              </a:rPr>
              <a:t> lµ </a:t>
            </a:r>
            <a:r>
              <a:rPr lang="en-US" sz="6000" b="1" dirty="0" err="1" smtClean="0">
                <a:latin typeface=".VnAvant" pitchFamily="34" charset="0"/>
              </a:rPr>
              <a:t>chiÕn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000" b="1" dirty="0" err="1" smtClean="0">
                <a:latin typeface=".VnAvant" pitchFamily="34" charset="0"/>
              </a:rPr>
              <a:t>Ü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9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2438400"/>
            <a:ext cx="1524000" cy="1600200"/>
          </a:xfrm>
          <a:prstGeom prst="rect">
            <a:avLst/>
          </a:prstGeom>
          <a:noFill/>
        </p:spPr>
      </p:pic>
      <p:pic>
        <p:nvPicPr>
          <p:cNvPr id="11" name="Chúng tôi là cs kích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78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9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ạc rung chuông và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05800" y="3048000"/>
            <a:ext cx="304800" cy="304800"/>
          </a:xfrm>
          <a:prstGeom prst="rect">
            <a:avLst/>
          </a:prstGeom>
        </p:spPr>
      </p:pic>
      <p:pic>
        <p:nvPicPr>
          <p:cNvPr id="8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438400"/>
            <a:ext cx="1524000" cy="1600200"/>
          </a:xfrm>
          <a:prstGeom prst="rect">
            <a:avLst/>
          </a:prstGeom>
          <a:noFill/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61151"/>
            <a:ext cx="7772400" cy="5577649"/>
          </a:xfrm>
          <a:prstGeom prst="rect">
            <a:avLst/>
          </a:prstGeom>
          <a:noFill/>
        </p:spPr>
      </p:pic>
      <p:sp>
        <p:nvSpPr>
          <p:cNvPr id="5" name="Right Arrow 4">
            <a:hlinkClick r:id="rId9" action="ppaction://hlinksldjump"/>
          </p:cNvPr>
          <p:cNvSpPr/>
          <p:nvPr/>
        </p:nvSpPr>
        <p:spPr>
          <a:xfrm>
            <a:off x="81534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6743" y="5410200"/>
            <a:ext cx="5517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600" b="1" dirty="0" err="1" smtClean="0">
                <a:latin typeface=".VnAvant" pitchFamily="34" charset="0"/>
              </a:rPr>
              <a:t>e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kÐo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ph¸o</a:t>
            </a:r>
            <a:endParaRPr lang="en-US" sz="6600" b="1" dirty="0">
              <a:latin typeface=".VnAvant" pitchFamily="34" charset="0"/>
            </a:endParaRPr>
          </a:p>
        </p:txBody>
      </p:sp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Xe kéo pháo kích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hạc rung chuông và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29600" y="2819400"/>
            <a:ext cx="381000" cy="381000"/>
          </a:xfrm>
          <a:prstGeom prst="rect">
            <a:avLst/>
          </a:prstGeom>
        </p:spPr>
      </p:pic>
      <p:pic>
        <p:nvPicPr>
          <p:cNvPr id="9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209800"/>
            <a:ext cx="1524000" cy="1600200"/>
          </a:xfrm>
          <a:prstGeom prst="rect">
            <a:avLst/>
          </a:prstGeom>
          <a:noFill/>
        </p:spPr>
      </p:pic>
      <p:pic>
        <p:nvPicPr>
          <p:cNvPr id="27650" name="Picture 2" descr="Káº¿t quáº£ hÃ¬nh áº£nh cho thanh nien xung ki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95249"/>
            <a:ext cx="7620000" cy="5467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49772" y="5458361"/>
            <a:ext cx="8888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thanh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niªn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600" b="1" dirty="0" err="1" smtClean="0">
                <a:latin typeface=".VnAvant" pitchFamily="34" charset="0"/>
              </a:rPr>
              <a:t>ung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kÝch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6" name="Right Arrow 5">
            <a:hlinkClick r:id="rId9" action="ppaction://hlinksldjump"/>
          </p:cNvPr>
          <p:cNvSpPr/>
          <p:nvPr/>
        </p:nvSpPr>
        <p:spPr>
          <a:xfrm>
            <a:off x="81534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hanh niên xkich kích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077200" y="4648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7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625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906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956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530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34250" y="-3238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5430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38290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9626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7715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01050" y="381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229600" y="23622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01050" y="42672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WordArt 22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267575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VNI-Avo"/>
            </a:endParaRPr>
          </a:p>
        </p:txBody>
      </p:sp>
      <p:sp>
        <p:nvSpPr>
          <p:cNvPr id="6162" name="TextBox 22"/>
          <p:cNvSpPr txBox="1">
            <a:spLocks noChangeArrowheads="1"/>
          </p:cNvSpPr>
          <p:nvPr/>
        </p:nvSpPr>
        <p:spPr bwMode="auto">
          <a:xfrm>
            <a:off x="533400" y="914400"/>
            <a:ext cx="77523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3" name="AutoShape 25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64" name="Picture 27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ến sĩ tăng gia sản xuấ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2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áº¿t quáº£ hÃ¬nh áº£nh cho vÆ°á»n rau cÃ  rá»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60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143470"/>
            <a:ext cx="6955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Phần</a:t>
            </a:r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3: </a:t>
            </a:r>
            <a:r>
              <a:rPr lang="en-US" sz="5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chiến</a:t>
            </a:r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sĩ</a:t>
            </a:r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khỏe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trò chơi chiến sĩ khỏe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  <p:pic>
        <p:nvPicPr>
          <p:cNvPr id="5" name="Chúng tôi là chiến sĩ giảm âm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62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67600" y="-4000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76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7715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01050" y="381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1418014dlefhz18l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401050" y="4476749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WordArt 22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267575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VNI-Avo"/>
            </a:endParaRPr>
          </a:p>
        </p:txBody>
      </p:sp>
      <p:sp>
        <p:nvSpPr>
          <p:cNvPr id="6163" name="AutoShape 25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971800"/>
            <a:ext cx="1613418" cy="29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399859" y="1676400"/>
            <a:ext cx="6677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effectLst/>
              </a:rPr>
              <a:t>TRÒ CHƠI KẾT THÚC</a:t>
            </a:r>
            <a:endParaRPr lang="en-US" sz="6000" b="1" cap="none" spc="0" dirty="0">
              <a:ln>
                <a:solidFill>
                  <a:sysClr val="windowText" lastClr="000000"/>
                </a:solidFill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38200" y="2898104"/>
            <a:ext cx="1815582" cy="29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trò chơi chiến sĩ khỏe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  <p:pic>
        <p:nvPicPr>
          <p:cNvPr id="3" name="tình yêu chiến sĩ (Chúng tôi là chiến sĩ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154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905000" y="685800"/>
            <a:ext cx="5867400" cy="6248400"/>
            <a:chOff x="1752600" y="533400"/>
            <a:chExt cx="5867400" cy="6400800"/>
          </a:xfrm>
        </p:grpSpPr>
        <p:sp>
          <p:nvSpPr>
            <p:cNvPr id="9" name="Right Arrow 8"/>
            <p:cNvSpPr/>
            <p:nvPr/>
          </p:nvSpPr>
          <p:spPr>
            <a:xfrm rot="16200000">
              <a:off x="3390900" y="2781301"/>
              <a:ext cx="1143000" cy="4572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533400"/>
              <a:ext cx="58674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393712" y="536222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s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270379">
              <a:off x="6193873" y="2040455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s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8840745">
              <a:off x="4960343" y="5176056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s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004780" y="2733460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s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2527662">
              <a:off x="2817627" y="5107644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s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658546">
              <a:off x="6351133" y="3238093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x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7940076">
              <a:off x="2376383" y="1628500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x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4626726">
              <a:off x="2118230" y="4092509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x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94705">
              <a:off x="5476794" y="1039981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x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7239704">
              <a:off x="5963695" y="4561549"/>
              <a:ext cx="11063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s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0800000">
              <a:off x="3810001" y="5435600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x</a:t>
              </a:r>
              <a:endParaRPr lang="en-US" sz="7200" b="1" dirty="0">
                <a:latin typeface=".VnAvant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9724859">
              <a:off x="3134561" y="831410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Avant" pitchFamily="34" charset="0"/>
                </a:rPr>
                <a:t>s</a:t>
              </a:r>
              <a:endParaRPr lang="en-US" sz="7200" b="1" dirty="0">
                <a:latin typeface=".VnAvant" pitchFamily="34" charset="0"/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 rot="16200000">
            <a:off x="4229101" y="3009900"/>
            <a:ext cx="1219200" cy="38099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hicken dan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63000" y="6324600"/>
            <a:ext cx="381000" cy="381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757292" y="54114"/>
            <a:ext cx="5750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</a:rPr>
              <a:t>Phần</a:t>
            </a:r>
            <a:r>
              <a:rPr lang="en-US" sz="4000" b="1" dirty="0" smtClean="0">
                <a:solidFill>
                  <a:srgbClr val="00B050"/>
                </a:solidFill>
              </a:rPr>
              <a:t> 1: </a:t>
            </a:r>
            <a:r>
              <a:rPr lang="en-US" sz="4000" b="1" dirty="0" err="1" smtClean="0">
                <a:solidFill>
                  <a:srgbClr val="00B050"/>
                </a:solidFill>
              </a:rPr>
              <a:t>Điệu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nhảy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chiến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sĩ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17348">
            <a:off x="331073" y="593433"/>
            <a:ext cx="909511" cy="121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3733800"/>
            <a:ext cx="828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470079">
            <a:off x="578163" y="2557195"/>
            <a:ext cx="1023838" cy="104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838200"/>
            <a:ext cx="981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5562600"/>
            <a:ext cx="75149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0" y="4038600"/>
            <a:ext cx="1905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78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06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2362200"/>
            <a:ext cx="70790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kết</a:t>
            </a:r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thúc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7979" y="1905000"/>
            <a:ext cx="67998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7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</a:p>
          <a:p>
            <a:pPr algn="ctr"/>
            <a:r>
              <a:rPr lang="en-US" sz="7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THỬ TÀI CHIẾN SĨ</a:t>
            </a:r>
            <a:endParaRPr lang="en-US" sz="7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048000"/>
            <a:ext cx="447040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52400" y="228600"/>
            <a:ext cx="6858000" cy="4495800"/>
            <a:chOff x="1524000" y="228600"/>
            <a:chExt cx="6858000" cy="4495800"/>
          </a:xfrm>
        </p:grpSpPr>
        <p:sp>
          <p:nvSpPr>
            <p:cNvPr id="6" name="Rectangle 5"/>
            <p:cNvSpPr/>
            <p:nvPr/>
          </p:nvSpPr>
          <p:spPr>
            <a:xfrm>
              <a:off x="1524000" y="228600"/>
              <a:ext cx="6858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05000" y="457200"/>
              <a:ext cx="6172200" cy="3838039"/>
              <a:chOff x="1143000" y="-381000"/>
              <a:chExt cx="6172200" cy="4828639"/>
            </a:xfrm>
          </p:grpSpPr>
          <p:pic>
            <p:nvPicPr>
              <p:cNvPr id="16386" name="Picture 2" descr="Káº¿t quáº£ hÃ¬nh áº£nh cho xe tÄ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43000" y="-381000"/>
                <a:ext cx="6172200" cy="46482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514600" y="3124200"/>
                <a:ext cx="398218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 err="1" smtClean="0">
                    <a:latin typeface=".VnAvant" pitchFamily="34" charset="0"/>
                  </a:rPr>
                  <a:t>xe</a:t>
                </a:r>
                <a:r>
                  <a:rPr lang="en-US" sz="8000" b="1" dirty="0" smtClean="0">
                    <a:latin typeface=".VnAvant" pitchFamily="34" charset="0"/>
                  </a:rPr>
                  <a:t> </a:t>
                </a:r>
                <a:r>
                  <a:rPr lang="en-US" sz="8000" b="1" dirty="0" err="1" smtClean="0">
                    <a:latin typeface=".VnAvant" pitchFamily="34" charset="0"/>
                  </a:rPr>
                  <a:t>t¨ng</a:t>
                </a:r>
                <a:endParaRPr lang="en-US" sz="8000" b="1" dirty="0"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04800" y="4876800"/>
            <a:ext cx="71128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.VnAvant" pitchFamily="34" charset="0"/>
              </a:rPr>
              <a:t>…..e </a:t>
            </a:r>
            <a:r>
              <a:rPr lang="en-US" sz="11500" b="1" dirty="0" err="1" smtClean="0">
                <a:solidFill>
                  <a:srgbClr val="002060"/>
                </a:solidFill>
                <a:latin typeface=".VnAvant" pitchFamily="34" charset="0"/>
              </a:rPr>
              <a:t>t¨ng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191000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6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9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20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70866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pic>
        <p:nvPicPr>
          <p:cNvPr id="22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4038600"/>
            <a:ext cx="1600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28600" y="228600"/>
            <a:ext cx="6858000" cy="4523839"/>
            <a:chOff x="0" y="228600"/>
            <a:chExt cx="6858000" cy="4523839"/>
          </a:xfrm>
        </p:grpSpPr>
        <p:pic>
          <p:nvPicPr>
            <p:cNvPr id="19458" name="Picture 2" descr="Káº¿t quáº£ hÃ¬nh áº£nh cho cai su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838200" y="228601"/>
              <a:ext cx="4991100" cy="3276600"/>
            </a:xfrm>
            <a:prstGeom prst="rect">
              <a:avLst/>
            </a:prstGeom>
            <a:noFill/>
          </p:spPr>
        </p:pic>
        <p:grpSp>
          <p:nvGrpSpPr>
            <p:cNvPr id="4" name="Group 3"/>
            <p:cNvGrpSpPr/>
            <p:nvPr/>
          </p:nvGrpSpPr>
          <p:grpSpPr>
            <a:xfrm>
              <a:off x="0" y="228600"/>
              <a:ext cx="6858000" cy="4523839"/>
              <a:chOff x="1524000" y="228600"/>
              <a:chExt cx="6858000" cy="4523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000" y="228600"/>
                <a:ext cx="6858000" cy="449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743200" y="3429000"/>
                <a:ext cx="441499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 err="1" smtClean="0">
                    <a:latin typeface=".VnAvant" pitchFamily="34" charset="0"/>
                  </a:rPr>
                  <a:t>c¸i</a:t>
                </a:r>
                <a:r>
                  <a:rPr lang="en-US" sz="8000" b="1" dirty="0" smtClean="0">
                    <a:latin typeface=".VnAvant" pitchFamily="34" charset="0"/>
                  </a:rPr>
                  <a:t> </a:t>
                </a:r>
                <a:r>
                  <a:rPr lang="en-US" sz="8000" b="1" dirty="0" err="1" smtClean="0">
                    <a:latin typeface=".VnAvant" pitchFamily="34" charset="0"/>
                  </a:rPr>
                  <a:t>sóng</a:t>
                </a:r>
                <a:endParaRPr lang="en-US" sz="8000" b="1" dirty="0"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5262" y="4843552"/>
            <a:ext cx="72587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 smtClean="0">
                <a:solidFill>
                  <a:srgbClr val="002060"/>
                </a:solidFill>
                <a:latin typeface=".VnAvant" pitchFamily="34" charset="0"/>
              </a:rPr>
              <a:t>c¸i</a:t>
            </a:r>
            <a:r>
              <a:rPr lang="en-US" sz="11500" b="1" dirty="0" smtClean="0">
                <a:solidFill>
                  <a:srgbClr val="002060"/>
                </a:solidFill>
                <a:latin typeface=".VnAvant" pitchFamily="34" charset="0"/>
              </a:rPr>
              <a:t> ....</a:t>
            </a:r>
            <a:r>
              <a:rPr lang="en-US" sz="11500" b="1" dirty="0" err="1" smtClean="0">
                <a:solidFill>
                  <a:srgbClr val="002060"/>
                </a:solidFill>
                <a:latin typeface=".VnAvant" pitchFamily="34" charset="0"/>
              </a:rPr>
              <a:t>óng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29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30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32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33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7010400" y="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98780" y="4114800"/>
            <a:ext cx="11208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6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010400" y="3962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1" grpId="0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90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" y="4876800"/>
            <a:ext cx="80570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.VnAvant" pitchFamily="34" charset="0"/>
              </a:rPr>
              <a:t>….</a:t>
            </a:r>
            <a:r>
              <a:rPr lang="en-US" sz="11500" b="1" dirty="0" err="1" smtClean="0">
                <a:solidFill>
                  <a:srgbClr val="002060"/>
                </a:solidFill>
                <a:latin typeface=".VnAvant" pitchFamily="34" charset="0"/>
              </a:rPr>
              <a:t>ao</a:t>
            </a:r>
            <a:r>
              <a:rPr lang="en-US" sz="115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11500" b="1" dirty="0" err="1" smtClean="0">
                <a:solidFill>
                  <a:srgbClr val="002060"/>
                </a:solidFill>
                <a:latin typeface=".VnAvant" pitchFamily="34" charset="0"/>
              </a:rPr>
              <a:t>vµng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380" y="4191000"/>
            <a:ext cx="11208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482" name="AutoShape 2" descr="Káº¿t quáº£ hÃ¬nh áº£nh cho sao vÃ 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6858000" cy="4495800"/>
            <a:chOff x="152400" y="228600"/>
            <a:chExt cx="6858000" cy="4495800"/>
          </a:xfrm>
        </p:grpSpPr>
        <p:sp>
          <p:nvSpPr>
            <p:cNvPr id="6" name="Rectangle 5"/>
            <p:cNvSpPr/>
            <p:nvPr/>
          </p:nvSpPr>
          <p:spPr>
            <a:xfrm>
              <a:off x="152400" y="228600"/>
              <a:ext cx="6858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3324761"/>
              <a:ext cx="480452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err="1" smtClean="0">
                  <a:latin typeface=".VnAvant" pitchFamily="34" charset="0"/>
                </a:rPr>
                <a:t>sao</a:t>
              </a:r>
              <a:r>
                <a:rPr lang="en-US" sz="8000" b="1" dirty="0" smtClean="0">
                  <a:latin typeface=".VnAvant" pitchFamily="34" charset="0"/>
                </a:rPr>
                <a:t> </a:t>
              </a:r>
              <a:r>
                <a:rPr lang="en-US" sz="8000" b="1" dirty="0" err="1" smtClean="0">
                  <a:latin typeface=".VnAvant" pitchFamily="34" charset="0"/>
                </a:rPr>
                <a:t>vµng</a:t>
              </a:r>
              <a:endParaRPr lang="en-US" sz="8000" b="1" dirty="0">
                <a:latin typeface=".VnAvant" pitchFamily="34" charset="0"/>
              </a:endParaRPr>
            </a:p>
          </p:txBody>
        </p:sp>
        <p:pic>
          <p:nvPicPr>
            <p:cNvPr id="20486" name="Picture 6" descr="Káº¿t quáº£ hÃ¬nh áº£nh cho sao vÃ 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76400" y="304800"/>
              <a:ext cx="3505200" cy="3200400"/>
            </a:xfrm>
            <a:prstGeom prst="rect">
              <a:avLst/>
            </a:prstGeom>
            <a:noFill/>
          </p:spPr>
        </p:pic>
      </p:grpSp>
      <p:sp>
        <p:nvSpPr>
          <p:cNvPr id="23" name="Oval 22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25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26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27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28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29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70104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pic>
        <p:nvPicPr>
          <p:cNvPr id="31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162800" y="37338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74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1" grpId="0"/>
      <p:bldP spid="1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28600" y="76200"/>
            <a:ext cx="6705600" cy="4800600"/>
            <a:chOff x="228600" y="228600"/>
            <a:chExt cx="6705600" cy="4800600"/>
          </a:xfrm>
        </p:grpSpPr>
        <p:sp>
          <p:nvSpPr>
            <p:cNvPr id="7" name="Rectangle 6"/>
            <p:cNvSpPr/>
            <p:nvPr/>
          </p:nvSpPr>
          <p:spPr>
            <a:xfrm>
              <a:off x="228600" y="228600"/>
              <a:ext cx="6705600" cy="472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8080" y="3705761"/>
              <a:ext cx="318993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latin typeface=".VnAvant" pitchFamily="34" charset="0"/>
                </a:rPr>
                <a:t>x¹ </a:t>
              </a:r>
              <a:r>
                <a:rPr lang="en-US" sz="8000" b="1" dirty="0" err="1" smtClean="0">
                  <a:latin typeface=".VnAvant" pitchFamily="34" charset="0"/>
                </a:rPr>
                <a:t>thñ</a:t>
              </a:r>
              <a:endParaRPr lang="en-US" sz="8000" b="1" dirty="0">
                <a:latin typeface=".VnAvant" pitchFamily="34" charset="0"/>
              </a:endParaRPr>
            </a:p>
          </p:txBody>
        </p:sp>
        <p:pic>
          <p:nvPicPr>
            <p:cNvPr id="22532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400" y="304800"/>
              <a:ext cx="6113721" cy="350520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427461" y="4843552"/>
            <a:ext cx="56685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002060"/>
                </a:solidFill>
                <a:latin typeface=".VnAvant" pitchFamily="34" charset="0"/>
              </a:rPr>
              <a:t>….¹ </a:t>
            </a:r>
            <a:r>
              <a:rPr lang="en-US" sz="11500" b="1" dirty="0" err="1" smtClean="0">
                <a:solidFill>
                  <a:srgbClr val="002060"/>
                </a:solidFill>
                <a:latin typeface=".VnAvant" pitchFamily="34" charset="0"/>
              </a:rPr>
              <a:t>thñ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19" name="TextBox 84"/>
          <p:cNvSpPr txBox="1">
            <a:spLocks noChangeArrowheads="1"/>
          </p:cNvSpPr>
          <p:nvPr/>
        </p:nvSpPr>
        <p:spPr bwMode="auto">
          <a:xfrm>
            <a:off x="83058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69342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4191000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2" name="Picture 16" descr="s_f_01_589_01_0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010400" y="38100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đúng -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Lan Anh\phông nền đẹp\fe77d5ae9469ac0897d2adca153342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2362200"/>
            <a:ext cx="70790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kết</a:t>
            </a:r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thúc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304871"/>
            <a:ext cx="7343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7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 ĐỒNG ĐỘI</a:t>
            </a:r>
            <a:endParaRPr lang="en-US" sz="72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181</Words>
  <Application>Microsoft Office PowerPoint</Application>
  <PresentationFormat>On-screen Show (4:3)</PresentationFormat>
  <Paragraphs>75</Paragraphs>
  <Slides>21</Slides>
  <Notes>1</Notes>
  <HiddenSlides>0</HiddenSlides>
  <MMClips>25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.VnAvant</vt:lpstr>
      <vt:lpstr>.VnBlack</vt:lpstr>
      <vt:lpstr>Arial</vt:lpstr>
      <vt:lpstr>Arial Black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</dc:creator>
  <cp:lastModifiedBy>LA080522</cp:lastModifiedBy>
  <cp:revision>51</cp:revision>
  <dcterms:created xsi:type="dcterms:W3CDTF">2019-10-30T05:41:31Z</dcterms:created>
  <dcterms:modified xsi:type="dcterms:W3CDTF">2023-02-06T01:54:35Z</dcterms:modified>
</cp:coreProperties>
</file>