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72" r:id="rId3"/>
    <p:sldId id="273" r:id="rId4"/>
    <p:sldId id="257" r:id="rId5"/>
    <p:sldId id="258" r:id="rId6"/>
    <p:sldId id="259" r:id="rId7"/>
    <p:sldId id="268" r:id="rId8"/>
    <p:sldId id="269" r:id="rId9"/>
    <p:sldId id="270" r:id="rId10"/>
    <p:sldId id="271" r:id="rId11"/>
    <p:sldId id="267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00DA"/>
    <a:srgbClr val="2D2DFF"/>
    <a:srgbClr val="3D7AF5"/>
    <a:srgbClr val="12018D"/>
    <a:srgbClr val="99C9F1"/>
    <a:srgbClr val="6595F5"/>
    <a:srgbClr val="948FFF"/>
    <a:srgbClr val="535BFF"/>
    <a:srgbClr val="FFB3B3"/>
    <a:srgbClr val="FF96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36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4CC30D-C4E0-47E2-A4E2-8EDF85E9CF04}" type="datetimeFigureOut">
              <a:rPr lang="en-US" smtClean="0"/>
              <a:pPr/>
              <a:t>06/02/2023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415F23-6D0A-4328-8C5F-D3495DBBED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397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415F23-6D0A-4328-8C5F-D3495DBBED4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736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415F23-6D0A-4328-8C5F-D3495DBBED4E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838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06/02/2023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06/02/2023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06/02/2023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06/02/2023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06/02/2023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06/02/2023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06/02/2023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06/02/2023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06/02/2023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06/02/2023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06/02/2023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415BC-07E8-44A8-BEE0-00BA74FEBF4C}" type="datetimeFigureOut">
              <a:rPr lang="en-US" smtClean="0"/>
              <a:pPr/>
              <a:t>06/02/2023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C:\Users\LA080522\Downloads\PTTH\PTTH%20Bo%20cao%20dic%20dac\nh&#7841;c\B&#233;%20Long%20Nh&#7853;t%20-%20c&#432;&#7905;i%20ng&#7921;a%20tre.mp3" TargetMode="External"/><Relationship Id="rId1" Type="http://schemas.microsoft.com/office/2007/relationships/media" Target="file:///C:\Users\LA080522\Downloads\PTTH\PTTH%20Bo%20cao%20dic%20dac\nh&#7841;c\B&#233;%20Long%20Nh&#7853;t%20-%20c&#432;&#7905;i%20ng&#7921;a%20tre.mp3" TargetMode="External"/><Relationship Id="rId5" Type="http://schemas.openxmlformats.org/officeDocument/2006/relationships/image" Target="../media/image12.png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C:\Users\LA080522\Downloads\PTTH\PTTH%20Bo%20cao%20dic%20dac\nh&#7841;c\Various%20Artists%20-%20&#272;&#224;n%20G&#224;%20Con.mp3" TargetMode="External"/><Relationship Id="rId1" Type="http://schemas.microsoft.com/office/2007/relationships/media" Target="file:///C:\Users\LA080522\Downloads\PTTH\PTTH%20Bo%20cao%20dic%20dac\nh&#7841;c\Various%20Artists%20-%20&#272;&#224;n%20G&#224;%20Con.mp3" TargetMode="External"/><Relationship Id="rId6" Type="http://schemas.openxmlformats.org/officeDocument/2006/relationships/image" Target="../media/image14.png"/><Relationship Id="rId5" Type="http://schemas.openxmlformats.org/officeDocument/2006/relationships/image" Target="../media/image13.jpeg"/><Relationship Id="rId4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C:\Users\LA080522\Downloads\PTTH\PTTH%20Bo%20cao%20dic%20dac\nh&#7841;c\Kh&#7903;i%20&#273;&#7897;ng.mp3" TargetMode="External"/><Relationship Id="rId1" Type="http://schemas.microsoft.com/office/2007/relationships/media" Target="file:///C:\Users\LA080522\Downloads\PTTH\PTTH%20Bo%20cao%20dic%20dac\nh&#7841;c\Kh&#7903;i%20&#273;&#7897;ng.mp3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52600" y="228600"/>
            <a:ext cx="5456109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PHÒNG GIÁO DỤC VÀ ĐÀO TẠO QUẬN LONG BIÊN</a:t>
            </a:r>
            <a:endParaRPr lang="en-US" sz="2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33600" y="609600"/>
            <a:ext cx="468643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TRƯỜNG MẦM NON THẠCH CẦU</a:t>
            </a:r>
            <a:endParaRPr lang="en-US" sz="2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01890" y="1377434"/>
            <a:ext cx="568578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PHÁT TRIỂN VẬN ĐỘNG</a:t>
            </a:r>
          </a:p>
        </p:txBody>
      </p:sp>
      <p:sp>
        <p:nvSpPr>
          <p:cNvPr id="7" name="Rectangle 6"/>
          <p:cNvSpPr/>
          <p:nvPr/>
        </p:nvSpPr>
        <p:spPr>
          <a:xfrm>
            <a:off x="2586090" y="2426434"/>
            <a:ext cx="5076188" cy="267765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BTTH: +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Bò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cao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dích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dắc</a:t>
            </a:r>
            <a:endParaRPr lang="en-US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just">
              <a:lnSpc>
                <a:spcPct val="150000"/>
              </a:lnSpc>
            </a:pP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          +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Ném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đích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đứng</a:t>
            </a:r>
            <a:endParaRPr lang="en-US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just">
              <a:lnSpc>
                <a:spcPct val="150000"/>
              </a:lnSpc>
            </a:pP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          +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Chạy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nhanh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18m</a:t>
            </a:r>
          </a:p>
          <a:p>
            <a:pPr algn="ctr">
              <a:lnSpc>
                <a:spcPct val="150000"/>
              </a:lnSpc>
            </a:pPr>
            <a:endParaRPr lang="en-US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657600" y="6154747"/>
            <a:ext cx="237436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Năm học: 2022-2023</a:t>
            </a:r>
            <a:endParaRPr lang="en-US" sz="2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53984" y="4607402"/>
            <a:ext cx="5181600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Lứa</a:t>
            </a:r>
            <a:r>
              <a:rPr lang="en-US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28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tuổi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: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Mẫu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giáo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lớn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(5-6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tuổi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)</a:t>
            </a:r>
          </a:p>
          <a:p>
            <a:pPr algn="ctr"/>
            <a:r>
              <a:rPr lang="en-US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Giáo viên: Nguyễn Thị Thu Trang</a:t>
            </a:r>
            <a:endParaRPr lang="en-US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05200" y="5764649"/>
            <a:ext cx="5943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2D2DFF"/>
                </a:solidFill>
              </a:rPr>
              <a:t>       </a:t>
            </a:r>
            <a:endParaRPr lang="en-US" sz="4800" b="1" dirty="0">
              <a:solidFill>
                <a:srgbClr val="2D2D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1828800"/>
            <a:ext cx="72793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TRẺ THI ĐUA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GiỮA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2 ĐỘI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8" name="Bé Long Nhật - cưỡi ngựa tre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285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1290" y="1219200"/>
            <a:ext cx="8962710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6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III. HỒI TĨNH</a:t>
            </a:r>
            <a:r>
              <a:rPr lang="en-US" sz="54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Trẻ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đi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lại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nhẹ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nhàng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quanh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sân</a:t>
            </a:r>
            <a:endParaRPr lang="en-US" sz="5400" b="1" cap="none" spc="0" dirty="0" smtClean="0">
              <a:ln w="11430"/>
              <a:solidFill>
                <a:srgbClr val="12018D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5400" b="1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theo</a:t>
            </a:r>
            <a:r>
              <a:rPr lang="en-US" sz="5400" b="1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nhạc</a:t>
            </a:r>
            <a:endParaRPr lang="en-US" sz="5400" b="1" cap="none" spc="0" dirty="0">
              <a:ln w="11430"/>
              <a:solidFill>
                <a:srgbClr val="12018D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3" name="Various Artists - Đàn Gà Con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 flipV="1">
            <a:off x="8610600" y="6096000"/>
            <a:ext cx="304800" cy="54863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38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304800"/>
            <a:ext cx="845820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smtClean="0">
                <a:solidFill>
                  <a:srgbClr val="0A00DA"/>
                </a:solidFill>
                <a:latin typeface="Times New Roman" pitchFamily="18" charset="0"/>
                <a:cs typeface="Times New Roman" pitchFamily="18" charset="0"/>
              </a:rPr>
              <a:t>I. MỤC ĐÍCH YÊU CẦU:</a:t>
            </a:r>
            <a:endParaRPr lang="en-US" sz="3600" dirty="0" smtClean="0">
              <a:solidFill>
                <a:srgbClr val="0A00DA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  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  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BTTH: +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dích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dắc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+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Ném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đứng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+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18m.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  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- Trẻ có kĩ năng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ném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- Thực hiện các động tác rõ ràng theo hiệu lệnh của cô.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- Biết chuyển đội hình đội ngũ theo hiệu lệnh.</a:t>
            </a:r>
          </a:p>
          <a:p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tin,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05000" y="1295400"/>
            <a:ext cx="6858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nl-NL" sz="3600" dirty="0" smtClean="0">
                <a:solidFill>
                  <a:srgbClr val="0A00DA"/>
                </a:solidFill>
                <a:latin typeface="Times New Roman" pitchFamily="18" charset="0"/>
                <a:cs typeface="Times New Roman" pitchFamily="18" charset="0"/>
              </a:rPr>
              <a:t>* Đồ dùng của cô</a:t>
            </a:r>
            <a:r>
              <a:rPr lang="nl-NL" sz="3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nl-NL" sz="3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Vòng thể dục, bóng, rổ.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Sắc xô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Nhạc theo chủ điểm.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Bài giảng tương tác, que chỉ.</a:t>
            </a:r>
            <a:endParaRPr lang="nl-NL" sz="32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3600" dirty="0" smtClean="0">
                <a:solidFill>
                  <a:srgbClr val="0A00DA"/>
                </a:solidFill>
                <a:latin typeface="Times New Roman" pitchFamily="18" charset="0"/>
                <a:cs typeface="Times New Roman" pitchFamily="18" charset="0"/>
              </a:rPr>
              <a:t>* Đồ dùng của trẻ </a:t>
            </a:r>
            <a:r>
              <a:rPr lang="nl-NL" sz="3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Quần áo gọn gàng, trẻ khỏe.</a:t>
            </a:r>
          </a:p>
        </p:txBody>
      </p:sp>
      <p:sp>
        <p:nvSpPr>
          <p:cNvPr id="4" name="Rectangle 3"/>
          <p:cNvSpPr/>
          <p:nvPr/>
        </p:nvSpPr>
        <p:spPr>
          <a:xfrm>
            <a:off x="304800" y="304800"/>
            <a:ext cx="40132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II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 CHUẨN BỊ: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2362200"/>
            <a:ext cx="8915399" cy="16927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1. </a:t>
            </a:r>
            <a:r>
              <a:rPr lang="en-US" sz="40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Ổn</a:t>
            </a:r>
            <a:r>
              <a:rPr lang="en-US" sz="4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định</a:t>
            </a:r>
            <a:r>
              <a:rPr lang="en-US" sz="4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tổ</a:t>
            </a:r>
            <a:r>
              <a:rPr lang="en-US" sz="4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chức</a:t>
            </a:r>
            <a:endParaRPr lang="en-US" sz="4000" b="1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Cô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và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trẻ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cùng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hát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và</a:t>
            </a:r>
            <a:endParaRPr lang="en-US" sz="32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vận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động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bài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hát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 </a:t>
            </a:r>
            <a:r>
              <a:rPr lang="en-US" sz="32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“ </a:t>
            </a:r>
            <a:r>
              <a:rPr lang="en-US" sz="32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Em</a:t>
            </a:r>
            <a:r>
              <a:rPr lang="en-US" sz="32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yêu</a:t>
            </a:r>
            <a:r>
              <a:rPr lang="en-US" sz="32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cây</a:t>
            </a:r>
            <a:r>
              <a:rPr lang="en-US" sz="32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xanh</a:t>
            </a:r>
            <a:r>
              <a:rPr lang="en-US" sz="32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48690"/>
            <a:ext cx="9144000" cy="59093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solidFill>
                  <a:srgbClr val="2D2D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I.KHỞI ĐỘNG:</a:t>
            </a:r>
          </a:p>
          <a:p>
            <a:pPr algn="ctr"/>
            <a:r>
              <a:rPr lang="en-US" sz="5400" dirty="0" err="1" smtClean="0">
                <a:solidFill>
                  <a:srgbClr val="FF0000"/>
                </a:solidFill>
              </a:rPr>
              <a:t>Trẻ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đi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chạy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theo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nhạc</a:t>
            </a:r>
            <a:r>
              <a:rPr lang="en-US" sz="5400" dirty="0" smtClean="0">
                <a:solidFill>
                  <a:srgbClr val="FF0000"/>
                </a:solidFill>
              </a:rPr>
              <a:t>, </a:t>
            </a:r>
            <a:r>
              <a:rPr lang="en-US" sz="5400" dirty="0" err="1" smtClean="0">
                <a:solidFill>
                  <a:srgbClr val="FF0000"/>
                </a:solidFill>
              </a:rPr>
              <a:t>đi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các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kiểu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chân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theo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đội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hình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vòng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tròn</a:t>
            </a:r>
            <a:r>
              <a:rPr lang="en-US" sz="5400" dirty="0" smtClean="0">
                <a:solidFill>
                  <a:srgbClr val="FF0000"/>
                </a:solidFill>
              </a:rPr>
              <a:t>...</a:t>
            </a:r>
            <a:r>
              <a:rPr lang="en-US" sz="5400" dirty="0" err="1" smtClean="0">
                <a:solidFill>
                  <a:srgbClr val="FF0000"/>
                </a:solidFill>
              </a:rPr>
              <a:t>Trẻ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tập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trung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về</a:t>
            </a:r>
            <a:r>
              <a:rPr lang="en-US" sz="5400" dirty="0" smtClean="0">
                <a:solidFill>
                  <a:srgbClr val="FF0000"/>
                </a:solidFill>
              </a:rPr>
              <a:t> 2 </a:t>
            </a:r>
          </a:p>
          <a:p>
            <a:pPr algn="ctr"/>
            <a:r>
              <a:rPr lang="en-US" sz="5400" dirty="0" err="1" smtClean="0">
                <a:solidFill>
                  <a:srgbClr val="FF0000"/>
                </a:solidFill>
              </a:rPr>
              <a:t>hàng</a:t>
            </a:r>
            <a:r>
              <a:rPr lang="en-US" sz="5400" dirty="0" smtClean="0">
                <a:solidFill>
                  <a:srgbClr val="FF0000"/>
                </a:solidFill>
              </a:rPr>
              <a:t>. </a:t>
            </a:r>
            <a:r>
              <a:rPr lang="en-US" sz="5400" dirty="0" err="1" smtClean="0">
                <a:solidFill>
                  <a:srgbClr val="FF0000"/>
                </a:solidFill>
              </a:rPr>
              <a:t>Trẻ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điểm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số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theo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tổ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và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chuyển</a:t>
            </a:r>
            <a:r>
              <a:rPr lang="en-US" sz="5400" dirty="0" smtClean="0">
                <a:solidFill>
                  <a:srgbClr val="FF0000"/>
                </a:solidFill>
              </a:rPr>
              <a:t> 4 </a:t>
            </a:r>
            <a:r>
              <a:rPr lang="en-US" sz="5400" dirty="0" err="1" smtClean="0">
                <a:solidFill>
                  <a:srgbClr val="FF0000"/>
                </a:solidFill>
              </a:rPr>
              <a:t>hàng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tập</a:t>
            </a:r>
            <a:r>
              <a:rPr lang="en-US" sz="5400" dirty="0" smtClean="0">
                <a:solidFill>
                  <a:srgbClr val="FF0000"/>
                </a:solidFill>
              </a:rPr>
              <a:t> BTPTC. </a:t>
            </a:r>
            <a:endParaRPr lang="en-US" sz="5400" b="1" cap="none" spc="0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8" name="Khởi động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001000" y="58674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1646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066800"/>
            <a:ext cx="9144000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II. TRỌNG ĐỘNG:</a:t>
            </a:r>
          </a:p>
          <a:p>
            <a:pPr algn="ctr"/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1.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Tập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bài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tập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phát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triển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trung</a:t>
            </a:r>
            <a:endParaRPr lang="en-US" sz="5400" b="1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theo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nhạc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bài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hát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</a:p>
          <a:p>
            <a:pPr algn="ctr"/>
            <a:r>
              <a:rPr lang="en-US" sz="5400" b="1" cap="none" spc="0" dirty="0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“ </a:t>
            </a:r>
            <a:r>
              <a:rPr lang="en-US" sz="5400" b="1" cap="none" spc="0" dirty="0" err="1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Đàn</a:t>
            </a:r>
            <a:r>
              <a:rPr lang="en-US" sz="5400" b="1" cap="none" spc="0" dirty="0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cap="none" spc="0" dirty="0" err="1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gà</a:t>
            </a:r>
            <a:r>
              <a:rPr lang="en-US" sz="5400" b="1" cap="none" spc="0" dirty="0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cap="none" spc="0" dirty="0" err="1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trong</a:t>
            </a:r>
            <a:r>
              <a:rPr lang="en-US" sz="5400" b="1" cap="none" spc="0" dirty="0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cap="none" spc="0" dirty="0" err="1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sân</a:t>
            </a:r>
            <a:r>
              <a:rPr lang="en-US" sz="5400" b="1" cap="none" spc="0" dirty="0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”</a:t>
            </a:r>
            <a:endParaRPr lang="en-US" sz="5400" b="1" cap="none" spc="0" dirty="0">
              <a:ln w="1905"/>
              <a:solidFill>
                <a:srgbClr val="0A00D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04800" y="914400"/>
            <a:ext cx="102870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7030A0"/>
                </a:solidFill>
              </a:rPr>
              <a:t>        </a:t>
            </a:r>
            <a:r>
              <a:rPr lang="en-US" sz="7200" b="1" dirty="0" smtClean="0">
                <a:solidFill>
                  <a:srgbClr val="FF0000"/>
                </a:solidFill>
              </a:rPr>
              <a:t>2. </a:t>
            </a:r>
            <a:r>
              <a:rPr lang="en-US" sz="7200" b="1" dirty="0" err="1" smtClean="0">
                <a:solidFill>
                  <a:srgbClr val="FF0000"/>
                </a:solidFill>
              </a:rPr>
              <a:t>Bài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tập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tổng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hợp</a:t>
            </a:r>
            <a:r>
              <a:rPr lang="en-US" sz="7200" b="1" dirty="0" smtClean="0">
                <a:solidFill>
                  <a:srgbClr val="FF0000"/>
                </a:solidFill>
              </a:rPr>
              <a:t>:</a:t>
            </a:r>
          </a:p>
          <a:p>
            <a:pPr algn="just"/>
            <a:r>
              <a:rPr lang="en-US" sz="4400" b="1" dirty="0" smtClean="0">
                <a:solidFill>
                  <a:srgbClr val="7030A0"/>
                </a:solidFill>
              </a:rPr>
              <a:t>              + </a:t>
            </a:r>
            <a:r>
              <a:rPr lang="en-US" sz="4400" b="1" dirty="0" err="1" smtClean="0">
                <a:solidFill>
                  <a:srgbClr val="7030A0"/>
                </a:solidFill>
              </a:rPr>
              <a:t>Bò</a:t>
            </a:r>
            <a:r>
              <a:rPr lang="en-US" sz="4400" b="1" dirty="0" smtClean="0">
                <a:solidFill>
                  <a:srgbClr val="7030A0"/>
                </a:solidFill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</a:rPr>
              <a:t>theo</a:t>
            </a:r>
            <a:r>
              <a:rPr lang="en-US" sz="4400" b="1" dirty="0" smtClean="0">
                <a:solidFill>
                  <a:srgbClr val="7030A0"/>
                </a:solidFill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</a:rPr>
              <a:t>đường</a:t>
            </a:r>
            <a:r>
              <a:rPr lang="en-US" sz="4400" b="1" dirty="0" smtClean="0">
                <a:solidFill>
                  <a:srgbClr val="7030A0"/>
                </a:solidFill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</a:rPr>
              <a:t>díc</a:t>
            </a:r>
            <a:r>
              <a:rPr lang="en-US" sz="4400" b="1" dirty="0" smtClean="0">
                <a:solidFill>
                  <a:srgbClr val="7030A0"/>
                </a:solidFill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</a:rPr>
              <a:t>dắc</a:t>
            </a:r>
            <a:endParaRPr lang="en-US" sz="4400" b="1" dirty="0" smtClean="0">
              <a:solidFill>
                <a:srgbClr val="7030A0"/>
              </a:solidFill>
            </a:endParaRPr>
          </a:p>
          <a:p>
            <a:pPr algn="just"/>
            <a:r>
              <a:rPr lang="en-US" sz="4400" b="1" dirty="0" smtClean="0">
                <a:solidFill>
                  <a:srgbClr val="7030A0"/>
                </a:solidFill>
              </a:rPr>
              <a:t>              + </a:t>
            </a:r>
            <a:r>
              <a:rPr lang="en-US" sz="4400" b="1" dirty="0" err="1" smtClean="0">
                <a:solidFill>
                  <a:srgbClr val="7030A0"/>
                </a:solidFill>
              </a:rPr>
              <a:t>Ném</a:t>
            </a:r>
            <a:r>
              <a:rPr lang="en-US" sz="4400" b="1" dirty="0" smtClean="0">
                <a:solidFill>
                  <a:srgbClr val="7030A0"/>
                </a:solidFill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</a:rPr>
              <a:t>đích</a:t>
            </a:r>
            <a:r>
              <a:rPr lang="en-US" sz="4400" b="1" dirty="0" smtClean="0">
                <a:solidFill>
                  <a:srgbClr val="7030A0"/>
                </a:solidFill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</a:rPr>
              <a:t>đứng</a:t>
            </a:r>
            <a:endParaRPr lang="en-US" sz="4400" b="1" dirty="0" smtClean="0">
              <a:solidFill>
                <a:srgbClr val="7030A0"/>
              </a:solidFill>
            </a:endParaRPr>
          </a:p>
          <a:p>
            <a:pPr algn="just"/>
            <a:r>
              <a:rPr lang="en-US" sz="4400" b="1" dirty="0" smtClean="0">
                <a:solidFill>
                  <a:srgbClr val="7030A0"/>
                </a:solidFill>
              </a:rPr>
              <a:t>              + </a:t>
            </a:r>
            <a:r>
              <a:rPr lang="en-US" sz="4400" b="1" dirty="0" err="1" smtClean="0">
                <a:solidFill>
                  <a:srgbClr val="7030A0"/>
                </a:solidFill>
              </a:rPr>
              <a:t>Chạy</a:t>
            </a:r>
            <a:r>
              <a:rPr lang="en-US" sz="4400" b="1" dirty="0" smtClean="0">
                <a:solidFill>
                  <a:srgbClr val="7030A0"/>
                </a:solidFill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</a:rPr>
              <a:t>nhanh</a:t>
            </a:r>
            <a:r>
              <a:rPr lang="en-US" sz="4400" b="1" dirty="0" smtClean="0">
                <a:solidFill>
                  <a:srgbClr val="7030A0"/>
                </a:solidFill>
              </a:rPr>
              <a:t> 18m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2438400"/>
            <a:ext cx="8229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 err="1" smtClean="0">
                <a:solidFill>
                  <a:srgbClr val="3D7AF5"/>
                </a:solidFill>
              </a:rPr>
              <a:t>Mời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trẻ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quan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sát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cô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tập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mẫu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lần</a:t>
            </a:r>
            <a:r>
              <a:rPr lang="en-US" sz="8000" b="1" dirty="0" smtClean="0">
                <a:solidFill>
                  <a:srgbClr val="3D7AF5"/>
                </a:solidFill>
              </a:rPr>
              <a:t> 1</a:t>
            </a:r>
          </a:p>
          <a:p>
            <a:pPr algn="ctr"/>
            <a:r>
              <a:rPr lang="en-US" sz="8000" b="1" dirty="0" err="1" smtClean="0">
                <a:solidFill>
                  <a:srgbClr val="3D7AF5"/>
                </a:solidFill>
              </a:rPr>
              <a:t>không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giải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thích</a:t>
            </a:r>
            <a:endParaRPr lang="en-US" sz="8000" b="1" dirty="0">
              <a:solidFill>
                <a:srgbClr val="3D7AF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1447800"/>
            <a:ext cx="8534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200" b="1" dirty="0" err="1" smtClean="0">
                <a:solidFill>
                  <a:srgbClr val="FF0000"/>
                </a:solidFill>
              </a:rPr>
              <a:t>Mời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trẻ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quan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sát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cô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tập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mẫu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lần</a:t>
            </a:r>
            <a:r>
              <a:rPr lang="en-US" sz="7200" b="1" dirty="0" smtClean="0">
                <a:solidFill>
                  <a:srgbClr val="FF0000"/>
                </a:solidFill>
              </a:rPr>
              <a:t> 2</a:t>
            </a:r>
          </a:p>
          <a:p>
            <a:pPr algn="ctr"/>
            <a:r>
              <a:rPr lang="en-US" sz="7200" b="1" dirty="0" err="1" smtClean="0">
                <a:solidFill>
                  <a:srgbClr val="FF0000"/>
                </a:solidFill>
              </a:rPr>
              <a:t>có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giải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thích</a:t>
            </a:r>
            <a:endParaRPr lang="en-US" sz="7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5494D259-3CC2-4A5F-9C01-D9B2CA314A60}"/>
  <p:tag name="ISPRING_RESOURCE_FOLDER" val="D:\A3\su ky dieu cua mau sac\"/>
  <p:tag name="ISPRING_PRESENTATION_PATH" val="D:\A3\su ky dieu cua mau sac.pptx"/>
  <p:tag name="ISPRING_PROJECT_FOLDER_UPDATED" val="1"/>
  <p:tag name="ISPRING_SCREEN_RECS_UPDATED" val="D:\A3\su ky dieu cua mau sac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1028</TotalTime>
  <Words>230</Words>
  <Application>Microsoft Office PowerPoint</Application>
  <PresentationFormat>On-screen Show (4:3)</PresentationFormat>
  <Paragraphs>55</Paragraphs>
  <Slides>11</Slides>
  <Notes>2</Notes>
  <HiddenSlides>0</HiddenSlides>
  <MMClips>3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LA080522</cp:lastModifiedBy>
  <cp:revision>54</cp:revision>
  <dcterms:created xsi:type="dcterms:W3CDTF">2018-01-10T11:15:30Z</dcterms:created>
  <dcterms:modified xsi:type="dcterms:W3CDTF">2023-02-06T02:27:05Z</dcterms:modified>
</cp:coreProperties>
</file>