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4" r:id="rId3"/>
    <p:sldId id="257" r:id="rId4"/>
    <p:sldId id="268" r:id="rId5"/>
    <p:sldId id="269" r:id="rId6"/>
    <p:sldId id="258" r:id="rId7"/>
    <p:sldId id="270" r:id="rId8"/>
    <p:sldId id="259" r:id="rId9"/>
    <p:sldId id="260" r:id="rId10"/>
    <p:sldId id="271" r:id="rId11"/>
    <p:sldId id="261" r:id="rId12"/>
    <p:sldId id="262" r:id="rId13"/>
    <p:sldId id="272" r:id="rId14"/>
    <p:sldId id="263" r:id="rId15"/>
    <p:sldId id="264" r:id="rId16"/>
    <p:sldId id="265" r:id="rId17"/>
    <p:sldId id="266" r:id="rId18"/>
    <p:sldId id="275" r:id="rId19"/>
    <p:sldId id="273"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7AE09-D77C-40B6-AF44-F1FDB2C38403}" type="datetimeFigureOut">
              <a:rPr lang="en-US" smtClean="0"/>
              <a:t>12/25/2021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EFD51-F39B-497D-8800-527B3A470989}" type="slidenum">
              <a:rPr lang="en-US" smtClean="0"/>
              <a:t>‹#›</a:t>
            </a:fld>
            <a:endParaRPr lang="en-US"/>
          </a:p>
        </p:txBody>
      </p:sp>
    </p:spTree>
    <p:extLst>
      <p:ext uri="{BB962C8B-B14F-4D97-AF65-F5344CB8AC3E}">
        <p14:creationId xmlns:p14="http://schemas.microsoft.com/office/powerpoint/2010/main" val="203019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a:t>
            </a:fld>
            <a:endParaRPr lang="en-US"/>
          </a:p>
        </p:txBody>
      </p:sp>
    </p:spTree>
    <p:extLst>
      <p:ext uri="{BB962C8B-B14F-4D97-AF65-F5344CB8AC3E}">
        <p14:creationId xmlns:p14="http://schemas.microsoft.com/office/powerpoint/2010/main" val="1745255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10</a:t>
            </a:fld>
            <a:endParaRPr lang="en-US"/>
          </a:p>
        </p:txBody>
      </p:sp>
    </p:spTree>
    <p:extLst>
      <p:ext uri="{BB962C8B-B14F-4D97-AF65-F5344CB8AC3E}">
        <p14:creationId xmlns:p14="http://schemas.microsoft.com/office/powerpoint/2010/main" val="411057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11</a:t>
            </a:fld>
            <a:endParaRPr lang="en-US"/>
          </a:p>
        </p:txBody>
      </p:sp>
    </p:spTree>
    <p:extLst>
      <p:ext uri="{BB962C8B-B14F-4D97-AF65-F5344CB8AC3E}">
        <p14:creationId xmlns:p14="http://schemas.microsoft.com/office/powerpoint/2010/main" val="103906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12</a:t>
            </a:fld>
            <a:endParaRPr lang="en-US"/>
          </a:p>
        </p:txBody>
      </p:sp>
    </p:spTree>
    <p:extLst>
      <p:ext uri="{BB962C8B-B14F-4D97-AF65-F5344CB8AC3E}">
        <p14:creationId xmlns:p14="http://schemas.microsoft.com/office/powerpoint/2010/main" val="693401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13</a:t>
            </a:fld>
            <a:endParaRPr lang="en-US"/>
          </a:p>
        </p:txBody>
      </p:sp>
    </p:spTree>
    <p:extLst>
      <p:ext uri="{BB962C8B-B14F-4D97-AF65-F5344CB8AC3E}">
        <p14:creationId xmlns:p14="http://schemas.microsoft.com/office/powerpoint/2010/main" val="131388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14</a:t>
            </a:fld>
            <a:endParaRPr lang="en-US"/>
          </a:p>
        </p:txBody>
      </p:sp>
    </p:spTree>
    <p:extLst>
      <p:ext uri="{BB962C8B-B14F-4D97-AF65-F5344CB8AC3E}">
        <p14:creationId xmlns:p14="http://schemas.microsoft.com/office/powerpoint/2010/main" val="3534106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15</a:t>
            </a:fld>
            <a:endParaRPr lang="en-US"/>
          </a:p>
        </p:txBody>
      </p:sp>
    </p:spTree>
    <p:extLst>
      <p:ext uri="{BB962C8B-B14F-4D97-AF65-F5344CB8AC3E}">
        <p14:creationId xmlns:p14="http://schemas.microsoft.com/office/powerpoint/2010/main" val="96025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16</a:t>
            </a:fld>
            <a:endParaRPr lang="en-US"/>
          </a:p>
        </p:txBody>
      </p:sp>
    </p:spTree>
    <p:extLst>
      <p:ext uri="{BB962C8B-B14F-4D97-AF65-F5344CB8AC3E}">
        <p14:creationId xmlns:p14="http://schemas.microsoft.com/office/powerpoint/2010/main" val="78309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17</a:t>
            </a:fld>
            <a:endParaRPr lang="en-US"/>
          </a:p>
        </p:txBody>
      </p:sp>
    </p:spTree>
    <p:extLst>
      <p:ext uri="{BB962C8B-B14F-4D97-AF65-F5344CB8AC3E}">
        <p14:creationId xmlns:p14="http://schemas.microsoft.com/office/powerpoint/2010/main" val="236708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18</a:t>
            </a:fld>
            <a:endParaRPr lang="en-US"/>
          </a:p>
        </p:txBody>
      </p:sp>
    </p:spTree>
    <p:extLst>
      <p:ext uri="{BB962C8B-B14F-4D97-AF65-F5344CB8AC3E}">
        <p14:creationId xmlns:p14="http://schemas.microsoft.com/office/powerpoint/2010/main" val="6746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19</a:t>
            </a:fld>
            <a:endParaRPr lang="en-US"/>
          </a:p>
        </p:txBody>
      </p:sp>
    </p:spTree>
    <p:extLst>
      <p:ext uri="{BB962C8B-B14F-4D97-AF65-F5344CB8AC3E}">
        <p14:creationId xmlns:p14="http://schemas.microsoft.com/office/powerpoint/2010/main" val="203582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2</a:t>
            </a:fld>
            <a:endParaRPr lang="en-US"/>
          </a:p>
        </p:txBody>
      </p:sp>
    </p:spTree>
    <p:extLst>
      <p:ext uri="{BB962C8B-B14F-4D97-AF65-F5344CB8AC3E}">
        <p14:creationId xmlns:p14="http://schemas.microsoft.com/office/powerpoint/2010/main" val="140489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3</a:t>
            </a:fld>
            <a:endParaRPr lang="en-US"/>
          </a:p>
        </p:txBody>
      </p:sp>
    </p:spTree>
    <p:extLst>
      <p:ext uri="{BB962C8B-B14F-4D97-AF65-F5344CB8AC3E}">
        <p14:creationId xmlns:p14="http://schemas.microsoft.com/office/powerpoint/2010/main" val="411665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4</a:t>
            </a:fld>
            <a:endParaRPr lang="en-US"/>
          </a:p>
        </p:txBody>
      </p:sp>
    </p:spTree>
    <p:extLst>
      <p:ext uri="{BB962C8B-B14F-4D97-AF65-F5344CB8AC3E}">
        <p14:creationId xmlns:p14="http://schemas.microsoft.com/office/powerpoint/2010/main" val="81124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5</a:t>
            </a:fld>
            <a:endParaRPr lang="en-US"/>
          </a:p>
        </p:txBody>
      </p:sp>
    </p:spTree>
    <p:extLst>
      <p:ext uri="{BB962C8B-B14F-4D97-AF65-F5344CB8AC3E}">
        <p14:creationId xmlns:p14="http://schemas.microsoft.com/office/powerpoint/2010/main" val="146938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6</a:t>
            </a:fld>
            <a:endParaRPr lang="en-US"/>
          </a:p>
        </p:txBody>
      </p:sp>
    </p:spTree>
    <p:extLst>
      <p:ext uri="{BB962C8B-B14F-4D97-AF65-F5344CB8AC3E}">
        <p14:creationId xmlns:p14="http://schemas.microsoft.com/office/powerpoint/2010/main" val="334310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7</a:t>
            </a:fld>
            <a:endParaRPr lang="en-US"/>
          </a:p>
        </p:txBody>
      </p:sp>
    </p:spTree>
    <p:extLst>
      <p:ext uri="{BB962C8B-B14F-4D97-AF65-F5344CB8AC3E}">
        <p14:creationId xmlns:p14="http://schemas.microsoft.com/office/powerpoint/2010/main" val="166305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8</a:t>
            </a:fld>
            <a:endParaRPr lang="en-US"/>
          </a:p>
        </p:txBody>
      </p:sp>
    </p:spTree>
    <p:extLst>
      <p:ext uri="{BB962C8B-B14F-4D97-AF65-F5344CB8AC3E}">
        <p14:creationId xmlns:p14="http://schemas.microsoft.com/office/powerpoint/2010/main" val="138368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9EFD51-F39B-497D-8800-527B3A470989}" type="slidenum">
              <a:rPr lang="en-US" smtClean="0"/>
              <a:t>9</a:t>
            </a:fld>
            <a:endParaRPr lang="en-US"/>
          </a:p>
        </p:txBody>
      </p:sp>
    </p:spTree>
    <p:extLst>
      <p:ext uri="{BB962C8B-B14F-4D97-AF65-F5344CB8AC3E}">
        <p14:creationId xmlns:p14="http://schemas.microsoft.com/office/powerpoint/2010/main" val="325288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7394AA-AD3F-48DB-97DE-961921A0DF90}"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2232222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7394AA-AD3F-48DB-97DE-961921A0DF90}"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166378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7394AA-AD3F-48DB-97DE-961921A0DF90}"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28421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7394AA-AD3F-48DB-97DE-961921A0DF90}"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2784043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7394AA-AD3F-48DB-97DE-961921A0DF90}"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60226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7394AA-AD3F-48DB-97DE-961921A0DF90}"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398869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7394AA-AD3F-48DB-97DE-961921A0DF90}"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122098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7394AA-AD3F-48DB-97DE-961921A0DF90}"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232927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394AA-AD3F-48DB-97DE-961921A0DF90}"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295581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7394AA-AD3F-48DB-97DE-961921A0DF90}"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79155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7394AA-AD3F-48DB-97DE-961921A0DF90}"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6C9C6-12A4-47BD-83AF-46938B017581}" type="slidenum">
              <a:rPr lang="en-US" smtClean="0"/>
              <a:t>‹#›</a:t>
            </a:fld>
            <a:endParaRPr lang="en-US"/>
          </a:p>
        </p:txBody>
      </p:sp>
    </p:spTree>
    <p:extLst>
      <p:ext uri="{BB962C8B-B14F-4D97-AF65-F5344CB8AC3E}">
        <p14:creationId xmlns:p14="http://schemas.microsoft.com/office/powerpoint/2010/main" val="222052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394AA-AD3F-48DB-97DE-961921A0DF90}" type="datetimeFigureOut">
              <a:rPr lang="en-US" smtClean="0"/>
              <a:t>12/25/2021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6C9C6-12A4-47BD-83AF-46938B017581}" type="slidenum">
              <a:rPr lang="en-US" smtClean="0"/>
              <a:t>‹#›</a:t>
            </a:fld>
            <a:endParaRPr lang="en-US"/>
          </a:p>
        </p:txBody>
      </p:sp>
    </p:spTree>
    <p:extLst>
      <p:ext uri="{BB962C8B-B14F-4D97-AF65-F5344CB8AC3E}">
        <p14:creationId xmlns:p14="http://schemas.microsoft.com/office/powerpoint/2010/main" val="3180143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mailto:Minhthienduongkhoa@gmail.com"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7.wdp"/><Relationship Id="rId3" Type="http://schemas.openxmlformats.org/officeDocument/2006/relationships/notesSlide" Target="../notesSlides/notesSlide14.xml"/><Relationship Id="rId7" Type="http://schemas.microsoft.com/office/2007/relationships/hdphoto" Target="../media/hdphoto4.wdp"/><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5.png"/><Relationship Id="rId11" Type="http://schemas.microsoft.com/office/2007/relationships/hdphoto" Target="../media/hdphoto6.wdp"/><Relationship Id="rId5" Type="http://schemas.openxmlformats.org/officeDocument/2006/relationships/image" Target="../media/image14.png"/><Relationship Id="rId15" Type="http://schemas.microsoft.com/office/2007/relationships/hdphoto" Target="../media/hdphoto8.wdp"/><Relationship Id="rId10" Type="http://schemas.openxmlformats.org/officeDocument/2006/relationships/image" Target="../media/image17.png"/><Relationship Id="rId4" Type="http://schemas.openxmlformats.org/officeDocument/2006/relationships/image" Target="../media/image6.jpeg"/><Relationship Id="rId9" Type="http://schemas.microsoft.com/office/2007/relationships/hdphoto" Target="../media/hdphoto5.wdp"/><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6.xml"/><Relationship Id="rId6" Type="http://schemas.microsoft.com/office/2007/relationships/hdphoto" Target="../media/hdphoto5.wdp"/><Relationship Id="rId11" Type="http://schemas.microsoft.com/office/2007/relationships/hdphoto" Target="../media/hdphoto6.wdp"/><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6.jpeg"/><Relationship Id="rId9"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0.wdp"/><Relationship Id="rId3" Type="http://schemas.openxmlformats.org/officeDocument/2006/relationships/notesSlide" Target="../notesSlides/notesSlide17.xml"/><Relationship Id="rId7" Type="http://schemas.microsoft.com/office/2007/relationships/hdphoto" Target="../media/hdphoto1.wdp"/><Relationship Id="rId12"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png"/><Relationship Id="rId11" Type="http://schemas.microsoft.com/office/2007/relationships/hdphoto" Target="../media/hdphoto9.wdp"/><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audio" Target="../media/audio1.wav"/><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18" Type="http://schemas.microsoft.com/office/2007/relationships/hdphoto" Target="../media/hdphoto7.wdp"/><Relationship Id="rId3" Type="http://schemas.openxmlformats.org/officeDocument/2006/relationships/notesSlide" Target="../notesSlides/notesSlide19.xml"/><Relationship Id="rId7" Type="http://schemas.microsoft.com/office/2007/relationships/hdphoto" Target="../media/hdphoto5.wdp"/><Relationship Id="rId12" Type="http://schemas.openxmlformats.org/officeDocument/2006/relationships/image" Target="../media/image26.png"/><Relationship Id="rId17" Type="http://schemas.openxmlformats.org/officeDocument/2006/relationships/image" Target="../media/image18.png"/><Relationship Id="rId2" Type="http://schemas.openxmlformats.org/officeDocument/2006/relationships/slideLayout" Target="../slideLayouts/slideLayout1.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tags" Target="../tags/tag20.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25.jpeg"/><Relationship Id="rId15" Type="http://schemas.openxmlformats.org/officeDocument/2006/relationships/image" Target="../media/image17.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audio" Target="../media/audio3.wav"/><Relationship Id="rId9" Type="http://schemas.microsoft.com/office/2007/relationships/hdphoto" Target="../media/hdphoto1.wdp"/><Relationship Id="rId1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3.xml"/><Relationship Id="rId6" Type="http://schemas.openxmlformats.org/officeDocument/2006/relationships/image" Target="../media/image2.jp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4" y="0"/>
            <a:ext cx="12206714" cy="6850388"/>
          </a:xfrm>
          <a:prstGeom prst="rect">
            <a:avLst/>
          </a:prstGeom>
        </p:spPr>
      </p:pic>
      <p:sp>
        <p:nvSpPr>
          <p:cNvPr id="8" name="Rectangle 7"/>
          <p:cNvSpPr/>
          <p:nvPr/>
        </p:nvSpPr>
        <p:spPr>
          <a:xfrm>
            <a:off x="-112030" y="2023523"/>
            <a:ext cx="12416091" cy="5786199"/>
          </a:xfrm>
          <a:prstGeom prst="rect">
            <a:avLst/>
          </a:prstGeom>
          <a:noFill/>
        </p:spPr>
        <p:txBody>
          <a:bodyPr wrap="none" lIns="91440" tIns="45720" rIns="91440" bIns="45720">
            <a:spAutoFit/>
          </a:bodyPr>
          <a:lstStyle/>
          <a:p>
            <a:pPr algn="ctr"/>
            <a:r>
              <a:rPr lang="vi-VN" sz="3000" b="1" dirty="0" smtClean="0">
                <a:ln w="0"/>
                <a:solidFill>
                  <a:srgbClr val="002060"/>
                </a:solidFill>
                <a:effectLst>
                  <a:outerShdw blurRad="38100" dist="19050" dir="2700000" algn="tl" rotWithShape="0">
                    <a:schemeClr val="dk1">
                      <a:alpha val="40000"/>
                    </a:schemeClr>
                  </a:outerShdw>
                </a:effectLst>
                <a:latin typeface="+mj-lt"/>
              </a:rPr>
              <a:t>HOẠT ĐỘNG NHẬN BIẾT</a:t>
            </a:r>
          </a:p>
          <a:p>
            <a:pPr algn="ctr"/>
            <a:endParaRPr lang="vi-VN" sz="2400" b="1" dirty="0" smtClean="0">
              <a:ln w="0"/>
              <a:solidFill>
                <a:srgbClr val="002060"/>
              </a:solidFill>
              <a:effectLst>
                <a:outerShdw blurRad="38100" dist="19050" dir="2700000" algn="tl" rotWithShape="0">
                  <a:schemeClr val="dk1">
                    <a:alpha val="40000"/>
                  </a:schemeClr>
                </a:outerShdw>
              </a:effectLst>
              <a:latin typeface="+mj-lt"/>
            </a:endParaRPr>
          </a:p>
          <a:p>
            <a:pPr algn="ctr"/>
            <a:r>
              <a:rPr lang="vi-VN" sz="3000" b="1" dirty="0" smtClean="0">
                <a:ln w="0"/>
                <a:solidFill>
                  <a:srgbClr val="002060"/>
                </a:solidFill>
                <a:effectLst>
                  <a:outerShdw blurRad="38100" dist="19050" dir="2700000" algn="tl" rotWithShape="0">
                    <a:schemeClr val="dk1">
                      <a:alpha val="40000"/>
                    </a:schemeClr>
                  </a:outerShdw>
                </a:effectLst>
                <a:latin typeface="+mj-lt"/>
              </a:rPr>
              <a:t>ĐỀ TÀI: NHẬN BIẾT TẬP NÓI CÁI BÁT – CÁI THÌA</a:t>
            </a:r>
          </a:p>
          <a:p>
            <a:r>
              <a:rPr lang="vi-VN" sz="3000" b="0" cap="none" spc="0" dirty="0" smtClean="0">
                <a:ln w="0"/>
                <a:solidFill>
                  <a:srgbClr val="002060"/>
                </a:solidFill>
                <a:effectLst>
                  <a:outerShdw blurRad="38100" dist="19050" dir="2700000" algn="tl" rotWithShape="0">
                    <a:schemeClr val="dk1">
                      <a:alpha val="40000"/>
                    </a:schemeClr>
                  </a:outerShdw>
                </a:effectLst>
                <a:latin typeface="+mj-lt"/>
              </a:rPr>
              <a:t>                                 </a:t>
            </a:r>
            <a:r>
              <a:rPr lang="vi-VN" sz="3000" b="0" cap="none" spc="0" dirty="0" smtClean="0">
                <a:ln w="0"/>
                <a:solidFill>
                  <a:srgbClr val="C00000"/>
                </a:solidFill>
                <a:effectLst>
                  <a:outerShdw blurRad="38100" dist="19050" dir="2700000" algn="tl" rotWithShape="0">
                    <a:schemeClr val="dk1">
                      <a:alpha val="40000"/>
                    </a:schemeClr>
                  </a:outerShdw>
                </a:effectLst>
                <a:latin typeface="+mj-lt"/>
              </a:rPr>
              <a:t> Lứa tuổi    : 24 – 36 tháng</a:t>
            </a:r>
          </a:p>
          <a:p>
            <a:r>
              <a:rPr lang="vi-VN" sz="3000" dirty="0">
                <a:ln w="0"/>
                <a:solidFill>
                  <a:srgbClr val="C00000"/>
                </a:solidFill>
                <a:effectLst>
                  <a:outerShdw blurRad="38100" dist="19050" dir="2700000" algn="tl" rotWithShape="0">
                    <a:schemeClr val="dk1">
                      <a:alpha val="40000"/>
                    </a:schemeClr>
                  </a:outerShdw>
                </a:effectLst>
                <a:latin typeface="+mj-lt"/>
              </a:rPr>
              <a:t> </a:t>
            </a:r>
            <a:r>
              <a:rPr lang="vi-VN" sz="3000" dirty="0" smtClean="0">
                <a:ln w="0"/>
                <a:solidFill>
                  <a:srgbClr val="C00000"/>
                </a:solidFill>
                <a:effectLst>
                  <a:outerShdw blurRad="38100" dist="19050" dir="2700000" algn="tl" rotWithShape="0">
                    <a:schemeClr val="dk1">
                      <a:alpha val="40000"/>
                    </a:schemeClr>
                  </a:outerShdw>
                </a:effectLst>
                <a:latin typeface="+mj-lt"/>
              </a:rPr>
              <a:t>                                 Tác giả      : Dương Thị Tuyết Minh</a:t>
            </a:r>
          </a:p>
          <a:p>
            <a:pPr algn="ctr"/>
            <a:r>
              <a:rPr lang="vi-VN" sz="3000" dirty="0" smtClean="0">
                <a:ln w="0"/>
                <a:solidFill>
                  <a:srgbClr val="C00000"/>
                </a:solidFill>
                <a:effectLst>
                  <a:outerShdw blurRad="38100" dist="19050" dir="2700000" algn="tl" rotWithShape="0">
                    <a:schemeClr val="dk1">
                      <a:alpha val="40000"/>
                    </a:schemeClr>
                  </a:outerShdw>
                </a:effectLst>
                <a:latin typeface="+mj-lt"/>
              </a:rPr>
              <a:t>                Email        : </a:t>
            </a:r>
            <a:r>
              <a:rPr lang="vi-VN" sz="3000" dirty="0" smtClean="0">
                <a:ln w="0"/>
                <a:solidFill>
                  <a:srgbClr val="C00000"/>
                </a:solidFill>
                <a:effectLst>
                  <a:outerShdw blurRad="38100" dist="19050" dir="2700000" algn="tl" rotWithShape="0">
                    <a:schemeClr val="dk1">
                      <a:alpha val="40000"/>
                    </a:schemeClr>
                  </a:outerShdw>
                </a:effectLst>
                <a:latin typeface="+mj-lt"/>
                <a:hlinkClick r:id="rId5"/>
              </a:rPr>
              <a:t>Minhthienduongkhoa@gmail.com</a:t>
            </a:r>
            <a:endParaRPr lang="vi-VN" sz="3000" dirty="0" smtClean="0">
              <a:ln w="0"/>
              <a:solidFill>
                <a:srgbClr val="C00000"/>
              </a:solidFill>
              <a:effectLst>
                <a:outerShdw blurRad="38100" dist="19050" dir="2700000" algn="tl" rotWithShape="0">
                  <a:schemeClr val="dk1">
                    <a:alpha val="40000"/>
                  </a:schemeClr>
                </a:outerShdw>
              </a:effectLst>
              <a:latin typeface="+mj-lt"/>
            </a:endParaRPr>
          </a:p>
          <a:p>
            <a:r>
              <a:rPr lang="vi-VN" sz="3000" dirty="0">
                <a:ln w="0"/>
                <a:solidFill>
                  <a:srgbClr val="C00000"/>
                </a:solidFill>
                <a:effectLst>
                  <a:outerShdw blurRad="38100" dist="19050" dir="2700000" algn="tl" rotWithShape="0">
                    <a:schemeClr val="dk1">
                      <a:alpha val="40000"/>
                    </a:schemeClr>
                  </a:outerShdw>
                </a:effectLst>
                <a:latin typeface="+mj-lt"/>
              </a:rPr>
              <a:t> </a:t>
            </a:r>
            <a:r>
              <a:rPr lang="vi-VN" sz="3000" dirty="0" smtClean="0">
                <a:ln w="0"/>
                <a:solidFill>
                  <a:srgbClr val="C00000"/>
                </a:solidFill>
                <a:effectLst>
                  <a:outerShdw blurRad="38100" dist="19050" dir="2700000" algn="tl" rotWithShape="0">
                    <a:schemeClr val="dk1">
                      <a:alpha val="40000"/>
                    </a:schemeClr>
                  </a:outerShdw>
                </a:effectLst>
                <a:latin typeface="+mj-lt"/>
              </a:rPr>
              <a:t>                                  Điện thoại : 0947806757</a:t>
            </a:r>
          </a:p>
          <a:p>
            <a:pPr algn="ctr"/>
            <a:r>
              <a:rPr lang="vi-VN" sz="3000" dirty="0" smtClean="0">
                <a:ln w="0"/>
                <a:solidFill>
                  <a:srgbClr val="C00000"/>
                </a:solidFill>
                <a:effectLst>
                  <a:outerShdw blurRad="38100" dist="19050" dir="2700000" algn="tl" rotWithShape="0">
                    <a:schemeClr val="dk1">
                      <a:alpha val="40000"/>
                    </a:schemeClr>
                  </a:outerShdw>
                </a:effectLst>
                <a:latin typeface="+mj-lt"/>
              </a:rPr>
              <a:t>Địa chỉ: Số 28 ngõ 103 đường Cổ Linh – Thạch Bàn – Long Biên – Hà Nội</a:t>
            </a:r>
            <a:endParaRPr lang="vi-VN" sz="3000" dirty="0">
              <a:ln w="0"/>
              <a:solidFill>
                <a:srgbClr val="C00000"/>
              </a:solidFill>
              <a:effectLst>
                <a:outerShdw blurRad="38100" dist="19050" dir="2700000" algn="tl" rotWithShape="0">
                  <a:schemeClr val="dk1">
                    <a:alpha val="40000"/>
                  </a:schemeClr>
                </a:outerShdw>
              </a:effectLst>
              <a:latin typeface="+mj-lt"/>
            </a:endParaRPr>
          </a:p>
          <a:p>
            <a:pPr algn="ctr"/>
            <a:endParaRPr lang="vi-VN" dirty="0" smtClean="0">
              <a:ln w="0"/>
              <a:solidFill>
                <a:srgbClr val="C00000"/>
              </a:solidFill>
              <a:effectLst>
                <a:outerShdw blurRad="38100" dist="19050" dir="2700000" algn="tl" rotWithShape="0">
                  <a:schemeClr val="dk1">
                    <a:alpha val="40000"/>
                  </a:schemeClr>
                </a:outerShdw>
              </a:effectLst>
              <a:latin typeface="+mj-lt"/>
            </a:endParaRPr>
          </a:p>
          <a:p>
            <a:pPr algn="ctr"/>
            <a:endParaRPr lang="vi-VN" sz="3200" dirty="0" smtClean="0">
              <a:ln w="0"/>
              <a:solidFill>
                <a:srgbClr val="C00000"/>
              </a:solidFill>
              <a:effectLst>
                <a:outerShdw blurRad="38100" dist="19050" dir="2700000" algn="tl" rotWithShape="0">
                  <a:schemeClr val="dk1">
                    <a:alpha val="40000"/>
                  </a:schemeClr>
                </a:outerShdw>
              </a:effectLst>
              <a:latin typeface="+mj-lt"/>
            </a:endParaRPr>
          </a:p>
          <a:p>
            <a:pPr algn="ctr"/>
            <a:r>
              <a:rPr lang="vi-VN" sz="3200" b="0" cap="none" spc="0" dirty="0" smtClean="0">
                <a:ln w="0"/>
                <a:solidFill>
                  <a:srgbClr val="C00000"/>
                </a:solidFill>
                <a:effectLst>
                  <a:outerShdw blurRad="38100" dist="19050" dir="2700000" algn="tl" rotWithShape="0">
                    <a:schemeClr val="dk1">
                      <a:alpha val="40000"/>
                    </a:schemeClr>
                  </a:outerShdw>
                </a:effectLst>
                <a:latin typeface="+mj-lt"/>
              </a:rPr>
              <a:t>Tháng 12/ 2021</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109921" y="0"/>
            <a:ext cx="7486408" cy="830997"/>
          </a:xfrm>
          <a:prstGeom prst="rect">
            <a:avLst/>
          </a:prstGeom>
          <a:noFill/>
        </p:spPr>
        <p:txBody>
          <a:bodyPr wrap="none" lIns="91440" tIns="45720" rIns="91440" bIns="45720">
            <a:spAutoFit/>
          </a:bodyPr>
          <a:lstStyle/>
          <a:p>
            <a:pPr algn="ctr"/>
            <a:r>
              <a:rPr lang="vi-VN" sz="2400" dirty="0" smtClean="0">
                <a:ln w="0"/>
                <a:solidFill>
                  <a:srgbClr val="C00000"/>
                </a:solidFill>
                <a:effectLst>
                  <a:outerShdw blurRad="38100" dist="19050" dir="2700000" algn="tl" rotWithShape="0">
                    <a:schemeClr val="dk1">
                      <a:alpha val="40000"/>
                    </a:schemeClr>
                  </a:outerShdw>
                </a:effectLst>
                <a:latin typeface="+mj-lt"/>
              </a:rPr>
              <a:t>PHÒNG GIÁO DỤC VÀ ĐÀO TẠO QUẬN LONG BIÊN</a:t>
            </a:r>
          </a:p>
          <a:p>
            <a:pPr algn="ctr"/>
            <a:r>
              <a:rPr lang="vi-VN" sz="2400" b="0" cap="none" spc="0" dirty="0" smtClean="0">
                <a:ln w="0"/>
                <a:solidFill>
                  <a:srgbClr val="C00000"/>
                </a:solidFill>
                <a:effectLst>
                  <a:outerShdw blurRad="38100" dist="19050" dir="2700000" algn="tl" rotWithShape="0">
                    <a:schemeClr val="dk1">
                      <a:alpha val="40000"/>
                    </a:schemeClr>
                  </a:outerShdw>
                </a:effectLst>
                <a:latin typeface="+mj-lt"/>
              </a:rPr>
              <a:t>TRƯỜNG MẦM NON THẠCH CẦU</a:t>
            </a:r>
            <a:endParaRPr lang="en-US" sz="2400" b="0" cap="none" spc="0" dirty="0">
              <a:ln w="0"/>
              <a:solidFill>
                <a:srgbClr val="C00000"/>
              </a:solidFill>
              <a:effectLst>
                <a:outerShdw blurRad="38100" dist="19050" dir="2700000" algn="tl" rotWithShape="0">
                  <a:schemeClr val="dk1">
                    <a:alpha val="40000"/>
                  </a:schemeClr>
                </a:outerShdw>
              </a:effectLst>
              <a:latin typeface="+mj-lt"/>
            </a:endParaRPr>
          </a:p>
        </p:txBody>
      </p:sp>
      <p:sp>
        <p:nvSpPr>
          <p:cNvPr id="7" name="Rectangle 6"/>
          <p:cNvSpPr/>
          <p:nvPr/>
        </p:nvSpPr>
        <p:spPr>
          <a:xfrm>
            <a:off x="809897" y="1073317"/>
            <a:ext cx="10935221" cy="707886"/>
          </a:xfrm>
          <a:prstGeom prst="rect">
            <a:avLst/>
          </a:prstGeom>
          <a:noFill/>
        </p:spPr>
        <p:txBody>
          <a:bodyPr wrap="square" lIns="91440" tIns="45720" rIns="91440" bIns="45720">
            <a:spAutoFit/>
          </a:bodyPr>
          <a:lstStyle/>
          <a:p>
            <a:pPr algn="ctr"/>
            <a:r>
              <a:rPr lang="vi-VN" sz="4000" b="0" cap="none" spc="0" dirty="0" smtClean="0">
                <a:ln w="0"/>
                <a:solidFill>
                  <a:srgbClr val="002060"/>
                </a:solidFill>
                <a:effectLst>
                  <a:outerShdw blurRad="38100" dist="25400" dir="5400000" algn="ctr" rotWithShape="0">
                    <a:srgbClr val="6E747A">
                      <a:alpha val="43000"/>
                    </a:srgbClr>
                  </a:outerShdw>
                </a:effectLst>
                <a:latin typeface="+mj-lt"/>
              </a:rPr>
              <a:t>Cuộc thi cấp trường thiết kế bài giảng E - Learning</a:t>
            </a:r>
            <a:endParaRPr lang="en-US" sz="4000" b="0" cap="none" spc="0" dirty="0">
              <a:ln w="0"/>
              <a:solidFill>
                <a:srgbClr val="002060"/>
              </a:solidFill>
              <a:effectLst>
                <a:outerShdw blurRad="38100" dist="25400" dir="5400000" algn="ctr" rotWithShape="0">
                  <a:srgbClr val="6E747A">
                    <a:alpha val="43000"/>
                  </a:srgbClr>
                </a:outerShdw>
              </a:effectLst>
              <a:latin typeface="+mj-lt"/>
            </a:endParaRPr>
          </a:p>
        </p:txBody>
      </p:sp>
    </p:spTree>
    <p:custDataLst>
      <p:tags r:id="rId1"/>
    </p:custDataLst>
    <p:extLst>
      <p:ext uri="{BB962C8B-B14F-4D97-AF65-F5344CB8AC3E}">
        <p14:creationId xmlns:p14="http://schemas.microsoft.com/office/powerpoint/2010/main" val="3019360157"/>
      </p:ext>
    </p:extLst>
  </p:cSld>
  <p:clrMapOvr>
    <a:masterClrMapping/>
  </p:clrMapOvr>
  <mc:AlternateContent xmlns:mc="http://schemas.openxmlformats.org/markup-compatibility/2006" xmlns:p14="http://schemas.microsoft.com/office/powerpoint/2010/main">
    <mc:Choice Requires="p14">
      <p:transition spd="slow" p14:dur="2000" advTm="52249"/>
    </mc:Choice>
    <mc:Fallback xmlns="">
      <p:transition spd="slow" advTm="52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iterate type="lt">
                                    <p:tmAbs val="500"/>
                                  </p:iterate>
                                  <p:childTnLst>
                                    <p:set>
                                      <p:cBhvr>
                                        <p:cTn id="8" dur="1" fill="hold">
                                          <p:stCondLst>
                                            <p:cond delay="0"/>
                                          </p:stCondLst>
                                        </p:cTn>
                                        <p:tgtEl>
                                          <p:spTgt spid="5">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1"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strips(downLeft)">
                                      <p:cBhvr>
                                        <p:cTn id="20" dur="500"/>
                                        <p:tgtEl>
                                          <p:spTgt spid="5">
                                            <p:txEl>
                                              <p:pRg st="0" end="0"/>
                                            </p:txEl>
                                          </p:spTgt>
                                        </p:tgtEl>
                                      </p:cBhvr>
                                    </p:animEffect>
                                  </p:childTnLst>
                                </p:cTn>
                              </p:par>
                              <p:par>
                                <p:cTn id="21" presetID="18" presetClass="entr" presetSubtype="12" fill="hold" grpId="1" nodeType="withEffect">
                                  <p:stCondLst>
                                    <p:cond delay="0"/>
                                  </p:stCondLst>
                                  <p:iterate type="lt">
                                    <p:tmPct val="10000"/>
                                  </p:iterate>
                                  <p:childTnLst>
                                    <p:set>
                                      <p:cBhvr>
                                        <p:cTn id="22" dur="1" fill="hold">
                                          <p:stCondLst>
                                            <p:cond delay="0"/>
                                          </p:stCondLst>
                                        </p:cTn>
                                        <p:tgtEl>
                                          <p:spTgt spid="5">
                                            <p:txEl>
                                              <p:pRg st="1" end="1"/>
                                            </p:txEl>
                                          </p:spTgt>
                                        </p:tgtEl>
                                        <p:attrNameLst>
                                          <p:attrName>style.visibility</p:attrName>
                                        </p:attrNameLst>
                                      </p:cBhvr>
                                      <p:to>
                                        <p:strVal val="visible"/>
                                      </p:to>
                                    </p:set>
                                    <p:animEffect transition="in" filter="strips(downLeft)">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1"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Vertic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circle(in)">
                                      <p:cBhvr>
                                        <p:cTn id="38" dur="20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randombar(horizontal)">
                                      <p:cBhvr>
                                        <p:cTn id="48" dur="500"/>
                                        <p:tgtEl>
                                          <p:spTgt spid="8">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randombar(horizontal)">
                                      <p:cBhvr>
                                        <p:cTn id="53" dur="500"/>
                                        <p:tgtEl>
                                          <p:spTgt spid="8">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randombar(horizontal)">
                                      <p:cBhvr>
                                        <p:cTn id="58" dur="500"/>
                                        <p:tgtEl>
                                          <p:spTgt spid="8">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randombar(horizontal)">
                                      <p:cBhvr>
                                        <p:cTn id="63" dur="500"/>
                                        <p:tgtEl>
                                          <p:spTgt spid="8">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8">
                                            <p:txEl>
                                              <p:pRg st="10" end="10"/>
                                            </p:txEl>
                                          </p:spTgt>
                                        </p:tgtEl>
                                        <p:attrNameLst>
                                          <p:attrName>style.visibility</p:attrName>
                                        </p:attrNameLst>
                                      </p:cBhvr>
                                      <p:to>
                                        <p:strVal val="visible"/>
                                      </p:to>
                                    </p:set>
                                    <p:animEffect transition="in" filter="randombar(horizontal)">
                                      <p:cBhvr>
                                        <p:cTn id="68"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uiExpand="1" build="allAtOnce"/>
      <p:bldP spid="5" grpId="1" uiExpand="1" build="allAtOnce"/>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878811" y="804672"/>
            <a:ext cx="4073551" cy="4308872"/>
          </a:xfrm>
          <a:prstGeom prst="rect">
            <a:avLst/>
          </a:prstGeom>
          <a:noFill/>
        </p:spPr>
        <p:txBody>
          <a:bodyPr wrap="none" rtlCol="0">
            <a:spAutoFit/>
          </a:bodyPr>
          <a:lstStyle/>
          <a:p>
            <a:pPr algn="ctr"/>
            <a:r>
              <a:rPr lang="vi-VN" sz="3600" dirty="0">
                <a:latin typeface="+mj-lt"/>
              </a:rPr>
              <a:t>Câu </a:t>
            </a:r>
            <a:r>
              <a:rPr lang="vi-VN" sz="3600" dirty="0" smtClean="0">
                <a:latin typeface="+mj-lt"/>
              </a:rPr>
              <a:t>đố</a:t>
            </a:r>
          </a:p>
          <a:p>
            <a:pPr algn="ctr"/>
            <a:endParaRPr lang="vi-VN" sz="3600" dirty="0">
              <a:latin typeface="+mj-lt"/>
            </a:endParaRPr>
          </a:p>
          <a:p>
            <a:r>
              <a:rPr lang="vi-VN" sz="3600" dirty="0">
                <a:latin typeface="+mj-lt"/>
              </a:rPr>
              <a:t>Tôi thường làm bạn</a:t>
            </a:r>
          </a:p>
          <a:p>
            <a:r>
              <a:rPr lang="vi-VN" sz="3600" dirty="0">
                <a:latin typeface="+mj-lt"/>
              </a:rPr>
              <a:t>Với em bé thôi</a:t>
            </a:r>
          </a:p>
          <a:p>
            <a:r>
              <a:rPr lang="vi-VN" sz="3600" dirty="0">
                <a:latin typeface="+mj-lt"/>
              </a:rPr>
              <a:t>Các bạn cầm tôi</a:t>
            </a:r>
          </a:p>
          <a:p>
            <a:r>
              <a:rPr lang="vi-VN" sz="3600" dirty="0">
                <a:latin typeface="+mj-lt"/>
              </a:rPr>
              <a:t>Dễ hơn cầm đũa</a:t>
            </a:r>
          </a:p>
          <a:p>
            <a:endParaRPr lang="vi-VN" dirty="0" smtClean="0"/>
          </a:p>
          <a:p>
            <a:r>
              <a:rPr lang="vi-VN" sz="4000" dirty="0" smtClean="0">
                <a:latin typeface="+mj-lt"/>
              </a:rPr>
              <a:t>         Đó là cái gì ?</a:t>
            </a:r>
            <a:endParaRPr lang="en-US" sz="4000" dirty="0">
              <a:latin typeface="+mj-lt"/>
            </a:endParaRPr>
          </a:p>
        </p:txBody>
      </p:sp>
    </p:spTree>
    <p:custDataLst>
      <p:tags r:id="rId1"/>
    </p:custDataLst>
    <p:extLst>
      <p:ext uri="{BB962C8B-B14F-4D97-AF65-F5344CB8AC3E}">
        <p14:creationId xmlns:p14="http://schemas.microsoft.com/office/powerpoint/2010/main" val="187394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dissolv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dissolv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dissolve">
                                      <p:cBhvr>
                                        <p:cTn id="3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8386">
              <a:srgbClr val="C3DAF0"/>
            </a:gs>
            <a:gs pos="100000">
              <a:schemeClr val="accent1">
                <a:lumMod val="5000"/>
                <a:lumOff val="95000"/>
              </a:schemeClr>
            </a:gs>
            <a:gs pos="74000">
              <a:schemeClr val="accent1">
                <a:lumMod val="45000"/>
                <a:lumOff val="55000"/>
              </a:schemeClr>
            </a:gs>
            <a:gs pos="8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6995" y="5074754"/>
            <a:ext cx="2019300" cy="763588"/>
          </a:xfrm>
        </p:spPr>
        <p:txBody>
          <a:bodyPr/>
          <a:lstStyle/>
          <a:p>
            <a:r>
              <a:rPr lang="vi-VN" dirty="0" smtClean="0"/>
              <a:t>Cái thìa</a:t>
            </a:r>
            <a:endParaRPr lang="en-US" dirty="0"/>
          </a:p>
        </p:txBody>
      </p:sp>
      <p:cxnSp>
        <p:nvCxnSpPr>
          <p:cNvPr id="10" name="Straight Arrow Connector 9"/>
          <p:cNvCxnSpPr/>
          <p:nvPr/>
        </p:nvCxnSpPr>
        <p:spPr>
          <a:xfrm flipH="1">
            <a:off x="6601270" y="3887651"/>
            <a:ext cx="2583162" cy="9441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49162" y="3587754"/>
            <a:ext cx="2060351" cy="646331"/>
          </a:xfrm>
          <a:prstGeom prst="rect">
            <a:avLst/>
          </a:prstGeom>
          <a:noFill/>
        </p:spPr>
        <p:txBody>
          <a:bodyPr wrap="square" rtlCol="0">
            <a:spAutoFit/>
          </a:bodyPr>
          <a:lstStyle/>
          <a:p>
            <a:r>
              <a:rPr lang="vi-VN" sz="3600" dirty="0" smtClean="0">
                <a:latin typeface="+mj-lt"/>
              </a:rPr>
              <a:t>Lòng thìa</a:t>
            </a:r>
            <a:endParaRPr lang="en-US" sz="3600" dirty="0">
              <a:latin typeface="+mj-lt"/>
            </a:endParaRPr>
          </a:p>
        </p:txBody>
      </p:sp>
      <p:sp>
        <p:nvSpPr>
          <p:cNvPr id="14" name="Rectangle 13"/>
          <p:cNvSpPr/>
          <p:nvPr/>
        </p:nvSpPr>
        <p:spPr>
          <a:xfrm>
            <a:off x="7105650" y="2100994"/>
            <a:ext cx="1736373" cy="646331"/>
          </a:xfrm>
          <a:prstGeom prst="rect">
            <a:avLst/>
          </a:prstGeom>
        </p:spPr>
        <p:txBody>
          <a:bodyPr wrap="none">
            <a:spAutoFit/>
          </a:bodyPr>
          <a:lstStyle/>
          <a:p>
            <a:r>
              <a:rPr lang="vi-VN" sz="3600" dirty="0" smtClean="0">
                <a:latin typeface="+mj-lt"/>
              </a:rPr>
              <a:t>Cán </a:t>
            </a:r>
            <a:r>
              <a:rPr lang="vi-VN" sz="3600" dirty="0">
                <a:latin typeface="+mj-lt"/>
              </a:rPr>
              <a:t>thìa</a:t>
            </a:r>
            <a:endParaRPr lang="en-US" sz="3600" dirty="0">
              <a:latin typeface="+mj-lt"/>
            </a:endParaRPr>
          </a:p>
        </p:txBody>
      </p:sp>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0" r="99143"/>
                    </a14:imgEffect>
                  </a14:imgLayer>
                </a14:imgProps>
              </a:ext>
              <a:ext uri="{28A0092B-C50C-407E-A947-70E740481C1C}">
                <a14:useLocalDpi xmlns:a14="http://schemas.microsoft.com/office/drawing/2010/main" val="0"/>
              </a:ext>
            </a:extLst>
          </a:blip>
          <a:srcRect t="36560" b="44788"/>
          <a:stretch/>
        </p:blipFill>
        <p:spPr>
          <a:xfrm rot="1884507">
            <a:off x="2668046" y="3728914"/>
            <a:ext cx="4393245" cy="1010343"/>
          </a:xfrm>
          <a:prstGeom prst="rect">
            <a:avLst/>
          </a:prstGeom>
        </p:spPr>
      </p:pic>
      <p:cxnSp>
        <p:nvCxnSpPr>
          <p:cNvPr id="11" name="Straight Arrow Connector 10"/>
          <p:cNvCxnSpPr/>
          <p:nvPr/>
        </p:nvCxnSpPr>
        <p:spPr>
          <a:xfrm flipH="1">
            <a:off x="4021748" y="2629829"/>
            <a:ext cx="2980944" cy="8728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746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3"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14" presetClass="entr" presetSubtype="10" fill="hold" grpId="2"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14" presetClass="entr" presetSubtype="10" fill="hold" grpId="1"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14" presetClass="entr" presetSubtype="10" fill="hold" grpId="3"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randombar(horizontal)">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14" presetClass="entr" presetSubtype="10" fill="hold" grpId="4"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randombar(horizontal)">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15"/>
                                        </p:tgtEl>
                                        <p:attrNameLst>
                                          <p:attrName>r</p:attrName>
                                        </p:attrNameLst>
                                      </p:cBhvr>
                                    </p:animRot>
                                    <p:animRot by="-240000">
                                      <p:cBhvr>
                                        <p:cTn id="61" dur="200" fill="hold">
                                          <p:stCondLst>
                                            <p:cond delay="200"/>
                                          </p:stCondLst>
                                        </p:cTn>
                                        <p:tgtEl>
                                          <p:spTgt spid="15"/>
                                        </p:tgtEl>
                                        <p:attrNameLst>
                                          <p:attrName>r</p:attrName>
                                        </p:attrNameLst>
                                      </p:cBhvr>
                                    </p:animRot>
                                    <p:animRot by="240000">
                                      <p:cBhvr>
                                        <p:cTn id="62" dur="200" fill="hold">
                                          <p:stCondLst>
                                            <p:cond delay="400"/>
                                          </p:stCondLst>
                                        </p:cTn>
                                        <p:tgtEl>
                                          <p:spTgt spid="15"/>
                                        </p:tgtEl>
                                        <p:attrNameLst>
                                          <p:attrName>r</p:attrName>
                                        </p:attrNameLst>
                                      </p:cBhvr>
                                    </p:animRot>
                                    <p:animRot by="-240000">
                                      <p:cBhvr>
                                        <p:cTn id="63" dur="200" fill="hold">
                                          <p:stCondLst>
                                            <p:cond delay="600"/>
                                          </p:stCondLst>
                                        </p:cTn>
                                        <p:tgtEl>
                                          <p:spTgt spid="15"/>
                                        </p:tgtEl>
                                        <p:attrNameLst>
                                          <p:attrName>r</p:attrName>
                                        </p:attrNameLst>
                                      </p:cBhvr>
                                    </p:animRot>
                                    <p:animRot by="120000">
                                      <p:cBhvr>
                                        <p:cTn id="64" dur="200" fill="hold">
                                          <p:stCondLst>
                                            <p:cond delay="800"/>
                                          </p:stCondLst>
                                        </p:cTn>
                                        <p:tgtEl>
                                          <p:spTgt spid="1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15"/>
                                        </p:tgtEl>
                                        <p:attrNameLst>
                                          <p:attrName>r</p:attrName>
                                        </p:attrNameLst>
                                      </p:cBhvr>
                                    </p:animRot>
                                    <p:animRot by="-240000">
                                      <p:cBhvr>
                                        <p:cTn id="69" dur="200" fill="hold">
                                          <p:stCondLst>
                                            <p:cond delay="200"/>
                                          </p:stCondLst>
                                        </p:cTn>
                                        <p:tgtEl>
                                          <p:spTgt spid="15"/>
                                        </p:tgtEl>
                                        <p:attrNameLst>
                                          <p:attrName>r</p:attrName>
                                        </p:attrNameLst>
                                      </p:cBhvr>
                                    </p:animRot>
                                    <p:animRot by="240000">
                                      <p:cBhvr>
                                        <p:cTn id="70" dur="200" fill="hold">
                                          <p:stCondLst>
                                            <p:cond delay="400"/>
                                          </p:stCondLst>
                                        </p:cTn>
                                        <p:tgtEl>
                                          <p:spTgt spid="15"/>
                                        </p:tgtEl>
                                        <p:attrNameLst>
                                          <p:attrName>r</p:attrName>
                                        </p:attrNameLst>
                                      </p:cBhvr>
                                    </p:animRot>
                                    <p:animRot by="-240000">
                                      <p:cBhvr>
                                        <p:cTn id="71" dur="200" fill="hold">
                                          <p:stCondLst>
                                            <p:cond delay="600"/>
                                          </p:stCondLst>
                                        </p:cTn>
                                        <p:tgtEl>
                                          <p:spTgt spid="15"/>
                                        </p:tgtEl>
                                        <p:attrNameLst>
                                          <p:attrName>r</p:attrName>
                                        </p:attrNameLst>
                                      </p:cBhvr>
                                    </p:animRot>
                                    <p:animRot by="120000">
                                      <p:cBhvr>
                                        <p:cTn id="72" dur="200" fill="hold">
                                          <p:stCondLst>
                                            <p:cond delay="800"/>
                                          </p:stCondLst>
                                        </p:cTn>
                                        <p:tgtEl>
                                          <p:spTgt spid="15"/>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15"/>
                                        </p:tgtEl>
                                        <p:attrNameLst>
                                          <p:attrName>r</p:attrName>
                                        </p:attrNameLst>
                                      </p:cBhvr>
                                    </p:animRot>
                                    <p:animRot by="-240000">
                                      <p:cBhvr>
                                        <p:cTn id="77" dur="200" fill="hold">
                                          <p:stCondLst>
                                            <p:cond delay="200"/>
                                          </p:stCondLst>
                                        </p:cTn>
                                        <p:tgtEl>
                                          <p:spTgt spid="15"/>
                                        </p:tgtEl>
                                        <p:attrNameLst>
                                          <p:attrName>r</p:attrName>
                                        </p:attrNameLst>
                                      </p:cBhvr>
                                    </p:animRot>
                                    <p:animRot by="240000">
                                      <p:cBhvr>
                                        <p:cTn id="78" dur="200" fill="hold">
                                          <p:stCondLst>
                                            <p:cond delay="400"/>
                                          </p:stCondLst>
                                        </p:cTn>
                                        <p:tgtEl>
                                          <p:spTgt spid="15"/>
                                        </p:tgtEl>
                                        <p:attrNameLst>
                                          <p:attrName>r</p:attrName>
                                        </p:attrNameLst>
                                      </p:cBhvr>
                                    </p:animRot>
                                    <p:animRot by="-240000">
                                      <p:cBhvr>
                                        <p:cTn id="79" dur="200" fill="hold">
                                          <p:stCondLst>
                                            <p:cond delay="600"/>
                                          </p:stCondLst>
                                        </p:cTn>
                                        <p:tgtEl>
                                          <p:spTgt spid="15"/>
                                        </p:tgtEl>
                                        <p:attrNameLst>
                                          <p:attrName>r</p:attrName>
                                        </p:attrNameLst>
                                      </p:cBhvr>
                                    </p:animRot>
                                    <p:animRot by="120000">
                                      <p:cBhvr>
                                        <p:cTn id="80" dur="200" fill="hold">
                                          <p:stCondLst>
                                            <p:cond delay="800"/>
                                          </p:stCondLst>
                                        </p:cTn>
                                        <p:tgtEl>
                                          <p:spTgt spid="15"/>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10"/>
                                        </p:tgtEl>
                                        <p:attrNameLst>
                                          <p:attrName>r</p:attrName>
                                        </p:attrNameLst>
                                      </p:cBhvr>
                                    </p:animRot>
                                    <p:animRot by="-240000">
                                      <p:cBhvr>
                                        <p:cTn id="85" dur="200" fill="hold">
                                          <p:stCondLst>
                                            <p:cond delay="200"/>
                                          </p:stCondLst>
                                        </p:cTn>
                                        <p:tgtEl>
                                          <p:spTgt spid="10"/>
                                        </p:tgtEl>
                                        <p:attrNameLst>
                                          <p:attrName>r</p:attrName>
                                        </p:attrNameLst>
                                      </p:cBhvr>
                                    </p:animRot>
                                    <p:animRot by="240000">
                                      <p:cBhvr>
                                        <p:cTn id="86" dur="200" fill="hold">
                                          <p:stCondLst>
                                            <p:cond delay="400"/>
                                          </p:stCondLst>
                                        </p:cTn>
                                        <p:tgtEl>
                                          <p:spTgt spid="10"/>
                                        </p:tgtEl>
                                        <p:attrNameLst>
                                          <p:attrName>r</p:attrName>
                                        </p:attrNameLst>
                                      </p:cBhvr>
                                    </p:animRot>
                                    <p:animRot by="-240000">
                                      <p:cBhvr>
                                        <p:cTn id="87" dur="200" fill="hold">
                                          <p:stCondLst>
                                            <p:cond delay="600"/>
                                          </p:stCondLst>
                                        </p:cTn>
                                        <p:tgtEl>
                                          <p:spTgt spid="10"/>
                                        </p:tgtEl>
                                        <p:attrNameLst>
                                          <p:attrName>r</p:attrName>
                                        </p:attrNameLst>
                                      </p:cBhvr>
                                    </p:animRot>
                                    <p:animRot by="120000">
                                      <p:cBhvr>
                                        <p:cTn id="88" dur="200" fill="hold">
                                          <p:stCondLst>
                                            <p:cond delay="800"/>
                                          </p:stCondLst>
                                        </p:cTn>
                                        <p:tgtEl>
                                          <p:spTgt spid="10"/>
                                        </p:tgtEl>
                                        <p:attrNameLst>
                                          <p:attrName>r</p:attrName>
                                        </p:attrNameLst>
                                      </p:cBhvr>
                                    </p:animRot>
                                  </p:childTnLst>
                                </p:cTn>
                              </p:par>
                              <p:par>
                                <p:cTn id="89" presetID="1" presetClass="entr" presetSubtype="0"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32" presetClass="emph" presetSubtype="0" fill="hold" nodeType="clickEffect">
                                  <p:stCondLst>
                                    <p:cond delay="0"/>
                                  </p:stCondLst>
                                  <p:childTnLst>
                                    <p:animRot by="120000">
                                      <p:cBhvr>
                                        <p:cTn id="99" dur="100" fill="hold">
                                          <p:stCondLst>
                                            <p:cond delay="0"/>
                                          </p:stCondLst>
                                        </p:cTn>
                                        <p:tgtEl>
                                          <p:spTgt spid="11"/>
                                        </p:tgtEl>
                                        <p:attrNameLst>
                                          <p:attrName>r</p:attrName>
                                        </p:attrNameLst>
                                      </p:cBhvr>
                                    </p:animRot>
                                    <p:animRot by="-240000">
                                      <p:cBhvr>
                                        <p:cTn id="100" dur="200" fill="hold">
                                          <p:stCondLst>
                                            <p:cond delay="200"/>
                                          </p:stCondLst>
                                        </p:cTn>
                                        <p:tgtEl>
                                          <p:spTgt spid="11"/>
                                        </p:tgtEl>
                                        <p:attrNameLst>
                                          <p:attrName>r</p:attrName>
                                        </p:attrNameLst>
                                      </p:cBhvr>
                                    </p:animRot>
                                    <p:animRot by="240000">
                                      <p:cBhvr>
                                        <p:cTn id="101" dur="200" fill="hold">
                                          <p:stCondLst>
                                            <p:cond delay="400"/>
                                          </p:stCondLst>
                                        </p:cTn>
                                        <p:tgtEl>
                                          <p:spTgt spid="11"/>
                                        </p:tgtEl>
                                        <p:attrNameLst>
                                          <p:attrName>r</p:attrName>
                                        </p:attrNameLst>
                                      </p:cBhvr>
                                    </p:animRot>
                                    <p:animRot by="-240000">
                                      <p:cBhvr>
                                        <p:cTn id="102" dur="200" fill="hold">
                                          <p:stCondLst>
                                            <p:cond delay="600"/>
                                          </p:stCondLst>
                                        </p:cTn>
                                        <p:tgtEl>
                                          <p:spTgt spid="11"/>
                                        </p:tgtEl>
                                        <p:attrNameLst>
                                          <p:attrName>r</p:attrName>
                                        </p:attrNameLst>
                                      </p:cBhvr>
                                    </p:animRot>
                                    <p:animRot by="120000">
                                      <p:cBhvr>
                                        <p:cTn id="103" dur="200" fill="hold">
                                          <p:stCondLst>
                                            <p:cond delay="800"/>
                                          </p:stCondLst>
                                        </p:cTn>
                                        <p:tgtEl>
                                          <p:spTgt spid="11"/>
                                        </p:tgtEl>
                                        <p:attrNameLst>
                                          <p:attrName>r</p:attrName>
                                        </p:attrNameLst>
                                      </p:cBhvr>
                                    </p:animRot>
                                  </p:childTnLst>
                                </p:cTn>
                              </p:par>
                              <p:par>
                                <p:cTn id="104" presetID="1" presetClass="entr" presetSubtype="0"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1"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13" grpId="0"/>
      <p:bldP spid="13" grpId="1"/>
      <p:bldP spid="13" grpId="2"/>
      <p:bldP spid="14" grpId="1"/>
      <p:bldP spid="14"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1525" y="236537"/>
            <a:ext cx="2676525" cy="735013"/>
          </a:xfrm>
        </p:spPr>
        <p:txBody>
          <a:bodyPr/>
          <a:lstStyle/>
          <a:p>
            <a:r>
              <a:rPr lang="vi-VN" dirty="0" smtClean="0"/>
              <a:t>Công dụng</a:t>
            </a:r>
            <a:endParaRPr lang="en-US" dirty="0"/>
          </a:p>
        </p:txBody>
      </p:sp>
      <p:pic>
        <p:nvPicPr>
          <p:cNvPr id="4" name="Content Placeholder 3"/>
          <p:cNvPicPr>
            <a:picLocks noGrp="1" noChangeAspect="1"/>
          </p:cNvPicPr>
          <p:nvPr>
            <p:ph idx="1"/>
          </p:nvPr>
        </p:nvPicPr>
        <p:blipFill rotWithShape="1">
          <a:blip r:embed="rId5">
            <a:extLst>
              <a:ext uri="{BEBA8EAE-BF5A-486C-A8C5-ECC9F3942E4B}">
                <a14:imgProps xmlns:a14="http://schemas.microsoft.com/office/drawing/2010/main">
                  <a14:imgLayer r:embed="rId6">
                    <a14:imgEffect>
                      <a14:backgroundRemoval t="0" b="99773" l="4697" r="83939"/>
                    </a14:imgEffect>
                  </a14:imgLayer>
                </a14:imgProps>
              </a:ext>
              <a:ext uri="{28A0092B-C50C-407E-A947-70E740481C1C}">
                <a14:useLocalDpi xmlns:a14="http://schemas.microsoft.com/office/drawing/2010/main" val="0"/>
              </a:ext>
            </a:extLst>
          </a:blip>
          <a:srcRect l="13029" t="1" r="34016" b="30005"/>
          <a:stretch/>
        </p:blipFill>
        <p:spPr>
          <a:xfrm>
            <a:off x="914400" y="2540001"/>
            <a:ext cx="3328988" cy="3266281"/>
          </a:xfr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9787" y="3386138"/>
            <a:ext cx="4485822" cy="2420144"/>
          </a:xfrm>
          <a:prstGeom prst="rect">
            <a:avLst/>
          </a:prstGeom>
        </p:spPr>
      </p:pic>
      <p:sp>
        <p:nvSpPr>
          <p:cNvPr id="7" name="TextBox 6"/>
          <p:cNvSpPr txBox="1"/>
          <p:nvPr/>
        </p:nvSpPr>
        <p:spPr>
          <a:xfrm>
            <a:off x="2996551" y="1400175"/>
            <a:ext cx="5846472" cy="646331"/>
          </a:xfrm>
          <a:prstGeom prst="rect">
            <a:avLst/>
          </a:prstGeom>
          <a:noFill/>
        </p:spPr>
        <p:txBody>
          <a:bodyPr wrap="none" rtlCol="0">
            <a:spAutoFit/>
          </a:bodyPr>
          <a:lstStyle/>
          <a:p>
            <a:r>
              <a:rPr lang="vi-VN" sz="3600" dirty="0" smtClean="0">
                <a:latin typeface="+mj-lt"/>
              </a:rPr>
              <a:t>Dùng để xúc cơm, xúc thức ăn</a:t>
            </a:r>
            <a:endParaRPr lang="en-US" sz="3600" dirty="0">
              <a:latin typeface="+mj-lt"/>
            </a:endParaRPr>
          </a:p>
        </p:txBody>
      </p:sp>
    </p:spTree>
    <p:custDataLst>
      <p:tags r:id="rId1"/>
    </p:custDataLst>
    <p:extLst>
      <p:ext uri="{BB962C8B-B14F-4D97-AF65-F5344CB8AC3E}">
        <p14:creationId xmlns:p14="http://schemas.microsoft.com/office/powerpoint/2010/main" val="295308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3512">
              <a:srgbClr val="B6D3ED"/>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34167" b="90000" l="10000" r="90000"/>
                    </a14:imgEffect>
                  </a14:imgLayer>
                </a14:imgProps>
              </a:ext>
              <a:ext uri="{28A0092B-C50C-407E-A947-70E740481C1C}">
                <a14:useLocalDpi xmlns:a14="http://schemas.microsoft.com/office/drawing/2010/main" val="0"/>
              </a:ext>
            </a:extLst>
          </a:blip>
          <a:srcRect l="17484" t="34810" r="11050" b="21990"/>
          <a:stretch/>
        </p:blipFill>
        <p:spPr>
          <a:xfrm>
            <a:off x="1110573" y="1823920"/>
            <a:ext cx="4901184" cy="2962656"/>
          </a:xfrm>
          <a:prstGeom prst="rect">
            <a:avLst/>
          </a:prstGeom>
        </p:spPr>
      </p:pic>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0" r="99143"/>
                    </a14:imgEffect>
                  </a14:imgLayer>
                </a14:imgProps>
              </a:ext>
              <a:ext uri="{28A0092B-C50C-407E-A947-70E740481C1C}">
                <a14:useLocalDpi xmlns:a14="http://schemas.microsoft.com/office/drawing/2010/main" val="0"/>
              </a:ext>
            </a:extLst>
          </a:blip>
          <a:srcRect t="36560" b="44788"/>
          <a:stretch/>
        </p:blipFill>
        <p:spPr>
          <a:xfrm rot="2689430">
            <a:off x="6550334" y="2904879"/>
            <a:ext cx="4341532" cy="809759"/>
          </a:xfrm>
          <a:prstGeom prst="rect">
            <a:avLst/>
          </a:prstGeom>
        </p:spPr>
      </p:pic>
      <p:sp>
        <p:nvSpPr>
          <p:cNvPr id="6" name="TextBox 5"/>
          <p:cNvSpPr txBox="1"/>
          <p:nvPr/>
        </p:nvSpPr>
        <p:spPr>
          <a:xfrm>
            <a:off x="2808395" y="5127168"/>
            <a:ext cx="1505540" cy="646331"/>
          </a:xfrm>
          <a:prstGeom prst="rect">
            <a:avLst/>
          </a:prstGeom>
          <a:noFill/>
        </p:spPr>
        <p:txBody>
          <a:bodyPr wrap="none" rtlCol="0">
            <a:spAutoFit/>
          </a:bodyPr>
          <a:lstStyle/>
          <a:p>
            <a:r>
              <a:rPr lang="vi-VN" sz="3600" dirty="0" smtClean="0">
                <a:latin typeface="+mj-lt"/>
              </a:rPr>
              <a:t>Cái bát</a:t>
            </a:r>
            <a:endParaRPr lang="en-US" sz="3600" dirty="0">
              <a:latin typeface="+mj-lt"/>
            </a:endParaRPr>
          </a:p>
        </p:txBody>
      </p:sp>
      <p:sp>
        <p:nvSpPr>
          <p:cNvPr id="7" name="TextBox 6"/>
          <p:cNvSpPr txBox="1"/>
          <p:nvPr/>
        </p:nvSpPr>
        <p:spPr>
          <a:xfrm>
            <a:off x="8099723" y="5127168"/>
            <a:ext cx="1633781" cy="646331"/>
          </a:xfrm>
          <a:prstGeom prst="rect">
            <a:avLst/>
          </a:prstGeom>
          <a:noFill/>
        </p:spPr>
        <p:txBody>
          <a:bodyPr wrap="none" rtlCol="0">
            <a:spAutoFit/>
          </a:bodyPr>
          <a:lstStyle/>
          <a:p>
            <a:r>
              <a:rPr lang="vi-VN" sz="3600" dirty="0" smtClean="0">
                <a:latin typeface="+mj-lt"/>
              </a:rPr>
              <a:t>Cái thìa</a:t>
            </a:r>
            <a:endParaRPr lang="en-US" sz="3600" dirty="0">
              <a:latin typeface="+mj-lt"/>
            </a:endParaRPr>
          </a:p>
        </p:txBody>
      </p:sp>
    </p:spTree>
    <p:custDataLst>
      <p:tags r:id="rId1"/>
    </p:custDataLst>
    <p:extLst>
      <p:ext uri="{BB962C8B-B14F-4D97-AF65-F5344CB8AC3E}">
        <p14:creationId xmlns:p14="http://schemas.microsoft.com/office/powerpoint/2010/main" val="417981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t="15516" b="16436"/>
          <a:stretch/>
        </p:blipFill>
        <p:spPr>
          <a:xfrm>
            <a:off x="1538338" y="1015677"/>
            <a:ext cx="2414587" cy="1643063"/>
          </a:xfr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7925" b="79623" l="12759" r="71552"/>
                    </a14:imgEffect>
                  </a14:imgLayer>
                </a14:imgProps>
              </a:ext>
              <a:ext uri="{28A0092B-C50C-407E-A947-70E740481C1C}">
                <a14:useLocalDpi xmlns:a14="http://schemas.microsoft.com/office/drawing/2010/main" val="0"/>
              </a:ext>
            </a:extLst>
          </a:blip>
          <a:srcRect l="15172" t="39528" r="27931" b="20283"/>
          <a:stretch/>
        </p:blipFill>
        <p:spPr>
          <a:xfrm>
            <a:off x="8921367" y="1225124"/>
            <a:ext cx="2286001" cy="1475510"/>
          </a:xfrm>
          <a:prstGeom prst="rect">
            <a:avLst/>
          </a:prstGeom>
        </p:spPr>
      </p:pic>
      <p:pic>
        <p:nvPicPr>
          <p:cNvPr id="7" name="Picture 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0476" b="77143" l="5602" r="92968"/>
                    </a14:imgEffect>
                  </a14:imgLayer>
                </a14:imgProps>
              </a:ext>
              <a:ext uri="{28A0092B-C50C-407E-A947-70E740481C1C}">
                <a14:useLocalDpi xmlns:a14="http://schemas.microsoft.com/office/drawing/2010/main" val="0"/>
              </a:ext>
            </a:extLst>
          </a:blip>
          <a:srcRect l="6476" t="23750" r="6128" b="23542"/>
          <a:stretch/>
        </p:blipFill>
        <p:spPr>
          <a:xfrm>
            <a:off x="5064283" y="1225124"/>
            <a:ext cx="2366191" cy="1428750"/>
          </a:xfrm>
          <a:prstGeom prst="rect">
            <a:avLst/>
          </a:prstGeom>
        </p:spPr>
      </p:pic>
      <p:pic>
        <p:nvPicPr>
          <p:cNvPr id="8" name="Picture 7"/>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4166" t="18000" r="14833" b="18000"/>
          <a:stretch/>
        </p:blipFill>
        <p:spPr>
          <a:xfrm>
            <a:off x="1559002" y="3755552"/>
            <a:ext cx="2028826" cy="1828800"/>
          </a:xfrm>
          <a:prstGeom prst="rect">
            <a:avLst/>
          </a:prstGeom>
        </p:spPr>
      </p:pic>
      <p:pic>
        <p:nvPicPr>
          <p:cNvPr id="11" name="Picture 10"/>
          <p:cNvPicPr>
            <a:picLocks noChangeAspect="1"/>
          </p:cNvPicPr>
          <p:nvPr/>
        </p:nvPicPr>
        <p:blipFill>
          <a:blip r:embed="rId12">
            <a:extLst>
              <a:ext uri="{BEBA8EAE-BF5A-486C-A8C5-ECC9F3942E4B}">
                <a14:imgProps xmlns:a14="http://schemas.microsoft.com/office/drawing/2010/main">
                  <a14:imgLayer r:embed="rId13">
                    <a14:imgEffect>
                      <a14:backgroundRemoval t="641" b="95513" l="483" r="99034"/>
                    </a14:imgEffect>
                  </a14:imgLayer>
                </a14:imgProps>
              </a:ext>
              <a:ext uri="{28A0092B-C50C-407E-A947-70E740481C1C}">
                <a14:useLocalDpi xmlns:a14="http://schemas.microsoft.com/office/drawing/2010/main" val="0"/>
              </a:ext>
            </a:extLst>
          </a:blip>
          <a:stretch>
            <a:fillRect/>
          </a:stretch>
        </p:blipFill>
        <p:spPr>
          <a:xfrm rot="19353342">
            <a:off x="4951976" y="4333723"/>
            <a:ext cx="2554310" cy="1924987"/>
          </a:xfrm>
          <a:prstGeom prst="rect">
            <a:avLst/>
          </a:prstGeom>
        </p:spPr>
      </p:pic>
      <p:sp>
        <p:nvSpPr>
          <p:cNvPr id="12" name="TextBox 11"/>
          <p:cNvSpPr txBox="1"/>
          <p:nvPr/>
        </p:nvSpPr>
        <p:spPr>
          <a:xfrm>
            <a:off x="2008377" y="2700634"/>
            <a:ext cx="1241045" cy="584775"/>
          </a:xfrm>
          <a:prstGeom prst="rect">
            <a:avLst/>
          </a:prstGeom>
          <a:noFill/>
        </p:spPr>
        <p:txBody>
          <a:bodyPr wrap="none" rtlCol="0">
            <a:spAutoFit/>
          </a:bodyPr>
          <a:lstStyle/>
          <a:p>
            <a:r>
              <a:rPr lang="vi-VN" sz="3200" dirty="0" smtClean="0">
                <a:latin typeface="+mj-lt"/>
              </a:rPr>
              <a:t>Bát sứ</a:t>
            </a:r>
            <a:endParaRPr lang="en-US" sz="3200" dirty="0">
              <a:latin typeface="+mj-lt"/>
            </a:endParaRPr>
          </a:p>
        </p:txBody>
      </p:sp>
      <p:sp>
        <p:nvSpPr>
          <p:cNvPr id="14" name="TextBox 13"/>
          <p:cNvSpPr txBox="1"/>
          <p:nvPr/>
        </p:nvSpPr>
        <p:spPr>
          <a:xfrm>
            <a:off x="9270721" y="2820199"/>
            <a:ext cx="1587294" cy="584775"/>
          </a:xfrm>
          <a:prstGeom prst="rect">
            <a:avLst/>
          </a:prstGeom>
          <a:noFill/>
        </p:spPr>
        <p:txBody>
          <a:bodyPr wrap="none" rtlCol="0">
            <a:spAutoFit/>
          </a:bodyPr>
          <a:lstStyle/>
          <a:p>
            <a:r>
              <a:rPr lang="vi-VN" sz="3200" dirty="0" smtClean="0">
                <a:latin typeface="+mj-lt"/>
              </a:rPr>
              <a:t>Bát inox</a:t>
            </a:r>
            <a:endParaRPr lang="en-US" sz="3200" dirty="0">
              <a:latin typeface="+mj-lt"/>
            </a:endParaRPr>
          </a:p>
        </p:txBody>
      </p:sp>
      <p:sp>
        <p:nvSpPr>
          <p:cNvPr id="15" name="TextBox 14"/>
          <p:cNvSpPr txBox="1"/>
          <p:nvPr/>
        </p:nvSpPr>
        <p:spPr>
          <a:xfrm>
            <a:off x="4921454" y="2677287"/>
            <a:ext cx="2327881" cy="584775"/>
          </a:xfrm>
          <a:prstGeom prst="rect">
            <a:avLst/>
          </a:prstGeom>
          <a:noFill/>
        </p:spPr>
        <p:txBody>
          <a:bodyPr wrap="none" rtlCol="0">
            <a:spAutoFit/>
          </a:bodyPr>
          <a:lstStyle/>
          <a:p>
            <a:r>
              <a:rPr lang="vi-VN" sz="3200" dirty="0" smtClean="0">
                <a:latin typeface="+mj-lt"/>
              </a:rPr>
              <a:t>Bát thủy tinh</a:t>
            </a:r>
            <a:endParaRPr lang="en-US" sz="3200" dirty="0">
              <a:latin typeface="+mj-lt"/>
            </a:endParaRPr>
          </a:p>
        </p:txBody>
      </p:sp>
      <p:sp>
        <p:nvSpPr>
          <p:cNvPr id="16" name="TextBox 15"/>
          <p:cNvSpPr txBox="1"/>
          <p:nvPr/>
        </p:nvSpPr>
        <p:spPr>
          <a:xfrm>
            <a:off x="1649853" y="5773912"/>
            <a:ext cx="1422184" cy="584775"/>
          </a:xfrm>
          <a:prstGeom prst="rect">
            <a:avLst/>
          </a:prstGeom>
          <a:noFill/>
        </p:spPr>
        <p:txBody>
          <a:bodyPr wrap="none" rtlCol="0">
            <a:spAutoFit/>
          </a:bodyPr>
          <a:lstStyle/>
          <a:p>
            <a:r>
              <a:rPr lang="vi-VN" sz="3200" dirty="0" smtClean="0">
                <a:latin typeface="+mj-lt"/>
              </a:rPr>
              <a:t>Thìa sứ</a:t>
            </a:r>
            <a:endParaRPr lang="en-US" sz="3200" dirty="0">
              <a:latin typeface="+mj-lt"/>
            </a:endParaRPr>
          </a:p>
        </p:txBody>
      </p:sp>
      <p:sp>
        <p:nvSpPr>
          <p:cNvPr id="17" name="TextBox 16"/>
          <p:cNvSpPr txBox="1"/>
          <p:nvPr/>
        </p:nvSpPr>
        <p:spPr>
          <a:xfrm>
            <a:off x="4821518" y="5834130"/>
            <a:ext cx="2509020" cy="584775"/>
          </a:xfrm>
          <a:prstGeom prst="rect">
            <a:avLst/>
          </a:prstGeom>
          <a:noFill/>
        </p:spPr>
        <p:txBody>
          <a:bodyPr wrap="none" rtlCol="0">
            <a:spAutoFit/>
          </a:bodyPr>
          <a:lstStyle/>
          <a:p>
            <a:r>
              <a:rPr lang="vi-VN" sz="3200" dirty="0" smtClean="0">
                <a:latin typeface="+mj-lt"/>
              </a:rPr>
              <a:t>Thìa thủy tinh</a:t>
            </a:r>
            <a:endParaRPr lang="en-US" sz="3200" dirty="0">
              <a:latin typeface="+mj-lt"/>
            </a:endParaRPr>
          </a:p>
        </p:txBody>
      </p:sp>
      <p:sp>
        <p:nvSpPr>
          <p:cNvPr id="19" name="TextBox 18"/>
          <p:cNvSpPr txBox="1"/>
          <p:nvPr/>
        </p:nvSpPr>
        <p:spPr>
          <a:xfrm>
            <a:off x="8926150" y="6123668"/>
            <a:ext cx="1768433" cy="584775"/>
          </a:xfrm>
          <a:prstGeom prst="rect">
            <a:avLst/>
          </a:prstGeom>
          <a:noFill/>
        </p:spPr>
        <p:txBody>
          <a:bodyPr wrap="square" rtlCol="0">
            <a:spAutoFit/>
          </a:bodyPr>
          <a:lstStyle/>
          <a:p>
            <a:r>
              <a:rPr lang="vi-VN" sz="3200" dirty="0" smtClean="0">
                <a:latin typeface="+mj-lt"/>
              </a:rPr>
              <a:t>Thìa inox</a:t>
            </a:r>
            <a:endParaRPr lang="en-US" sz="3200" dirty="0">
              <a:latin typeface="+mj-lt"/>
            </a:endParaRPr>
          </a:p>
        </p:txBody>
      </p:sp>
      <p:pic>
        <p:nvPicPr>
          <p:cNvPr id="23" name="Picture 22"/>
          <p:cNvPicPr>
            <a:picLocks noChangeAspect="1"/>
          </p:cNvPicPr>
          <p:nvPr/>
        </p:nvPicPr>
        <p:blipFill>
          <a:blip r:embed="rId14">
            <a:extLst>
              <a:ext uri="{BEBA8EAE-BF5A-486C-A8C5-ECC9F3942E4B}">
                <a14:imgProps xmlns:a14="http://schemas.microsoft.com/office/drawing/2010/main">
                  <a14:imgLayer r:embed="rId15">
                    <a14:imgEffect>
                      <a14:backgroundRemoval t="1143" b="96000" l="2250" r="96000"/>
                    </a14:imgEffect>
                  </a14:imgLayer>
                </a14:imgProps>
              </a:ext>
              <a:ext uri="{28A0092B-C50C-407E-A947-70E740481C1C}">
                <a14:useLocalDpi xmlns:a14="http://schemas.microsoft.com/office/drawing/2010/main" val="0"/>
              </a:ext>
            </a:extLst>
          </a:blip>
          <a:stretch>
            <a:fillRect/>
          </a:stretch>
        </p:blipFill>
        <p:spPr>
          <a:xfrm rot="11240104">
            <a:off x="8694354" y="3911489"/>
            <a:ext cx="2587942" cy="2264449"/>
          </a:xfrm>
          <a:prstGeom prst="rect">
            <a:avLst/>
          </a:prstGeom>
        </p:spPr>
      </p:pic>
    </p:spTree>
    <p:custDataLst>
      <p:tags r:id="rId1"/>
    </p:custDataLst>
    <p:extLst>
      <p:ext uri="{BB962C8B-B14F-4D97-AF65-F5344CB8AC3E}">
        <p14:creationId xmlns:p14="http://schemas.microsoft.com/office/powerpoint/2010/main" val="226800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par>
                                <p:cTn id="34" presetID="6" presetClass="entr" presetSubtype="16" fill="hold" grpId="1"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1"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1)">
                                      <p:cBhvr>
                                        <p:cTn id="49" dur="2000"/>
                                        <p:tgtEl>
                                          <p:spTgt spid="6"/>
                                        </p:tgtEl>
                                      </p:cBhvr>
                                    </p:animEffect>
                                  </p:childTnLst>
                                </p:cTn>
                              </p:par>
                              <p:par>
                                <p:cTn id="50" presetID="21" presetClass="entr" presetSubtype="1" fill="hold" grpId="1"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1)">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par>
                                <p:cTn id="58" presetID="16" presetClass="entr" presetSubtype="21" fill="hold" grpId="1"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1"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ircle(in)">
                                      <p:cBhvr>
                                        <p:cTn id="77" dur="2000"/>
                                        <p:tgtEl>
                                          <p:spTgt spid="23"/>
                                        </p:tgtEl>
                                      </p:cBhvr>
                                    </p:animEffect>
                                  </p:childTnLst>
                                </p:cTn>
                              </p:par>
                              <p:par>
                                <p:cTn id="78" presetID="6" presetClass="entr" presetSubtype="16" fill="hold" grpId="1"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circle(in)">
                                      <p:cBhvr>
                                        <p:cTn id="8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P spid="15" grpId="1"/>
      <p:bldP spid="16" grpId="0"/>
      <p:bldP spid="16" grpId="1"/>
      <p:bldP spid="17" grpId="0"/>
      <p:bldP spid="17" grpId="1"/>
      <p:bldP spid="19" grpId="0"/>
      <p:bldP spid="1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5721" r="93683"/>
                    </a14:imgEffect>
                  </a14:imgLayer>
                </a14:imgProps>
              </a:ext>
              <a:ext uri="{28A0092B-C50C-407E-A947-70E740481C1C}">
                <a14:useLocalDpi xmlns:a14="http://schemas.microsoft.com/office/drawing/2010/main" val="0"/>
              </a:ext>
            </a:extLst>
          </a:blip>
          <a:srcRect l="5641" t="24167" r="6128" b="23750"/>
          <a:stretch/>
        </p:blipFill>
        <p:spPr>
          <a:xfrm>
            <a:off x="6872667" y="1456223"/>
            <a:ext cx="2876759" cy="1700212"/>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4052" y="669028"/>
            <a:ext cx="3167063" cy="3167063"/>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8974" b="89744" l="0" r="97585"/>
                    </a14:imgEffect>
                  </a14:imgLayer>
                </a14:imgProps>
              </a:ext>
              <a:ext uri="{28A0092B-C50C-407E-A947-70E740481C1C}">
                <a14:useLocalDpi xmlns:a14="http://schemas.microsoft.com/office/drawing/2010/main" val="0"/>
              </a:ext>
            </a:extLst>
          </a:blip>
          <a:stretch>
            <a:fillRect/>
          </a:stretch>
        </p:blipFill>
        <p:spPr>
          <a:xfrm rot="18940339">
            <a:off x="6472810" y="4515748"/>
            <a:ext cx="2709862" cy="2042215"/>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824052" y="3700463"/>
            <a:ext cx="2857500" cy="2857500"/>
          </a:xfrm>
          <a:prstGeom prst="rect">
            <a:avLst/>
          </a:prstGeom>
        </p:spPr>
      </p:pic>
    </p:spTree>
    <p:custDataLst>
      <p:tags r:id="rId1"/>
    </p:custDataLst>
    <p:extLst>
      <p:ext uri="{BB962C8B-B14F-4D97-AF65-F5344CB8AC3E}">
        <p14:creationId xmlns:p14="http://schemas.microsoft.com/office/powerpoint/2010/main" val="213430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98470"/>
          </a:xfrm>
          <a:prstGeom prst="rect">
            <a:avLst/>
          </a:prstGeom>
        </p:spPr>
      </p:pic>
      <p:sp>
        <p:nvSpPr>
          <p:cNvPr id="2" name="Title 1"/>
          <p:cNvSpPr>
            <a:spLocks noGrp="1"/>
          </p:cNvSpPr>
          <p:nvPr>
            <p:ph type="title"/>
          </p:nvPr>
        </p:nvSpPr>
        <p:spPr>
          <a:xfrm>
            <a:off x="457200" y="1500188"/>
            <a:ext cx="11077303" cy="1961469"/>
          </a:xfrm>
        </p:spPr>
        <p:txBody>
          <a:bodyPr>
            <a:noAutofit/>
          </a:bodyPr>
          <a:lstStyle/>
          <a:p>
            <a:r>
              <a:rPr lang="vi-VN" sz="3200" dirty="0" smtClean="0"/>
              <a:t/>
            </a:r>
            <a:br>
              <a:rPr lang="vi-VN" sz="3200" dirty="0" smtClean="0"/>
            </a:br>
            <a:r>
              <a:rPr lang="vi-VN" sz="3200" dirty="0" smtClean="0"/>
              <a:t>Cách chơi như sau: Trên màn hình sẽ xuất hiện các đồ dùng. </a:t>
            </a:r>
            <a:br>
              <a:rPr lang="vi-VN" sz="3200" dirty="0" smtClean="0"/>
            </a:br>
            <a:r>
              <a:rPr lang="vi-VN" sz="3200" dirty="0" smtClean="0"/>
              <a:t>Nhiệm vụ của các con là quan sát thật nhanh trong thời gian 3 giây xem đồ dùng nào biến mất và gọi tên đồ dùng đó.</a:t>
            </a:r>
            <a:br>
              <a:rPr lang="vi-VN" sz="3200" dirty="0" smtClean="0"/>
            </a:br>
            <a:endParaRPr lang="en-US" sz="3200" dirty="0"/>
          </a:p>
        </p:txBody>
      </p:sp>
      <p:sp>
        <p:nvSpPr>
          <p:cNvPr id="5" name="Rectangle 4"/>
          <p:cNvSpPr/>
          <p:nvPr/>
        </p:nvSpPr>
        <p:spPr>
          <a:xfrm>
            <a:off x="3393607" y="686687"/>
            <a:ext cx="5737083" cy="707886"/>
          </a:xfrm>
          <a:prstGeom prst="rect">
            <a:avLst/>
          </a:prstGeom>
        </p:spPr>
        <p:txBody>
          <a:bodyPr wrap="none">
            <a:spAutoFit/>
          </a:bodyPr>
          <a:lstStyle/>
          <a:p>
            <a:pPr algn="ctr"/>
            <a:r>
              <a:rPr lang="vi-VN" sz="4000" dirty="0">
                <a:solidFill>
                  <a:srgbClr val="FF0000"/>
                </a:solidFill>
                <a:latin typeface="+mj-lt"/>
              </a:rPr>
              <a:t>Trò </a:t>
            </a:r>
            <a:r>
              <a:rPr lang="vi-VN" sz="4000" dirty="0" smtClean="0">
                <a:solidFill>
                  <a:srgbClr val="FF0000"/>
                </a:solidFill>
                <a:latin typeface="+mj-lt"/>
              </a:rPr>
              <a:t>chơi 1: </a:t>
            </a:r>
            <a:r>
              <a:rPr lang="vi-VN" sz="4000" dirty="0">
                <a:solidFill>
                  <a:srgbClr val="FF0000"/>
                </a:solidFill>
                <a:latin typeface="+mj-lt"/>
              </a:rPr>
              <a:t>Cái gì biến mất</a:t>
            </a:r>
            <a:endParaRPr lang="en-US" sz="4000" dirty="0">
              <a:latin typeface="+mj-lt"/>
            </a:endParaRPr>
          </a:p>
        </p:txBody>
      </p:sp>
    </p:spTree>
    <p:custDataLst>
      <p:tags r:id="rId1"/>
    </p:custDataLst>
    <p:extLst>
      <p:ext uri="{BB962C8B-B14F-4D97-AF65-F5344CB8AC3E}">
        <p14:creationId xmlns:p14="http://schemas.microsoft.com/office/powerpoint/2010/main" val="312435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99668">
              <a:srgbClr val="5D9CD6"/>
            </a:gs>
            <a:gs pos="99337">
              <a:srgbClr val="5E9DD6"/>
            </a:gs>
            <a:gs pos="98674">
              <a:srgbClr val="609ED7"/>
            </a:gs>
            <a:gs pos="0">
              <a:srgbClr val="65A1D8"/>
            </a:gs>
            <a:gs pos="0">
              <a:srgbClr val="6EA6DA"/>
            </a:gs>
            <a:gs pos="0">
              <a:srgbClr val="80B1DE"/>
            </a:gs>
            <a:gs pos="100000">
              <a:schemeClr val="accent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ackgroundRemoval t="34167" b="90000" l="10000" r="90000"/>
                    </a14:imgEffect>
                  </a14:imgLayer>
                </a14:imgProps>
              </a:ext>
              <a:ext uri="{28A0092B-C50C-407E-A947-70E740481C1C}">
                <a14:useLocalDpi xmlns:a14="http://schemas.microsoft.com/office/drawing/2010/main" val="0"/>
              </a:ext>
            </a:extLst>
          </a:blip>
          <a:srcRect l="17484" t="34810" r="11050" b="21990"/>
          <a:stretch/>
        </p:blipFill>
        <p:spPr>
          <a:xfrm>
            <a:off x="1832891" y="792709"/>
            <a:ext cx="2857923" cy="1727551"/>
          </a:xfrm>
          <a:prstGeom prst="rect">
            <a:avLst/>
          </a:prstGeom>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0" r="99143"/>
                    </a14:imgEffect>
                  </a14:imgLayer>
                </a14:imgProps>
              </a:ext>
              <a:ext uri="{28A0092B-C50C-407E-A947-70E740481C1C}">
                <a14:useLocalDpi xmlns:a14="http://schemas.microsoft.com/office/drawing/2010/main" val="0"/>
              </a:ext>
            </a:extLst>
          </a:blip>
          <a:srcRect t="36560" b="44788"/>
          <a:stretch/>
        </p:blipFill>
        <p:spPr>
          <a:xfrm rot="2689430">
            <a:off x="6208770" y="1375153"/>
            <a:ext cx="3541887" cy="940809"/>
          </a:xfrm>
          <a:prstGeom prst="rect">
            <a:avLst/>
          </a:prstGeom>
        </p:spPr>
      </p:pic>
      <p:pic>
        <p:nvPicPr>
          <p:cNvPr id="6" name="Picture 5"/>
          <p:cNvPicPr>
            <a:picLocks noChangeAspect="1"/>
          </p:cNvPicPr>
          <p:nvPr/>
        </p:nvPicPr>
        <p:blipFill rotWithShape="1">
          <a:blip r:embed="rId10">
            <a:extLst>
              <a:ext uri="{BEBA8EAE-BF5A-486C-A8C5-ECC9F3942E4B}">
                <a14:imgProps xmlns:a14="http://schemas.microsoft.com/office/drawing/2010/main">
                  <a14:imgLayer r:embed="rId11">
                    <a14:imgEffect>
                      <a14:backgroundRemoval t="34688" b="67734" l="9901" r="89934"/>
                    </a14:imgEffect>
                  </a14:imgLayer>
                </a14:imgProps>
              </a:ext>
              <a:ext uri="{28A0092B-C50C-407E-A947-70E740481C1C}">
                <a14:useLocalDpi xmlns:a14="http://schemas.microsoft.com/office/drawing/2010/main" val="0"/>
              </a:ext>
            </a:extLst>
          </a:blip>
          <a:srcRect l="25028" t="38933" r="16956" b="31200"/>
          <a:stretch/>
        </p:blipFill>
        <p:spPr>
          <a:xfrm>
            <a:off x="7089251" y="3427595"/>
            <a:ext cx="2816353" cy="3062440"/>
          </a:xfrm>
          <a:prstGeom prst="rect">
            <a:avLst/>
          </a:prstGeom>
        </p:spPr>
      </p:pic>
      <p:pic>
        <p:nvPicPr>
          <p:cNvPr id="7" name="Picture 6"/>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8143" t="17147" r="17004" b="17147"/>
          <a:stretch/>
        </p:blipFill>
        <p:spPr>
          <a:xfrm>
            <a:off x="1254956" y="2913327"/>
            <a:ext cx="3749040" cy="3798369"/>
          </a:xfrm>
          <a:prstGeom prst="rect">
            <a:avLst/>
          </a:prstGeom>
        </p:spPr>
      </p:pic>
      <p:sp>
        <p:nvSpPr>
          <p:cNvPr id="8" name="Oval 7"/>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03</a:t>
            </a:r>
            <a:endParaRPr lang="en-US" sz="7200" b="1" dirty="0">
              <a:solidFill>
                <a:srgbClr val="FF0000"/>
              </a:solidFill>
              <a:latin typeface="+mj-lt"/>
            </a:endParaRPr>
          </a:p>
        </p:txBody>
      </p:sp>
      <p:sp>
        <p:nvSpPr>
          <p:cNvPr id="11" name="Oval 10"/>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02</a:t>
            </a:r>
            <a:endParaRPr lang="en-US" sz="7200" b="1" dirty="0">
              <a:solidFill>
                <a:srgbClr val="FF0000"/>
              </a:solidFill>
              <a:latin typeface="+mj-lt"/>
            </a:endParaRPr>
          </a:p>
        </p:txBody>
      </p:sp>
      <p:sp>
        <p:nvSpPr>
          <p:cNvPr id="12" name="Oval 11"/>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01</a:t>
            </a:r>
            <a:endParaRPr lang="en-US" sz="7200" b="1" dirty="0">
              <a:solidFill>
                <a:srgbClr val="FF0000"/>
              </a:solidFill>
              <a:latin typeface="+mj-lt"/>
            </a:endParaRPr>
          </a:p>
        </p:txBody>
      </p:sp>
      <p:sp>
        <p:nvSpPr>
          <p:cNvPr id="13" name="Oval 12"/>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00</a:t>
            </a:r>
            <a:endParaRPr lang="en-US" sz="7200" b="1" dirty="0">
              <a:solidFill>
                <a:srgbClr val="FF0000"/>
              </a:solidFill>
              <a:latin typeface="+mj-lt"/>
            </a:endParaRPr>
          </a:p>
        </p:txBody>
      </p:sp>
      <p:sp>
        <p:nvSpPr>
          <p:cNvPr id="15" name="Oval 14"/>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03</a:t>
            </a:r>
            <a:endParaRPr lang="en-US" sz="7200" b="1" dirty="0">
              <a:solidFill>
                <a:srgbClr val="FF0000"/>
              </a:solidFill>
              <a:latin typeface="+mj-lt"/>
            </a:endParaRPr>
          </a:p>
        </p:txBody>
      </p:sp>
      <p:sp>
        <p:nvSpPr>
          <p:cNvPr id="18" name="Oval 17"/>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02</a:t>
            </a:r>
            <a:endParaRPr lang="en-US" sz="7200" b="1" dirty="0">
              <a:solidFill>
                <a:srgbClr val="FF0000"/>
              </a:solidFill>
              <a:latin typeface="+mj-lt"/>
            </a:endParaRPr>
          </a:p>
        </p:txBody>
      </p:sp>
      <p:sp>
        <p:nvSpPr>
          <p:cNvPr id="19" name="Oval 18"/>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01</a:t>
            </a:r>
            <a:endParaRPr lang="en-US" sz="7200" b="1" dirty="0">
              <a:solidFill>
                <a:srgbClr val="FF0000"/>
              </a:solidFill>
              <a:latin typeface="+mj-lt"/>
            </a:endParaRPr>
          </a:p>
        </p:txBody>
      </p:sp>
      <p:sp>
        <p:nvSpPr>
          <p:cNvPr id="20" name="Oval 19"/>
          <p:cNvSpPr/>
          <p:nvPr/>
        </p:nvSpPr>
        <p:spPr>
          <a:xfrm>
            <a:off x="10147513" y="65428"/>
            <a:ext cx="1615836" cy="1591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dirty="0" smtClean="0">
                <a:solidFill>
                  <a:srgbClr val="FF0000"/>
                </a:solidFill>
                <a:latin typeface="+mj-lt"/>
              </a:rPr>
              <a:t>00</a:t>
            </a:r>
            <a:endParaRPr lang="en-US" sz="7200" b="1" dirty="0">
              <a:solidFill>
                <a:srgbClr val="FF0000"/>
              </a:solidFill>
              <a:latin typeface="+mj-lt"/>
            </a:endParaRPr>
          </a:p>
        </p:txBody>
      </p:sp>
    </p:spTree>
    <p:custDataLst>
      <p:tags r:id="rId1"/>
    </p:custDataLst>
    <p:extLst>
      <p:ext uri="{BB962C8B-B14F-4D97-AF65-F5344CB8AC3E}">
        <p14:creationId xmlns:p14="http://schemas.microsoft.com/office/powerpoint/2010/main" val="228196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2" nodeType="withEffect">
                                  <p:stCondLst>
                                    <p:cond delay="0"/>
                                  </p:stCondLst>
                                  <p:iterate type="lt">
                                    <p:tmAbs val="0"/>
                                  </p:iterate>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2" nodeType="withEffect">
                                  <p:stCondLst>
                                    <p:cond delay="0"/>
                                  </p:stCondLst>
                                  <p:iterate type="lt">
                                    <p:tmAbs val="0"/>
                                  </p:iterate>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2" nodeType="withEffect">
                                  <p:stCondLst>
                                    <p:cond delay="0"/>
                                  </p:stCondLst>
                                  <p:iterate type="lt">
                                    <p:tmAbs val="0"/>
                                  </p:iterate>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2" nodeType="withEffect">
                                  <p:stCondLst>
                                    <p:cond delay="0"/>
                                  </p:stCondLst>
                                  <p:iterate type="lt">
                                    <p:tmAbs val="0"/>
                                  </p:iterate>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2" nodeType="withEffect">
                                  <p:stCondLst>
                                    <p:cond delay="0"/>
                                  </p:stCondLst>
                                  <p:iterate type="lt">
                                    <p:tmAbs val="0"/>
                                  </p:iterate>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randombar(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xit" presetSubtype="0" fill="hold" nodeType="clickEffect">
                                  <p:stCondLst>
                                    <p:cond delay="0"/>
                                  </p:stCondLst>
                                  <p:childTnLst>
                                    <p:animEffect transition="out" filter="fade">
                                      <p:cBhvr>
                                        <p:cTn id="57" dur="2000"/>
                                        <p:tgtEl>
                                          <p:spTgt spid="4"/>
                                        </p:tgtEl>
                                      </p:cBhvr>
                                    </p:animEffect>
                                    <p:anim calcmode="lin" valueType="num">
                                      <p:cBhvr>
                                        <p:cTn id="58"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9" dur="2000"/>
                                        <p:tgtEl>
                                          <p:spTgt spid="4"/>
                                        </p:tgtEl>
                                        <p:attrNameLst>
                                          <p:attrName>ppt_h</p:attrName>
                                        </p:attrNameLst>
                                      </p:cBhvr>
                                      <p:tavLst>
                                        <p:tav tm="0">
                                          <p:val>
                                            <p:strVal val="ppt_h"/>
                                          </p:val>
                                        </p:tav>
                                        <p:tav tm="100000">
                                          <p:val>
                                            <p:strVal val="ppt_h"/>
                                          </p:val>
                                        </p:tav>
                                      </p:tavLst>
                                    </p:anim>
                                    <p:set>
                                      <p:cBhvr>
                                        <p:cTn id="60" dur="1" fill="hold">
                                          <p:stCondLst>
                                            <p:cond delay="1999"/>
                                          </p:stCondLst>
                                        </p:cTn>
                                        <p:tgtEl>
                                          <p:spTgt spid="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circle(in)">
                                      <p:cBhvr>
                                        <p:cTn id="65" dur="2000"/>
                                        <p:tgtEl>
                                          <p:spTgt spid="8"/>
                                        </p:tgtEl>
                                      </p:cBhvr>
                                    </p:animEffect>
                                  </p:childTnLst>
                                  <p:subTnLst>
                                    <p:audio>
                                      <p:cMediaNode>
                                        <p:cTn display="0" masterRel="sameClick">
                                          <p:stCondLst>
                                            <p:cond evt="begin" delay="0">
                                              <p:tn val="63"/>
                                            </p:cond>
                                          </p:stCondLst>
                                          <p:endCondLst>
                                            <p:cond evt="onStopAudio" delay="0">
                                              <p:tgtEl>
                                                <p:sldTgt/>
                                              </p:tgtEl>
                                            </p:cond>
                                          </p:endCondLst>
                                        </p:cTn>
                                        <p:tgtEl>
                                          <p:sndTgt r:embed="rId4" name="cashreg.wav"/>
                                        </p:tgtEl>
                                      </p:cMediaNode>
                                    </p:audio>
                                  </p:subTnLst>
                                </p:cTn>
                              </p:par>
                            </p:childTnLst>
                          </p:cTn>
                        </p:par>
                        <p:par>
                          <p:cTn id="66" fill="hold">
                            <p:stCondLst>
                              <p:cond delay="2000"/>
                            </p:stCondLst>
                            <p:childTnLst>
                              <p:par>
                                <p:cTn id="67" presetID="6"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1000"/>
                                        <p:tgtEl>
                                          <p:spTgt spid="11"/>
                                        </p:tgtEl>
                                      </p:cBhvr>
                                    </p:animEffect>
                                  </p:childTnLst>
                                  <p:subTnLst>
                                    <p:audio>
                                      <p:cMediaNode>
                                        <p:cTn display="0" masterRel="sameClick">
                                          <p:stCondLst>
                                            <p:cond evt="begin" delay="0">
                                              <p:tn val="67"/>
                                            </p:cond>
                                          </p:stCondLst>
                                          <p:endCondLst>
                                            <p:cond evt="onStopAudio" delay="0">
                                              <p:tgtEl>
                                                <p:sldTgt/>
                                              </p:tgtEl>
                                            </p:cond>
                                          </p:endCondLst>
                                        </p:cTn>
                                        <p:tgtEl>
                                          <p:sndTgt r:embed="rId4" name="cashreg.wav"/>
                                        </p:tgtEl>
                                      </p:cMediaNode>
                                    </p:audio>
                                  </p:subTnLst>
                                </p:cTn>
                              </p:par>
                            </p:childTnLst>
                          </p:cTn>
                        </p:par>
                        <p:par>
                          <p:cTn id="70" fill="hold">
                            <p:stCondLst>
                              <p:cond delay="3000"/>
                            </p:stCondLst>
                            <p:childTnLst>
                              <p:par>
                                <p:cTn id="71" presetID="6"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circle(in)">
                                      <p:cBhvr>
                                        <p:cTn id="73" dur="100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4" name="cashreg.wav"/>
                                        </p:tgtEl>
                                      </p:cMediaNode>
                                    </p:audio>
                                  </p:subTnLst>
                                </p:cTn>
                              </p:par>
                            </p:childTnLst>
                          </p:cTn>
                        </p:par>
                        <p:par>
                          <p:cTn id="74" fill="hold">
                            <p:stCondLst>
                              <p:cond delay="4000"/>
                            </p:stCondLst>
                            <p:childTnLst>
                              <p:par>
                                <p:cTn id="75" presetID="6" presetClass="entr" presetSubtype="16" fill="hold" grpId="0" nodeType="afterEffect">
                                  <p:stCondLst>
                                    <p:cond delay="0"/>
                                  </p:stCondLst>
                                  <p:iterate type="lt">
                                    <p:tmPct val="0"/>
                                  </p:iterate>
                                  <p:childTnLst>
                                    <p:set>
                                      <p:cBhvr>
                                        <p:cTn id="76" dur="1" fill="hold">
                                          <p:stCondLst>
                                            <p:cond delay="0"/>
                                          </p:stCondLst>
                                        </p:cTn>
                                        <p:tgtEl>
                                          <p:spTgt spid="13"/>
                                        </p:tgtEl>
                                        <p:attrNameLst>
                                          <p:attrName>style.visibility</p:attrName>
                                        </p:attrNameLst>
                                      </p:cBhvr>
                                      <p:to>
                                        <p:strVal val="visible"/>
                                      </p:to>
                                    </p:set>
                                    <p:animEffect transition="in" filter="circle(in)">
                                      <p:cBhvr>
                                        <p:cTn id="77" dur="1000"/>
                                        <p:tgtEl>
                                          <p:spTgt spid="13"/>
                                        </p:tgtEl>
                                      </p:cBhvr>
                                    </p:animEffect>
                                  </p:childTnLst>
                                  <p:subTnLst>
                                    <p:audio>
                                      <p:cMediaNode>
                                        <p:cTn display="0" masterRel="sameClick">
                                          <p:stCondLst>
                                            <p:cond evt="begin" delay="0">
                                              <p:tn val="75"/>
                                            </p:cond>
                                          </p:stCondLst>
                                          <p:endCondLst>
                                            <p:cond evt="onStopAudio" delay="0">
                                              <p:tgtEl>
                                                <p:sldTgt/>
                                              </p:tgtEl>
                                            </p:cond>
                                          </p:endCondLst>
                                        </p:cTn>
                                        <p:tgtEl>
                                          <p:sndTgt r:embed="rId4" name="cashreg.wav"/>
                                        </p:tgtEl>
                                      </p:cMediaNode>
                                    </p:audio>
                                  </p:subTnLst>
                                </p:cTn>
                              </p:par>
                              <p:par>
                                <p:cTn id="78" presetID="34" presetClass="emph" presetSubtype="0" fill="hold" grpId="1" nodeType="withEffect">
                                  <p:stCondLst>
                                    <p:cond delay="0"/>
                                  </p:stCondLst>
                                  <p:iterate type="lt">
                                    <p:tmPct val="10000"/>
                                  </p:iterate>
                                  <p:childTnLst>
                                    <p:animMotion origin="layout" path="M 0.0 0.0 L 0.0 -0.07213" pathEditMode="relative" ptsTypes="">
                                      <p:cBhvr>
                                        <p:cTn id="79" dur="250" accel="50000" decel="50000" autoRev="1" fill="hold">
                                          <p:stCondLst>
                                            <p:cond delay="0"/>
                                          </p:stCondLst>
                                        </p:cTn>
                                        <p:tgtEl>
                                          <p:spTgt spid="13"/>
                                        </p:tgtEl>
                                        <p:attrNameLst>
                                          <p:attrName>ppt_x</p:attrName>
                                          <p:attrName>ppt_y</p:attrName>
                                        </p:attrNameLst>
                                      </p:cBhvr>
                                    </p:animMotion>
                                    <p:animRot by="1500000">
                                      <p:cBhvr>
                                        <p:cTn id="80" dur="125" fill="hold">
                                          <p:stCondLst>
                                            <p:cond delay="0"/>
                                          </p:stCondLst>
                                        </p:cTn>
                                        <p:tgtEl>
                                          <p:spTgt spid="13"/>
                                        </p:tgtEl>
                                        <p:attrNameLst>
                                          <p:attrName>r</p:attrName>
                                        </p:attrNameLst>
                                      </p:cBhvr>
                                    </p:animRot>
                                    <p:animRot by="-1500000">
                                      <p:cBhvr>
                                        <p:cTn id="81" dur="125" fill="hold">
                                          <p:stCondLst>
                                            <p:cond delay="125"/>
                                          </p:stCondLst>
                                        </p:cTn>
                                        <p:tgtEl>
                                          <p:spTgt spid="13"/>
                                        </p:tgtEl>
                                        <p:attrNameLst>
                                          <p:attrName>r</p:attrName>
                                        </p:attrNameLst>
                                      </p:cBhvr>
                                    </p:animRot>
                                    <p:animRot by="-1500000">
                                      <p:cBhvr>
                                        <p:cTn id="82" dur="125" fill="hold">
                                          <p:stCondLst>
                                            <p:cond delay="250"/>
                                          </p:stCondLst>
                                        </p:cTn>
                                        <p:tgtEl>
                                          <p:spTgt spid="13"/>
                                        </p:tgtEl>
                                        <p:attrNameLst>
                                          <p:attrName>r</p:attrName>
                                        </p:attrNameLst>
                                      </p:cBhvr>
                                    </p:animRot>
                                    <p:animRot by="1500000">
                                      <p:cBhvr>
                                        <p:cTn id="83" dur="125" fill="hold">
                                          <p:stCondLst>
                                            <p:cond delay="375"/>
                                          </p:stCondLst>
                                        </p:cTn>
                                        <p:tgtEl>
                                          <p:spTgt spid="13"/>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5" name="suction.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500" fill="hold"/>
                                        <p:tgtEl>
                                          <p:spTgt spid="4"/>
                                        </p:tgtEl>
                                        <p:attrNameLst>
                                          <p:attrName>ppt_x</p:attrName>
                                        </p:attrNameLst>
                                      </p:cBhvr>
                                      <p:tavLst>
                                        <p:tav tm="0">
                                          <p:val>
                                            <p:strVal val="#ppt_x"/>
                                          </p:val>
                                        </p:tav>
                                        <p:tav tm="100000">
                                          <p:val>
                                            <p:strVal val="#ppt_x"/>
                                          </p:val>
                                        </p:tav>
                                      </p:tavLst>
                                    </p:anim>
                                    <p:anim calcmode="lin" valueType="num">
                                      <p:cBhvr additive="base">
                                        <p:cTn id="8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5" presetClass="exit" presetSubtype="0" fill="hold" nodeType="clickEffect">
                                  <p:stCondLst>
                                    <p:cond delay="0"/>
                                  </p:stCondLst>
                                  <p:childTnLst>
                                    <p:animEffect transition="out" filter="fade">
                                      <p:cBhvr>
                                        <p:cTn id="93" dur="2000"/>
                                        <p:tgtEl>
                                          <p:spTgt spid="5"/>
                                        </p:tgtEl>
                                      </p:cBhvr>
                                    </p:animEffect>
                                    <p:anim calcmode="lin" valueType="num">
                                      <p:cBhvr>
                                        <p:cTn id="94"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5" dur="2000"/>
                                        <p:tgtEl>
                                          <p:spTgt spid="5"/>
                                        </p:tgtEl>
                                        <p:attrNameLst>
                                          <p:attrName>ppt_h</p:attrName>
                                        </p:attrNameLst>
                                      </p:cBhvr>
                                      <p:tavLst>
                                        <p:tav tm="0">
                                          <p:val>
                                            <p:strVal val="ppt_h"/>
                                          </p:val>
                                        </p:tav>
                                        <p:tav tm="100000">
                                          <p:val>
                                            <p:strVal val="ppt_h"/>
                                          </p:val>
                                        </p:tav>
                                      </p:tavLst>
                                    </p:anim>
                                    <p:set>
                                      <p:cBhvr>
                                        <p:cTn id="96" dur="1" fill="hold">
                                          <p:stCondLst>
                                            <p:cond delay="1999"/>
                                          </p:stCondLst>
                                        </p:cTn>
                                        <p:tgtEl>
                                          <p:spTgt spid="5"/>
                                        </p:tgtEl>
                                        <p:attrNameLst>
                                          <p:attrName>style.visibility</p:attrName>
                                        </p:attrNameLst>
                                      </p:cBhvr>
                                      <p:to>
                                        <p:strVal val="hidden"/>
                                      </p:to>
                                    </p:set>
                                  </p:childTnLst>
                                </p:cTn>
                              </p:par>
                            </p:childTnLst>
                          </p:cTn>
                        </p:par>
                        <p:par>
                          <p:cTn id="97" fill="hold">
                            <p:stCondLst>
                              <p:cond delay="2000"/>
                            </p:stCondLst>
                            <p:childTnLst>
                              <p:par>
                                <p:cTn id="98" presetID="6" presetClass="entr" presetSubtype="16" fill="hold" grpId="0" nodeType="afterEffect">
                                  <p:stCondLst>
                                    <p:cond delay="0"/>
                                  </p:stCondLst>
                                  <p:iterate type="lt">
                                    <p:tmPct val="0"/>
                                  </p:iterate>
                                  <p:childTnLst>
                                    <p:set>
                                      <p:cBhvr>
                                        <p:cTn id="99" dur="1" fill="hold">
                                          <p:stCondLst>
                                            <p:cond delay="0"/>
                                          </p:stCondLst>
                                        </p:cTn>
                                        <p:tgtEl>
                                          <p:spTgt spid="15"/>
                                        </p:tgtEl>
                                        <p:attrNameLst>
                                          <p:attrName>style.visibility</p:attrName>
                                        </p:attrNameLst>
                                      </p:cBhvr>
                                      <p:to>
                                        <p:strVal val="visible"/>
                                      </p:to>
                                    </p:set>
                                    <p:animEffect transition="in" filter="circle(in)">
                                      <p:cBhvr>
                                        <p:cTn id="100" dur="1000"/>
                                        <p:tgtEl>
                                          <p:spTgt spid="15"/>
                                        </p:tgtEl>
                                      </p:cBhvr>
                                    </p:animEffect>
                                  </p:childTnLst>
                                  <p:subTnLst>
                                    <p:audio>
                                      <p:cMediaNode>
                                        <p:cTn display="0" masterRel="sameClick">
                                          <p:stCondLst>
                                            <p:cond evt="begin" delay="0">
                                              <p:tn val="98"/>
                                            </p:cond>
                                          </p:stCondLst>
                                          <p:endCondLst>
                                            <p:cond evt="onStopAudio" delay="0">
                                              <p:tgtEl>
                                                <p:sldTgt/>
                                              </p:tgtEl>
                                            </p:cond>
                                          </p:endCondLst>
                                        </p:cTn>
                                        <p:tgtEl>
                                          <p:sndTgt r:embed="rId4" name="cashreg.wav"/>
                                        </p:tgtEl>
                                      </p:cMediaNode>
                                    </p:audio>
                                  </p:subTnLst>
                                </p:cTn>
                              </p:par>
                            </p:childTnLst>
                          </p:cTn>
                        </p:par>
                        <p:par>
                          <p:cTn id="101" fill="hold">
                            <p:stCondLst>
                              <p:cond delay="3000"/>
                            </p:stCondLst>
                            <p:childTnLst>
                              <p:par>
                                <p:cTn id="102" presetID="6" presetClass="entr" presetSubtype="16" fill="hold" grpId="0" nodeType="afterEffect">
                                  <p:stCondLst>
                                    <p:cond delay="0"/>
                                  </p:stCondLst>
                                  <p:iterate type="lt">
                                    <p:tmPct val="0"/>
                                  </p:iterate>
                                  <p:childTnLst>
                                    <p:set>
                                      <p:cBhvr>
                                        <p:cTn id="103" dur="1" fill="hold">
                                          <p:stCondLst>
                                            <p:cond delay="0"/>
                                          </p:stCondLst>
                                        </p:cTn>
                                        <p:tgtEl>
                                          <p:spTgt spid="18"/>
                                        </p:tgtEl>
                                        <p:attrNameLst>
                                          <p:attrName>style.visibility</p:attrName>
                                        </p:attrNameLst>
                                      </p:cBhvr>
                                      <p:to>
                                        <p:strVal val="visible"/>
                                      </p:to>
                                    </p:set>
                                    <p:animEffect transition="in" filter="circle(in)">
                                      <p:cBhvr>
                                        <p:cTn id="104" dur="1000"/>
                                        <p:tgtEl>
                                          <p:spTgt spid="18"/>
                                        </p:tgtEl>
                                      </p:cBhvr>
                                    </p:animEffect>
                                  </p:childTnLst>
                                  <p:subTnLst>
                                    <p:audio>
                                      <p:cMediaNode>
                                        <p:cTn display="0" masterRel="sameClick">
                                          <p:stCondLst>
                                            <p:cond evt="begin" delay="0">
                                              <p:tn val="102"/>
                                            </p:cond>
                                          </p:stCondLst>
                                          <p:endCondLst>
                                            <p:cond evt="onStopAudio" delay="0">
                                              <p:tgtEl>
                                                <p:sldTgt/>
                                              </p:tgtEl>
                                            </p:cond>
                                          </p:endCondLst>
                                        </p:cTn>
                                        <p:tgtEl>
                                          <p:sndTgt r:embed="rId4" name="cashreg.wav"/>
                                        </p:tgtEl>
                                      </p:cMediaNode>
                                    </p:audio>
                                  </p:subTnLst>
                                </p:cTn>
                              </p:par>
                            </p:childTnLst>
                          </p:cTn>
                        </p:par>
                        <p:par>
                          <p:cTn id="105" fill="hold">
                            <p:stCondLst>
                              <p:cond delay="4000"/>
                            </p:stCondLst>
                            <p:childTnLst>
                              <p:par>
                                <p:cTn id="106" presetID="6" presetClass="entr" presetSubtype="16" fill="hold" grpId="0" nodeType="afterEffect">
                                  <p:stCondLst>
                                    <p:cond delay="0"/>
                                  </p:stCondLst>
                                  <p:iterate type="lt">
                                    <p:tmPct val="0"/>
                                  </p:iterate>
                                  <p:childTnLst>
                                    <p:set>
                                      <p:cBhvr>
                                        <p:cTn id="107" dur="1" fill="hold">
                                          <p:stCondLst>
                                            <p:cond delay="0"/>
                                          </p:stCondLst>
                                        </p:cTn>
                                        <p:tgtEl>
                                          <p:spTgt spid="19"/>
                                        </p:tgtEl>
                                        <p:attrNameLst>
                                          <p:attrName>style.visibility</p:attrName>
                                        </p:attrNameLst>
                                      </p:cBhvr>
                                      <p:to>
                                        <p:strVal val="visible"/>
                                      </p:to>
                                    </p:set>
                                    <p:animEffect transition="in" filter="circle(in)">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par>
                          <p:cTn id="109" fill="hold">
                            <p:stCondLst>
                              <p:cond delay="5000"/>
                            </p:stCondLst>
                            <p:childTnLst>
                              <p:par>
                                <p:cTn id="110" presetID="6" presetClass="entr" presetSubtype="16" fill="hold" grpId="0" nodeType="afterEffect">
                                  <p:stCondLst>
                                    <p:cond delay="0"/>
                                  </p:stCondLst>
                                  <p:iterate type="lt">
                                    <p:tmPct val="0"/>
                                  </p:iterate>
                                  <p:childTnLst>
                                    <p:set>
                                      <p:cBhvr>
                                        <p:cTn id="111" dur="1" fill="hold">
                                          <p:stCondLst>
                                            <p:cond delay="0"/>
                                          </p:stCondLst>
                                        </p:cTn>
                                        <p:tgtEl>
                                          <p:spTgt spid="20"/>
                                        </p:tgtEl>
                                        <p:attrNameLst>
                                          <p:attrName>style.visibility</p:attrName>
                                        </p:attrNameLst>
                                      </p:cBhvr>
                                      <p:to>
                                        <p:strVal val="visible"/>
                                      </p:to>
                                    </p:set>
                                    <p:animEffect transition="in" filter="circle(in)">
                                      <p:cBhvr>
                                        <p:cTn id="112" dur="1000"/>
                                        <p:tgtEl>
                                          <p:spTgt spid="20"/>
                                        </p:tgtEl>
                                      </p:cBhvr>
                                    </p:animEffect>
                                  </p:childTnLst>
                                  <p:subTnLst>
                                    <p:audio>
                                      <p:cMediaNode>
                                        <p:cTn display="0" masterRel="sameClick">
                                          <p:stCondLst>
                                            <p:cond evt="begin" delay="0">
                                              <p:tn val="110"/>
                                            </p:cond>
                                          </p:stCondLst>
                                          <p:endCondLst>
                                            <p:cond evt="onStopAudio" delay="0">
                                              <p:tgtEl>
                                                <p:sldTgt/>
                                              </p:tgtEl>
                                            </p:cond>
                                          </p:endCondLst>
                                        </p:cTn>
                                        <p:tgtEl>
                                          <p:sndTgt r:embed="rId4" name="cashreg.wav"/>
                                        </p:tgtEl>
                                      </p:cMediaNode>
                                    </p:audio>
                                  </p:subTnLst>
                                </p:cTn>
                              </p:par>
                              <p:par>
                                <p:cTn id="113" presetID="34" presetClass="emph" presetSubtype="0" fill="hold" grpId="1" nodeType="withEffect">
                                  <p:stCondLst>
                                    <p:cond delay="0"/>
                                  </p:stCondLst>
                                  <p:iterate type="lt">
                                    <p:tmPct val="10000"/>
                                  </p:iterate>
                                  <p:childTnLst>
                                    <p:animMotion origin="layout" path="M 2.29167E-6 -2.96296E-6 L 2.29167E-6 -0.07222 " pathEditMode="relative" rAng="0" ptsTypes="AA">
                                      <p:cBhvr>
                                        <p:cTn id="114" dur="250" accel="50000" decel="50000" autoRev="1" fill="hold">
                                          <p:stCondLst>
                                            <p:cond delay="0"/>
                                          </p:stCondLst>
                                        </p:cTn>
                                        <p:tgtEl>
                                          <p:spTgt spid="20"/>
                                        </p:tgtEl>
                                        <p:attrNameLst>
                                          <p:attrName>ppt_x</p:attrName>
                                          <p:attrName>ppt_y</p:attrName>
                                        </p:attrNameLst>
                                      </p:cBhvr>
                                      <p:rCtr x="0" y="-3611"/>
                                    </p:animMotion>
                                    <p:animRot by="1500000">
                                      <p:cBhvr>
                                        <p:cTn id="115" dur="125" fill="hold">
                                          <p:stCondLst>
                                            <p:cond delay="0"/>
                                          </p:stCondLst>
                                        </p:cTn>
                                        <p:tgtEl>
                                          <p:spTgt spid="20"/>
                                        </p:tgtEl>
                                        <p:attrNameLst>
                                          <p:attrName>r</p:attrName>
                                        </p:attrNameLst>
                                      </p:cBhvr>
                                    </p:animRot>
                                    <p:animRot by="-1500000">
                                      <p:cBhvr>
                                        <p:cTn id="116" dur="125" fill="hold">
                                          <p:stCondLst>
                                            <p:cond delay="125"/>
                                          </p:stCondLst>
                                        </p:cTn>
                                        <p:tgtEl>
                                          <p:spTgt spid="20"/>
                                        </p:tgtEl>
                                        <p:attrNameLst>
                                          <p:attrName>r</p:attrName>
                                        </p:attrNameLst>
                                      </p:cBhvr>
                                    </p:animRot>
                                    <p:animRot by="-1500000">
                                      <p:cBhvr>
                                        <p:cTn id="117" dur="125" fill="hold">
                                          <p:stCondLst>
                                            <p:cond delay="250"/>
                                          </p:stCondLst>
                                        </p:cTn>
                                        <p:tgtEl>
                                          <p:spTgt spid="20"/>
                                        </p:tgtEl>
                                        <p:attrNameLst>
                                          <p:attrName>r</p:attrName>
                                        </p:attrNameLst>
                                      </p:cBhvr>
                                    </p:animRot>
                                    <p:animRot by="1500000">
                                      <p:cBhvr>
                                        <p:cTn id="118" dur="125" fill="hold">
                                          <p:stCondLst>
                                            <p:cond delay="375"/>
                                          </p:stCondLst>
                                        </p:cTn>
                                        <p:tgtEl>
                                          <p:spTgt spid="20"/>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3" grpId="2" animBg="1"/>
      <p:bldP spid="15" grpId="0" animBg="1"/>
      <p:bldP spid="15" grpId="2" animBg="1"/>
      <p:bldP spid="18" grpId="0" animBg="1"/>
      <p:bldP spid="18" grpId="2" animBg="1"/>
      <p:bldP spid="19" grpId="0" animBg="1"/>
      <p:bldP spid="19" grpId="2" animBg="1"/>
      <p:bldP spid="20" grpId="0" animBg="1"/>
      <p:bldP spid="20" grpId="1" animBg="1"/>
      <p:bldP spid="20"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30100" cy="6858000"/>
          </a:xfrm>
          <a:prstGeom prst="rect">
            <a:avLst/>
          </a:prstGeom>
        </p:spPr>
      </p:pic>
      <p:sp>
        <p:nvSpPr>
          <p:cNvPr id="6" name="Rectangle 5"/>
          <p:cNvSpPr/>
          <p:nvPr/>
        </p:nvSpPr>
        <p:spPr>
          <a:xfrm>
            <a:off x="3956273" y="772412"/>
            <a:ext cx="6383414" cy="707886"/>
          </a:xfrm>
          <a:prstGeom prst="rect">
            <a:avLst/>
          </a:prstGeom>
        </p:spPr>
        <p:txBody>
          <a:bodyPr wrap="none">
            <a:spAutoFit/>
          </a:bodyPr>
          <a:lstStyle/>
          <a:p>
            <a:pPr algn="ctr"/>
            <a:r>
              <a:rPr lang="vi-VN" sz="4000" dirty="0">
                <a:solidFill>
                  <a:srgbClr val="FF0000"/>
                </a:solidFill>
                <a:latin typeface="+mj-lt"/>
              </a:rPr>
              <a:t>Trò </a:t>
            </a:r>
            <a:r>
              <a:rPr lang="vi-VN" sz="4000" dirty="0" smtClean="0">
                <a:solidFill>
                  <a:srgbClr val="FF0000"/>
                </a:solidFill>
                <a:latin typeface="+mj-lt"/>
              </a:rPr>
              <a:t>chơi 2: Vòng quay kì diệu</a:t>
            </a:r>
            <a:endParaRPr lang="en-US" sz="4000" dirty="0">
              <a:latin typeface="+mj-lt"/>
            </a:endParaRPr>
          </a:p>
        </p:txBody>
      </p:sp>
      <p:sp>
        <p:nvSpPr>
          <p:cNvPr id="7" name="Title 1"/>
          <p:cNvSpPr>
            <a:spLocks noGrp="1"/>
          </p:cNvSpPr>
          <p:nvPr>
            <p:ph type="title"/>
          </p:nvPr>
        </p:nvSpPr>
        <p:spPr>
          <a:xfrm>
            <a:off x="4672013" y="1729675"/>
            <a:ext cx="7215187" cy="2774970"/>
          </a:xfrm>
        </p:spPr>
        <p:txBody>
          <a:bodyPr>
            <a:noAutofit/>
          </a:bodyPr>
          <a:lstStyle/>
          <a:p>
            <a:r>
              <a:rPr lang="vi-VN" sz="3200" dirty="0" smtClean="0"/>
              <a:t/>
            </a:r>
            <a:br>
              <a:rPr lang="vi-VN" sz="3200" dirty="0" smtClean="0"/>
            </a:br>
            <a:r>
              <a:rPr lang="vi-VN" sz="3200" dirty="0" smtClean="0"/>
              <a:t>Cách chơi như sau: </a:t>
            </a:r>
            <a:br>
              <a:rPr lang="vi-VN" sz="3200" dirty="0" smtClean="0"/>
            </a:br>
            <a:r>
              <a:rPr lang="vi-VN" sz="3200" dirty="0" smtClean="0"/>
              <a:t>Khi các con ấn vào vòng quay sẽ quay, các con ấn lần nữa vào vòng quay sẽ dừng lại. Khi dừng lại mũi tên của vòng quay chỉ vào đồ dùng nào thì các con hãy nói thật to và rõ ràng tên của đồ dùng đó nhé!</a:t>
            </a:r>
            <a:br>
              <a:rPr lang="vi-VN" sz="3200" dirty="0" smtClean="0"/>
            </a:br>
            <a:endParaRPr lang="en-US" sz="3200" dirty="0"/>
          </a:p>
        </p:txBody>
      </p:sp>
    </p:spTree>
    <p:custDataLst>
      <p:tags r:id="rId1"/>
    </p:custDataLst>
    <p:extLst>
      <p:ext uri="{BB962C8B-B14F-4D97-AF65-F5344CB8AC3E}">
        <p14:creationId xmlns:p14="http://schemas.microsoft.com/office/powerpoint/2010/main" val="374318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2"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7"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Circle Light Blue Background Royalty Free Vector">
            <a:extLst>
              <a:ext uri="{FF2B5EF4-FFF2-40B4-BE49-F238E27FC236}">
                <a16:creationId xmlns:a16="http://schemas.microsoft.com/office/drawing/2014/main" id="{125D7195-0F1B-4ACC-874C-2C88ED9FD2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66" t="8223" r="3748" b="24870"/>
          <a:stretch/>
        </p:blipFill>
        <p:spPr bwMode="auto">
          <a:xfrm>
            <a:off x="0" y="-31332"/>
            <a:ext cx="12192000" cy="6889332"/>
          </a:xfrm>
          <a:prstGeom prst="rect">
            <a:avLst/>
          </a:prstGeom>
          <a:noFill/>
          <a:extLst>
            <a:ext uri="{909E8E84-426E-40DD-AFC4-6F175D3DCCD1}">
              <a14:hiddenFill xmlns:a14="http://schemas.microsoft.com/office/drawing/2010/main">
                <a:solidFill>
                  <a:srgbClr val="FFFFFF"/>
                </a:solidFill>
              </a14:hiddenFill>
            </a:ext>
          </a:extLst>
        </p:spPr>
      </p:pic>
      <p:sp>
        <p:nvSpPr>
          <p:cNvPr id="238" name="Freeform: Shape 237">
            <a:extLst>
              <a:ext uri="{FF2B5EF4-FFF2-40B4-BE49-F238E27FC236}">
                <a16:creationId xmlns:a16="http://schemas.microsoft.com/office/drawing/2014/main" id="{21DBBBDF-4715-4F93-A1A3-0098C61E20A3}"/>
              </a:ext>
            </a:extLst>
          </p:cNvPr>
          <p:cNvSpPr/>
          <p:nvPr/>
        </p:nvSpPr>
        <p:spPr>
          <a:xfrm>
            <a:off x="3828890" y="5548637"/>
            <a:ext cx="4534220" cy="1149173"/>
          </a:xfrm>
          <a:custGeom>
            <a:avLst/>
            <a:gdLst>
              <a:gd name="connsiteX0" fmla="*/ 1193175 w 4534220"/>
              <a:gd name="connsiteY0" fmla="*/ 0 h 1149173"/>
              <a:gd name="connsiteX1" fmla="*/ 3341046 w 4534220"/>
              <a:gd name="connsiteY1" fmla="*/ 0 h 1149173"/>
              <a:gd name="connsiteX2" fmla="*/ 3708005 w 4534220"/>
              <a:gd name="connsiteY2" fmla="*/ 756632 h 1149173"/>
              <a:gd name="connsiteX3" fmla="*/ 4468795 w 4534220"/>
              <a:gd name="connsiteY3" fmla="*/ 756632 h 1149173"/>
              <a:gd name="connsiteX4" fmla="*/ 4534220 w 4534220"/>
              <a:gd name="connsiteY4" fmla="*/ 822057 h 1149173"/>
              <a:gd name="connsiteX5" fmla="*/ 4534220 w 4534220"/>
              <a:gd name="connsiteY5" fmla="*/ 1083748 h 1149173"/>
              <a:gd name="connsiteX6" fmla="*/ 4468795 w 4534220"/>
              <a:gd name="connsiteY6" fmla="*/ 1149173 h 1149173"/>
              <a:gd name="connsiteX7" fmla="*/ 65425 w 4534220"/>
              <a:gd name="connsiteY7" fmla="*/ 1149173 h 1149173"/>
              <a:gd name="connsiteX8" fmla="*/ 0 w 4534220"/>
              <a:gd name="connsiteY8" fmla="*/ 1083748 h 1149173"/>
              <a:gd name="connsiteX9" fmla="*/ 0 w 4534220"/>
              <a:gd name="connsiteY9" fmla="*/ 822057 h 1149173"/>
              <a:gd name="connsiteX10" fmla="*/ 65425 w 4534220"/>
              <a:gd name="connsiteY10" fmla="*/ 756632 h 1149173"/>
              <a:gd name="connsiteX11" fmla="*/ 826216 w 4534220"/>
              <a:gd name="connsiteY11" fmla="*/ 756632 h 114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220" h="1149173">
                <a:moveTo>
                  <a:pt x="1193175" y="0"/>
                </a:moveTo>
                <a:lnTo>
                  <a:pt x="3341046" y="0"/>
                </a:lnTo>
                <a:lnTo>
                  <a:pt x="3708005" y="756632"/>
                </a:lnTo>
                <a:lnTo>
                  <a:pt x="4468795" y="756632"/>
                </a:lnTo>
                <a:cubicBezTo>
                  <a:pt x="4504928" y="756632"/>
                  <a:pt x="4534220" y="785924"/>
                  <a:pt x="4534220" y="822057"/>
                </a:cubicBezTo>
                <a:lnTo>
                  <a:pt x="4534220" y="1083748"/>
                </a:lnTo>
                <a:cubicBezTo>
                  <a:pt x="4534220" y="1119881"/>
                  <a:pt x="4504928" y="1149173"/>
                  <a:pt x="4468795" y="1149173"/>
                </a:cubicBezTo>
                <a:lnTo>
                  <a:pt x="65425" y="1149173"/>
                </a:lnTo>
                <a:cubicBezTo>
                  <a:pt x="29292" y="1149173"/>
                  <a:pt x="0" y="1119881"/>
                  <a:pt x="0" y="1083748"/>
                </a:cubicBezTo>
                <a:lnTo>
                  <a:pt x="0" y="822057"/>
                </a:lnTo>
                <a:cubicBezTo>
                  <a:pt x="0" y="785924"/>
                  <a:pt x="29292" y="756632"/>
                  <a:pt x="65425" y="756632"/>
                </a:cubicBezTo>
                <a:lnTo>
                  <a:pt x="826216" y="756632"/>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Circle: Hollow 200">
            <a:extLst>
              <a:ext uri="{FF2B5EF4-FFF2-40B4-BE49-F238E27FC236}">
                <a16:creationId xmlns:a16="http://schemas.microsoft.com/office/drawing/2014/main" id="{DB9F5274-672D-4331-ACA3-C923D634DBE4}"/>
              </a:ext>
            </a:extLst>
          </p:cNvPr>
          <p:cNvSpPr/>
          <p:nvPr/>
        </p:nvSpPr>
        <p:spPr>
          <a:xfrm>
            <a:off x="3683110" y="1225826"/>
            <a:ext cx="4680000" cy="4680000"/>
          </a:xfrm>
          <a:prstGeom prst="donut">
            <a:avLst>
              <a:gd name="adj" fmla="val 7995"/>
            </a:avLst>
          </a:prstGeom>
          <a:gradFill>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Oval 201">
            <a:extLst>
              <a:ext uri="{FF2B5EF4-FFF2-40B4-BE49-F238E27FC236}">
                <a16:creationId xmlns:a16="http://schemas.microsoft.com/office/drawing/2014/main" id="{1F536E87-4E3F-4CC7-BAF4-32B8BADA7BB3}"/>
              </a:ext>
            </a:extLst>
          </p:cNvPr>
          <p:cNvSpPr/>
          <p:nvPr/>
        </p:nvSpPr>
        <p:spPr>
          <a:xfrm>
            <a:off x="8019199" y="2895600"/>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C4E88E96-4A9D-4530-9B57-AAE8C67F05AB}"/>
              </a:ext>
            </a:extLst>
          </p:cNvPr>
          <p:cNvSpPr/>
          <p:nvPr/>
        </p:nvSpPr>
        <p:spPr>
          <a:xfrm>
            <a:off x="800828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1FEC8EE4-A2F2-48E5-A509-15789D081FAE}"/>
              </a:ext>
            </a:extLst>
          </p:cNvPr>
          <p:cNvSpPr/>
          <p:nvPr/>
        </p:nvSpPr>
        <p:spPr>
          <a:xfrm>
            <a:off x="7541093" y="492614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A5CBADB5-379B-4BDA-9D24-CAB5ABFE0049}"/>
              </a:ext>
            </a:extLst>
          </p:cNvPr>
          <p:cNvSpPr/>
          <p:nvPr/>
        </p:nvSpPr>
        <p:spPr>
          <a:xfrm>
            <a:off x="6583536" y="555280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E332926B-3D3A-4E8C-9F8E-9FE2AE8F371C}"/>
              </a:ext>
            </a:extLst>
          </p:cNvPr>
          <p:cNvSpPr/>
          <p:nvPr/>
        </p:nvSpPr>
        <p:spPr>
          <a:xfrm>
            <a:off x="5381771" y="553306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C91C8033-4ED9-4DA3-83E7-406EFA66847E}"/>
              </a:ext>
            </a:extLst>
          </p:cNvPr>
          <p:cNvSpPr/>
          <p:nvPr/>
        </p:nvSpPr>
        <p:spPr>
          <a:xfrm>
            <a:off x="4391134" y="496782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15CBB3F-5559-4F79-B25E-BBAAF5AB8133}"/>
              </a:ext>
            </a:extLst>
          </p:cNvPr>
          <p:cNvSpPr/>
          <p:nvPr/>
        </p:nvSpPr>
        <p:spPr>
          <a:xfrm>
            <a:off x="386672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AE329F6B-AF0C-4162-A3EE-07C6F7DAAC18}"/>
              </a:ext>
            </a:extLst>
          </p:cNvPr>
          <p:cNvSpPr/>
          <p:nvPr/>
        </p:nvSpPr>
        <p:spPr>
          <a:xfrm>
            <a:off x="3883196" y="285045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4D64325-9D44-4878-B04E-40F83539C62B}"/>
              </a:ext>
            </a:extLst>
          </p:cNvPr>
          <p:cNvSpPr/>
          <p:nvPr/>
        </p:nvSpPr>
        <p:spPr>
          <a:xfrm>
            <a:off x="4410135" y="1947498"/>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E8D39F06-8A72-4BF3-91A6-99315375F899}"/>
              </a:ext>
            </a:extLst>
          </p:cNvPr>
          <p:cNvSpPr/>
          <p:nvPr/>
        </p:nvSpPr>
        <p:spPr>
          <a:xfrm>
            <a:off x="5381771" y="1415215"/>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594CBD55-2E9A-4653-B97A-EC9DFFC644A2}"/>
              </a:ext>
            </a:extLst>
          </p:cNvPr>
          <p:cNvSpPr/>
          <p:nvPr/>
        </p:nvSpPr>
        <p:spPr>
          <a:xfrm>
            <a:off x="6479126" y="1398001"/>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0E4EF22-43A8-48C2-BC6F-1B85E945A66D}"/>
              </a:ext>
            </a:extLst>
          </p:cNvPr>
          <p:cNvSpPr/>
          <p:nvPr/>
        </p:nvSpPr>
        <p:spPr>
          <a:xfrm>
            <a:off x="7436368" y="196722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D05997F9-80DC-4E4D-837B-BA2C20A4934A}"/>
              </a:ext>
            </a:extLst>
          </p:cNvPr>
          <p:cNvSpPr/>
          <p:nvPr/>
        </p:nvSpPr>
        <p:spPr>
          <a:xfrm rot="9000000">
            <a:off x="5480308" y="1482308"/>
            <a:ext cx="911062" cy="1831573"/>
          </a:xfrm>
          <a:custGeom>
            <a:avLst/>
            <a:gdLst>
              <a:gd name="connsiteX0" fmla="*/ 0 w 911062"/>
              <a:gd name="connsiteY0" fmla="*/ 1578006 h 1831573"/>
              <a:gd name="connsiteX1" fmla="*/ 911062 w 911062"/>
              <a:gd name="connsiteY1" fmla="*/ 0 h 1831573"/>
              <a:gd name="connsiteX2" fmla="*/ 911062 w 911062"/>
              <a:gd name="connsiteY2" fmla="*/ 1831573 h 1831573"/>
              <a:gd name="connsiteX3" fmla="*/ 722833 w 911062"/>
              <a:gd name="connsiteY3" fmla="*/ 1817490 h 1831573"/>
              <a:gd name="connsiteX4" fmla="*/ 159565 w 911062"/>
              <a:gd name="connsiteY4" fmla="*/ 1659691 h 1831573"/>
              <a:gd name="connsiteX5" fmla="*/ 0 w 911062"/>
              <a:gd name="connsiteY5" fmla="*/ 1578006 h 18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62" h="1831573">
                <a:moveTo>
                  <a:pt x="0" y="1578006"/>
                </a:moveTo>
                <a:lnTo>
                  <a:pt x="911062" y="0"/>
                </a:lnTo>
                <a:lnTo>
                  <a:pt x="911062" y="1831573"/>
                </a:lnTo>
                <a:lnTo>
                  <a:pt x="722833" y="1817490"/>
                </a:lnTo>
                <a:cubicBezTo>
                  <a:pt x="531925" y="1793801"/>
                  <a:pt x="342135" y="1741747"/>
                  <a:pt x="159565" y="1659691"/>
                </a:cubicBezTo>
                <a:lnTo>
                  <a:pt x="0" y="1578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4A55BA5B-E772-4480-A8F8-DFE1B5C486AF}"/>
              </a:ext>
            </a:extLst>
          </p:cNvPr>
          <p:cNvSpPr/>
          <p:nvPr/>
        </p:nvSpPr>
        <p:spPr>
          <a:xfrm rot="9000000">
            <a:off x="4623589" y="1968981"/>
            <a:ext cx="963241" cy="1912325"/>
          </a:xfrm>
          <a:custGeom>
            <a:avLst/>
            <a:gdLst>
              <a:gd name="connsiteX0" fmla="*/ 0 w 963241"/>
              <a:gd name="connsiteY0" fmla="*/ 1912325 h 1912325"/>
              <a:gd name="connsiteX1" fmla="*/ 0 w 963241"/>
              <a:gd name="connsiteY1" fmla="*/ 2311 h 1912325"/>
              <a:gd name="connsiteX2" fmla="*/ 1334 w 963241"/>
              <a:gd name="connsiteY2" fmla="*/ 0 h 1912325"/>
              <a:gd name="connsiteX3" fmla="*/ 963241 w 963241"/>
              <a:gd name="connsiteY3" fmla="*/ 1666072 h 1912325"/>
              <a:gd name="connsiteX4" fmla="*/ 876116 w 963241"/>
              <a:gd name="connsiteY4" fmla="*/ 1713812 h 1912325"/>
              <a:gd name="connsiteX5" fmla="*/ 147553 w 963241"/>
              <a:gd name="connsiteY5" fmla="*/ 1909030 h 1912325"/>
              <a:gd name="connsiteX6" fmla="*/ 0 w 963241"/>
              <a:gd name="connsiteY6" fmla="*/ 1912325 h 191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241" h="1912325">
                <a:moveTo>
                  <a:pt x="0" y="1912325"/>
                </a:moveTo>
                <a:lnTo>
                  <a:pt x="0" y="2311"/>
                </a:lnTo>
                <a:lnTo>
                  <a:pt x="1334" y="0"/>
                </a:lnTo>
                <a:lnTo>
                  <a:pt x="963241" y="1666072"/>
                </a:lnTo>
                <a:lnTo>
                  <a:pt x="876116" y="1713812"/>
                </a:lnTo>
                <a:cubicBezTo>
                  <a:pt x="648145" y="1824792"/>
                  <a:pt x="400470" y="1891156"/>
                  <a:pt x="147553" y="1909030"/>
                </a:cubicBezTo>
                <a:lnTo>
                  <a:pt x="0" y="19123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oup 2"/>
          <p:cNvGrpSpPr/>
          <p:nvPr/>
        </p:nvGrpSpPr>
        <p:grpSpPr>
          <a:xfrm>
            <a:off x="3939391" y="1550596"/>
            <a:ext cx="4167438" cy="4098749"/>
            <a:chOff x="3939391" y="1550596"/>
            <a:chExt cx="4167438" cy="4098749"/>
          </a:xfrm>
        </p:grpSpPr>
        <p:pic>
          <p:nvPicPr>
            <p:cNvPr id="49" name="Picture 4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5721" r="93683"/>
                      </a14:imgEffect>
                    </a14:imgLayer>
                  </a14:imgProps>
                </a:ext>
                <a:ext uri="{28A0092B-C50C-407E-A947-70E740481C1C}">
                  <a14:useLocalDpi xmlns:a14="http://schemas.microsoft.com/office/drawing/2010/main" val="0"/>
                </a:ext>
              </a:extLst>
            </a:blip>
            <a:srcRect l="5641" t="24167" r="6128" b="23750"/>
            <a:stretch/>
          </p:blipFill>
          <p:spPr>
            <a:xfrm rot="2569172">
              <a:off x="4552930" y="2306154"/>
              <a:ext cx="937143" cy="553867"/>
            </a:xfrm>
            <a:prstGeom prst="rect">
              <a:avLst/>
            </a:prstGeom>
          </p:spPr>
        </p:pic>
        <p:grpSp>
          <p:nvGrpSpPr>
            <p:cNvPr id="2" name="Group 1"/>
            <p:cNvGrpSpPr/>
            <p:nvPr/>
          </p:nvGrpSpPr>
          <p:grpSpPr>
            <a:xfrm>
              <a:off x="3939391" y="1550596"/>
              <a:ext cx="4167438" cy="4098749"/>
              <a:chOff x="3939391" y="1550596"/>
              <a:chExt cx="4167438" cy="4098749"/>
            </a:xfrm>
          </p:grpSpPr>
          <p:sp>
            <p:nvSpPr>
              <p:cNvPr id="178" name="Freeform: Shape 177">
                <a:extLst>
                  <a:ext uri="{FF2B5EF4-FFF2-40B4-BE49-F238E27FC236}">
                    <a16:creationId xmlns:a16="http://schemas.microsoft.com/office/drawing/2014/main" id="{308E873C-7B6E-4A2D-83C9-BB5D3AA3F85B}"/>
                  </a:ext>
                </a:extLst>
              </p:cNvPr>
              <p:cNvSpPr/>
              <p:nvPr/>
            </p:nvSpPr>
            <p:spPr>
              <a:xfrm rot="9000000">
                <a:off x="5523109" y="1550596"/>
                <a:ext cx="1645044" cy="1646576"/>
              </a:xfrm>
              <a:custGeom>
                <a:avLst/>
                <a:gdLst>
                  <a:gd name="connsiteX0" fmla="*/ 694393 w 1645044"/>
                  <a:gd name="connsiteY0" fmla="*/ 1646576 h 1646576"/>
                  <a:gd name="connsiteX1" fmla="*/ 543870 w 1645044"/>
                  <a:gd name="connsiteY1" fmla="*/ 1549232 h 1646576"/>
                  <a:gd name="connsiteX2" fmla="*/ 17671 w 1645044"/>
                  <a:gd name="connsiteY2" fmla="*/ 982015 h 1646576"/>
                  <a:gd name="connsiteX3" fmla="*/ 0 w 1645044"/>
                  <a:gd name="connsiteY3" fmla="*/ 949766 h 1646576"/>
                  <a:gd name="connsiteX4" fmla="*/ 1645044 w 1645044"/>
                  <a:gd name="connsiteY4" fmla="*/ 0 h 1646576"/>
                  <a:gd name="connsiteX5" fmla="*/ 694393 w 1645044"/>
                  <a:gd name="connsiteY5" fmla="*/ 1646576 h 164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044" h="1646576">
                    <a:moveTo>
                      <a:pt x="694393" y="1646576"/>
                    </a:moveTo>
                    <a:lnTo>
                      <a:pt x="543870" y="1549232"/>
                    </a:lnTo>
                    <a:cubicBezTo>
                      <a:pt x="327407" y="1393122"/>
                      <a:pt x="150716" y="1199229"/>
                      <a:pt x="17671" y="982015"/>
                    </a:cubicBezTo>
                    <a:lnTo>
                      <a:pt x="0" y="949766"/>
                    </a:lnTo>
                    <a:lnTo>
                      <a:pt x="1645044" y="0"/>
                    </a:lnTo>
                    <a:lnTo>
                      <a:pt x="694393" y="164657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725AE515-686A-429B-B4D1-CCBC12B14A9E}"/>
                  </a:ext>
                </a:extLst>
              </p:cNvPr>
              <p:cNvSpPr/>
              <p:nvPr/>
            </p:nvSpPr>
            <p:spPr>
              <a:xfrm rot="9000000">
                <a:off x="5725560" y="2160430"/>
                <a:ext cx="1887402" cy="945448"/>
              </a:xfrm>
              <a:custGeom>
                <a:avLst/>
                <a:gdLst>
                  <a:gd name="connsiteX0" fmla="*/ 249840 w 1887402"/>
                  <a:gd name="connsiteY0" fmla="*/ 945448 h 945448"/>
                  <a:gd name="connsiteX1" fmla="*/ 197947 w 1887402"/>
                  <a:gd name="connsiteY1" fmla="*/ 850744 h 945448"/>
                  <a:gd name="connsiteX2" fmla="*/ 2729 w 1887402"/>
                  <a:gd name="connsiteY2" fmla="*/ 122181 h 945448"/>
                  <a:gd name="connsiteX3" fmla="*/ 0 w 1887402"/>
                  <a:gd name="connsiteY3" fmla="*/ 0 h 945448"/>
                  <a:gd name="connsiteX4" fmla="*/ 1887402 w 1887402"/>
                  <a:gd name="connsiteY4" fmla="*/ 1 h 945448"/>
                  <a:gd name="connsiteX5" fmla="*/ 249840 w 1887402"/>
                  <a:gd name="connsiteY5" fmla="*/ 945448 h 94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402" h="945448">
                    <a:moveTo>
                      <a:pt x="249840" y="945448"/>
                    </a:moveTo>
                    <a:lnTo>
                      <a:pt x="197947" y="850744"/>
                    </a:lnTo>
                    <a:cubicBezTo>
                      <a:pt x="86967" y="622774"/>
                      <a:pt x="20603" y="375099"/>
                      <a:pt x="2729" y="122181"/>
                    </a:cubicBezTo>
                    <a:lnTo>
                      <a:pt x="0" y="0"/>
                    </a:lnTo>
                    <a:lnTo>
                      <a:pt x="1887402" y="1"/>
                    </a:lnTo>
                    <a:lnTo>
                      <a:pt x="249840" y="9454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FBABB896-D747-439F-837E-A213FBD761C8}"/>
                  </a:ext>
                </a:extLst>
              </p:cNvPr>
              <p:cNvSpPr/>
              <p:nvPr/>
            </p:nvSpPr>
            <p:spPr>
              <a:xfrm rot="9000000">
                <a:off x="4002554" y="2415992"/>
                <a:ext cx="1661542" cy="1657839"/>
              </a:xfrm>
              <a:custGeom>
                <a:avLst/>
                <a:gdLst>
                  <a:gd name="connsiteX0" fmla="*/ 957153 w 1661542"/>
                  <a:gd name="connsiteY0" fmla="*/ 1657839 h 1657839"/>
                  <a:gd name="connsiteX1" fmla="*/ 0 w 1661542"/>
                  <a:gd name="connsiteY1" fmla="*/ 0 h 1657839"/>
                  <a:gd name="connsiteX2" fmla="*/ 1661542 w 1661542"/>
                  <a:gd name="connsiteY2" fmla="*/ 959292 h 1657839"/>
                  <a:gd name="connsiteX3" fmla="*/ 1564198 w 1661542"/>
                  <a:gd name="connsiteY3" fmla="*/ 1109816 h 1657839"/>
                  <a:gd name="connsiteX4" fmla="*/ 996981 w 1661542"/>
                  <a:gd name="connsiteY4" fmla="*/ 1636015 h 1657839"/>
                  <a:gd name="connsiteX5" fmla="*/ 957153 w 1661542"/>
                  <a:gd name="connsiteY5" fmla="*/ 1657839 h 1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42" h="1657839">
                    <a:moveTo>
                      <a:pt x="957153" y="1657839"/>
                    </a:moveTo>
                    <a:lnTo>
                      <a:pt x="0" y="0"/>
                    </a:lnTo>
                    <a:lnTo>
                      <a:pt x="1661542" y="959292"/>
                    </a:lnTo>
                    <a:lnTo>
                      <a:pt x="1564198" y="1109816"/>
                    </a:lnTo>
                    <a:cubicBezTo>
                      <a:pt x="1408087" y="1326279"/>
                      <a:pt x="1214194" y="1502970"/>
                      <a:pt x="996981" y="1636015"/>
                    </a:cubicBezTo>
                    <a:lnTo>
                      <a:pt x="957153" y="1657839"/>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6" name="Freeform: Shape 185">
                <a:extLst>
                  <a:ext uri="{FF2B5EF4-FFF2-40B4-BE49-F238E27FC236}">
                    <a16:creationId xmlns:a16="http://schemas.microsoft.com/office/drawing/2014/main" id="{6A52275D-49DD-4CE1-919B-EA433E219466}"/>
                  </a:ext>
                </a:extLst>
              </p:cNvPr>
              <p:cNvSpPr/>
              <p:nvPr/>
            </p:nvSpPr>
            <p:spPr>
              <a:xfrm rot="9000000">
                <a:off x="6231099" y="3015729"/>
                <a:ext cx="1875730" cy="936435"/>
              </a:xfrm>
              <a:custGeom>
                <a:avLst/>
                <a:gdLst>
                  <a:gd name="connsiteX0" fmla="*/ 503 w 1875730"/>
                  <a:gd name="connsiteY0" fmla="*/ 936435 h 936435"/>
                  <a:gd name="connsiteX1" fmla="*/ 0 w 1875730"/>
                  <a:gd name="connsiteY1" fmla="*/ 913889 h 936435"/>
                  <a:gd name="connsiteX2" fmla="*/ 172093 w 1875730"/>
                  <a:gd name="connsiteY2" fmla="*/ 159565 h 936435"/>
                  <a:gd name="connsiteX3" fmla="*/ 253778 w 1875730"/>
                  <a:gd name="connsiteY3" fmla="*/ 0 h 936435"/>
                  <a:gd name="connsiteX4" fmla="*/ 1875730 w 1875730"/>
                  <a:gd name="connsiteY4" fmla="*/ 936435 h 936435"/>
                  <a:gd name="connsiteX5" fmla="*/ 503 w 1875730"/>
                  <a:gd name="connsiteY5" fmla="*/ 936435 h 9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5730" h="936435">
                    <a:moveTo>
                      <a:pt x="503" y="936435"/>
                    </a:moveTo>
                    <a:lnTo>
                      <a:pt x="0" y="913889"/>
                    </a:lnTo>
                    <a:cubicBezTo>
                      <a:pt x="6614" y="659254"/>
                      <a:pt x="62686" y="402992"/>
                      <a:pt x="172093" y="159565"/>
                    </a:cubicBezTo>
                    <a:lnTo>
                      <a:pt x="253778" y="0"/>
                    </a:lnTo>
                    <a:lnTo>
                      <a:pt x="1875730" y="936435"/>
                    </a:lnTo>
                    <a:lnTo>
                      <a:pt x="503" y="93643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8" name="Freeform: Shape 187">
                <a:extLst>
                  <a:ext uri="{FF2B5EF4-FFF2-40B4-BE49-F238E27FC236}">
                    <a16:creationId xmlns:a16="http://schemas.microsoft.com/office/drawing/2014/main" id="{359A5F7D-3100-44CD-A1D7-E6E677B066F6}"/>
                  </a:ext>
                </a:extLst>
              </p:cNvPr>
              <p:cNvSpPr/>
              <p:nvPr/>
            </p:nvSpPr>
            <p:spPr>
              <a:xfrm rot="9000000">
                <a:off x="3939391" y="3180718"/>
                <a:ext cx="1902124" cy="951673"/>
              </a:xfrm>
              <a:custGeom>
                <a:avLst/>
                <a:gdLst>
                  <a:gd name="connsiteX0" fmla="*/ 1648346 w 1902124"/>
                  <a:gd name="connsiteY0" fmla="*/ 951673 h 951673"/>
                  <a:gd name="connsiteX1" fmla="*/ 0 w 1902124"/>
                  <a:gd name="connsiteY1" fmla="*/ 0 h 951673"/>
                  <a:gd name="connsiteX2" fmla="*/ 1901280 w 1902124"/>
                  <a:gd name="connsiteY2" fmla="*/ 0 h 951673"/>
                  <a:gd name="connsiteX3" fmla="*/ 1902124 w 1902124"/>
                  <a:gd name="connsiteY3" fmla="*/ 37786 h 951673"/>
                  <a:gd name="connsiteX4" fmla="*/ 1730031 w 1902124"/>
                  <a:gd name="connsiteY4" fmla="*/ 792109 h 951673"/>
                  <a:gd name="connsiteX5" fmla="*/ 1648346 w 1902124"/>
                  <a:gd name="connsiteY5" fmla="*/ 951673 h 95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124" h="951673">
                    <a:moveTo>
                      <a:pt x="1648346" y="951673"/>
                    </a:moveTo>
                    <a:lnTo>
                      <a:pt x="0" y="0"/>
                    </a:lnTo>
                    <a:lnTo>
                      <a:pt x="1901280" y="0"/>
                    </a:lnTo>
                    <a:lnTo>
                      <a:pt x="1902124" y="37786"/>
                    </a:lnTo>
                    <a:cubicBezTo>
                      <a:pt x="1895510" y="292420"/>
                      <a:pt x="1839438" y="548682"/>
                      <a:pt x="1730031" y="792109"/>
                    </a:cubicBezTo>
                    <a:lnTo>
                      <a:pt x="1648346" y="951673"/>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0" name="Freeform: Shape 189">
                <a:extLst>
                  <a:ext uri="{FF2B5EF4-FFF2-40B4-BE49-F238E27FC236}">
                    <a16:creationId xmlns:a16="http://schemas.microsoft.com/office/drawing/2014/main" id="{1F51D06B-63CA-476E-8F7C-714A91492850}"/>
                  </a:ext>
                </a:extLst>
              </p:cNvPr>
              <p:cNvSpPr/>
              <p:nvPr/>
            </p:nvSpPr>
            <p:spPr>
              <a:xfrm rot="9000000">
                <a:off x="5620637" y="3706333"/>
                <a:ext cx="977045" cy="1943012"/>
              </a:xfrm>
              <a:custGeom>
                <a:avLst/>
                <a:gdLst>
                  <a:gd name="connsiteX0" fmla="*/ 1765 w 977045"/>
                  <a:gd name="connsiteY0" fmla="*/ 1943012 h 1943012"/>
                  <a:gd name="connsiteX1" fmla="*/ 472 w 977045"/>
                  <a:gd name="connsiteY1" fmla="*/ 1942266 h 1943012"/>
                  <a:gd name="connsiteX2" fmla="*/ 0 w 977045"/>
                  <a:gd name="connsiteY2" fmla="*/ 1941448 h 1943012"/>
                  <a:gd name="connsiteX3" fmla="*/ 0 w 977045"/>
                  <a:gd name="connsiteY3" fmla="*/ 1411 h 1943012"/>
                  <a:gd name="connsiteX4" fmla="*/ 63157 w 977045"/>
                  <a:gd name="connsiteY4" fmla="*/ 0 h 1943012"/>
                  <a:gd name="connsiteX5" fmla="*/ 817481 w 977045"/>
                  <a:gd name="connsiteY5" fmla="*/ 172093 h 1943012"/>
                  <a:gd name="connsiteX6" fmla="*/ 977045 w 977045"/>
                  <a:gd name="connsiteY6" fmla="*/ 253778 h 1943012"/>
                  <a:gd name="connsiteX7" fmla="*/ 1765 w 977045"/>
                  <a:gd name="connsiteY7" fmla="*/ 1943012 h 19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045" h="1943012">
                    <a:moveTo>
                      <a:pt x="1765" y="1943012"/>
                    </a:moveTo>
                    <a:lnTo>
                      <a:pt x="472" y="1942266"/>
                    </a:lnTo>
                    <a:lnTo>
                      <a:pt x="0" y="1941448"/>
                    </a:lnTo>
                    <a:lnTo>
                      <a:pt x="0" y="1411"/>
                    </a:lnTo>
                    <a:lnTo>
                      <a:pt x="63157" y="0"/>
                    </a:lnTo>
                    <a:cubicBezTo>
                      <a:pt x="317792" y="6614"/>
                      <a:pt x="574054" y="62686"/>
                      <a:pt x="817481" y="172093"/>
                    </a:cubicBezTo>
                    <a:lnTo>
                      <a:pt x="977045" y="253778"/>
                    </a:lnTo>
                    <a:lnTo>
                      <a:pt x="1765" y="194301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 name="Freeform: Shape 191">
                <a:extLst>
                  <a:ext uri="{FF2B5EF4-FFF2-40B4-BE49-F238E27FC236}">
                    <a16:creationId xmlns:a16="http://schemas.microsoft.com/office/drawing/2014/main" id="{B9402556-599A-4AC4-805D-C62208D821F4}"/>
                  </a:ext>
                </a:extLst>
              </p:cNvPr>
              <p:cNvSpPr/>
              <p:nvPr/>
            </p:nvSpPr>
            <p:spPr>
              <a:xfrm rot="9000000">
                <a:off x="6367255" y="3096860"/>
                <a:ext cx="1608755" cy="1612713"/>
              </a:xfrm>
              <a:custGeom>
                <a:avLst/>
                <a:gdLst>
                  <a:gd name="connsiteX0" fmla="*/ 1608755 w 1608755"/>
                  <a:gd name="connsiteY0" fmla="*/ 1612713 h 1612713"/>
                  <a:gd name="connsiteX1" fmla="*/ 0 w 1608755"/>
                  <a:gd name="connsiteY1" fmla="*/ 683898 h 1612713"/>
                  <a:gd name="connsiteX2" fmla="*/ 97344 w 1608755"/>
                  <a:gd name="connsiteY2" fmla="*/ 533374 h 1612713"/>
                  <a:gd name="connsiteX3" fmla="*/ 664561 w 1608755"/>
                  <a:gd name="connsiteY3" fmla="*/ 7176 h 1612713"/>
                  <a:gd name="connsiteX4" fmla="*/ 677655 w 1608755"/>
                  <a:gd name="connsiteY4" fmla="*/ 0 h 1612713"/>
                  <a:gd name="connsiteX5" fmla="*/ 1608755 w 1608755"/>
                  <a:gd name="connsiteY5" fmla="*/ 1612713 h 161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755" h="1612713">
                    <a:moveTo>
                      <a:pt x="1608755" y="1612713"/>
                    </a:moveTo>
                    <a:lnTo>
                      <a:pt x="0" y="683898"/>
                    </a:lnTo>
                    <a:lnTo>
                      <a:pt x="97344" y="533374"/>
                    </a:lnTo>
                    <a:cubicBezTo>
                      <a:pt x="253454" y="316912"/>
                      <a:pt x="447348" y="140221"/>
                      <a:pt x="664561" y="7176"/>
                    </a:cubicBezTo>
                    <a:lnTo>
                      <a:pt x="677655" y="0"/>
                    </a:lnTo>
                    <a:lnTo>
                      <a:pt x="1608755" y="1612713"/>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Freeform: Shape 193">
                <a:extLst>
                  <a:ext uri="{FF2B5EF4-FFF2-40B4-BE49-F238E27FC236}">
                    <a16:creationId xmlns:a16="http://schemas.microsoft.com/office/drawing/2014/main" id="{FC0519B8-D642-4C02-99A2-3B3B2336066A}"/>
                  </a:ext>
                </a:extLst>
              </p:cNvPr>
              <p:cNvSpPr/>
              <p:nvPr/>
            </p:nvSpPr>
            <p:spPr>
              <a:xfrm rot="9000000">
                <a:off x="4438240" y="4047979"/>
                <a:ext cx="1887062" cy="941785"/>
              </a:xfrm>
              <a:custGeom>
                <a:avLst/>
                <a:gdLst>
                  <a:gd name="connsiteX0" fmla="*/ 0 w 1887062"/>
                  <a:gd name="connsiteY0" fmla="*/ 941785 h 941785"/>
                  <a:gd name="connsiteX1" fmla="*/ 1631219 w 1887062"/>
                  <a:gd name="connsiteY1" fmla="*/ 0 h 941785"/>
                  <a:gd name="connsiteX2" fmla="*/ 1689456 w 1887062"/>
                  <a:gd name="connsiteY2" fmla="*/ 106280 h 941785"/>
                  <a:gd name="connsiteX3" fmla="*/ 1884674 w 1887062"/>
                  <a:gd name="connsiteY3" fmla="*/ 834843 h 941785"/>
                  <a:gd name="connsiteX4" fmla="*/ 1887062 w 1887062"/>
                  <a:gd name="connsiteY4" fmla="*/ 941785 h 941785"/>
                  <a:gd name="connsiteX5" fmla="*/ 0 w 1887062"/>
                  <a:gd name="connsiteY5" fmla="*/ 941785 h 9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062" h="941785">
                    <a:moveTo>
                      <a:pt x="0" y="941785"/>
                    </a:moveTo>
                    <a:lnTo>
                      <a:pt x="1631219" y="0"/>
                    </a:lnTo>
                    <a:lnTo>
                      <a:pt x="1689456" y="106280"/>
                    </a:lnTo>
                    <a:cubicBezTo>
                      <a:pt x="1800435" y="334251"/>
                      <a:pt x="1866799" y="581925"/>
                      <a:pt x="1884674" y="834843"/>
                    </a:cubicBezTo>
                    <a:lnTo>
                      <a:pt x="1887062" y="941785"/>
                    </a:lnTo>
                    <a:lnTo>
                      <a:pt x="0" y="94178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2F5F4EEC-25AA-40E1-967F-67B19811FC8F}"/>
                  </a:ext>
                </a:extLst>
              </p:cNvPr>
              <p:cNvSpPr/>
              <p:nvPr/>
            </p:nvSpPr>
            <p:spPr>
              <a:xfrm rot="9000000">
                <a:off x="6529510" y="3283719"/>
                <a:ext cx="923991" cy="1859828"/>
              </a:xfrm>
              <a:custGeom>
                <a:avLst/>
                <a:gdLst>
                  <a:gd name="connsiteX0" fmla="*/ 923991 w 923991"/>
                  <a:gd name="connsiteY0" fmla="*/ 1859828 h 1859828"/>
                  <a:gd name="connsiteX1" fmla="*/ 0 w 923991"/>
                  <a:gd name="connsiteY1" fmla="*/ 259428 h 1859828"/>
                  <a:gd name="connsiteX2" fmla="*/ 113859 w 923991"/>
                  <a:gd name="connsiteY2" fmla="*/ 197039 h 1859828"/>
                  <a:gd name="connsiteX3" fmla="*/ 842422 w 923991"/>
                  <a:gd name="connsiteY3" fmla="*/ 1821 h 1859828"/>
                  <a:gd name="connsiteX4" fmla="*/ 923991 w 923991"/>
                  <a:gd name="connsiteY4" fmla="*/ 0 h 1859828"/>
                  <a:gd name="connsiteX5" fmla="*/ 923991 w 923991"/>
                  <a:gd name="connsiteY5" fmla="*/ 1859828 h 185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91" h="1859828">
                    <a:moveTo>
                      <a:pt x="923991" y="1859828"/>
                    </a:moveTo>
                    <a:lnTo>
                      <a:pt x="0" y="259428"/>
                    </a:lnTo>
                    <a:lnTo>
                      <a:pt x="113859" y="197039"/>
                    </a:lnTo>
                    <a:cubicBezTo>
                      <a:pt x="341829" y="86060"/>
                      <a:pt x="589504" y="19696"/>
                      <a:pt x="842422" y="1821"/>
                    </a:cubicBezTo>
                    <a:lnTo>
                      <a:pt x="923991" y="0"/>
                    </a:lnTo>
                    <a:lnTo>
                      <a:pt x="923991" y="185982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 name="Freeform: Shape 197">
                <a:extLst>
                  <a:ext uri="{FF2B5EF4-FFF2-40B4-BE49-F238E27FC236}">
                    <a16:creationId xmlns:a16="http://schemas.microsoft.com/office/drawing/2014/main" id="{87990840-F46F-47EE-852B-C2DFF256C684}"/>
                  </a:ext>
                </a:extLst>
              </p:cNvPr>
              <p:cNvSpPr/>
              <p:nvPr/>
            </p:nvSpPr>
            <p:spPr>
              <a:xfrm rot="9000000">
                <a:off x="4888543" y="3966368"/>
                <a:ext cx="1625505" cy="1623719"/>
              </a:xfrm>
              <a:custGeom>
                <a:avLst/>
                <a:gdLst>
                  <a:gd name="connsiteX0" fmla="*/ 0 w 1625505"/>
                  <a:gd name="connsiteY0" fmla="*/ 1623719 h 1623719"/>
                  <a:gd name="connsiteX1" fmla="*/ 937454 w 1625505"/>
                  <a:gd name="connsiteY1" fmla="*/ 0 h 1623719"/>
                  <a:gd name="connsiteX2" fmla="*/ 1087979 w 1625505"/>
                  <a:gd name="connsiteY2" fmla="*/ 97344 h 1623719"/>
                  <a:gd name="connsiteX3" fmla="*/ 1614177 w 1625505"/>
                  <a:gd name="connsiteY3" fmla="*/ 664561 h 1623719"/>
                  <a:gd name="connsiteX4" fmla="*/ 1625505 w 1625505"/>
                  <a:gd name="connsiteY4" fmla="*/ 685233 h 1623719"/>
                  <a:gd name="connsiteX5" fmla="*/ 0 w 1625505"/>
                  <a:gd name="connsiteY5" fmla="*/ 1623719 h 16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505" h="1623719">
                    <a:moveTo>
                      <a:pt x="0" y="1623719"/>
                    </a:moveTo>
                    <a:lnTo>
                      <a:pt x="937454" y="0"/>
                    </a:lnTo>
                    <a:lnTo>
                      <a:pt x="1087979" y="97344"/>
                    </a:lnTo>
                    <a:cubicBezTo>
                      <a:pt x="1304441" y="253455"/>
                      <a:pt x="1481132" y="447348"/>
                      <a:pt x="1614177" y="664561"/>
                    </a:cubicBezTo>
                    <a:lnTo>
                      <a:pt x="1625505" y="685233"/>
                    </a:lnTo>
                    <a:lnTo>
                      <a:pt x="0" y="16237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6" name="Picture 4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4167" b="90000" l="10000" r="90000"/>
                        </a14:imgEffect>
                      </a14:imgLayer>
                    </a14:imgProps>
                  </a:ext>
                  <a:ext uri="{28A0092B-C50C-407E-A947-70E740481C1C}">
                    <a14:useLocalDpi xmlns:a14="http://schemas.microsoft.com/office/drawing/2010/main" val="0"/>
                  </a:ext>
                </a:extLst>
              </a:blip>
              <a:srcRect l="17484" t="34810" r="11050" b="21990"/>
              <a:stretch/>
            </p:blipFill>
            <p:spPr>
              <a:xfrm flipH="1">
                <a:off x="4212632" y="3668760"/>
                <a:ext cx="855828" cy="517329"/>
              </a:xfrm>
              <a:prstGeom prst="rect">
                <a:avLst/>
              </a:prstGeom>
            </p:spPr>
          </p:pic>
          <p:pic>
            <p:nvPicPr>
              <p:cNvPr id="47" name="Picture 46"/>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0" r="99143"/>
                        </a14:imgEffect>
                      </a14:imgLayer>
                    </a14:imgProps>
                  </a:ext>
                  <a:ext uri="{28A0092B-C50C-407E-A947-70E740481C1C}">
                    <a14:useLocalDpi xmlns:a14="http://schemas.microsoft.com/office/drawing/2010/main" val="0"/>
                  </a:ext>
                </a:extLst>
              </a:blip>
              <a:srcRect t="36560" b="44788"/>
              <a:stretch/>
            </p:blipFill>
            <p:spPr>
              <a:xfrm rot="1537803">
                <a:off x="4134440" y="3030301"/>
                <a:ext cx="1352043" cy="252176"/>
              </a:xfrm>
              <a:prstGeom prst="rect">
                <a:avLst/>
              </a:prstGeom>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294785">
                <a:off x="5224769" y="4565816"/>
                <a:ext cx="861785" cy="861785"/>
              </a:xfrm>
              <a:prstGeom prst="rect">
                <a:avLst/>
              </a:prstGeom>
            </p:spPr>
          </p:pic>
          <p:pic>
            <p:nvPicPr>
              <p:cNvPr id="50" name="Picture 4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7925" b="79623" l="12759" r="71552"/>
                        </a14:imgEffect>
                      </a14:imgLayer>
                    </a14:imgProps>
                  </a:ext>
                  <a:ext uri="{28A0092B-C50C-407E-A947-70E740481C1C}">
                    <a14:useLocalDpi xmlns:a14="http://schemas.microsoft.com/office/drawing/2010/main" val="0"/>
                  </a:ext>
                </a:extLst>
              </a:blip>
              <a:srcRect l="15172" t="39528" r="27931" b="20283"/>
              <a:stretch/>
            </p:blipFill>
            <p:spPr>
              <a:xfrm>
                <a:off x="7019330" y="3649742"/>
                <a:ext cx="895502" cy="578006"/>
              </a:xfrm>
              <a:prstGeom prst="rect">
                <a:avLst/>
              </a:prstGeom>
            </p:spPr>
          </p:pic>
          <p:pic>
            <p:nvPicPr>
              <p:cNvPr id="51" name="Picture 50"/>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4166" t="18000" r="14833" b="18000"/>
              <a:stretch/>
            </p:blipFill>
            <p:spPr>
              <a:xfrm>
                <a:off x="4556359" y="3989389"/>
                <a:ext cx="1039219" cy="936760"/>
              </a:xfrm>
              <a:prstGeom prst="rect">
                <a:avLst/>
              </a:prstGeom>
            </p:spPr>
          </p:pic>
          <p:pic>
            <p:nvPicPr>
              <p:cNvPr id="52" name="Picture 51"/>
              <p:cNvPicPr>
                <a:picLocks noChangeAspect="1"/>
              </p:cNvPicPr>
              <p:nvPr/>
            </p:nvPicPr>
            <p:blipFill>
              <a:blip r:embed="rId17">
                <a:extLst>
                  <a:ext uri="{BEBA8EAE-BF5A-486C-A8C5-ECC9F3942E4B}">
                    <a14:imgProps xmlns:a14="http://schemas.microsoft.com/office/drawing/2010/main">
                      <a14:imgLayer r:embed="rId18">
                        <a14:imgEffect>
                          <a14:backgroundRemoval t="641" b="95513" l="483" r="99034"/>
                        </a14:imgEffect>
                      </a14:imgLayer>
                    </a14:imgProps>
                  </a:ext>
                  <a:ext uri="{28A0092B-C50C-407E-A947-70E740481C1C}">
                    <a14:useLocalDpi xmlns:a14="http://schemas.microsoft.com/office/drawing/2010/main" val="0"/>
                  </a:ext>
                </a:extLst>
              </a:blip>
              <a:stretch>
                <a:fillRect/>
              </a:stretch>
            </p:blipFill>
            <p:spPr>
              <a:xfrm rot="3478744">
                <a:off x="4947747" y="1885506"/>
                <a:ext cx="1318957" cy="993996"/>
              </a:xfrm>
              <a:prstGeom prst="rect">
                <a:avLst/>
              </a:prstGeom>
            </p:spPr>
          </p:pic>
          <p:pic>
            <p:nvPicPr>
              <p:cNvPr id="53" name="Picture 52"/>
              <p:cNvPicPr>
                <a:picLocks noChangeAspect="1"/>
              </p:cNvPicPr>
              <p:nvPr/>
            </p:nvPicPr>
            <p:blipFill>
              <a:blip r:embed="rId19" cstate="print">
                <a:extLst>
                  <a:ext uri="{BEBA8EAE-BF5A-486C-A8C5-ECC9F3942E4B}">
                    <a14:imgProps xmlns:a14="http://schemas.microsoft.com/office/drawing/2010/main">
                      <a14:imgLayer r:embed="rId20">
                        <a14:imgEffect>
                          <a14:backgroundRemoval t="1143" b="96000" l="2250" r="96000"/>
                        </a14:imgEffect>
                      </a14:imgLayer>
                    </a14:imgProps>
                  </a:ext>
                  <a:ext uri="{28A0092B-C50C-407E-A947-70E740481C1C}">
                    <a14:useLocalDpi xmlns:a14="http://schemas.microsoft.com/office/drawing/2010/main" val="0"/>
                  </a:ext>
                </a:extLst>
              </a:blip>
              <a:stretch>
                <a:fillRect/>
              </a:stretch>
            </p:blipFill>
            <p:spPr>
              <a:xfrm rot="6987126">
                <a:off x="5824349" y="4362019"/>
                <a:ext cx="1093886" cy="957150"/>
              </a:xfrm>
              <a:prstGeom prst="rect">
                <a:avLst/>
              </a:prstGeom>
            </p:spPr>
          </p:pic>
          <p:pic>
            <p:nvPicPr>
              <p:cNvPr id="58" name="Picture 5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4167" b="90000" l="10000" r="90000"/>
                        </a14:imgEffect>
                      </a14:imgLayer>
                    </a14:imgProps>
                  </a:ext>
                  <a:ext uri="{28A0092B-C50C-407E-A947-70E740481C1C}">
                    <a14:useLocalDpi xmlns:a14="http://schemas.microsoft.com/office/drawing/2010/main" val="0"/>
                  </a:ext>
                </a:extLst>
              </a:blip>
              <a:srcRect l="17484" t="34810" r="11050" b="21990"/>
              <a:stretch/>
            </p:blipFill>
            <p:spPr>
              <a:xfrm flipH="1">
                <a:off x="6986372" y="2973826"/>
                <a:ext cx="855828" cy="517329"/>
              </a:xfrm>
              <a:prstGeom prst="rect">
                <a:avLst/>
              </a:prstGeom>
            </p:spPr>
          </p:pic>
          <p:pic>
            <p:nvPicPr>
              <p:cNvPr id="59" name="Picture 5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4166" t="18000" r="14833" b="18000"/>
              <a:stretch/>
            </p:blipFill>
            <p:spPr>
              <a:xfrm rot="10535437">
                <a:off x="6383974" y="2229486"/>
                <a:ext cx="1039219" cy="936760"/>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6876515">
                <a:off x="5953519" y="1720393"/>
                <a:ext cx="861785" cy="861785"/>
              </a:xfrm>
              <a:prstGeom prst="rect">
                <a:avLst/>
              </a:prstGeom>
            </p:spPr>
          </p:pic>
          <p:pic>
            <p:nvPicPr>
              <p:cNvPr id="61" name="Picture 60"/>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0" r="99143"/>
                        </a14:imgEffect>
                      </a14:imgLayer>
                    </a14:imgProps>
                  </a:ext>
                  <a:ext uri="{28A0092B-C50C-407E-A947-70E740481C1C}">
                    <a14:useLocalDpi xmlns:a14="http://schemas.microsoft.com/office/drawing/2010/main" val="0"/>
                  </a:ext>
                </a:extLst>
              </a:blip>
              <a:srcRect t="36560" b="44788"/>
              <a:stretch/>
            </p:blipFill>
            <p:spPr>
              <a:xfrm rot="2946004">
                <a:off x="6249537" y="4338949"/>
                <a:ext cx="1352043" cy="252176"/>
              </a:xfrm>
              <a:prstGeom prst="rect">
                <a:avLst/>
              </a:prstGeom>
            </p:spPr>
          </p:pic>
        </p:grpSp>
      </p:grpSp>
      <p:sp>
        <p:nvSpPr>
          <p:cNvPr id="228" name="Freeform: Shape 227">
            <a:extLst>
              <a:ext uri="{FF2B5EF4-FFF2-40B4-BE49-F238E27FC236}">
                <a16:creationId xmlns:a16="http://schemas.microsoft.com/office/drawing/2014/main" id="{659C230E-3E02-4EC2-AF3A-D1C8C10DFB24}"/>
              </a:ext>
            </a:extLst>
          </p:cNvPr>
          <p:cNvSpPr/>
          <p:nvPr/>
        </p:nvSpPr>
        <p:spPr>
          <a:xfrm rot="10800000">
            <a:off x="5950717" y="4994916"/>
            <a:ext cx="156142" cy="777599"/>
          </a:xfrm>
          <a:custGeom>
            <a:avLst/>
            <a:gdLst>
              <a:gd name="connsiteX0" fmla="*/ 0 w 156142"/>
              <a:gd name="connsiteY0" fmla="*/ 0 h 885825"/>
              <a:gd name="connsiteX1" fmla="*/ 156142 w 156142"/>
              <a:gd name="connsiteY1" fmla="*/ 0 h 885825"/>
              <a:gd name="connsiteX2" fmla="*/ 156142 w 156142"/>
              <a:gd name="connsiteY2" fmla="*/ 738672 h 885825"/>
              <a:gd name="connsiteX3" fmla="*/ 78071 w 156142"/>
              <a:gd name="connsiteY3" fmla="*/ 885825 h 885825"/>
              <a:gd name="connsiteX4" fmla="*/ 0 w 156142"/>
              <a:gd name="connsiteY4" fmla="*/ 738672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42" h="885825">
                <a:moveTo>
                  <a:pt x="0" y="0"/>
                </a:moveTo>
                <a:lnTo>
                  <a:pt x="156142" y="0"/>
                </a:lnTo>
                <a:lnTo>
                  <a:pt x="156142" y="738672"/>
                </a:lnTo>
                <a:lnTo>
                  <a:pt x="78071" y="885825"/>
                </a:lnTo>
                <a:lnTo>
                  <a:pt x="0" y="738672"/>
                </a:lnTo>
                <a:close/>
              </a:path>
            </a:pathLst>
          </a:custGeom>
          <a:gradFill flip="none" rotWithShape="1">
            <a:gsLst>
              <a:gs pos="0">
                <a:srgbClr val="FFFF00"/>
              </a:gs>
              <a:gs pos="42000">
                <a:schemeClr val="accent4">
                  <a:lumMod val="75000"/>
                </a:schemeClr>
              </a:gs>
              <a:gs pos="69000">
                <a:srgbClr val="FFC000"/>
              </a:gs>
              <a:gs pos="100000">
                <a:schemeClr val="accent4">
                  <a:lumMod val="75000"/>
                </a:schemeClr>
              </a:gs>
            </a:gsLst>
            <a:lin ang="108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7" name="Oval 236">
            <a:extLst>
              <a:ext uri="{FF2B5EF4-FFF2-40B4-BE49-F238E27FC236}">
                <a16:creationId xmlns:a16="http://schemas.microsoft.com/office/drawing/2014/main" id="{4EFF3A6F-2940-4811-B21D-81C9E8F35B7D}"/>
              </a:ext>
            </a:extLst>
          </p:cNvPr>
          <p:cNvSpPr/>
          <p:nvPr/>
        </p:nvSpPr>
        <p:spPr>
          <a:xfrm>
            <a:off x="5917266" y="5638534"/>
            <a:ext cx="220612" cy="220612"/>
          </a:xfrm>
          <a:prstGeom prst="ellipse">
            <a:avLst/>
          </a:prstGeom>
          <a:solidFill>
            <a:schemeClr val="bg1">
              <a:lumMod val="50000"/>
            </a:schemeClr>
          </a:solid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0D80562B-AFBC-4CBC-B197-17E054EEAFF3}"/>
              </a:ext>
            </a:extLst>
          </p:cNvPr>
          <p:cNvSpPr/>
          <p:nvPr/>
        </p:nvSpPr>
        <p:spPr>
          <a:xfrm>
            <a:off x="5770595" y="3313897"/>
            <a:ext cx="492092" cy="492090"/>
          </a:xfrm>
          <a:prstGeom prst="ellipse">
            <a:avLst/>
          </a:prstGeom>
          <a:gradFill flip="none" rotWithShape="1">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tileRect/>
          </a:gradFill>
          <a:ln>
            <a:noFill/>
          </a:ln>
          <a:scene3d>
            <a:camera prst="orthographicFront"/>
            <a:lightRig rig="threePt" dir="t"/>
          </a:scene3d>
          <a:sp3d>
            <a:bevelT w="222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6417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1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211"/>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212"/>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1000" fill="hold"/>
                                        <p:tgtEl>
                                          <p:spTgt spid="21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1000" fill="hold"/>
                                        <p:tgtEl>
                                          <p:spTgt spid="202"/>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1000" fill="hold"/>
                                        <p:tgtEl>
                                          <p:spTgt spid="20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1000" fill="hold"/>
                                        <p:tgtEl>
                                          <p:spTgt spid="204"/>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1000" fill="hold"/>
                                        <p:tgtEl>
                                          <p:spTgt spid="205"/>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1000" fill="hold"/>
                                        <p:tgtEl>
                                          <p:spTgt spid="20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1000" fill="hold"/>
                                        <p:tgtEl>
                                          <p:spTgt spid="20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1000" fill="hold"/>
                                        <p:tgtEl>
                                          <p:spTgt spid="20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1000" fill="hold"/>
                                        <p:tgtEl>
                                          <p:spTgt spid="20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nodeType="clickEffect">
                                  <p:stCondLst>
                                    <p:cond delay="0"/>
                                  </p:stCondLst>
                                  <p:childTnLst>
                                    <p:animRot by="21600000">
                                      <p:cBhvr>
                                        <p:cTn id="33" dur="2000" fill="hold"/>
                                        <p:tgtEl>
                                          <p:spTgt spid="3"/>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wind.wav"/>
                                        </p:tgtEl>
                                      </p:cMediaNode>
                                    </p:audio>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22735"/>
          <a:stretch/>
        </p:blipFill>
        <p:spPr>
          <a:xfrm>
            <a:off x="11146" y="0"/>
            <a:ext cx="12180854" cy="6858000"/>
          </a:xfrm>
          <a:prstGeom prst="rect">
            <a:avLst/>
          </a:prstGeom>
        </p:spPr>
      </p:pic>
      <p:sp>
        <p:nvSpPr>
          <p:cNvPr id="5" name="TextBox 4"/>
          <p:cNvSpPr txBox="1"/>
          <p:nvPr/>
        </p:nvSpPr>
        <p:spPr>
          <a:xfrm>
            <a:off x="1404000" y="1551535"/>
            <a:ext cx="8892179" cy="2862322"/>
          </a:xfrm>
          <a:prstGeom prst="rect">
            <a:avLst/>
          </a:prstGeom>
          <a:noFill/>
        </p:spPr>
        <p:txBody>
          <a:bodyPr wrap="none" rtlCol="0">
            <a:spAutoFit/>
          </a:bodyPr>
          <a:lstStyle/>
          <a:p>
            <a:pPr algn="ctr"/>
            <a:r>
              <a:rPr lang="vi-VN" sz="6000" b="1" dirty="0" smtClean="0">
                <a:solidFill>
                  <a:schemeClr val="bg1"/>
                </a:solidFill>
                <a:latin typeface="+mj-lt"/>
              </a:rPr>
              <a:t>HƯỚNG DẪN SỬ DỤNG </a:t>
            </a:r>
          </a:p>
          <a:p>
            <a:pPr algn="ctr"/>
            <a:r>
              <a:rPr lang="vi-VN" sz="6000" b="1" dirty="0" smtClean="0">
                <a:solidFill>
                  <a:schemeClr val="bg1"/>
                </a:solidFill>
                <a:latin typeface="+mj-lt"/>
              </a:rPr>
              <a:t>BÀI GIẢNG ĐIỆN TỬ </a:t>
            </a:r>
          </a:p>
          <a:p>
            <a:pPr algn="ctr"/>
            <a:r>
              <a:rPr lang="vi-VN" sz="6000" b="1" dirty="0" smtClean="0">
                <a:solidFill>
                  <a:schemeClr val="bg1"/>
                </a:solidFill>
                <a:latin typeface="+mj-lt"/>
              </a:rPr>
              <a:t>E- LEARNING</a:t>
            </a:r>
            <a:endParaRPr lang="en-US" sz="6000" b="1" dirty="0">
              <a:solidFill>
                <a:schemeClr val="bg1"/>
              </a:solidFill>
              <a:latin typeface="+mj-lt"/>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496326143"/>
      </p:ext>
    </p:extLst>
  </p:cSld>
  <p:clrMapOvr>
    <a:masterClrMapping/>
  </p:clrMapOvr>
  <mc:AlternateContent xmlns:mc="http://schemas.openxmlformats.org/markup-compatibility/2006" xmlns:p14="http://schemas.microsoft.com/office/powerpoint/2010/main">
    <mc:Choice Requires="p14">
      <p:transition spd="slow" p14:dur="2000" advTm="4417"/>
    </mc:Choice>
    <mc:Fallback xmlns="">
      <p:transition spd="slow" advTm="4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1"/>
            <a:ext cx="10515600" cy="577850"/>
          </a:xfrm>
        </p:spPr>
        <p:txBody>
          <a:bodyPr>
            <a:normAutofit/>
          </a:bodyPr>
          <a:lstStyle/>
          <a:p>
            <a:pPr algn="ctr"/>
            <a:r>
              <a:rPr lang="vi-VN" sz="3200" dirty="0" smtClean="0">
                <a:solidFill>
                  <a:srgbClr val="FF0000"/>
                </a:solidFill>
              </a:rPr>
              <a:t>MỤC ĐÍCH – YÊU CẦU</a:t>
            </a:r>
            <a:endParaRPr lang="en-US" sz="3200" dirty="0">
              <a:solidFill>
                <a:srgbClr val="FF0000"/>
              </a:solidFill>
            </a:endParaRPr>
          </a:p>
        </p:txBody>
      </p:sp>
      <p:sp>
        <p:nvSpPr>
          <p:cNvPr id="3" name="Content Placeholder 2"/>
          <p:cNvSpPr>
            <a:spLocks noGrp="1"/>
          </p:cNvSpPr>
          <p:nvPr>
            <p:ph idx="1"/>
          </p:nvPr>
        </p:nvSpPr>
        <p:spPr>
          <a:xfrm>
            <a:off x="385763" y="800101"/>
            <a:ext cx="10968037" cy="5376862"/>
          </a:xfrm>
        </p:spPr>
        <p:txBody>
          <a:bodyPr/>
          <a:lstStyle/>
          <a:p>
            <a:pPr marL="0" indent="0">
              <a:buNone/>
            </a:pPr>
            <a:r>
              <a:rPr lang="vi-VN" b="1" dirty="0" smtClean="0">
                <a:solidFill>
                  <a:srgbClr val="FF0000"/>
                </a:solidFill>
                <a:latin typeface="+mj-lt"/>
              </a:rPr>
              <a:t>1. Kiến thức:</a:t>
            </a:r>
          </a:p>
          <a:p>
            <a:pPr marL="0" indent="0">
              <a:buNone/>
            </a:pPr>
            <a:r>
              <a:rPr lang="vi-VN" dirty="0" smtClean="0">
                <a:latin typeface="+mj-lt"/>
              </a:rPr>
              <a:t>- Trẻ nhận biết và gọi đúng tên cái bát và cái thìa.</a:t>
            </a:r>
          </a:p>
          <a:p>
            <a:pPr marL="0" indent="0">
              <a:buNone/>
            </a:pPr>
            <a:r>
              <a:rPr lang="vi-VN" dirty="0" smtClean="0">
                <a:latin typeface="+mj-lt"/>
              </a:rPr>
              <a:t>- Trẻ biết được màu sắc, đặc điểm nổi bật của cái bát, cái thìa.</a:t>
            </a:r>
          </a:p>
          <a:p>
            <a:pPr marL="0" indent="0">
              <a:buNone/>
            </a:pPr>
            <a:r>
              <a:rPr lang="vi-VN" b="1" dirty="0" smtClean="0">
                <a:solidFill>
                  <a:srgbClr val="FF0000"/>
                </a:solidFill>
                <a:latin typeface="+mj-lt"/>
              </a:rPr>
              <a:t>2. Kĩ năng:</a:t>
            </a:r>
          </a:p>
          <a:p>
            <a:pPr marL="0" indent="0">
              <a:buNone/>
            </a:pPr>
            <a:r>
              <a:rPr lang="vi-VN" dirty="0" smtClean="0">
                <a:latin typeface="+mj-lt"/>
              </a:rPr>
              <a:t>- Phát triển khả năng quan sát, ghi nhớ, nhận biết tập nói cho trẻ.</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a:t>
            </a:r>
          </a:p>
          <a:p>
            <a:pPr marL="0" indent="0">
              <a:buNone/>
            </a:pPr>
            <a:r>
              <a:rPr lang="vi-VN" b="1" dirty="0" smtClean="0">
                <a:solidFill>
                  <a:srgbClr val="FF0000"/>
                </a:solidFill>
                <a:latin typeface="Times New Roman" panose="02020603050405020304" pitchFamily="18" charset="0"/>
                <a:cs typeface="Times New Roman" panose="02020603050405020304" pitchFamily="18" charset="0"/>
              </a:rPr>
              <a:t>3.</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độ</a:t>
            </a:r>
            <a:r>
              <a:rPr lang="en-US" b="1"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đình</a:t>
            </a:r>
            <a:r>
              <a:rPr lang="en-US"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Tx/>
              <a:buChar char="-"/>
            </a:pPr>
            <a:endParaRPr lang="en-US" dirty="0"/>
          </a:p>
        </p:txBody>
      </p:sp>
    </p:spTree>
    <p:custDataLst>
      <p:tags r:id="rId1"/>
    </p:custDataLst>
    <p:extLst>
      <p:ext uri="{BB962C8B-B14F-4D97-AF65-F5344CB8AC3E}">
        <p14:creationId xmlns:p14="http://schemas.microsoft.com/office/powerpoint/2010/main" val="4239252151"/>
      </p:ext>
    </p:extLst>
  </p:cSld>
  <p:clrMapOvr>
    <a:masterClrMapping/>
  </p:clrMapOvr>
  <mc:AlternateContent xmlns:mc="http://schemas.openxmlformats.org/markup-compatibility/2006" xmlns:p14="http://schemas.microsoft.com/office/powerpoint/2010/main">
    <mc:Choice Requires="p14">
      <p:transition spd="slow" p14:dur="2000" advTm="41800"/>
    </mc:Choice>
    <mc:Fallback xmlns="">
      <p:transition spd="slow" advTm="41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plus(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plus(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plus(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plus(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plus(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plus(in)">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2520"/>
          <a:stretch/>
        </p:blipFill>
        <p:spPr>
          <a:xfrm>
            <a:off x="0" y="0"/>
            <a:ext cx="12192000" cy="6858000"/>
          </a:xfrm>
          <a:prstGeom prst="rect">
            <a:avLst/>
          </a:prstGeom>
        </p:spPr>
      </p:pic>
      <p:sp>
        <p:nvSpPr>
          <p:cNvPr id="5" name="TextBox 4"/>
          <p:cNvSpPr txBox="1"/>
          <p:nvPr/>
        </p:nvSpPr>
        <p:spPr>
          <a:xfrm>
            <a:off x="3557587" y="857251"/>
            <a:ext cx="4152419" cy="707886"/>
          </a:xfrm>
          <a:prstGeom prst="rect">
            <a:avLst/>
          </a:prstGeom>
          <a:noFill/>
        </p:spPr>
        <p:txBody>
          <a:bodyPr wrap="none" rtlCol="0">
            <a:spAutoFit/>
          </a:bodyPr>
          <a:lstStyle/>
          <a:p>
            <a:r>
              <a:rPr lang="vi-VN" sz="4000" b="1" dirty="0" smtClean="0">
                <a:solidFill>
                  <a:srgbClr val="C00000"/>
                </a:solidFill>
                <a:latin typeface="+mj-lt"/>
              </a:rPr>
              <a:t>Tiến trình bài dạy</a:t>
            </a:r>
            <a:endParaRPr lang="en-US" sz="4000" b="1" dirty="0">
              <a:solidFill>
                <a:srgbClr val="C00000"/>
              </a:solidFill>
              <a:latin typeface="+mj-lt"/>
            </a:endParaRPr>
          </a:p>
        </p:txBody>
      </p:sp>
      <p:sp>
        <p:nvSpPr>
          <p:cNvPr id="7" name="TextBox 6"/>
          <p:cNvSpPr txBox="1"/>
          <p:nvPr/>
        </p:nvSpPr>
        <p:spPr>
          <a:xfrm>
            <a:off x="1585912" y="2040256"/>
            <a:ext cx="2386013" cy="3323987"/>
          </a:xfrm>
          <a:prstGeom prst="rect">
            <a:avLst/>
          </a:prstGeom>
          <a:solidFill>
            <a:schemeClr val="accent6">
              <a:lumMod val="60000"/>
              <a:lumOff val="40000"/>
            </a:schemeClr>
          </a:solidFill>
          <a:ln w="38100">
            <a:solidFill>
              <a:srgbClr val="0070C0"/>
            </a:solidFill>
          </a:ln>
        </p:spPr>
        <p:txBody>
          <a:bodyPr wrap="square" rtlCol="0">
            <a:spAutoFit/>
          </a:bodyPr>
          <a:lstStyle/>
          <a:p>
            <a:pPr marL="342900" indent="-342900">
              <a:buAutoNum type="arabicPeriod"/>
            </a:pPr>
            <a:r>
              <a:rPr lang="vi-VN" sz="2800" kern="0" spc="-60" dirty="0" smtClean="0">
                <a:latin typeface="+mj-lt"/>
              </a:rPr>
              <a:t>Gây hứng thú</a:t>
            </a:r>
          </a:p>
          <a:p>
            <a:r>
              <a:rPr lang="vi-VN" sz="2800" kern="0" spc="-80" dirty="0" smtClean="0">
                <a:latin typeface="+mj-lt"/>
              </a:rPr>
              <a:t>Cho trẻ đọc thơ bài “Giờ ăn”</a:t>
            </a:r>
          </a:p>
          <a:p>
            <a:r>
              <a:rPr lang="vi-VN" dirty="0" smtClean="0"/>
              <a:t> </a:t>
            </a:r>
          </a:p>
          <a:p>
            <a:endParaRPr lang="vi-VN" dirty="0"/>
          </a:p>
          <a:p>
            <a:endParaRPr lang="vi-VN" dirty="0" smtClean="0"/>
          </a:p>
          <a:p>
            <a:endParaRPr lang="vi-VN" dirty="0"/>
          </a:p>
          <a:p>
            <a:endParaRPr lang="vi-VN" dirty="0" smtClean="0"/>
          </a:p>
          <a:p>
            <a:endParaRPr lang="vi-VN" dirty="0"/>
          </a:p>
          <a:p>
            <a:endParaRPr lang="en-US" dirty="0"/>
          </a:p>
        </p:txBody>
      </p:sp>
      <p:sp>
        <p:nvSpPr>
          <p:cNvPr id="11" name="TextBox 10"/>
          <p:cNvSpPr txBox="1"/>
          <p:nvPr/>
        </p:nvSpPr>
        <p:spPr>
          <a:xfrm>
            <a:off x="7581419" y="2040255"/>
            <a:ext cx="2514600" cy="3385542"/>
          </a:xfrm>
          <a:prstGeom prst="rect">
            <a:avLst/>
          </a:prstGeom>
          <a:solidFill>
            <a:schemeClr val="accent6">
              <a:lumMod val="60000"/>
              <a:lumOff val="40000"/>
            </a:schemeClr>
          </a:solidFill>
          <a:ln w="38100">
            <a:solidFill>
              <a:srgbClr val="0070C0"/>
            </a:solidFill>
          </a:ln>
        </p:spPr>
        <p:txBody>
          <a:bodyPr wrap="square" rtlCol="0">
            <a:spAutoFit/>
          </a:bodyPr>
          <a:lstStyle/>
          <a:p>
            <a:r>
              <a:rPr lang="vi-VN" sz="2800" dirty="0" smtClean="0">
                <a:latin typeface="+mj-lt"/>
              </a:rPr>
              <a:t>3. Trò chơi</a:t>
            </a:r>
          </a:p>
          <a:p>
            <a:endParaRPr lang="vi-VN" sz="2800" dirty="0">
              <a:latin typeface="+mj-lt"/>
            </a:endParaRPr>
          </a:p>
          <a:p>
            <a:endParaRPr lang="vi-VN" sz="2800" dirty="0" smtClean="0">
              <a:latin typeface="+mj-lt"/>
            </a:endParaRPr>
          </a:p>
          <a:p>
            <a:endParaRPr lang="vi-VN" sz="2800" dirty="0">
              <a:latin typeface="+mj-lt"/>
            </a:endParaRPr>
          </a:p>
          <a:p>
            <a:endParaRPr lang="vi-VN" sz="2800" dirty="0" smtClean="0">
              <a:latin typeface="+mj-lt"/>
            </a:endParaRPr>
          </a:p>
          <a:p>
            <a:endParaRPr lang="vi-VN" sz="2800" dirty="0">
              <a:latin typeface="+mj-lt"/>
            </a:endParaRPr>
          </a:p>
          <a:p>
            <a:endParaRPr lang="vi-VN" sz="2800" dirty="0" smtClean="0">
              <a:latin typeface="+mj-lt"/>
            </a:endParaRPr>
          </a:p>
          <a:p>
            <a:r>
              <a:rPr lang="vi-VN" dirty="0" smtClean="0"/>
              <a:t> </a:t>
            </a:r>
            <a:endParaRPr lang="en-US" dirty="0"/>
          </a:p>
        </p:txBody>
      </p:sp>
      <p:sp>
        <p:nvSpPr>
          <p:cNvPr id="10" name="TextBox 9"/>
          <p:cNvSpPr txBox="1"/>
          <p:nvPr/>
        </p:nvSpPr>
        <p:spPr>
          <a:xfrm>
            <a:off x="4186238" y="2040255"/>
            <a:ext cx="3228976" cy="3323987"/>
          </a:xfrm>
          <a:prstGeom prst="rect">
            <a:avLst/>
          </a:prstGeom>
          <a:solidFill>
            <a:schemeClr val="accent6">
              <a:lumMod val="60000"/>
              <a:lumOff val="40000"/>
            </a:schemeClr>
          </a:solidFill>
          <a:ln w="38100">
            <a:solidFill>
              <a:srgbClr val="0070C0"/>
            </a:solidFill>
          </a:ln>
        </p:spPr>
        <p:txBody>
          <a:bodyPr wrap="square" rtlCol="0">
            <a:spAutoFit/>
          </a:bodyPr>
          <a:lstStyle/>
          <a:p>
            <a:pPr algn="ctr"/>
            <a:r>
              <a:rPr lang="vi-VN" sz="2800" dirty="0" smtClean="0">
                <a:latin typeface="+mj-lt"/>
              </a:rPr>
              <a:t>2. Bài mới</a:t>
            </a:r>
          </a:p>
          <a:p>
            <a:pPr algn="just"/>
            <a:r>
              <a:rPr lang="vi-VN" sz="2800" dirty="0" smtClean="0">
                <a:latin typeface="+mj-lt"/>
              </a:rPr>
              <a:t>Hoạt động 1: Nhận biết tập nói cái bát.</a:t>
            </a:r>
          </a:p>
          <a:p>
            <a:pPr algn="just"/>
            <a:r>
              <a:rPr lang="vi-VN" sz="2800" dirty="0" smtClean="0">
                <a:latin typeface="+mj-lt"/>
              </a:rPr>
              <a:t>Hoạt động 2: </a:t>
            </a:r>
            <a:r>
              <a:rPr lang="vi-VN" sz="2800" dirty="0">
                <a:latin typeface="+mj-lt"/>
              </a:rPr>
              <a:t>Nhận biết tập nói cái </a:t>
            </a:r>
            <a:r>
              <a:rPr lang="vi-VN" sz="2800" dirty="0" smtClean="0">
                <a:latin typeface="+mj-lt"/>
              </a:rPr>
              <a:t>thìa.</a:t>
            </a:r>
          </a:p>
          <a:p>
            <a:pPr algn="just"/>
            <a:r>
              <a:rPr lang="vi-VN" sz="2800" kern="0" spc="-80" dirty="0" smtClean="0">
                <a:latin typeface="+mj-lt"/>
              </a:rPr>
              <a:t>Hoạt động 3: Giáo dục</a:t>
            </a:r>
            <a:endParaRPr lang="vi-VN" sz="2800" kern="0" spc="-80" dirty="0">
              <a:latin typeface="+mj-lt"/>
            </a:endParaRPr>
          </a:p>
          <a:p>
            <a:r>
              <a:rPr lang="vi-VN" dirty="0" smtClean="0"/>
              <a:t> </a:t>
            </a:r>
          </a:p>
          <a:p>
            <a:endParaRPr lang="vi-VN" sz="2400" dirty="0"/>
          </a:p>
        </p:txBody>
      </p:sp>
    </p:spTree>
    <p:custDataLst>
      <p:tags r:id="rId1"/>
    </p:custDataLst>
    <p:extLst>
      <p:ext uri="{BB962C8B-B14F-4D97-AF65-F5344CB8AC3E}">
        <p14:creationId xmlns:p14="http://schemas.microsoft.com/office/powerpoint/2010/main" val="256584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4875" y="971550"/>
            <a:ext cx="2514471" cy="369332"/>
          </a:xfrm>
          <a:prstGeom prst="rect">
            <a:avLst/>
          </a:prstGeom>
          <a:noFill/>
        </p:spPr>
        <p:txBody>
          <a:bodyPr wrap="none" rtlCol="0">
            <a:spAutoFit/>
          </a:bodyPr>
          <a:lstStyle/>
          <a:p>
            <a:r>
              <a:rPr lang="vi-VN" dirty="0" smtClean="0"/>
              <a:t>Video chào hỏi vào bài</a:t>
            </a:r>
            <a:endParaRPr lang="en-US" dirty="0"/>
          </a:p>
        </p:txBody>
      </p:sp>
    </p:spTree>
    <p:custDataLst>
      <p:tags r:id="rId1"/>
    </p:custDataLst>
    <p:extLst>
      <p:ext uri="{BB962C8B-B14F-4D97-AF65-F5344CB8AC3E}">
        <p14:creationId xmlns:p14="http://schemas.microsoft.com/office/powerpoint/2010/main" val="309580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7907" y="887640"/>
            <a:ext cx="1743075" cy="592138"/>
          </a:xfrm>
        </p:spPr>
        <p:txBody>
          <a:bodyPr>
            <a:normAutofit fontScale="90000"/>
          </a:bodyPr>
          <a:lstStyle/>
          <a:p>
            <a:pPr algn="ctr"/>
            <a:r>
              <a:rPr lang="vi-VN" dirty="0" smtClean="0">
                <a:solidFill>
                  <a:schemeClr val="accent5">
                    <a:lumMod val="50000"/>
                  </a:schemeClr>
                </a:solidFill>
              </a:rPr>
              <a:t>Giờ ăn</a:t>
            </a:r>
            <a:endParaRPr lang="en-US" dirty="0">
              <a:solidFill>
                <a:schemeClr val="accent5">
                  <a:lumMod val="50000"/>
                </a:schemeClr>
              </a:solidFill>
            </a:endParaRPr>
          </a:p>
        </p:txBody>
      </p:sp>
      <p:sp>
        <p:nvSpPr>
          <p:cNvPr id="3" name="Content Placeholder 2"/>
          <p:cNvSpPr>
            <a:spLocks noGrp="1"/>
          </p:cNvSpPr>
          <p:nvPr>
            <p:ph idx="1"/>
          </p:nvPr>
        </p:nvSpPr>
        <p:spPr>
          <a:xfrm>
            <a:off x="4098471" y="1927679"/>
            <a:ext cx="3171826" cy="2974975"/>
          </a:xfrm>
        </p:spPr>
        <p:txBody>
          <a:bodyPr>
            <a:normAutofit lnSpcReduction="10000"/>
          </a:bodyPr>
          <a:lstStyle/>
          <a:p>
            <a:pPr marL="0" indent="0">
              <a:buNone/>
            </a:pPr>
            <a:r>
              <a:rPr lang="vi-VN" dirty="0" smtClean="0">
                <a:solidFill>
                  <a:schemeClr val="accent5">
                    <a:lumMod val="50000"/>
                  </a:schemeClr>
                </a:solidFill>
                <a:latin typeface="+mj-lt"/>
              </a:rPr>
              <a:t>Đến</a:t>
            </a:r>
            <a:r>
              <a:rPr lang="vi-VN" dirty="0" smtClean="0">
                <a:latin typeface="+mj-lt"/>
              </a:rPr>
              <a:t> </a:t>
            </a:r>
            <a:r>
              <a:rPr lang="vi-VN" dirty="0" smtClean="0">
                <a:solidFill>
                  <a:schemeClr val="accent5">
                    <a:lumMod val="50000"/>
                  </a:schemeClr>
                </a:solidFill>
                <a:latin typeface="+mj-lt"/>
              </a:rPr>
              <a:t>giờ ăn cơm</a:t>
            </a:r>
          </a:p>
          <a:p>
            <a:pPr marL="0" indent="0">
              <a:buNone/>
            </a:pPr>
            <a:r>
              <a:rPr lang="vi-VN" dirty="0" smtClean="0">
                <a:solidFill>
                  <a:schemeClr val="accent5">
                    <a:lumMod val="50000"/>
                  </a:schemeClr>
                </a:solidFill>
                <a:latin typeface="+mj-lt"/>
              </a:rPr>
              <a:t>Vào bàn bạn nhé!</a:t>
            </a:r>
          </a:p>
          <a:p>
            <a:pPr marL="0" indent="0">
              <a:buNone/>
            </a:pPr>
            <a:r>
              <a:rPr lang="vi-VN" dirty="0" smtClean="0">
                <a:solidFill>
                  <a:schemeClr val="accent5">
                    <a:lumMod val="50000"/>
                  </a:schemeClr>
                </a:solidFill>
                <a:latin typeface="+mj-lt"/>
              </a:rPr>
              <a:t>Nào thìa, bát, đĩa.</a:t>
            </a:r>
          </a:p>
          <a:p>
            <a:pPr marL="0" indent="0">
              <a:buNone/>
            </a:pPr>
            <a:r>
              <a:rPr lang="vi-VN" dirty="0" smtClean="0">
                <a:solidFill>
                  <a:schemeClr val="accent5">
                    <a:lumMod val="50000"/>
                  </a:schemeClr>
                </a:solidFill>
                <a:latin typeface="+mj-lt"/>
              </a:rPr>
              <a:t>Xúc cho gọn gàng</a:t>
            </a:r>
          </a:p>
          <a:p>
            <a:pPr marL="0" indent="0">
              <a:buNone/>
            </a:pPr>
            <a:r>
              <a:rPr lang="vi-VN" dirty="0" smtClean="0">
                <a:solidFill>
                  <a:schemeClr val="accent5">
                    <a:lumMod val="50000"/>
                  </a:schemeClr>
                </a:solidFill>
                <a:latin typeface="+mj-lt"/>
              </a:rPr>
              <a:t>Chớ có vội vàng</a:t>
            </a:r>
          </a:p>
          <a:p>
            <a:pPr marL="0" indent="0">
              <a:buNone/>
            </a:pPr>
            <a:r>
              <a:rPr lang="vi-VN" dirty="0" smtClean="0">
                <a:solidFill>
                  <a:schemeClr val="accent5">
                    <a:lumMod val="50000"/>
                  </a:schemeClr>
                </a:solidFill>
                <a:latin typeface="+mj-lt"/>
              </a:rPr>
              <a:t>Cơm rơi, cơm vãi.</a:t>
            </a:r>
            <a:endParaRPr lang="en-US" dirty="0">
              <a:solidFill>
                <a:schemeClr val="accent5">
                  <a:lumMod val="50000"/>
                </a:schemeClr>
              </a:solidFill>
              <a:latin typeface="+mj-lt"/>
            </a:endParaRPr>
          </a:p>
        </p:txBody>
      </p:sp>
    </p:spTree>
    <p:custDataLst>
      <p:tags r:id="rId1"/>
    </p:custDataLst>
    <p:extLst>
      <p:ext uri="{BB962C8B-B14F-4D97-AF65-F5344CB8AC3E}">
        <p14:creationId xmlns:p14="http://schemas.microsoft.com/office/powerpoint/2010/main" val="3212415443"/>
      </p:ext>
    </p:extLst>
  </p:cSld>
  <p:clrMapOvr>
    <a:masterClrMapping/>
  </p:clrMapOvr>
  <mc:AlternateContent xmlns:mc="http://schemas.openxmlformats.org/markup-compatibility/2006" xmlns:p14="http://schemas.microsoft.com/office/powerpoint/2010/main">
    <mc:Choice Requires="p14">
      <p:transition spd="slow" p14:dur="2000" advTm="20870"/>
    </mc:Choice>
    <mc:Fallback xmlns="">
      <p:transition spd="slow" advTm="20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1"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1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1"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1"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1"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1"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1"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3438" y="728663"/>
            <a:ext cx="2411879" cy="369332"/>
          </a:xfrm>
          <a:prstGeom prst="rect">
            <a:avLst/>
          </a:prstGeom>
          <a:noFill/>
        </p:spPr>
        <p:txBody>
          <a:bodyPr wrap="none" rtlCol="0">
            <a:spAutoFit/>
          </a:bodyPr>
          <a:lstStyle/>
          <a:p>
            <a:r>
              <a:rPr lang="vi-VN" dirty="0" smtClean="0"/>
              <a:t>Video dẫn dắt vào bài</a:t>
            </a:r>
            <a:endParaRPr lang="en-US" dirty="0"/>
          </a:p>
        </p:txBody>
      </p:sp>
    </p:spTree>
    <p:custDataLst>
      <p:tags r:id="rId1"/>
    </p:custDataLst>
    <p:extLst>
      <p:ext uri="{BB962C8B-B14F-4D97-AF65-F5344CB8AC3E}">
        <p14:creationId xmlns:p14="http://schemas.microsoft.com/office/powerpoint/2010/main" val="199745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959864" cy="766895"/>
          </a:xfrm>
        </p:spPr>
        <p:txBody>
          <a:bodyPr/>
          <a:lstStyle/>
          <a:p>
            <a:r>
              <a:rPr lang="vi-VN" dirty="0" smtClean="0"/>
              <a:t>Cái bát</a:t>
            </a:r>
            <a:endParaRPr lang="en-US" dirty="0"/>
          </a:p>
        </p:txBody>
      </p:sp>
      <p:sp>
        <p:nvSpPr>
          <p:cNvPr id="15" name="TextBox 14"/>
          <p:cNvSpPr txBox="1"/>
          <p:nvPr/>
        </p:nvSpPr>
        <p:spPr>
          <a:xfrm>
            <a:off x="9044559" y="1132020"/>
            <a:ext cx="2457450" cy="646331"/>
          </a:xfrm>
          <a:prstGeom prst="rect">
            <a:avLst/>
          </a:prstGeom>
          <a:noFill/>
        </p:spPr>
        <p:txBody>
          <a:bodyPr wrap="square" rtlCol="0">
            <a:spAutoFit/>
          </a:bodyPr>
          <a:lstStyle/>
          <a:p>
            <a:r>
              <a:rPr lang="vi-VN" sz="3600" dirty="0" smtClean="0">
                <a:latin typeface="+mj-lt"/>
              </a:rPr>
              <a:t>Miệng bát</a:t>
            </a:r>
            <a:endParaRPr lang="en-US" sz="3600" dirty="0">
              <a:latin typeface="+mj-lt"/>
            </a:endParaRPr>
          </a:p>
        </p:txBody>
      </p:sp>
      <p:sp>
        <p:nvSpPr>
          <p:cNvPr id="16" name="Rectangle 15"/>
          <p:cNvSpPr/>
          <p:nvPr/>
        </p:nvSpPr>
        <p:spPr>
          <a:xfrm>
            <a:off x="429641" y="1430976"/>
            <a:ext cx="1838965" cy="646331"/>
          </a:xfrm>
          <a:prstGeom prst="rect">
            <a:avLst/>
          </a:prstGeom>
        </p:spPr>
        <p:txBody>
          <a:bodyPr wrap="none">
            <a:spAutoFit/>
          </a:bodyPr>
          <a:lstStyle/>
          <a:p>
            <a:r>
              <a:rPr lang="vi-VN" sz="3600" dirty="0" smtClean="0">
                <a:latin typeface="+mj-lt"/>
              </a:rPr>
              <a:t>Lòng bát</a:t>
            </a:r>
            <a:endParaRPr lang="en-US" sz="3600" dirty="0">
              <a:latin typeface="+mj-lt"/>
            </a:endParaRPr>
          </a:p>
        </p:txBody>
      </p:sp>
      <p:sp>
        <p:nvSpPr>
          <p:cNvPr id="17" name="Rectangle 16"/>
          <p:cNvSpPr/>
          <p:nvPr/>
        </p:nvSpPr>
        <p:spPr>
          <a:xfrm>
            <a:off x="9168096" y="4525026"/>
            <a:ext cx="1877855" cy="646331"/>
          </a:xfrm>
          <a:prstGeom prst="rect">
            <a:avLst/>
          </a:prstGeom>
        </p:spPr>
        <p:txBody>
          <a:bodyPr wrap="square">
            <a:spAutoFit/>
          </a:bodyPr>
          <a:lstStyle/>
          <a:p>
            <a:r>
              <a:rPr lang="vi-VN" sz="3600" dirty="0" smtClean="0">
                <a:latin typeface="+mj-lt"/>
              </a:rPr>
              <a:t>Đế </a:t>
            </a:r>
            <a:r>
              <a:rPr lang="vi-VN" sz="3600" dirty="0">
                <a:latin typeface="+mj-lt"/>
              </a:rPr>
              <a:t>bát</a:t>
            </a:r>
            <a:endParaRPr lang="en-US" sz="3600" dirty="0">
              <a:latin typeface="+mj-lt"/>
            </a:endParaRPr>
          </a:p>
        </p:txBody>
      </p:sp>
      <p:cxnSp>
        <p:nvCxnSpPr>
          <p:cNvPr id="4" name="Straight Arrow Connector 3"/>
          <p:cNvCxnSpPr/>
          <p:nvPr/>
        </p:nvCxnSpPr>
        <p:spPr>
          <a:xfrm flipH="1">
            <a:off x="8142815" y="1674865"/>
            <a:ext cx="1803488" cy="9834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34167" b="90000" l="10000" r="90000"/>
                    </a14:imgEffect>
                  </a14:imgLayer>
                </a14:imgProps>
              </a:ext>
              <a:ext uri="{28A0092B-C50C-407E-A947-70E740481C1C}">
                <a14:useLocalDpi xmlns:a14="http://schemas.microsoft.com/office/drawing/2010/main" val="0"/>
              </a:ext>
            </a:extLst>
          </a:blip>
          <a:srcRect l="17484" t="34810" r="11050" b="21990"/>
          <a:stretch/>
        </p:blipFill>
        <p:spPr>
          <a:xfrm>
            <a:off x="3378285" y="2317542"/>
            <a:ext cx="4901184" cy="2962656"/>
          </a:xfrm>
          <a:prstGeom prst="rect">
            <a:avLst/>
          </a:prstGeom>
        </p:spPr>
      </p:pic>
      <p:cxnSp>
        <p:nvCxnSpPr>
          <p:cNvPr id="12" name="Straight Arrow Connector 11"/>
          <p:cNvCxnSpPr/>
          <p:nvPr/>
        </p:nvCxnSpPr>
        <p:spPr>
          <a:xfrm>
            <a:off x="1336300" y="2049581"/>
            <a:ext cx="3517592" cy="8399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7" idx="1"/>
          </p:cNvCxnSpPr>
          <p:nvPr/>
        </p:nvCxnSpPr>
        <p:spPr>
          <a:xfrm flipH="1">
            <a:off x="6857686" y="4848192"/>
            <a:ext cx="2310410" cy="1430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5738358"/>
      </p:ext>
    </p:extLst>
  </p:cSld>
  <p:clrMapOvr>
    <a:masterClrMapping/>
  </p:clrMapOvr>
  <mc:AlternateContent xmlns:mc="http://schemas.openxmlformats.org/markup-compatibility/2006" xmlns:p14="http://schemas.microsoft.com/office/powerpoint/2010/main">
    <mc:Choice Requires="p14">
      <p:transition spd="slow" p14:dur="2000" advTm="130044"/>
    </mc:Choice>
    <mc:Fallback xmlns="">
      <p:transition spd="slow" advTm="130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par>
                                <p:cTn id="24" presetID="22" presetClass="entr" presetSubtype="4" fill="hold" grpId="4"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75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2" presetClass="entr" presetSubtype="4" fill="hold" grpId="1"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2" presetClass="entr" presetSubtype="4" fill="hold" grpId="3"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ppt_x"/>
                                          </p:val>
                                        </p:tav>
                                        <p:tav tm="100000">
                                          <p:val>
                                            <p:strVal val="#ppt_x"/>
                                          </p:val>
                                        </p:tav>
                                      </p:tavLst>
                                    </p:anim>
                                    <p:anim calcmode="lin" valueType="num">
                                      <p:cBhvr additive="base">
                                        <p:cTn id="4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par>
                                <p:cTn id="56" presetID="23" presetClass="entr" presetSubtype="16" fill="hold" grpId="5" nodeType="with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750" fill="hold"/>
                                        <p:tgtEl>
                                          <p:spTgt spid="2"/>
                                        </p:tgtEl>
                                        <p:attrNameLst>
                                          <p:attrName>ppt_w</p:attrName>
                                        </p:attrNameLst>
                                      </p:cBhvr>
                                      <p:tavLst>
                                        <p:tav tm="0">
                                          <p:val>
                                            <p:fltVal val="0"/>
                                          </p:val>
                                        </p:tav>
                                        <p:tav tm="100000">
                                          <p:val>
                                            <p:strVal val="#ppt_w"/>
                                          </p:val>
                                        </p:tav>
                                      </p:tavLst>
                                    </p:anim>
                                    <p:anim calcmode="lin" valueType="num">
                                      <p:cBhvr>
                                        <p:cTn id="59" dur="750" fill="hold"/>
                                        <p:tgtEl>
                                          <p:spTgt spid="2"/>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par>
                                <p:cTn id="64" presetID="32" presetClass="emph" presetSubtype="0" fill="hold" nodeType="withEffect">
                                  <p:stCondLst>
                                    <p:cond delay="0"/>
                                  </p:stCondLst>
                                  <p:childTnLst>
                                    <p:animRot by="120000">
                                      <p:cBhvr>
                                        <p:cTn id="65" dur="100" fill="hold">
                                          <p:stCondLst>
                                            <p:cond delay="0"/>
                                          </p:stCondLst>
                                        </p:cTn>
                                        <p:tgtEl>
                                          <p:spTgt spid="4"/>
                                        </p:tgtEl>
                                        <p:attrNameLst>
                                          <p:attrName>r</p:attrName>
                                        </p:attrNameLst>
                                      </p:cBhvr>
                                    </p:animRot>
                                    <p:animRot by="-240000">
                                      <p:cBhvr>
                                        <p:cTn id="66" dur="200" fill="hold">
                                          <p:stCondLst>
                                            <p:cond delay="200"/>
                                          </p:stCondLst>
                                        </p:cTn>
                                        <p:tgtEl>
                                          <p:spTgt spid="4"/>
                                        </p:tgtEl>
                                        <p:attrNameLst>
                                          <p:attrName>r</p:attrName>
                                        </p:attrNameLst>
                                      </p:cBhvr>
                                    </p:animRot>
                                    <p:animRot by="240000">
                                      <p:cBhvr>
                                        <p:cTn id="67" dur="200" fill="hold">
                                          <p:stCondLst>
                                            <p:cond delay="400"/>
                                          </p:stCondLst>
                                        </p:cTn>
                                        <p:tgtEl>
                                          <p:spTgt spid="4"/>
                                        </p:tgtEl>
                                        <p:attrNameLst>
                                          <p:attrName>r</p:attrName>
                                        </p:attrNameLst>
                                      </p:cBhvr>
                                    </p:animRot>
                                    <p:animRot by="-240000">
                                      <p:cBhvr>
                                        <p:cTn id="68" dur="200" fill="hold">
                                          <p:stCondLst>
                                            <p:cond delay="600"/>
                                          </p:stCondLst>
                                        </p:cTn>
                                        <p:tgtEl>
                                          <p:spTgt spid="4"/>
                                        </p:tgtEl>
                                        <p:attrNameLst>
                                          <p:attrName>r</p:attrName>
                                        </p:attrNameLst>
                                      </p:cBhvr>
                                    </p:animRot>
                                    <p:animRot by="120000">
                                      <p:cBhvr>
                                        <p:cTn id="69" dur="200" fill="hold">
                                          <p:stCondLst>
                                            <p:cond delay="800"/>
                                          </p:stCondLst>
                                        </p:cTn>
                                        <p:tgtEl>
                                          <p:spTgt spid="4"/>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1"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12"/>
                                        </p:tgtEl>
                                        <p:attrNameLst>
                                          <p:attrName>r</p:attrName>
                                        </p:attrNameLst>
                                      </p:cBhvr>
                                    </p:animRot>
                                    <p:animRot by="-240000">
                                      <p:cBhvr>
                                        <p:cTn id="79" dur="200" fill="hold">
                                          <p:stCondLst>
                                            <p:cond delay="200"/>
                                          </p:stCondLst>
                                        </p:cTn>
                                        <p:tgtEl>
                                          <p:spTgt spid="12"/>
                                        </p:tgtEl>
                                        <p:attrNameLst>
                                          <p:attrName>r</p:attrName>
                                        </p:attrNameLst>
                                      </p:cBhvr>
                                    </p:animRot>
                                    <p:animRot by="240000">
                                      <p:cBhvr>
                                        <p:cTn id="80" dur="200" fill="hold">
                                          <p:stCondLst>
                                            <p:cond delay="400"/>
                                          </p:stCondLst>
                                        </p:cTn>
                                        <p:tgtEl>
                                          <p:spTgt spid="12"/>
                                        </p:tgtEl>
                                        <p:attrNameLst>
                                          <p:attrName>r</p:attrName>
                                        </p:attrNameLst>
                                      </p:cBhvr>
                                    </p:animRot>
                                    <p:animRot by="-240000">
                                      <p:cBhvr>
                                        <p:cTn id="81" dur="200" fill="hold">
                                          <p:stCondLst>
                                            <p:cond delay="600"/>
                                          </p:stCondLst>
                                        </p:cTn>
                                        <p:tgtEl>
                                          <p:spTgt spid="12"/>
                                        </p:tgtEl>
                                        <p:attrNameLst>
                                          <p:attrName>r</p:attrName>
                                        </p:attrNameLst>
                                      </p:cBhvr>
                                    </p:animRot>
                                    <p:animRot by="120000">
                                      <p:cBhvr>
                                        <p:cTn id="82" dur="200" fill="hold">
                                          <p:stCondLst>
                                            <p:cond delay="800"/>
                                          </p:stCondLst>
                                        </p:cTn>
                                        <p:tgtEl>
                                          <p:spTgt spid="12"/>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1"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32" presetClass="emph" presetSubtype="0" fill="hold" nodeType="clickEffect">
                                  <p:stCondLst>
                                    <p:cond delay="0"/>
                                  </p:stCondLst>
                                  <p:childTnLst>
                                    <p:animRot by="120000">
                                      <p:cBhvr>
                                        <p:cTn id="95" dur="100" fill="hold">
                                          <p:stCondLst>
                                            <p:cond delay="0"/>
                                          </p:stCondLst>
                                        </p:cTn>
                                        <p:tgtEl>
                                          <p:spTgt spid="13"/>
                                        </p:tgtEl>
                                        <p:attrNameLst>
                                          <p:attrName>r</p:attrName>
                                        </p:attrNameLst>
                                      </p:cBhvr>
                                    </p:animRot>
                                    <p:animRot by="-240000">
                                      <p:cBhvr>
                                        <p:cTn id="96" dur="200" fill="hold">
                                          <p:stCondLst>
                                            <p:cond delay="200"/>
                                          </p:stCondLst>
                                        </p:cTn>
                                        <p:tgtEl>
                                          <p:spTgt spid="13"/>
                                        </p:tgtEl>
                                        <p:attrNameLst>
                                          <p:attrName>r</p:attrName>
                                        </p:attrNameLst>
                                      </p:cBhvr>
                                    </p:animRot>
                                    <p:animRot by="240000">
                                      <p:cBhvr>
                                        <p:cTn id="97" dur="200" fill="hold">
                                          <p:stCondLst>
                                            <p:cond delay="400"/>
                                          </p:stCondLst>
                                        </p:cTn>
                                        <p:tgtEl>
                                          <p:spTgt spid="13"/>
                                        </p:tgtEl>
                                        <p:attrNameLst>
                                          <p:attrName>r</p:attrName>
                                        </p:attrNameLst>
                                      </p:cBhvr>
                                    </p:animRot>
                                    <p:animRot by="-240000">
                                      <p:cBhvr>
                                        <p:cTn id="98" dur="200" fill="hold">
                                          <p:stCondLst>
                                            <p:cond delay="600"/>
                                          </p:stCondLst>
                                        </p:cTn>
                                        <p:tgtEl>
                                          <p:spTgt spid="13"/>
                                        </p:tgtEl>
                                        <p:attrNameLst>
                                          <p:attrName>r</p:attrName>
                                        </p:attrNameLst>
                                      </p:cBhvr>
                                    </p:animRot>
                                    <p:animRot by="120000">
                                      <p:cBhvr>
                                        <p:cTn id="99" dur="200" fill="hold">
                                          <p:stCondLst>
                                            <p:cond delay="800"/>
                                          </p:stCondLst>
                                        </p:cTn>
                                        <p:tgtEl>
                                          <p:spTgt spid="13"/>
                                        </p:tgtEl>
                                        <p:attrNameLst>
                                          <p:attrName>r</p:attrName>
                                        </p:attrNameLst>
                                      </p:cBhvr>
                                    </p:animRot>
                                  </p:childTnLst>
                                </p:cTn>
                              </p:par>
                              <p:par>
                                <p:cTn id="100" presetID="10" presetClass="entr" presetSubtype="0" fill="hold"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1"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3"/>
      <p:bldP spid="2" grpId="4"/>
      <p:bldP spid="2" grpId="5"/>
      <p:bldP spid="15" grpId="0"/>
      <p:bldP spid="15" grpId="1"/>
      <p:bldP spid="16" grpId="0"/>
      <p:bldP spid="1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838" y="179389"/>
            <a:ext cx="2881312" cy="534988"/>
          </a:xfrm>
        </p:spPr>
        <p:txBody>
          <a:bodyPr>
            <a:normAutofit fontScale="90000"/>
          </a:bodyPr>
          <a:lstStyle/>
          <a:p>
            <a:pPr algn="ctr"/>
            <a:r>
              <a:rPr lang="vi-VN" dirty="0" smtClean="0"/>
              <a:t>Công dụng</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6304" y="2538411"/>
            <a:ext cx="6620256" cy="4852989"/>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355" y="3071813"/>
            <a:ext cx="4806417" cy="3786187"/>
          </a:xfrm>
          <a:prstGeom prst="rect">
            <a:avLst/>
          </a:prstGeom>
        </p:spPr>
      </p:pic>
      <p:sp>
        <p:nvSpPr>
          <p:cNvPr id="6" name="TextBox 5"/>
          <p:cNvSpPr txBox="1"/>
          <p:nvPr/>
        </p:nvSpPr>
        <p:spPr>
          <a:xfrm>
            <a:off x="828675" y="1747842"/>
            <a:ext cx="4397358" cy="646331"/>
          </a:xfrm>
          <a:prstGeom prst="rect">
            <a:avLst/>
          </a:prstGeom>
          <a:noFill/>
        </p:spPr>
        <p:txBody>
          <a:bodyPr wrap="none" rtlCol="0">
            <a:spAutoFit/>
          </a:bodyPr>
          <a:lstStyle/>
          <a:p>
            <a:r>
              <a:rPr lang="vi-VN" sz="3600" dirty="0" smtClean="0">
                <a:latin typeface="+mj-lt"/>
              </a:rPr>
              <a:t>Bát dùng để đựng cơm</a:t>
            </a:r>
            <a:endParaRPr lang="en-US" sz="3600" dirty="0">
              <a:latin typeface="+mj-lt"/>
            </a:endParaRPr>
          </a:p>
        </p:txBody>
      </p:sp>
      <p:sp>
        <p:nvSpPr>
          <p:cNvPr id="3" name="Rectangle 2"/>
          <p:cNvSpPr/>
          <p:nvPr/>
        </p:nvSpPr>
        <p:spPr>
          <a:xfrm>
            <a:off x="5855494" y="1747842"/>
            <a:ext cx="6058069" cy="646331"/>
          </a:xfrm>
          <a:prstGeom prst="rect">
            <a:avLst/>
          </a:prstGeom>
        </p:spPr>
        <p:txBody>
          <a:bodyPr wrap="none">
            <a:spAutoFit/>
          </a:bodyPr>
          <a:lstStyle/>
          <a:p>
            <a:r>
              <a:rPr lang="vi-VN" sz="3600" dirty="0" smtClean="0">
                <a:latin typeface="+mj-lt"/>
              </a:rPr>
              <a:t>Bát dùng để đựng canh, thức </a:t>
            </a:r>
            <a:r>
              <a:rPr lang="vi-VN" sz="3600" dirty="0">
                <a:latin typeface="+mj-lt"/>
              </a:rPr>
              <a:t>ăn</a:t>
            </a:r>
            <a:endParaRPr lang="en-US" sz="3600" dirty="0">
              <a:latin typeface="+mj-lt"/>
            </a:endParaRPr>
          </a:p>
        </p:txBody>
      </p:sp>
    </p:spTree>
    <p:custDataLst>
      <p:tags r:id="rId1"/>
    </p:custDataLst>
    <p:extLst>
      <p:ext uri="{BB962C8B-B14F-4D97-AF65-F5344CB8AC3E}">
        <p14:creationId xmlns:p14="http://schemas.microsoft.com/office/powerpoint/2010/main" val="254072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1"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par>
                                <p:cTn id="28" presetID="21" presetClass="entr" presetSubtype="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3" grpId="1"/>
      <p:bldP spid="3"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7E4010C4-ED58-4B14-BA05-5731836BF32E}"/>
  <p:tag name="ISPRING_RESOURCE_FOLDER" val="D:\Bài PP\NBTN cái bát, cái thìa\"/>
  <p:tag name="ISPRING_PRESENTATION_PATH" val="D:\Bài PP\NBTN cái bát, cái thìa.pptx"/>
  <p:tag name="ISPRING_PROJECT_VERSION" val="9.3"/>
  <p:tag name="ISPRING_PROJECT_FOLDER_UPDATED" val="1"/>
  <p:tag name="ISPRING_SCREEN_RECS_UPDATED" val="D:\Bài PP\NBTN cái bát, cái thìa\"/>
  <p:tag name="ISPRING_PRESENTATION_TITLE" val="NBTN cái bát, cái thìa"/>
  <p:tag name="ISPRING_FIRST_PUBLISH" val="1"/>
  <p:tag name="ISPRING_PRESENTATION_COURSE_TITLE" val="NBTN cái bát, cái thìa"/>
  <p:tag name="ISPRING_CURRENT_PLAYER_ID" val="universal"/>
  <p:tag name="FLASHSPRING_ZOOM_TAG" val="88"/>
  <p:tag name="ISPRING_PRESENTATION_INFO_2" val="&lt;?xml version=&quot;1.0&quot; encoding=&quot;UTF-8&quot; standalone=&quot;no&quot; ?&gt;&#10;&lt;presentation2&gt;&#10;&#10;  &lt;slides&gt;&#10;    &lt;slide id=&quot;{CC456283-6DE3-4E75-83A3-E519DCC2ACEB}&quot; pptId=&quot;256&quot;/&gt;&#10;    &lt;slide id=&quot;{1106F238-65EC-4A71-B54E-1969D6ED7EF1}&quot; pptId=&quot;274&quot;/&gt;&#10;    &lt;slide id=&quot;{D6FF1E46-1657-44A7-8C4B-F1EA0B360D72}&quot; pptId=&quot;257&quot;/&gt;&#10;    &lt;slide id=&quot;{2C4E9AEF-E1DF-4BBB-9971-F2345819D23E}&quot; pptId=&quot;268&quot;/&gt;&#10;    &lt;slide id=&quot;{B901C088-D31E-485E-8C27-121AA1ADE764}&quot; pptId=&quot;269&quot;/&gt;&#10;    &lt;slide id=&quot;{0EC71945-21EA-419E-8778-2E5938B20EB1}&quot; pptId=&quot;258&quot;/&gt;&#10;    &lt;slide id=&quot;{8E23A0C6-53C0-43B6-8B49-17EA4DBF99E9}&quot; pptId=&quot;270&quot;/&gt;&#10;    &lt;slide id=&quot;{7697510C-8E66-4706-B24D-28F807591B59}&quot; pptId=&quot;259&quot;/&gt;&#10;    &lt;slide id=&quot;{ED1A6B25-5FFC-4809-AFBD-E6A75AC3F7F7}&quot; pptId=&quot;260&quot;/&gt;&#10;    &lt;slide id=&quot;{CF6F4350-13AF-4B2F-B18D-7192AAD416BC}&quot; pptId=&quot;271&quot;/&gt;&#10;    &lt;slide id=&quot;{CAEC02E8-8DA4-4CFF-B267-0079175A81AC}&quot; pptId=&quot;261&quot;/&gt;&#10;    &lt;slide id=&quot;{4CE0DC72-53F6-4A30-9CB1-DA1A531F1ACE}&quot; pptId=&quot;262&quot;/&gt;&#10;    &lt;slide id=&quot;{742BB66F-D0BE-4232-99D4-46F7B301F395}&quot; pptId=&quot;272&quot;/&gt;&#10;    &lt;slide id=&quot;{50C31193-B17A-40A4-A2FF-399553887FF8}&quot; pptId=&quot;263&quot;/&gt;&#10;    &lt;slide id=&quot;{4796839B-2DD0-4CF0-9CA1-9467814B9F6A}&quot; pptId=&quot;264&quot;/&gt;&#10;    &lt;slide id=&quot;{FEC2138A-F148-4758-93EA-BB6809152FF9}&quot; pptId=&quot;265&quot;/&gt;&#10;    &lt;slide id=&quot;{02D7C788-339F-4BB1-96D0-181ACF1CA4E8}&quot; pptId=&quot;266&quot;/&gt;&#10;    &lt;slide id=&quot;{17C7A3FD-C01D-4FE5-B549-7E24C60A171D}&quot; pptId=&quot;275&quot;/&gt;&#10;    &lt;slide id=&quot;{553D25AC-4566-4243-A42E-66293805A0A7}&quot; pptId=&quot;273&quot;/&gt;&#10;  &lt;/slides&gt;&#10;&#10;  &lt;narration&gt;&#10;    &lt;audioTracks&gt;&#10;      &lt;audioTrack muted=&quot;false&quot; name=&quot;Audio 1&quot; resource=&quot;1629d844&quot; slideId=&quot;{CC456283-6DE3-4E75-83A3-E519DCC2ACEB}&quot; startTime=&quot;0&quot; stepIndex=&quot;0&quot; volume=&quot;1&quot;&gt;&#10;        &lt;audio channels=&quot;1&quot; format=&quot;s16&quot; sampleRate=&quot;44100&quot;/&gt;&#10;      &lt;/audioTrack&gt;&#10;      &lt;audioTrack muted=&quot;false&quot; name=&quot;Audio 2&quot; resource=&quot;8605b773&quot; slideId=&quot;{D6FF1E46-1657-44A7-8C4B-F1EA0B360D72}&quot; startTime=&quot;0&quot; stepIndex=&quot;0&quot; volume=&quot;1&quot;&gt;&#10;        &lt;audio channels=&quot;1&quot; format=&quot;s16&quot; sampleRate=&quot;44100&quot;/&gt;&#10;      &lt;/audioTrack&gt;&#10;      &lt;audioTrack muted=&quot;false&quot; name=&quot;Audio 3&quot; resource=&quot;704618c1&quot; slideId=&quot;{2C4E9AEF-E1DF-4BBB-9971-F2345819D23E}&quot; startTime=&quot;0&quot; stepIndex=&quot;0&quot; volume=&quot;1&quot;&gt;&#10;        &lt;audio channels=&quot;1&quot; format=&quot;s16&quot; sampleRate=&quot;44100&quot;/&gt;&#10;      &lt;/audioTrack&gt;&#10;      &lt;audioTrack muted=&quot;false&quot; name=&quot;Audio 4&quot; resource=&quot;df363dfe&quot; slideId=&quot;{0EC71945-21EA-419E-8778-2E5938B20EB1}&quot; startTime=&quot;0&quot; stepIndex=&quot;0&quot; volume=&quot;1&quot;&gt;&#10;        &lt;audio channels=&quot;1&quot; format=&quot;s16&quot; sampleRate=&quot;44100&quot;/&gt;&#10;      &lt;/audioTrack&gt;&#10;      &lt;audioTrack muted=&quot;false&quot; name=&quot;Audio 5&quot; resource=&quot;3250a897&quot; slideId=&quot;{7697510C-8E66-4706-B24D-28F807591B59}&quot; startTime=&quot;0&quot; stepIndex=&quot;0&quot; volume=&quot;1&quot;&gt;&#10;        &lt;audio channels=&quot;1&quot; format=&quot;s16&quot; sampleRate=&quot;44100&quot;/&gt;&#10;      &lt;/audioTrack&gt;&#10;      &lt;audioTrack muted=&quot;false&quot; name=&quot;Audio 6&quot; resource=&quot;f0960879&quot; slideId=&quot;{ED1A6B25-5FFC-4809-AFBD-E6A75AC3F7F7}&quot; startTime=&quot;0&quot; stepIndex=&quot;0&quot; volume=&quot;1&quot;&gt;&#10;        &lt;audio channels=&quot;1&quot; format=&quot;s16&quot; sampleRate=&quot;44100&quot;/&gt;&#10;      &lt;/audioTrack&gt;&#10;      &lt;audioTrack muted=&quot;false&quot; name=&quot;Audio 7&quot; resource=&quot;df878bc5&quot; slideId=&quot;{FEC2138A-F148-4758-93EA-BB6809152FF9}&quot; startTime=&quot;0&quot; stepIndex=&quot;0&quot; volume=&quot;1&quot;&gt;&#10;        &lt;audio channels=&quot;1&quot; format=&quot;s16&quot; sampleRate=&quot;44100&quot;/&gt;&#10;      &lt;/audioTrack&gt;&#10;      &lt;audioTrack muted=&quot;false&quot; name=&quot;Audio 8&quot; resource=&quot;05a99e15&quot; slideId=&quot;{17C7A3FD-C01D-4FE5-B549-7E24C60A171D}&quot; startTime=&quot;0&quot; stepIndex=&quot;0&quot; volume=&quot;1&quot;&gt;&#10;        &lt;audio channels=&quot;1&quot; format=&quot;s16&quot; sampleRate=&quot;44100&quot;/&gt;&#10;      &lt;/audioTrack&gt;&#10;    &lt;/audioTracks&gt;&#10;    &lt;videoTracks/&gt;&#10;  &lt;/narration&gt;&#10;&#10;&lt;/presentation2&gt;&#10;"/>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jfplTbt0Mrn0HAABoGQAAHQAAAHVuaXZlcnNhbC9jb21tb25fbWVzc2FnZXMubG5ntVndb9NWFH9H4n+4slRpkxgUJBCaStCN4zZWHTvYN7Tdi+U6bnJVf4TECe2ehnhA0x6g2tOE0Mo6xmc1JnhZrG0Prvg/vL9k5147ISkVtgt7SFUnOb9z7vn4nXNulq7veC4aOf0BDfxrwsXziwJyfDtoU79zTWiR5a+uCmgQWn7bcgPfuSb4gYCuV86eWXItvzO0Og78f/YMQkueMxjA46DCnt4/I9q+JjSrJhZFyTDkqiKZuFWTNVPFuo6JrKmmgquSIlTwsE0D5Fv9vhWCMUsXMoR8wKaCNyTdNEQJQBm0Rkyj1WxqOpFqQoV0HTSg3tDluIgOkB+EaDDs9YJ+6LQR9VEIX7FsGzTQTerScBd5QdspYYKxKqsmqOfny96WFZlsmA2tJgkVybc2XTDD7juOj/qO1Xb6n6JD1fQGVjLwGh18JvSmLhmSSsCZzbpGNKHS7DsDxw8BrtcNwqAMniLXwE5TWzZFraUSoWK4tO2ghRstyeBxV1uNqqQvoGALLRCNwHEmHxkLJRTdBD0npNNNUHa6dFrD4IAG1ldTn4i6BG/UzDWZ1IWKCN5lSXObhl1EjV4fCgU5I8sdptmVlVKeuioWV02imbjZNKstQt7bTfpJ9DNyk/FjipLoOaC3k+iJ38lDFLVGE6sbpqKtaGZVXgFTA69n+btICTrBF5euXN25ePnKl6VgDMgxZR4IcaTLiwWAVKJriglokmKq0jpkAJGT8d9NRJLoV7GcvNYiiqxCrh89ePc6iR6BWzZp/MIvhwLpfVOo3GjhDaQk4305V7ql61AOWS7LBmcW5iFF4sxShSj56GgvPkDdIN5nPAJ/u8jvJuMnkAvxfoAGPOuP9pLoLgppMv6nh0IIqJ2nu6Y1MGQfFCTRZZFltlDRATZMUexzKIwf26gDDwepCaP4LerSJLo3RN34jYV2HA9twqdgVj9+BWZtxvu7aJREd0D0hY88+O4dH/nw7vl8a9ZURcM1nrANqBS8AsEgARpR5zYcG0i1l1JFWga8PEasBM+hdnDbdwOrjbaAnhDVDGT1ei61MzrOaqjpWru5Vuh4TVZXoHA0xQAqrE3eESqr4JOQ+X9swxHHf5WE0rEh6UJlHfx2CkmTlwkThtiyENng9nI4dXmlrsCLMDPqtNN14QW8Ww6lKUGWVONxWMgHGdNjw1jTdEhnFdL2sIc8+BuibXh4PswS98RUyoOXVVGD+hHJjIpLly9cXlxcbMyq2O7GbyEBIIfHfufoAcvPnSF3o5dEP4Ezu0n0PegcJNGhla8UzoR5vWRlC+6B7DUJZ6D6bJmG716/ewyaWSHl4Sq4pYp1s0qmRK1YQ9/uFpSDSj6xcmbrZDhw5qohtygzNLOqrQMzQQ1wR5aR0lYZoybRj6AyflRGckMymCgLWZ6Yim/KK2lvBgqdENp7/uTxRXb8BuLCWbI/3GUVBKkY9i0Wnxn64kzH0jHss0bw0GbvvDlfzgZDgklDJTJWJjb0IBUPKAe2Ga1+qBhGxIAb+Jzx9x8px4e8Pn7wu7kGQOsRpRqr1Bst+RtzGcsKnylmcjO1JKuGzBWM6n3kMroexa9YDU4aTva9EfPCQYhuDS140W8Rmx54z1lAWdtSa9L6QlkD5zrdSXZmHmN2HoLPfkmpYg/sollsDsJ5E2abYHqm0xjFuOSjFhX1yMQckPXSSauEOdNd438J5NEef7CRBy0djhXdhy+wY3yQlqcO8tyyVDzQxw36iF/5iU9rUakol/RSaQOzlUiCgQwIQ/Is6haXqjPFVRnoORk/462HZwX1i0PI6vLcKib7W0FxaVXLANL2kBFteSuMOkSCH6TOhszTHYUva7Nn4Wtacfk1qWrIBBromrM5oGHugstp44Q5YC6X5mb3GSqbthjGabCWPaJsZInu0xPaQ6EpemaYn2umRCYKnOnSRT4c1SwA9diOAK0xPmQaoMewST96CMYyywsoajWkid/SvnfC+VkqeEM4qj+3mpywNcD7L9lS+tTPmu/x89sMhgLin/BBSmnXP8XK1CNkRgNfifMgpyRSKuYjltDzbPvZY29IWIdBUMSqyKbHehI9BbfGrzy0zVzvFZSHamZuU4gxmUOzsuZQIRtKeLTu9QoCpptxTVrGAJp5ipQ267hNfBu7NWS76cwZvy6FxoZm6AXSFHUFQgEVMS6Nwk41vV95bw4EMeChtPKHWKNV5TlpmNryslDRtrbyJAiuzptf5xnFL3TGL/0i4tmtxwSgwYvTLXJ7QGQorM9+dxDyWyk2CUA5HO3B9+96xbKf+y7LNUwIFusNKHlYIWpJ9DtyU82jeH9uJ2OmMfrbjp95ZRRMklnUWjos5xmXiMGwDxsWoaHrIGnH8nquUwaV3QhCB+KLdoklexaCp0PxPJ4VnV6AERq/SBvUnTLyx6cJMm3eyO/wKzWKBkGR3sIcQOSmiWs1fksInnWpvY3CAFntNrKQnV0XukEnKAom1rEKzfAYntOmYVlAXZKmt37sxorfDimBxX7R+Pe73/Lk09vkrG8A2abP81TL2ubow7ll+jTgv4ksXZj5ieQ/UEsDBBQAAgAIAGN+mVO2svfIpQAAAIIBAAAuAAAAdW5pdmVyc2FsL3BsYXliYWNrX2FuZF9uYXZpZ2F0aW9uX3NldHRpbmdzLnhtbHWQwQqDMBBE736Ff1DoOQR6Lm2F+gMrjhKIiWRXwb9vImpLmx533swuO4ohYlzPuihLRZP4p1AQLWGCOr3nRJlmXJwZSIx3URbw5suRlLDej1UAw8mKdEeWo/9H349XlpZjEe/2DMkHajNAn3OBlaSQo9n0q1YvI3QXEA98ickHR43FFUvjKbT3w7B9/BenbPxsGnDzLTSn9h4zgjp9qEWsbO/9BVBLAwQUAAIACABkfplT4jv/A1UGAAChIAAAJwAAAHVuaXZlcnNhbC9mbGFzaF9wdWJsaXNoaW5nX3NldHRpbmdzLnhtbOVaT1PbRhS/8yl21Mkx2BCgCWOTASOKJ/4XWzThxKylxdoirRRpBSGnzvSQ6fSQMj1mMoXStEmTTNNJLrWn7UGZfA/1k/StZIyNjVmVkEmbAwav3u+93763+96+Fbnrd20LbRPPpw7LK1OTWQURpjsGZa28sqatXL6qIJ9jZmDLYSSvMEdB1xcmcm7QtKhvNgjnIOojUMP8eZfnFZNzdz6T2dnZmaS+64mnjhVw0O9P6o6dcT3iE8aJl3EtvAu/+K5LfKWrQUIB/NgO68IWJiYQyiWayo4RWARRA5gzKiaFrRUL+6aSScSaWN9qeU7AjIJjOR7yWs288snczHRheulIJlG1TG3ChE/8BRgUw3weGwYVLLDVoPcIMgltmUB3anpGQTvU4GZeuZKdFnpAPjOsJ9aeTB4LPQUHvMB414BNODYwx8nXxKJHNokH4SD+AvcCAkoHxvokObnLewPJkLHLsE11DZ4g4au8sqxt1NUVta5WCurGWr2UUJVGaEWtpEphGqXisrpRqWpqY2NVK5dSgzT1tpYClJaZtPpaXW2oFU2tbywVqykR8qSOMWp5sVhKibmlLjWKWlpLlcVyWkhttVqRwxSq5dpiZT0VtUJ1rd5IE8rV9ZpaLxUrNza0arWkFWvHqHij9G2JXGZwd+VgFzqBN7CHjrJSzXS4c2Ir+YRDVrSw1yKas0Jh029iyycK+sIlrZsBtijfhUSQheS5RYi76LtE53WxyfOK2LjKsbpEIVADY8cpJDvbSyHXZgZmn0nM981sNNEcZEUXs92S03rv7Gfneuyn5+bG0x9FM7dNDeJUsOfFeXGY/pnu60vBU1fOonCKtRzmHOsm5Gt+lG77R46kqPA91jndhmJATnDdDCyrEbiu4/HjjN0/2CNxiprcpsMGErn4jpqOZfSiRuwmMSrYJn1VrrFF2QpITiloE3aKBfGsuoShBmZQWSmHGOs9BX7Q9DnlcUVd6UovehRbCPRB6Seo3BiKuW5iD7zo94934yOqmb7wmUmRbobtxN/J2GmyWvjcRls0av9lI+45rAWfmLVkoDcABEkADOloO2r/IYNZCttcWngV1pQl1hXxZMRvh6+wrBziUfsxR3rUPpSBqDamlozgLdL0KSdSrojaBwzp4StkB1FnjyEuouACs85jHTWBGQx54XNmoma4vyvGnyErav/M0F1iJ2EaENCFGoh8+Ds82DLD16x1XZ6Ia4JFikwn3GciqPugVg9/CNCbPVALht6+jDoPdVBMkRd1HlH4K+o8oCOIMPiYTG15Wxg45OhOgOGH3kNR53vkW5AhLqHkrFCsLKu3L8WEvhIBPLBB5ilrpbfFgfqL/umJWSVTPOSjzYngMGSFv7AU5pIoxOYGVKDt8LkIMYi82QsPj+RkXSDFYLU/kvzty7cHgkl4oJ9vTWzTqHNfR3b4WjzuPIhj/z7XRr9l4Z8hG2Pi929XykmbY5ZlWjvnWCJv9uIvelqXpGAXmx6IPwO/PBbs9p3EDf0T72avFOkPWH8dJ8GuA7xgV2TlF+6ItROTSXJfd8HByKv0MRUqdNgII0xwkzgxladiJr8ls+XxFL9hppSp7NT0lZnZuU+vXpufzPz95U+Xx4K65+mahSk7OlAXxrZ60sgTbeUZuFPaNznUiSbuDNCprZw0Li3NMW2dNHJEByWNPdniSQOHGr0zkGPavQtEjm4Xz4CNaRqHsCuOZ0MHQIyhpTf6kkICXhT+XSxoxc+L2voIBfGuHT5q5zKiDRjdFcQd2ofaFCSn9TsBZEA4BfQO/fNSJ/1ujRIwLjJifBq976bAihQfd3symHJ8BLZkS8lqXA3AiBG1nzEZxM21xXVUitr7RakeqRi1/6whLer8WJCRf/Nt2JZsoWLnyOmMOt/BFMNHUoz7Shq0DAdUBjQ9lZnNZrPLGJB2HAFoIl8INVD8UAvOfQ/hLCgK6Xsrg+cpSlKZ4R3XswvL8/+NBHjua5Ekg15MAuy76biw9ftx1KmLjNL/2O0f9qXhR3SbtyquMOKGNj7VUKl6FrWfpIUsR51fkSWMBaJfHriEEa2rqK1b4RP7nbv6nW2iwV3QUMvFpWpp+SMoFh+oB5NvvVdpA+/Oeu+jBt9oiyc2ZdQGt4rrmt5r8IXZmWwuM/rRxARoG/y3goWJfwBQSwMEFAACAAgAZH6ZU9HZURyjAwAAtgwAACEAAAB1bml2ZXJzYWwvZmxhc2hfc2tpbl9zZXR0aW5ncy54bWyNV11v4joQfd9fEbHvJaQs2iulSJAmFdrettoi3g0ZwKpjI9uhl39/x3FC7JIUsJDwzDmeT4/bWH1QHhxBKir4wyAaTH8EQbwppQSul1AcGNEQcFLAw+BpMXsNHhfpSzCfLQLcvTwFS9w+BatFugyiMAoHQ8sXTMh30JrynTKSRhbQ/GGwLrUW/G4juEYjd1zIgrDB9OdobFY8rJDXWAJ9Rk4U/jO//3WFsyUbaM1kkVm3UGob6SSbpZM+wkYUB8JPz2In7tZk87GTouQ50sJsnPzutbM/HUAyyj8MMpwkv3oDZ1TphYbC82mUJb9n97dRDhKUAuPSJDXrKouRNbDGUlh9buS0prJxOk6iG2lHqqiuaLORWX20A9mBn+TJOEqieT+e4+l+VUazNAu/J2j4T5u6z7LR42MvlJETSP/wURpl91kvQxzKg094vE+zeX+4UuxMQn3O95k9c5ggOV4/YyQ06yrBBGQMXa2CYjTHMgiZ2+sRmtUHrnMZJmY5oPqnOyRic7elYG+mCF+mh+mQNYOpliXEw2ZndWovPl9LjZcJplvCFAJcUQt6wwjfSKmaY3xZi/sLn5TnDqgWtIiVYGUBifXXAfryFp8k82quuP6dZY6DEo610PGwFbbIF0zrBdIRtsh3U61Xzk4X8K8ay2n6YU7qYn6ffdQCJ7ht8tXsGq2x9GxuuXJM14IGU4gcplVbLWkBpmrxsJJZl4YXPsWcHOmOaHy0/jW49akKRsXDL4q607r7KtZUM+hqt40opUJnUL3yYu9QWIZ9N9RMP8NW12Bf1pbEvBVuMsz2epvXp52TZveBxofkYVAQ+QFyKQRTg6Dm4eXDY+yTfMkwoxofUpALvhUOp+rQPhIXGtStYGEv4K1wojXZ7Av0qS+Ec0ZtWburF9dmu8rKy2INMsVuoNC0oy+zuD3d7Rl+9YrCJ+Q+oUdpmXqPx3FCsbnrq+5I6g4AIjf7pv52YzVFyTRlcIRmpDiCKuK+0GKFzd8VsGkvryUdwS39WM+ftlH8ueTIO/ArdKqTYBXXO16Ttaqi8oZJM9fbg71J3wxI06nubKz2dRt5B6O+K3tYJy+VpNTiXRPZZLLd16GTI8w4LarZgwrHfIfGcpgQhzorlbLpmQt564J5r86HnZusQ9NHMRN2GnVRKs3X8brEuzndSgB3tFbCH87w/wOntSAyfzlDvNegQ23ZGCO+l9WkViaXr/g3Zzx0pLY+50rgb/x/Zfo/UEsDBBQAAgAIAGR+mVNusThsUAYAACsgAAAmAAAAdW5pdmVyc2FsL2h0bWxfcHVibGlzaGluZ19zZXR0aW5ncy54bWzlWc1u20YQvvspFixyjCU7tpsYkgNbpish+otEN/HJWFFrcWtyyZBLO86pQA9B0UNq9BgEteumTZoETZFcKqHtgUbeg32SzpKyLFmyvGxsB2kP/tFqvplvZ3ZmdsjMzfuWibaI61GbZZWpybSCCNPtJmWtrLKqrVy9riCPY9bEps1IVmG2gm4uTGQcv2FSz6gTzkHUQ6CGefMOzyoG5858KrW9vT1JPccV39qmz0G/N6nbVspxiUcYJ27KMfEO/OE7DvGUrgYJBfBj2awLW5iYQCgTayrZTd8kiDaBOaNiU9jMc8tUUrFUA+ubLdf2WTNnm7aL3FYjq3wyNzOdm146kok1LVOLMOESbwEWxTKfx80mFSSwWacPCDIIbRnAdmp6RkHbtMmNrHItPS30gHxqWE+kPd47FnpyNjiB8a4Bi3DcxBzHH2OLLtkgLkSDeAvc9QkoHVjrk+TkPu8txEvNHYYtqmvwDRKuyirL2npNXVFrajmnrq/WijFVaYRW0IqqFKZeLCyr6+WKptbX81qpmBikqXe1BKCkzKTVV2tqXS1ram19qVBJiJAndYxRS4uFYkLMHXWpXtCSWiovlpJCqvlKWQ6Tq5Sqi+W1RNRyldVaPUko82tVtVYslG+ta5VKUStUj1FRovSlRCY1mF0ZyELbdwdy6KgoVQ2b2ydSySMciqKJ3RbR7BUKSb+BTY8o6AuHtG772KR8BwpBGmrnJiHOoucQnddEkmcVkbjKsbpYIVADY8clJD3bKyE3ZgZ2n4rN9+1sNNEMFEUHs52i3bp09rNzPfbTc3Pj6Y+imdmiTWKXsetGdXGY/pnu6yvBU9fOonCKtQzmHOsG1Gt+VG77V46kqPA91jndgmZATnDd8E2z7juO7fLjit2/2CNxiprMhs0GCrn4jBq22exFjVgN0ixjC7KgusIUtAGpYUIAKw5hqI4ZdFLKIah6D+H5DY9THnXQla70okuxiaBLQqsnqFQfCrJuYBfc5vWvdwMi2pe+8JlBkW4E7djB8dppslrw0kKbNGz/ZSHu2qwFvzFryUBvAQiyHgzpaCts/yGDWQraXFo4D4fIFAeJuDLid4M3WFYO8bD9lCM9bB/IQFQLU1NG8A5peJQTKVeE7X2G9OANsvyws8sQF1FwgFnnqY4awAyW3OAlM1Aj2NsR6y+QGbZ/Zug+seIwDQjoQg1EPvgdvtg0gresdVOeiGOARYoMO9hjIqh7oFYPfvDR4S6oBUPvXoedxzoopsgNO08o/Bd2HtERRBj8mkxseUsYOODono/hhz5AYed75JlQEq6g+HJQKC+rd69EhL4SAdy3QOY5ayW3xYH6q/7tiV3FWzzgo82J4DBkBr+wBObiKETmBlSgreClCDGIHO4GB0dysi6QYpDvjyR/9/rdvmAS7Ovvdya2aNh5qCMreCu+7jyKYn+ZZ6PfsvDPkI0x8fu3J+WkzTHHMqmd9zgih7vRBz2pSxKwi0wPxJ+BX54Kdnt27Ib+jXerV4LyB6y/jopg1wGuvyOq8itnxNmJyMS1r3vgYOVN8pgKFTokwggT3CB2ROW52Mlv8W55tMVvmCFlKj01fW1mdu7T6zfmJ1N/f/nT1bGg7gW6amLKjm7QubGznTTyxBx5Bu6UeU0OdWJqOwN06uwmjUtKc8wcJ40cMTJJY0/OdNLAocnuDOSY+e4CkaPnwzNgY6bEIeyK7Vpw5SfNoaM3+qmEBLwg/LuY0wqfF7S1EQqirB2+amdS4t4/egyIRrITU0Djw40B8f38ng81D/p+75o/L3W373YlAeOiBkb3z4dOAqwo6tFAJ4MpRZdeU7Z55KP6D0aaYfsFk0HcXl1cQ8WwvVeQmooKYfvPKtLCzo85GfnDb4O25NAUOUdOZ9j5DrYYPJFi3NfEYEjYpzKg6anUbDqdXsaAtKIIwNj4SqiBdodacNN7DLc/0TovrfG9TxuSqgXn3MEurLJ/HCVv5JMPOrbmxVXyYkpe39OMCzuxH3Ev+nCB+Q97emQKeKP6PqoTiwrQpV4A/hcP6PLiqUQ0o0bXFirVsML2s6SQ5bDzKzKFMV+MwAPPVcQ0KprnZvDMOndXn1sCDWZAXS0VlirF5QtNBSqXCx9F/Tlf98Wfeu/CBl5+9V4oDb6SnoD1wRf8CxP/AFBLAwQUAAIACABkfplTOuwoiMwBAABkBgAAHwAAAHVuaXZlcnNhbC9odG1sX3NraW5fc2V0dGluZ3MuanONlMGOmzAQhu/7FJF7rSIgLNr2RgiWKu2hUvdW9WDILEExHmQ76aarffdiwiY2mCjMBf98/OMZ8Lw/LLqLlGTxffHe3/frn+6618BoWh7gq6vzGb0xOlG83sJL3QCvBZARcvx89SJ/XAmfMRG9aXH6ZWyV5UfQPHllXNl467GQHk15tKNH++vR3nyJ/zmVDVWdK7LaXBy0RrEsUWgQeilQNqxnyJcwNmEXOILxCPKMRsG39erRg76yEhxTGpmYI6+OeULTPLG5EpuWidMzVrgsWLmvJB7E9kwHNM6eHNfdqQXZffD9AARJ9ujUwmulf2hoxolDmj2lq3mylaAUDHmT3IQX5qwAbvkG/XUDdYxpnMdZdIM+1qrWn3QamrDpllUw6VISR1m0djHReU26GaY5Daachjc9fJ2UhpuNQ3B2AjmxCvOIrqgDYntoJ9xmldO1W4HEynRkgk5bc0E5sm0tqsEyMOHlzGaN7Vz3+omxLFBuL79jYMJmrs0IMhPEOWY4OmY7z6lt5obLHZNBX068k1aN0j57XuV3pkWP1t4aUs5O9HjOmPXvrmgm9yBfEHk3OheEac3KXdNNk27rf+yp4NtmeWc5oy09fPwHUEsDBBQAAgAIAGR+mVNHda73eQAAAIIAAAAcAAAAdW5pdmVyc2FsL2xvY2FsX3NldHRpbmdzLnhtbA3KsQrCMBCA4b1Pcdyuxk4OTUvFGrLEwege2kMKyZ00QfTtzfZ/8HfDN0X40JZXYY3HvUIgnmVZ+aXx4a+7E0IugZcQhUkjC8LQN12UOcQ7lVLHDO8YfrR5SjUKuZDqaex4g4udHJxHC1XOgK808LSTh1a1Cg998wdQSwMEFAACAAgAZX6ZU/RbcpAVRgAAiWAAABcAAAB1bml2ZXJzYWwvdW5pdmVyc2FsLnBuZ+y8eVhSa/83qllaadrMLgeah11CWTmUSmllk1mpmYpiO80pxDQ1B6BSs93g0KCZA5qlpinmAJoCDvVo4RgBCipa4oSIA0OCwMHaA73P/l3nPdc7Xeec5w8vYK17fefv5/7c616u38+ctlmyeO1iFRWVJcePHT6nojIfoKIyL2GhuuKIsfOGzYoP1eBzNlYqxa16I4of870P2R5SUXmToDl7cYHi96LAY87BKiraDXN/qo2IfE8VFQ+D44cPOVx35/bIy0K4boBQ2Y2tu589zl0fMu/R/kXt668lXq5ttmbWqmWb2ludyWWnXVu8dt/iqZftFzZ/PrPsvuqA64stC+drLfRTsV9Wt3T3QU7WvOTfKGsDX6y+OXIKbW7BE3TTW0KwQ2VYQptZJCaEiyS1Nvu39vq7+Rf5c8EYAlbk7s/TqRyVyUbAsk9UAFH2wAkjC8e6zo4nXF+usLrv4vnE7nUzh+SiXdBve9AyDjlWVXGY9nBjOWkz9FsvcLa/dL3iQC3ow4rkwH65+Ana0VjxW6Vza1W9xgD0d78tc2ctP6yy7LtkOaLzeM/c5cLjxROqVC3FtxvWiwBzHweWgeauCtsAnfsYP1w599H9e+Dc6MpHunGaQP5ZTJSgRj6gWYyi75APUHnf2kjLrze/XP1iywtjh31qinFRJosBMmmK1NupbeadHKfnoZKA/3z7852CUBWV9MI892ln9rW+s4pBmRKM7E3QGdWlr5Y5clVUTJ3qF5g2P6iP9dul2l7op2EXyS6UFxbqSDvtdg5lpJ1kAFQGH9KfYiMo9CfTuJKQykQ6s3sLtaapBoxscHoyPf4Fghq1tyvtNdT/elUAixKip5sE3Uc5vv5VhjnP8MYuTmJIxM4r3NP99SvszN9Q3hoGEguGrpcFuFLj074102W/FwJlEl7Uu1NH+AlRIymQHLTtoJyBkE014DiApPIu0ZcyYS4+yr4qo6jnMkzlek0FvZw0JcSDol/k3xrlSZloZDiBm6e/f5crGSebBMtyvJDOCOplDDNGEw4ra8FhOaI94fq2rE+NNfIPRtJZoluklAe2CSChJ/ZAhIFAJv/ScZaQoFPNRQb/WmVb0Og4Hs3sPdrV2C1MEkXMYEaq4EESJyanovHgPkQRGlwVmtI4iVwKUol0bJu83IMr0I87cbFV87K7h335tLzdqiaWX0Go3CsVhExiGbzgNK/xhtfSeR7u3IqNWNEMhsNRDRlkC0iY1fg1Z7zc4B7pdimFAoMvxv1WTLrxtpasXdH/Qq3rdbehNNawfNU+76wOSPGt6ubZe2KCLCiSEL2TNDxvONaal9ZNrx6P7qhJK4jfZOoJOVpKXL10AHWFZ8fkkgJItOSiwSJFWk2vpbmanqgsydSGEu1jNMOvrl1FrtmF/5IOuCOc98yLhjjNuBfo6R7ZAQffcM4tKkSrjuaJmPnlJtoc3xlW7+GBiDRcAEbghBx2ZN4Rbrep7hWnkX0x0isYrQqTbV14/g6ygOkG4zHH32YElIFVzHtpWP1wqS82KZzQJXBxJ+QaO9tESv2nXD67b5TQK1/nIcLyq2M0peU1IBHPukDawoeh5JBwzwgaRRhJgMr395AQH4hCiSsc/AkjI5zu3VNuebmaKvndffAlaQTmKhdbfuRfgdg4DaDRmHIBLtyX2Vu2rwgNh1G2MIfxXS/anJ3itzTN7nwkwDMtySLRycGKkFzbioQqfVcY49KbFn8JDcQbjazuJcH8yEUCTptQjOwWoHYgEXg7zyqBgCZ8HKNZW5S+AdqkeWifxbmD01+ePGe4j53byawRaDrDnjI1zzBetl/W7zpfbFOc5+auYmSxwJTCvOfr2ubi6g0pYgWgzcTCrsvCbMF6Cc39Bo1cjowXWn0GP/KVToV3BEgS4YdJpwaHgtxff2qcbRPsfAQYIMJd7ZJH8FfTkKp9kziULQfmHWwxLRHm0D9vwZqE94zkVdCzayyFWA63goSIvHMpVnPEnpngJknz5VYQR5jClDKiG891ioTWsYeDpwyyCDp3oQHRXW68rRHUCLrIcRCPwkkKCYAPwk+W0y7MMZvBIyCbwQpyaia7rBV1wJaWZMyNiOQpSs1W3HiSIUz4YExwFplIoWBWsq7AgtkS+doY64bgjAgSksqPA4MspHMxI5dLj8GCCbyTjPN1H94sAtxwNQutTKxPeQ5tubeSIqxfsT2xqNKJLARfSU2xYhZ7W1A1z92dWg9+Zzv40vbPSEk1KRG9ERHiZ/KOPPqIf5q7oa7UciCIxOJwOsTp4RzZ0JFf8WdBIqb5tbn+ZwuyCbnsfVvkknZz+vcIufduLKfPzCKi+4wr/bhTb7tIrcDRC/1WfGxZjpQrgEvIOSJDDrIIBzC84UsPDtcPeFfMLhzhSJtmy8lsftWSyjSUSgZOGolDSaURv0llOc54V38pGYUL4Z0T4FkklGtVTSGvCiwWBb7hyFr5fEP8STTsfi/CKzVU9zxdgsvbBFUJYBMbYgu24Z5DDZmAMb+umgsDC/YiDro8TKvHWGUKW8SxWU5F+B8up9IRWwsA06jUE+4+jLT8Js3j7vOZ+5lplc2urNMczu63thKTX1PDKHPVQCOFHpZvnxje54sMN1R7a6wyFn37NZagbSzVWBW3fzBJM24cgUUwYQYExAisjE4uYht/jMyuCR0Kyn3Qa8fX7kpotquGuov8LUgkPamYeRBCCYIU45mv6UlcLxeKmI6NTCkgSWUC5ijYhiRDcpztsAG8U23l7pGkCne6OIIhRB5Y1T8vcEejNmADuLJau+vjveMYddbAggiHM3ssOMevnu4Axi7yp0ZIuPGLIwcFv0+BcohDwqZ7dpH2ib7h9tRejyPJcLwtuuqtQVEbtabbOPxiG5sIixvXVMxSsoqcNYRxPjZHyj4heWwiZ5a/xqJ5ga6NiwFiuzoR90/nnHUuF3L3rcnPgzk7acKOKgo7TlHFeW4gbynHcgh5SneTCJ4DQ/f6D8haUGxct6A3B2Yj2fUKwYQMGmFtsQ74qyS0FHcUCWMBv2exBnuSJfYyQtItsfQKInGc+ap7O1TlQqFfY/a5GgngqXuvHt9mDR/c7su6dfvY5Ni90bdZuXPQKQ/P/jj7+kAKswaKYBY6xL5lBYBEZBGXIjI+kyCIeLbzUWgqyzOC4y+0YNy75B4j3rgmyIzTxN7JBDnRcwSQ6aCqHgA31E8SnPZngt0PMDjtRPqUwH/Updd6IKQAuPDyOiZpy2Vd7j7ZlvhloAFBlXypF0smNML2nJayhe5ZEayHTBxLdIVkiE9mU1J8OGsJmOGXECnqcLGIBwwi9KwegUGy7KrHrKuJxB6xFJ6Qcspf4nw8TUjcBJcwt1EkTLPpo6oO1Q+YgtdYGJHHy+dVWeS03HMThaURidyjPDyN4wKDibgOCjw861jxdQvjYgDBGIz4hVG+slNotYy7YGtQFTo4icw9AgqqqoBz/Kan5lHa/BehvAi9TUbcIFYelMfM43UFpLHAdI6oCpECyJe938X8KHiNh20Bb6rKNO4KrYa6JeBkO1MAcuHlDWKuV1Xaj7IQbA+YciGibN3I63ZN06JbUVUXSAHAuXmyAptDLBLh6SR3LKw6jID4wGXMiz1W7cZJEPSF8VG/FRE0fKbLiowN5WUIKbeXRCfPotxpHTCeyITjixkckh5Xl6bSGMYj/q7oZB5i6NfAURaHzwwQM02Z44g4IimH6F3NET12hqEJzzLheFl8L6LojxJZCLiRU+CnMZRH2OU0rdJ3NSgtsN/Sq91MvEm+/HXCujvGw7y8N4aKbnFw5PbNLgSo9PmWxWnOHH4LGe1b7gUMvnsQ+HzAfvYkixe8EaoSX1Cgn46RnbFUuZ7eYgAyB4kpukEFB+Oh+Yw3+j+E/EHR7geqmhbMkTmVFNtKFT1HxwMK5kje8kOEgmV6rQCp2DhStRW0tXTRDxtVVAK7fmRujiBeqV/Ql1/AUJBKqPGfklVAaf8jYi8NIHmRQBWVXamjBMmdH5Lud+fOEdc8hXPGTtT4Zf3zVFSaj1SqXCku0N9Yr1gMPL0XqNoJdTxwNEZTcSWgf95WweuEiBbqCnBEF3VFW2QdVcETJ8s55DbUjHcyN9xcoec7JQ5eBgq81oZiA9wsOJvt3C0m04dkoVlnjk2cMWz7mve39Js514VbUTMUm+01Ey+9EktO3rrjhzR3L2DsniPYN6oWAiofeaO7/bGZgi8pPIsTF1O8kd/s2RHhNQ5Kmi7pJJy7Lot7fLPugTlvAdv4+k9nS7zlRLl4JGdlQWKfdhDfusLCAOjI/WWOyNdCYzS1DBXKx0QQsb+OTXLtc4ZxQoIiMopiUPEA1S84MfOqib11071dfcOZ092lOuaWSrZd95lZ9EEHPfrCZvvYF+/tQISSWHMp+74o5HE9iM5ESJ1RN780YFyIX+vsHC0NlCQY2JPPLgaHT9Eg68MXGx5rEpmbX0KhUr8cAUfuv3Z9xhtU1xCBMYUpyU1IypHFDMChiLBrjw/fiqbRoxNeNG3XA0eNlF6hGV4ztVMee5O9N3o2ZmC1zXYoYg9zHB1glELGKdKGwH8AnDgP136CtB2eeLg1BVYdePd9t5JdoM8NmMTu0W2xWmMasE+VnJMbJRt1TgvfPxxh3oONR+pvOfd3uQReNLrgHn8uX52aJ6wBmFt4QDxKiPOB7/d/EsXBpzKWHkl7NEnQTnvl13hnrtoGN0ArVcgpey6XoArsxKIqg0TvXe4CeAq/CkoPzqzWC9l9JZgVVG35zT0ubXxrnNJlppfIouV64vdxjck5K6fc1HVu3WB2zryP7xlZmZZB2x1E4EnDjgWGKQXA+7LZif4GDGNwW6yQfd9mv5vHDPuO34E2eaIUjqPpX6zrUSrY9N/ZgNXu3z5FZEX66aCsplZGj7Cd9O/CcTx4k3FYRZdLfPcFng7eXslz9aAXtQSdkuDH9Sczo0ybIE/cYJapcJ5/WRWAMJaE7BcqhbS1lpA5Lwl28hdFQt4Y2ng6SCt7h+Lgy4sd4DhhfYplKbjb/e9Oqx8Y9/LIAHubT2zdZHfR6fonuZF1QFyMAbnNfpCfuOj0k+GE4r4AJfFbwj4G9j+FtV4HkNt8xodhVOIH0e6d2Q1xEAH/1QrRLHm5KDym8WXh3+F82t1KUQ/YobikEZNojmOf1C0kulfbQoLT2PlxbKd9QY8bfj+9I3X906qVyiHta81TGSCvUfgsyKp2kWtNuek4shJm7mmRz2rTOQdor1ZRjSsz/m6h2D0lUfNgWgGitwYHMaNbNyUY2qx9LJmY1dnOBJ4kej/PcHkzXy8u06UD2b8pzEk5uEYqII3KJ1FmXy0UIds+tv+hx72NoNIWtuamsAUHUNu/5CtH913QL+h9TXB3fqkNyq1fzzBvx0oJjo01Glscuny/A7fqJ4uS7DoKDwXEO5g25qz89QCpZsqszZDJiks3Oiv4AD6i56SUhzWpI+U37bsEGRquSwbDMlb3p2yIL/wbwPrvj5nD+96DwUxMzuwz64oEM26OH9qvOmC6wBCv7M3Ry4pxnVPk1WxLd+YXfsJUNQg0LMw8oqQqNZWrUHUBtbyU0ZgilZVKtz/Je/7t5Z0cpaSZ7jlA6py8pV4zQ70XBMSIbpVKX43tv/sbGYatdPip8tdMjIt/a9Scod552k/eESY7907d5gz0rXIYHoMDd2oQAPzfxcUw38o2MLY75PEd2F1TovKgcs4KwT2FJDfJ9SI/9OID6NtTK0g1V9q4yq3zKkp+0GwCOTcJtLW08twqQ2E22grTJcrdkhvUK9+jTpx8nvKE23aEaPJbF16fVbVUtBrkQGpWxPX0c6W4nvJaKrt/k6c29O19PFmkO/Zt0ceKSE3AXThrKMzS/LRy6juL664Td2T5QdJmp6yJMUHXHtfv6ab4LhpxrZAGV8HbbJXTyZwhzG+LPNSFUp8xescujxt9HI1UIHukZPtHN9i2cJiNrblyW7V2V0W9+bo8Ru86o2GP+VAVeWShKPxtY6siSg32p1sPKafP9fSObep1exTjp9j3TSy42aL6FBDr/Zkiyefllx2QBYygn7ApQOEZ5hubbZRXni5MBHvXtPjqTNYAdtosuYKMOTiz57GixD2VMfmg2VJiMs84n4GxOh3ZKfCVr0+mGGzZ/yRnP6MefCT9tJItCy7Er7ywJAawVfZbo8LJKJO6eB6ykzMDLOUj723cefQTpoCkEH9NWXyt0S+9kwT1RllIdFyexZipy29YRe+dzKzBw5CVDzJIK3d3pXi6P1SqDc03nMcxl/Q/YlRFpQ+YKLOv99xxXSl7ej9P2ae+t2zWu5NerTw66SZi37p4ZmZoicLfm0K4XWTnNPt+2wX0rXuzVu9OZkJzt7Z3fnn8uxvE2rmCbapsW1MxzKdyZJka2VcHHOFcVWy9E9Zqaqr/9V8cRHaDICKlZEN2wyK07XNz9lcxrogRpKcUaIAnvX82Tut+8EBDxunvKsli2NQAl04iL7KKmzr2AEB4fYV8VYkyQBPZ9/Tp0V80CniaF4jpk6A8C/OhupQ94/u52UXoxmWrtlZo62vPEmPc8Bdp9hVDP5naHMQ/tNu01aO64gPWoFsR/J2RTeCtnmcwOWuSebuahLiFa2if4jhEBTYLLF9bx009vuOvSEW5soxT6nxq37dWRRnNPHy/MT00MWRnXYNABb3I2igLIhxZbhM6nKTT/VPC3wp8tf3NuP0RE5h1WYzWN+zHMTbxoceGA18jq3IKSHp2yoNd1Affq8x4RBLTr2qaBa3L22IeVG5NFdkPn97ev1fZkDOnD1RO+qqbcS9OsO+XRVy/+56MklNIR6/est+53MeBOXj9J9JQZwPW+8a+PzScZL8zQBL7sC183MEmEFqgXAU4rfxC1WBJ0L8ar7XXpP92tQlwYsuFiSPxIuXur6+wGwfMGCyIZmcwACcsB+7ERtr/dxHUkiol8uYRrFQGtYNKpt5oUUIvlTQlgP3vZcL/CxX1J2cKzmKrImj3YCjBu+DMSME7Bc3mzgDP4QiH28QTecWZ1/tPksNFm5lomiIfQWZyzPVeTZSEWEmEZUqn2qJeSMvQLLTUJ81RjhE83IqOlAmm4D1xEcJGQmi41gDOuS2ysuU0RN6FnX3+EkKd3aqYNl/ykJKTynCteTI/0OJOc9++aOKxzhKDZvfSoobYzduGcRiPLB01l872YohkBSmqKlPyypbjFaE+yRWXyjiqKHUpstotmbvZ56NxaIwmx5dw5UBCoV/vJ9ESBEdyRkmBNfkgOLo1IRJuRvqQtTe6+bLFMbhaO3vhnfIqg/TLPZOBDL913cnH73SAKXhfJvKXqGvMFnGQBRKWbFfNMSYH6cx7SBP2G3X9K9o44RTJPXRvn5vwa0SXINSgFdZjqcO0GOYR2WXcApJtMk+D79yYTyL3yd62bKQEQWCIsJGT4vYemrScPaVAHjGR71+R6SUOzpQ0lbvj3uj5dhShDeusQyDQu0rFq+uiLjxgeTHA6NgVjAfYQC+ApWOwJ9DNEo5u32JjtZMMxUr6y7UCqnPWB1lE042XtsplDve9lko8eo0gaj3FWHJpKg1hEs3gsJO9ygjFCTp5bnIE5RlOJuBfNrPIYp0WknT1wBKm+BlzK75RwMYVdUyRRzRG6B4lBD6hGp4sNYhZloq/8rVOGFwNKY0SR/Rg4rgU/JerJVeG3pKk5ZvNf+k+T7YcDz9liK8LARaEp2Qp1dVtxg38M/pO1UMmS91yi9RzOHWTRk/dkBEZXuJDI3sUkU7yPRD//IJ6M32aKfDqq177DhT9TUNSZnBjqOkm6kaPq3r1AfVmcqgT2VASZnEdBvIuyUCJLp7Ec5FksHRUWFja3UvnMgTlsPqn6W8TyTrFkNLmaMFl5kjbxkMnAzjdEDoSJkb35GJYOyVvIqLKpVx6D/6D4L1AZnElJSuHhaJdJUhDpZ+UsLj7zL7rUHLfrug6lIuuhxCeuVse0SMtF6igCM1GcCpG61hZsVb7ik3mpS0cHAclIGM1BFXd6rP+HKKAhowwldZxpyaaogMmaq5w6owkyTCcdJ1PvkP/4WQ3IbqiJTRyJ/Jjn6XNNvPKHhrSR7WxtDv+oLcTK5KbfzeUeTl186nh+KUf9osFiuSKXrmR9io1uslndQy1JnfJLYlvVa+ONl3tvZdMsK4Mg9N6Xu1L7SsFNoO4mOnul2iyaNVry347ZghJzE7hzFyTRaxjqpdR86bfjLsiCK1xlDKiBhOmPqHDMLTxMe8c/xTQNpUDB9fVC2pCSCleMNkwIADERJVkaI1LcmyTpXaY82RPxjA/xg0Jcx1P05CcMbS3MBBLpn4KXLvR9Zas4MasA8l22U7Rn2QlspctflnXfSon7h8KVn9PV6OuVufbrN3JGcM9CqmoQ0KKgJ2gvBXmpi89Vj5/LRE21cTo9hy0+MR7KdeZF8M+dlND6mz+1GAuhD1cJ0r8hfzxNMVRDnI0z8sCzkoJwSa7BsRR4WXpLkko7DjrMjJyvHSsITrxeREeQ0KZl+dYiI1TXijV42qjM27qbwpvRpRpBTlFv4fyNDI4N79E7FpDVilPS/YSq041UDQNtJpTyD39YvLBSmar0TZ3QbjFL+5Wd6P2w8q5RRKaq7hi7YAI8xlMB85f2HWUNdSJnw1y9YJJZqI9LqZi2NVntslTlg7X4fbwkjy2TGPp9ADeZr2IktkgXa8u0FJfGt77NdNQQocjqty7w6RIwhgrnilZrhxIK/Wn5ItSulq9OyQfOgjTObhnHTQedAG5HCOUCqIbYk9VG/BBHLcld1LsaiXwXDg+4xQLACr3dSZicDQagUZjxX++QBNkkeAe8kBU8odZjtQnBZhKujTj1YeBh9jolHOxAolwwpK8P1hyTfTB6Dpi2qAZcfGIJlRcJ19+HtqGoKftrCZapODgsA1SFwsDgy7U1ciX0ojUk8rrcI01V0CYGsjE/Rl69Ce36YCN0W2zMPUaZ4RJJ9xA+OppWL7g7OqwDqE86eaU4OB+NbZshXTzriYPVIirI7lx+crX8dpm7xoEjni3arewZtI92ZsSy4f9F9NCWW6uba71D/TJbreUVwaf6mPtP6qYMJ11BhN8Z66RDnz50s+P0dTQHt3T7g60DXwVNNCwGVixVJn0Djzut7I0hJ0OqTToA3LyY90Y2xd0nS5Lz534MokNfG2I4cMm8mZaSjFbtSIvK08WRwsa2Ans/osS0d4L6ErC4G7TeTd7/t8yo/9PVRTE+7E9e8FOA8QqHkIrSQ5EzH0LTFVIInyX6bUcpCI6Oicj5XilSrfunHHQ3Jb62I/Ke7t/2Zx+WKCHoMEL/zSiO7JSpeT8nwPYA/31vAg2ZqfGCpWktWeVD2sgP2+FSeOdCEQ9B5WEKg4j8afzVjUTkIjR0TBUPYAerdn35vGzRMYZ6n3kd7tTIhcBVOKP/+mot83/tm9VKYH9H5zQDCpsdhwSJsiACJc4yQdYsnUTT08aHrM9Bs/3+5fl9xSSPzTEpqDGtkKlPbDrrma1KgaIV0vmNuX/SN1pA1AUhyVm/LlX//dhh+hFN9z/P0ZQ/3+laDUvnBXmhnxPj6qj7nCfiQS0oes03C0m362wP45xkX+i86sYgFal5dU88jrpRojYmqwqbf7krdrglf+3BX2jFIjo0cc6idkxViHyi/J96l3s7UvjTiiOMoYKSex7H0eu5CjdJw9qR50uQK49XhKYxjZVvpfVCCWWeVhcgJhQUdxPt2LTQI2+Su5PNB0kpMA8r3N0CG+gg5ZIVjWrhv9y9JID2UHs0b+FfDVC+Za1Ud+4IxzvINhdgPPnePS3syuVb5SbX2rvcfjjNOHXC6aeZuPKXrNrDxTgXAvEvzgyLzuVLHWMxJ39O9gHzSbiC7jJBZZHqcZH66wcyCUPlEL88WbYn4Ilt2Lzky/pKql9rMbLZwS8Gr30mqm/fOe7CDOc/T/JZQ22e6wXszvP/5NJcJntrdhhegtOqUy2afSereg5R21sqklT13zjDmEq3WrO0rtuQw096Qj8aqywlunxTwZ9dfs/eOJSlHgIdc4MifHT/blO+vQdmYaOyPvN1ba1Jf+FUzktJN/admwaXKlSzmjX5PhVvyxI6MBXHa9tBzf+Y6wu4A/s9bgAbgz9p5P5DIPluxzIb/6L1L4Be+QnX/xHZxzgaWdrz1R4/xcnI6vn3S4wZOb/kyt+1ecXaDkeUC622j3qPS1OUS2Ax1z8BJU1dcRLMQzmrKHlqPvTsI1q48EOXAoIWXum5SfV5kZnIDZUywflN7KfNRorb0ZFTJ50599XlVTNtS9jq6r1vgy48l6TIBwrKQ/qQ2l/EvlhTMFKMqGEISQrJNkG/KJtJLLCLj1FGWLWvCCN2ivm1ck9J2ALNFNy/oPpiiSEEsWuxOHRaXeRL9tcOXGB6r1ia0RNxJfft64Goz7cK3af/MiKFBTYIadGJb3SwVLpzvgeUsy8Lrlfbx56fKth7zSR5xKQFybtdv0YOvmWjqYF6Z6f7jyqfF/Yp98K5F2byVkEyJTf0tHTfo5PljlSEIULNBx9kuDIBiaMBG3llmWyVoCalTYw+7X4/VYUdcbMXgh9GnLIWuY90a3e6StaBZteQC5HRVAYNupDyAtJOLg7LSlEQH4JVxcX2ZJa0kMTZRXh8Kqz6KCqDzU4BEEvo8Ty5XrpePR9VGQHjU5LlXMCsxFlvfRhRF4BrPune9hNtWH6oMO5Xu6KBXj6TUSul0qvZY+8KUHWzna41UzOqoEUrSNfRunutXEFqQlxxafsqlFnMrhHaF3JcJtzh5ML62PPohnlr7dyAhQLKI1Fb7T1xMxfOccktIRy8qwltBOPdc5tuRfqip/pdlNWnF8fqxUqORSqXgMPZOV63UinbGUImgTGga37p7YjIaQPWSSIdF2KZN06JnmKG1GetSGl0JLHsUtuMVozJoLTSjFFtvG7moyQMAn3shQ5sXTEGwi6L9yH96bRgR/acV0s2s+e+qgJ3NUbpTcqxXstKAx+LiLlEFJ9dIalk8kUitkbKOKQPLfq3tyKEKf+eqKsnCM1ehKz1rDzGEvSvlHMHZx6i5GGCrn+LBxdlFatvI2iRj2INIzu8SthqdcRiG7xKk0HLdT4xhd69/UFTDPfFnIrjB0xIkGeGy/lFT/vqIPNFj6zhR0CKXvA35gi4vrL8DgCClalfH97z5kln+lGnW46z1esfa3RWz3QFDtfy9km5NdalwoCqtZNEA5Diw9JLbmf7wheretAmKTQ85z5N+uIyJakZWYPfrNASglaP7tfCa9M5KyJEuXZ8WmUPROIaMlrbEbEGbO90GENmUQc/ChwPbJFhbT2mwjvGH9lmDSUHbvNEHqng5iLxHWIzFLKgDkTsco7r6Zq8Cz3Fv+COtSAvWRn2kwSucitGH8z1HNpj3rzDKsNqz7A4Xq5ALU9U3FQ3fSE7yo45FIq4NzliOr00BFroSGTLJ+/qKqbMcakr97i6ZLGEsZ9VYLm61qe69JVo/gY3FD+LWPCkolIX+Zgz+VdPckwDK6kEJL3idf4FuyY5iZ5i9Dv/g81/o+if1eU8ihOkzVziXVGe4vKhn1/bQzMrcIUy0xfJ/kEDGVnlv8Pq7B3NhaC7U6QbxTWeW3QjUZ7Pys/a8c9wh/nxzdDVUy3/LXY1f/f9o3dWx/rhKShwwUhLAEEihxiScTvITN4yLdOX4kBmr9D/o5qg6zPe4yn2ka1+pMGRnVZU/pOEPFXyEw7QkpDXN3Ek3ahZydCW7izk1hZ+hSqD7XoexZEy0GbHHzUxjCuMnmtWoI2EezKHLIRSVzlg7DKiJHGKKvw6geeiRJN+WzKR9XdeQKT3pniQh1Jp9MTkabI+nuKzMIrJ6pgU3Eph/iU7HltExw7DS0qHE8uhEgqnHjyJzBDDWK3jmoD7q/kQCZ6EYUaVPMNNmEOeJZL/IWlO5vXq1qHAK9G/JWpPI22BOb2pSaU+NEm0TkH/MW2sF+b2QnILqdk0Yq8zT9uMNhX1q6fOpJAhXcOXLvjd4McOkUAUJHvfRf9Aaq+5shrjcOATb1CIQ+sUXmFw7Yj5NaQTP+M8K5UkygOBoRojAr32FfyUjgNkU+T5SKSXKoDxpxAPS9926Y0Vj4D6D3fG2+GJ63tnDqFvf5+h4H4TsK3O4UmhBFbr+pLV/3eSVf8Uc87MKK3dtUR73egeVQnNBnwZNqOM2K/sQAcmi64p8eajA+DIqe2oqeoQ2jZUMq0nSEzHsWo7hUUbz7z7X7bt/uFCLkQgfbsfTUg2UUTrZl7yErh8KlVIM8z8ncr7HbSoiVzhMSg9R6qd3eFZc24AOPYStLhYF42m0mpN4RL2yJ7p1evCQQaSbcs3+mpb2a1Lg/oAD9dxLWBcJcgrjcYGdoYdjuxppC/SJH/+iNglNuaGFkVht9Ug/32DHzdFCwObywPqUzEvIxqI81m2gQ0gOUFWEON8jifaF71bU2IwB5Sobd+4j1s9r1OHnv4hmC7BvfYLXt02yGKMMfNLjExMBsOsQFtmu87bceWkqYKE7q905O/97KRV+XELCCq7zlGlASUZpMVes5k/Ks9d26RORvIcEUPPzjp0U7uWApHlWkDSntPkfe7phkXsS7TKtzRuK5B4LginO7TNrL2BuauIb6TGsN6bPEyxTy3EBanAXeRDa2MLrd7mqgaJfNeCoS7qPN9H21UZ5Q6o9VFRfBcvMAmLYXyq8uuDlwX3l/MzbVlJhhD1h9LY/H767Olbx9EgY/KO4eu/SjZ7Q2xQlKsGvfxHb2WRPkb99xYVWm5cSUMc66jRsHLBYGpglI4cgbDSe1llPtKjSV9OTO38SRZ/2xaU4emYsZOQAuGHqt1WVfUiYiB69XGoG211RW+FMtv0ZDrM6zTu48tbU9GLN92GIQ/FAnCe0XCSzDyVAy7tAcXhbNfIpTsulhU4cvkeulyj922Foe4or9m8CL+9RVDWfq93HK1AEGPD0owI2ZWWUtozFokoXkb1IdD5p86md8OpLa7YnmKTAh2qFq7yrnxLtdd0H6HUYMla5sM/CxuuB/YBPWxWb7pwh3clVyvGRqovzZiKQt/0ieRA9dV+GTGWKfgpnRJztYI+Exzm1hckl1xXF7g9QkDhbyAhSVhtNwgGqaW37vE66PCu2mtz8G/Hs6dW5NEXX92eLAxIvVsZQnRstSdtb6/XizusUD6vRtCfQASKduXdah/WnNQwXrLR+JiNOEeBr4Y30XLGeWWgT6Uoxx/yvLlAxGS3tuzbYL0Wx3JI17ufFWrNFqxKO+I5wHuwlicThyfA0pfexXyI1G+DbHzF1elb9SagtApW1IuEU5BSmBxizicjRxBRd86imtayNMSImonS/KV5aLtgXi+hOh6p8Rf7NPeoz7YUR8rOFhThHWDeC7F5Ogx+iAUhRhmkpZ/KrA61wspfbXKDJnjhpAEHiONb4CscbHQMQX9cJsRmJ2xuCO3AmzXzL4ApuiMBb+zzq3Ylb1glRSwazzoWGX76TIfOAPs/Brd/+UX1FcTNEHvncGv0YOVtpXt8Tt91KZ9bLZvmu9DYYxoSTu04rS/BD+2unWj+V6oy5GXC5YhvyVykshUcbAZxQjhlObHcBvIsy4cmtf4ByroggYiNYOqfGHEzmK8FyPFfLD8dy0hsxbiUtl+6y5ti/vsQ4AF1AahDyr32sj8yH+dh6CgL3riMCPObettTmhJxTru0kLWLOuj6li2kU88st9KLl0w8w6iNi7YvsBWEn9rvloq3qDWZp8HzM4/+3Cxt/vpe8fQNCScATiOE3IBOzdMM31XjYQN4rlHQHm2acajdDf2f2tixIEvWRnLl8GXsoqHyn837kzQq0isQ4Lwgk1PfWz27I27rcnxKisSLogvsuWTPDsYXPGnprRvbNa3D0EqkfnGlb0A0MCdmNVrD6sPzwhioAFq01uyD2oaPAtJs9aYlBqnva7ev++3nsaYJdyIfaRYrapucZgPafwLASJJIP9tyCpQ93lJyG1k9Ey5b8HMxridKVx8KPfYvUuVnFfLTHbvD/IwVD3IOH+odn3Q2iP1N3CEWYTNxvJdHoZ5tmOcS2mQ/e+/fJ5a8Zw6ffPrj+YDbYDe0RoO/nxIL9iD5c9hAYz0qMtOP3h6Vl2+aBmNpKUoq/TcDjuIycyijtGZ2qs/6A9gBagc9qRpZCF19pJPHkzv67W4tDkLyj76Lly0nBaqXxF4+mc1W6CV10Thfu+Qfnm79jqmBQtG21DwmfS+8T/5vtk3AbBG/ITVPS5Rq8zAE6QS8tD8sK1/PeIGkT8AGmqUNHMbLIWO7Olb1X9tq/RrJMtJsjTSeW2PVDpQUordiQF0P/iT9G88/cAUMkcmnC3Blbp/7aig+k1kp81ueAWA0aP72MHRzD+nPu+vCmSWtSBkfoqz7qxvybxtGN3uzD8Z3HhPmKzTBCp9z5MFO9kRxZSPb98k/EXvpsPQ/XAnsLTTbpu/EusTFKE5/uT/V1BR8mB/fSRaEIntnSFFTVNZsyOkKIEQKHHpsxowyxgKzfxKDSb9danXdGC/BDUFdpM2k771F8Jm6ZBwAVZOgs0HHc6khAcMmblbiCL/ss5YBzC1yHvfLlWQ9c9y5tji4znLQJhAVdPt33dqFJgceG7Opsqo+gV9L75v7swo/Ds+N9v3TS0CjNfZyesT3KVl8mkLtvnTLvkkQkYvJAnjEdVie5j4bZy7gr2FCqSQWX0vyd3v0llHbmuumZ1tSiDlpIe5rnFwpOxYk4hkMntrYhaviSFMgme7vFyoqy8/OThGkdf6F1uy7S1f8m1kw0Mp5KIfejPglRMpxBH0Tg3zJDsXHf1vel+2ogYzDjTE8i8RimJ0U5PlzjiMxtC6ixcMGsItN2/jNLyJ0Q6/4u1+qwxV9YcZXcCqxEN26mZmJ7IwmRsB8SHlB+vvxiyk1miVi+0NSntoKTuH7ixoPTsv9uz19jgdyby930NCLNMBGJV8yGZyRtboVRxCM/amGqRmznDFPjce2/muWDkQpO7oy5oXAx1viEXpwlONpSDkDQnfDD1cljxE3aZH/ipIzAH8iGSrJbQpKwr50UpdtoZffvNs/c3yD+u2cfcEflymnpq8cfkUafG2Z+VtBwuQLkx1ew53AE17xH1pCzGt9gf2WbKvZjR67sOGHTvwt2E+bR4ETDL47BhJY73ajA+dYqk2E8o/JJmPa+Ft1vOZdjFtHyzCP5pBwkqhzH+5iVVE3MT2ddq+33ucHCbst1If41AWBW06KImPWa3Nh2Sk1J2R6y92RtFVtk8zkhYiS5ZKQ4MirHGPcpYxxIz9PIZGJYIrWclIMnliTqPkovWc/vItX/3gmhf4m1HqXOkytQ6rG6EWNsvG1q6r2KhVGi/LjxnGPxK8tM3dfP8CmlU/Z4phQqP5UfpNl0dDUM11jA6T6oU/sq3gj4ci0S5Wj1TtJA/faz0Uq34SRy7fcPEgpJ3n5T4v5jVWrh17AeGtb7k3jKt2JTtWY1GzuNHPgLSIbAT+VIwhbfnhHa3fKl77ArqUoW7JjdDUYAh2llneXZd9SHMRzQjr1vrW5UZJ72lcB4aWWHdeN7CnQqck1hw13QlfX9+0zeM7hrIPcALX11lBfBKgPLU4rS+SQ5GDguk9CIt21j6wzYnyHACN+aFcq+ST5Xpr2dYbTTXVfFVc8ka/qacBU50tXyFtsdbz1P/Iljbg8mOVDaHIu5opG/qdgbsGgjQ/R/zVazSX2pIdFxb+93XhjUfLv1unwM+t39c1ZEU+T5/4vu2KUMADQsaHEcWp6MkGdtZ8U8Q/YUKvpJAVKSBAJgEpdiY3yQ//AWVUs/6fIuH4bug31RurvjtxK1ITgBqPWKfa/h3lvSobNwJU/P4eOtm04IbNd4eMTIOUxdsoQPPHXnLggLIm0fUBKyl8svbrye9+9hskQIfRTNlZiATbe1WQwVMgJx05rVvcOwFBvaemIN9j5rU6ZDaEg4bmMFSQLod/D+l80S+gz73T4F6UII84oImVfQPKv9bGfgg+0DY5WsX6C65LFWtUAUv2r6Az86C3zRsLh1BYJby+lbO6r5T9b1EtqFsY6FygNFQROdMqZbGKWeB0ccS4SHnCeFSYKSEoRbRv4GcR/YeJA/dIw6MPYAJxUC8DNvvM5DElYbP0GLogPBCoPJbcFaOJFpMkpYUiWWcY0NxDfgAy4VSMGrdgie6capMztQbLpH5iUNdR5mV01ZScKN/6cWQjR8bnXGir5lo2vHFok/51hyylbCHAaJeMhRIi3KVktLBBQ+dh2JJ8hGQ76tYDhRBkVglv221mjKbiesnbzK1QD3/lCmLvrI9FREw7geUIo2O9VGObveU3USDvPnk0a7pFR2MgNYXTkSyfBKKYVLmUJO/xypj7F+NXyR/kq0GeKFI3TErDIjstUySKdUjeq/in+WIKjkpL4ShWaiL8eyZLPBjHwQZsNMUphzdodb9VmcGmhDE/pl0bO9RC9aB6j5nVBvpGOgWUQimG2QU3GUnZMRqL1Jc/9RTvhx5rSqrNKipkBJCIubBG8bE75S1GVekhl3WrDEbI8PiBG2n5yrkB6IM82zHyDnQ9i5ZE5ubfaToIIZdzbBl53IgIvdJTaLNoiV54Ox5+8WD8uTmEWnmYirFuiI1ZVD1Y9+qn4DbKmmJD0kI3WVn2IPI2vbBlCLkRkuQRMJ6yjFHaUX+j3D/vAF+MK+qJEGf3Ww0KOPGhzxamnxB084o4fzwkcC/wYqPYyEJNqlUTbAYvDCW4kfkpK3a+JuGzFaWYs45WIOveBA1cO19UpFxx6Qp8zZkf5GLFynXGF+VimZ6KtUzvDAuVsYGWt2Jvjlep7BQPnNfmS0luq7HUaqoJ3XSI5qTveEbgrVgObNz2nNWW/jBpoyGjxlj/9KufJDtWJtrNSupC9zUF0OCFIxzjqvSb1yloEyuQN0OcH+1G9ozwZ8Lio9qs/UmWD9fDmbjfCITLPRhowPRyg3J2sAW8tBd62qMDS4Jpn37534hWSc/7H+2k/7tmvGIAmn0FnqkP2vVPTV9PR0t0yaqLAtdM6WGVFaXFafJmAIgw/jxovjl++t9OTorQMqwbYZIju2ZmqtpqP0fTnNpmKv4aY69A969F/yce/TX4vk0oQPJQwWbYoEdChDTbJPkvcHH6S1eugmxkSWvoSMaPhxKw4s9bsb2CYMR2ptCoM4B8mHa2otquyI5ac4KFYpXamU8eNkN6Ig8IFchCxtnpe0x8K1Bq0vq5fTKL2ZWQlBW7HOBpWvcx8ls6NeLbeBJqzVK0AB/VsVLtK1K1zkUh7KwWfhGAhr+E1i0aWgQwfflXMChxmv5xWu2Uwffg8LNm4OX75+5pVRybaM/d+vjbXezMLa8IdTp8V8ZIEZIfPaa3LOkmGqJYns/iiJedWCv0yo3hUinxMgrNPyLuYQwFAUGvJWWWi9cv/7TpxgcxM4KJY4iDCLZkOYokkY7mNfy98WpWHbhejYW0AXkGZtwMVq/lhK95gR6wQQ+XZmrdDa5aEr/nTGvWAXpO7Hx4Yobvoi2l4yh30imQzSA7whWdRlfnEPhlCLo4g1yERFdxYWjPo0DQgPC4RzvNEV4Gg1Gwl5CbDjMup0Jb97t+Wy7lquL/frjpdX1s1DyWTpCNUWeLh6UaK0YdPsG8dYNWjBRnkn2ZuSaLNtJsDnnqG6ocQxs1IaZLx4192lTM1eR+7mD4ctDrPBFXQu4K1dz1bLV6OTP/Gb1QHORTWULMEIcH/r0n3bpFwVTNohlp2r+VQdW/wCcybwaChtCUeTesNfqR65LCkRixMCfcf5HWJ+z85dy9t4kKT1goijgztCrjE46Oh3NpFJ0lACMsLOw+UWee8JUyQsfvb6qthizu21IapbvTe1030Lf9ZJqgX7pmGJvwa9N2DWmSJrxdX5qFJBT5HSQlGy/SMLrAY4oU2MZnkZbC5Z8CelgnqCmWZ4bBNoowGSOQB+rc/spOqiXUp85KfXpNt3Fq5k30KlPPCPnxCEa5vW5Qlbz1drm/Gluvv8Ryw7pS6erlL+A0ajxoWKMniQxvJ/aepxEM2m1oXeJ2GktYVsEDezOlr9am0uNUU+lCCKcw/tcmIw5FV8EsmY3DojKI4SbGtcoi5Ypck+XtUU2z7ILpJBZ6GdXyNDrX/CKalty8rt4Kj6A9Gkll4XkJR5uWzZe+Da6CFKxLkbBpNnrvIqQKUi0OKaKnhVQIORvXfMKxEvzSOhjlM1XdgwL82eI8W1oamcN8BdMO+Gu7nsxXMMWZ/2zs/EfRfxT9R9F/FP1H0f8CRdsVF9WaEwdbWOeIYcBl/5PeJCGcKUlAUqlOpJE0LIrfiJ4aBchmwG5SGkJK439q45tIT8sLpfNunJw2w0ofFpImW8MyqP7G1RWiPVV2wazzopnsKdTw3K41WfycYRDsJ3IeJ1XXYFd9ty8+KQUieFYokn/EJseOQ1/IuxL85Cp952q4XBaMqB1kFgR0EkktgfLRNjOJKNjcUHRpvG0U1Wvzw7ijIPaDj3DYfdU+Pc+SswTZ1fCAPSXNSTrUt6Z2VZBCSTjwh2u/VD1+fEBylgtUgd5KV78wNzAI5pRwM8nPIh2vJK7gt9DiAqnajZProNejFgLu/Pup8cY3pF+EOBijAAgt6BZRL0WTH0neRmjdd+D01ziKpi1/hHX3uVVliqwCAyPyZL91vpYkguFUHVBqYP/keui6gr/tenW3q6pAqGNKkHz7rdOaWO4IqfSsj22MC7yZPz6E/OMFHS9+vTxUwCBVixMw4s+Fcy9Lk44+wcqwH2eefH+HGllAsZyuQP/m3KYjl4aBiPwlMEFTVPwQ6duYfLAfniGXIidtiHwysFcDEUE2cUMON6K+bCQbfBpvD3ntmHBvp8QRIX4bx+EAAb5pXoyaMSfSWDa39AF/j3Q8D0jZDnmJKH3gx7SQ9j1cBDAApqwG1cilPJJ4wE42UGhS07+EHeVHldYk/PHuEIf3Y1BHSRhgzQtpNGbmTSF69p7cZ6g2wHD94WRnu7as3arW6hHOdKx0EMzaVtIXWEUKch0KbeVm3gzL9V7aO04+NnFmSaUNV9utkVHceCS5ZT9D/GkLs6mGf6DOOtcbXdojmJIwvNyc0bQ0Y2lQo4MF0C6bEYp1GVxZABcVeJ3OZhinnKyc+GYqCuzX511vXL7lnZ30s50bchKAnlSsiibvbvbMZ9gX/nuEmw4aym0wa7HsFV+s409UfthvBh0v08qV+JJmZeipCYpERhzRmF0Tg68T5ff49DbNmce1zi0/zlT0wTjzMolxySj7sAFEwmCjGZ6sGM1Ge3i1k+F0zZAFls9lybheEmsH5mDQXBiH9ECbTn3r05H1FbZ9u992Yd6C7Hruv1UQa3f3poU+al2KRQEGJIo+EZ+z9jBegn0LDJ5/XDZE9Ml+94ch7yO6iJgZVhtHZKh6+FY0knuUEv8qwrKY/eh1TVfzVme8/hkn5rgjOd2qgute0fwmOjYf18LeH1qZOPRb5M7BIOpteHpwZaKLPNeEMNIvgLaWE1s2VyYM2YVAeH+842aj4+7qe+d90qyH9K0r0I1nlmzbMbO3Sv8W5KFdHh1THKxHXfcW+BrLa/z1l18qDlzTJ3R8/YLrtwr2qfZj7HZsa9yC+Y39qFBWhWZOBxTOZUrYRU05+6AA11OYPCKSg/CHsIrMcZ72W6lHcd88tUtFy4bQxCsmDxsD1R0Jo1czrL/sQejnvjQuZ4tHOlo7Etrks21oz965ZyvipmmYO94kIwKwW8gI6grdR1oDhxxFQm4XNcSGYrifxsmhhJ5MKbf0fNGBm8EGe95wdj+FCzjOZPGnceOEshgDuCSJE2fglSQbrKJk2lQbBIed7WmT/HhRUOMxx+bx56u6BtvDG88oUuKg9vEE2lQMmnkXbvHLwPWCQ9cgF2CsBNEy0H0DQIoBaMCWYRP1zsY8qnUoSDAIRnw0AlNsEGPfqzPUNzrOrcLHIef7Lwa8fcB2hKjaaknFVUEbFwOmKjnAe/gZh3D9X4RGWAQz03tNjYCyYnm5l3gkyaV98H1EX9foCd0LRzMp1QwTOArn1oIQwtGfRZc690N9RF0gLvEKncntYoH8JbSMZxeo8iuFfixPpDRCB5lexPvaW9zY5pJ5QBoUVjTi/3PTgsQbdONaD9z2k8dnrz1TXAEWFw7um5l/YKgTGMSYj390aFacn2hNDM428Qsb3v8MmXCPiRqay25RfazMdkC8BAbGuAsq1mNWnkd8UnhH44Z9SGuRrchDuVcTM3sL59Lsy/xIrCBX954CFsyl+kK/FVBroMqpYs2IRuQi9emou9AAikRlMjea6LMv27Ba5lAJ/AU3dObWbSg2fq8Pw2gusV146VlWwkVO4HoBvgfLnXzIrLD1j+aF6nq6FA+hIUV0Wk8A5TVW36w9+dV49ZXCohxqG/+VrT92lUl4ulcG3IWBD2Gj3MEkO7m4Qps2XvAWI1r2x2xU8LTnyI6Sluzp+GwG6ZLpJqhPdL2fe7nHeo6v+NDmxkd1odXwPU0BmDFvF3WxYbcvqTSRvEg1CMj1N3nm1CWqbJq11PJNSIK28ld7vkBLRcYvsKk4rFvZkcp20gyQ0JVABPFpiClFdMQ4f6o4LaRahn45h11bOP5qxTLch7QOprrW91pYCBDf7IY3FK1udqw7rDvrlUXP7fFsB0hrsfpeSRtXiY07gIREaRObD+e/CnZFKAohwRpHKuQ1loZUtjND5EeqlzC44U3cc0XYiG4Hxle8X9ijRmdmr5tab9MU1+wsXA76eSJyK//C0NvP+6VAeuC2lrZogeoaT1yd+2a17oqOrEdMsjRRNSzg6yxPg7Gm0gmPzhXZqIz54RG9DGLjkU2/+HD8VW1esJzRaXSIejBhweKcUFsaEyvpLBi6JNm7FfHRBtFLi3syaOvSm+6oFuPHJIRI3EkPKoxJYtir7wAA+fBAy6UU22EZXv3Kjwktrr6tKV23g3FjYos4xCHP3kGtKk1L/FxftaP+nvDDjDi8VHvXNJpVW1wB5ErWM1lU0aWqmMD13DSizJHjL4KtuiAoPcXo2Qf1uXgQx8QTilC6HQEJ1QU/gX5YB4Bueq13t4NEI91dEHWlbVqWPnwi0r7rvvaOou/1Koa/rpihyk/MgeapzdFPmOqaZ+Fp5BB6YPaSh5dY6wJSUEsdl2QV3Oy2bYiltRmvg+cdcKh4oU9YumbXuGTl2wr9JTLtLlkxEUhWDJgjO0EWjYHMwGx6nCocWcULqnJLCFlYHfo6MNsNKxzBuWQZ5NDfpOWPc34yc7F/8HDNpfw5pjA605k5JOmt8ZKJa5gFbg5zoL4X3vPkr0iafR5OHK/4I4TcFTNNB2e3JFTkAvMrVNnFM3CGrTpSun3Rmmbv1NUHi+1s78iGY5EVW1yYBbyrw8JCIpCiMNQJLfQnC/QaiiVgBUQFtMlCP7Bzdc5KdmV/+PpmcQLtU1w5xhDa9DVXf8kyDm+4smiUqMyUAEUlxj+g5AalMDOBG45q0v3XsWpkxfd5OteXU1z+Z1Cb1xvd+aD7WdChVR0fMDclvfWvXBomvVaBxB9yUCtb7cFXm1QkXqzy4pwFgFHzGmGBgMOY1niYQPo0YC3ocEXmpUp4ZUkAs1zwsvclUk9M0BixTib4V7bHn67iLjP3hyMbod4OP82r1T7vK8y+p91k6pYOcoYajBadxKKGNAjflqUmh1ONavcopivhUay4/M2n3vQH6uZUXCTVyBYWSaNxxfIniur1S0WKTWqRtYnyKmIA8I+GjZ9kBxtmNUWIc4Cl4+asPWC1RmMCcoqECsAffINdBp/5nMAvGtF4Id2/gbKxLVtQU4GE6/Sg9nlY5Dauh+bT8HbJH0qdGyN6bQ28i+BjixE6VPHK8NN6ax/rPf+vQOrEreiYhcDpq5hAAZ0oiSxGfenhhb8zQU3j3ZCdaP413fVqY04WQERQZZD8ZXxOw/HvM++v0rS64aEKDmeE8N0Zaz7euffFYITuwvPcQnhwVfwy0DvxSQfE/kq/m06R6ZezAHAPooGHIO6+dx+dgefip8fKeo3hPXnGYM5Ino3r4Jb+ehdx8COuJiCTFhD9K/SCP/m+wp/Cnjl3shPKQpizCLirBEXYKL20pQBsRrj3M7cGIJMe/OAV/uBZHTSLyrsuu5escpEvQqC/miQbK4hpQYiqnaKYOtR133AeePbeFyCmjmLE3+t/7KFJHbyaOvsHmTBzAO7iF+D+mFKfyweM1d6koRjP6pyTOcAcuBvnZrinC5UIgRcg69OHvEhXKJlYjirUle7WEJt2BVY5UR6q27wU9G59Qtll+qVKSP3FTW2pqJnR/Gf/jh/DP/ADL6yWSVnBghk0387yzlKhHDkEk5KdWLMhci5VLpFhbtzji1DDRexg9hYFJA48cI+0NgjfmGwSZ4uWhY1JPufNdcblTQjtMMJxW3TByNk54hi8grvkGtbPaQ5xmgPXJ0gtZwvVYXFNHkYuF5KGIleBDuO6GDbqYY4HBhcDWltsgd4mvkz/iw4DVY+557njc0VT5VU5oaayIzhG07VAiBXxCAM5KRT9ALHImzSb4C7ttkOFme2KPnnGAhbwPMLSuNpSf9Tr4EOTUOrUj8qwz/+BKfsTff+IqBYg3lCtUGgOoR7kEDfvOv7t+l27F4ri7LY9jSUjAUOzF14rghSwCjTbLTg4L2srtBMWM33kwUx8rIAVyZL0FgJnkoDOA1NiHpAwxINJqaRZVkq0UeV86vT32IAR41OXsfIX5UuspkbasjGrHZV46/rQBZpnK7AKnHhmBr1jjmKePd5oKYrS5DYVMA2oVwH1sdW+JHFSbeEz9PfpLe/Inz3zf23u6qz/Vef/Hbhf+3Xf/8//qwQkbf5+997/xTs8v/Z1tPzEzL/3/3/Or3v7yjv+e+TTBTx6jl9rdna++lnBBc78ywPAEcIFCoLN7dzT1RY+V3QPmdtU8DBPKOP+F5N2SVDbfbtNEeODwEOtf11/RP4/xy1/hHX/3+18YrO+3n+97wH/NJgv7/3X3h9lp96veRsYupdROobueigOPsS6IvT89NkVt2/v31/jJxe8DZgulsvHGD089Nh5hwOoWOsDNs6ddmzYzxG+3PWJtdi1g4d+VYvPETu4dPU8ffOPn5bHFV/yf735Xc7iW2X+KL1LmZ3IPdvXT9M1VuuX1Hzfff+vQcSJp1/j9124eD6waGXdV/H/fj9rdq4ErXSN+fui/3/Kzzt7utcYv163LfIiv95UuNvnR8vtDKiPtvnwQ0jvjf6h8/9t5Uu/Gsp/5+RXaj78f5PPtLXXOBm+OwJ7ZgJ6AsC25/neQ63v/2zMr7BoWFH/XG5H/VvLnXtBh533zPl04e7vKX9XfMt/a/n/XntM7WPz+tvNNxL+x99Km5kVy1AQ/+/G9NrUn7+OPz1ZG2vL5lb3cP7/oJ1654LBowPP3R4emrz+35bV9T/09y8HbTyHnqLec+e4eP/dduf9d940271JnvY+7kdx/b9s+SPsX+/v/9t7P+LWktxpK6+xMnxXvb8ZMp7wea7W9E91fcvvfvOuzhfBtY3A8ivI3Nl1OyMPNdX8PyT/Z419yVfh93Xnmy0ebv//75p1fYqlqFIuCzfDmUegsZCnrxWmK38vLL3/vpjz/fOKW773r3/Lk9FjkLm9cl/FG7s7T0+f/Xf3/wNlcKVU8bPzVNyy1LitPAw5ms8fS7vEzbuzfPvPda33LPfPf5xZ/vdSHGggiKFAHTTWxPDADzTKxHBgLgfKwfSfGOU/e9YvmAM6kH6Df1Er/49D1/dvnMMJ5y7f/8P7qQ9IS+0k7ZoDV7/en//zc3w85DB81Uqnf9MKFOvjv/v+D74pABRK0LV0+l0toffkvfu/e/Y7fn05Xx27EyThUNT8hH3/3/LSr/+ZZ2zczTfRmosdZIanq5/LOqeEJgBQSwMEFAACAAgAZX6ZU9caxrtPAAAAawAAABsAAAB1bml2ZXJzYWwvdW5pdmVyc2FsLnBuZy54bWyzsa/IzVEoSy0qzszPs1Uy1DNQsrfj5bIpKEoty0wtV6iwVTKysNQzgAAlhUpbJRMjBLc8M6Ukw1bJ3MQUIZaRmpmeUWKrZGqK0KcPNBMAUEsBAgAAFAACAAgA5QshUTZhWAJHAwAA4QkAABQAAAAAAAAAAQAAAAAAAAAAAHVuaXZlcnNhbC9wbGF5ZXIueG1sUEsBAgAAFAACAAgAY36ZU27dDK59BwAAaBkAAB0AAAAAAAAAAQAAAAAAeQMAAHVuaXZlcnNhbC9jb21tb25fbWVzc2FnZXMubG5nUEsBAgAAFAACAAgAY36ZU7ay98ilAAAAggEAAC4AAAAAAAAAAQAAAAAAMQsAAHVuaXZlcnNhbC9wbGF5YmFja19hbmRfbmF2aWdhdGlvbl9zZXR0aW5ncy54bWxQSwECAAAUAAIACABkfplT4jv/A1UGAAChIAAAJwAAAAAAAAABAAAAAAAiDAAAdW5pdmVyc2FsL2ZsYXNoX3B1Ymxpc2hpbmdfc2V0dGluZ3MueG1sUEsBAgAAFAACAAgAZH6ZU9HZURyjAwAAtgwAACEAAAAAAAAAAQAAAAAAvBIAAHVuaXZlcnNhbC9mbGFzaF9za2luX3NldHRpbmdzLnhtbFBLAQIAABQAAgAIAGR+mVNusThsUAYAACsgAAAmAAAAAAAAAAEAAAAAAJ4WAAB1bml2ZXJzYWwvaHRtbF9wdWJsaXNoaW5nX3NldHRpbmdzLnhtbFBLAQIAABQAAgAIAGR+mVM67CiIzAEAAGQGAAAfAAAAAAAAAAEAAAAAADIdAAB1bml2ZXJzYWwvaHRtbF9za2luX3NldHRpbmdzLmpzUEsBAgAAFAACAAgAZH6ZU0d1rvd5AAAAggAAABwAAAAAAAAAAQAAAAAAOx8AAHVuaXZlcnNhbC9sb2NhbF9zZXR0aW5ncy54bWxQSwECAAAUAAIACABlfplT9FtykBVGAACJYAAAFwAAAAAAAAAAAAAAAADuHwAAdW5pdmVyc2FsL3VuaXZlcnNhbC5wbmdQSwECAAAUAAIACABlfplT1xrGu08AAABrAAAAGwAAAAAAAAABAAAAAAA4ZgAAdW5pdmVyc2FsL3VuaXZlcnNhbC5wbmcueG1sUEsFBgAAAAAKAAoABgMAAMBmAAAAAA=="/>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D1A6B25-5FFC-4809-AFBD-E6A75AC3F7F7}"/>
  <p:tag name="GENSWF_ADVANCE_TIME" val="5.047"/>
  <p:tag name="TIMING" val="|0.646|2.26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F6F4350-13AF-4B2F-B18D-7192AAD416BC}"/>
  <p:tag name="GENSWF_ADVANCE_TIME" val="23.000"/>
  <p:tag name="TIMING" val="|5.388|3.75|1.378|0.001|0.001|11.028"/>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AEC02E8-8DA4-4CFF-B267-0079175A81AC}"/>
  <p:tag name="GENSWF_ADVANCE_TIME" val="108.970"/>
  <p:tag name="TIMING" val="|7.378|0.001|0.001|0.001|18.453|11.727|3.296|12.236|6.975|15.76|4.50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CE0DC72-53F6-4A30-9CB1-DA1A531F1ACE}"/>
  <p:tag name="GENSWF_ADVANCE_TIME" val="14.161"/>
  <p:tag name="TIMING" val="|6.22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42BB66F-D0BE-4232-99D4-46F7B301F395}"/>
  <p:tag name="GENSWF_ADVANCE_TIME" val="9.130"/>
  <p:tag name="TIMING" val="|3.86|0.00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0C31193-B17A-40A4-A2FF-399553887FF8}"/>
  <p:tag name="GENSWF_ADVANCE_TIME" val="24.635"/>
  <p:tag name="TIMING" val="|8.402|0.001|3.794|3.337|1.399|4.168"/>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796839B-2DD0-4CF0-9CA1-9467814B9F6A}"/>
  <p:tag name="GENSWF_ADVANCE_TIME" val="38.299"/>
  <p:tag name="TIMING" val="|4.769|0.001"/>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EC2138A-F148-4758-93EA-BB6809152FF9}"/>
  <p:tag name="GENSWF_ADVANCE_TIME" val="17.705"/>
  <p:tag name="TIMING" val="|0.001|3.618|14.085"/>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22.002"/>
  <p:tag name="ISPRING_CUSTOM_TIMING_USED" val="1"/>
  <p:tag name="ISPRING_SLIDE_ID_2" val="{02D7C788-339F-4BB1-96D0-181ACF1CA4E8}"/>
  <p:tag name="TIMING" val="|0.001|1.001|0.5|0.5|0.5|2|6.2|0.5"/>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7C7A3FD-C01D-4FE5-B549-7E24C60A171D}"/>
  <p:tag name="GENSWF_ADVANCE_TIME" val="25.844"/>
  <p:tag name="TIMING" val="|0.951|4.632|20.259|0.00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HAS_SCREEN_REC" val="1"/>
  <p:tag name="GENSWF_ADVANCE_TIME" val="52.249"/>
  <p:tag name="TIMING" val="|1.176|1.309|4.394|4.172|3.669|3.164|2.204|2.132|4.359|5.081|5.327"/>
  <p:tag name="ISPRING_SLIDE_ID_2" val="{CC456283-6DE3-4E75-83A3-E519DCC2ACEB}"/>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553D25AC-4566-4243-A42E-66293805A0A7}"/>
</p:tagLst>
</file>

<file path=ppt/tags/tag3.xml><?xml version="1.0" encoding="utf-8"?>
<p:tagLst xmlns:a="http://schemas.openxmlformats.org/drawingml/2006/main" xmlns:r="http://schemas.openxmlformats.org/officeDocument/2006/relationships" xmlns:p="http://schemas.openxmlformats.org/presentationml/2006/main">
  <p:tag name="GENSWF_ADVANCE_TIME" val="4.417"/>
  <p:tag name="ISPRING_CUSTOM_TIMING_USED" val="1"/>
  <p:tag name="ISPRING_SLIDE_ID_2" val="{1106F238-65EC-4A71-B54E-1969D6ED7EF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1.800"/>
  <p:tag name="TIMING" val="|1.566|3.433|1.975|1.428|6.628|3.735|7.87|1.302|4.163|1.703"/>
  <p:tag name="ISPRING_SLIDE_ID_2" val="{D6FF1E46-1657-44A7-8C4B-F1EA0B360D7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580"/>
  <p:tag name="TIMING" val="|1.485|2.733|5.062|10.766"/>
  <p:tag name="ISPRING_SLIDE_ID_2" val="{2C4E9AEF-E1DF-4BBB-9971-F2345819D23E}"/>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B901C088-D31E-485E-8C27-121AA1ADE764}"/>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870"/>
  <p:tag name="TIMING" val="|0.721|2.005|2.261|3.203|1.771|0.001|6.805"/>
  <p:tag name="ISPRING_SLIDE_ID_2" val="{0EC71945-21EA-419E-8778-2E5938B20EB1}"/>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8E23A0C6-53C0-43B6-8B49-17EA4DBF99E9}"/>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0.044"/>
  <p:tag name="TIMING" val="|1.29|9.661|2.067|2.138|25.19|4.185|23.62|1.331|4.102|16.969|5.929"/>
  <p:tag name="ISPRING_SLIDE_ID_2" val="{7697510C-8E66-4706-B24D-28F807591B5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1113</TotalTime>
  <Words>423</Words>
  <Application>Microsoft Office PowerPoint</Application>
  <PresentationFormat>Widescreen</PresentationFormat>
  <Paragraphs>116</Paragraphs>
  <Slides>19</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MỤC ĐÍCH – YÊU CẦU</vt:lpstr>
      <vt:lpstr>PowerPoint Presentation</vt:lpstr>
      <vt:lpstr>PowerPoint Presentation</vt:lpstr>
      <vt:lpstr>Giờ ăn</vt:lpstr>
      <vt:lpstr>PowerPoint Presentation</vt:lpstr>
      <vt:lpstr>Cái bát</vt:lpstr>
      <vt:lpstr>Công dụng</vt:lpstr>
      <vt:lpstr>PowerPoint Presentation</vt:lpstr>
      <vt:lpstr>Cái thìa</vt:lpstr>
      <vt:lpstr>Công dụng</vt:lpstr>
      <vt:lpstr>PowerPoint Presentation</vt:lpstr>
      <vt:lpstr>PowerPoint Presentation</vt:lpstr>
      <vt:lpstr>PowerPoint Presentation</vt:lpstr>
      <vt:lpstr> Cách chơi như sau: Trên màn hình sẽ xuất hiện các đồ dùng.  Nhiệm vụ của các con là quan sát thật nhanh trong thời gian 3 giây xem đồ dùng nào biến mất và gọi tên đồ dùng đó. </vt:lpstr>
      <vt:lpstr>PowerPoint Presentation</vt:lpstr>
      <vt:lpstr> Cách chơi như sau:  Khi các con ấn vào vòng quay sẽ quay, các con ấn lần nữa vào vòng quay sẽ dừng lại. Khi dừng lại mũi tên của vòng quay chỉ vào đồ dùng nào thì các con hãy nói thật to và rõ ràng tên của đồ dùng đó nhé!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NBTN cái bát, cái thìa</dc:title>
  <dc:creator>Minh</dc:creator>
  <cp:lastModifiedBy>Minh</cp:lastModifiedBy>
  <cp:revision>90</cp:revision>
  <dcterms:created xsi:type="dcterms:W3CDTF">2021-12-05T01:09:10Z</dcterms:created>
  <dcterms:modified xsi:type="dcterms:W3CDTF">2021-12-25T08:53:47Z</dcterms:modified>
</cp:coreProperties>
</file>