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1" r:id="rId3"/>
    <p:sldId id="302" r:id="rId4"/>
    <p:sldId id="304" r:id="rId5"/>
    <p:sldId id="305" r:id="rId6"/>
    <p:sldId id="307" r:id="rId7"/>
    <p:sldId id="308" r:id="rId8"/>
    <p:sldId id="313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B9B2-ACA1-45F9-97D2-177ADBD69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B7F75-251D-4052-887D-C05C9554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3947F-4DEC-4C71-A459-203523E8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92DC0-D830-4E59-B60D-D3BF5679C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4B72E-CA21-43AD-A2CB-1D20F252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70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ED43-4C13-4603-B342-A8EF1981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2BE1C-F51E-464C-A92A-7EA533B6C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82E6A-5E23-457D-BE55-27B23F17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FDF1-F09A-4A14-BFAF-F1832E37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C904C-86F5-404C-AFE5-4B64DB4D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07586-8CE1-48F8-82AE-4CF46E55A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2ADCBF-70C1-4AE5-B315-0568C0C9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1E14D-202F-414C-9174-EF3CDF9F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DAF9E-663B-4D79-A714-B091C28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D98A-7FB2-4BB4-9D6C-40CE30E0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3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67E0-1391-4A73-AAF2-5B0234D5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C84B-B7A8-43F1-A00B-FCC86972B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41B-6E55-461B-8FB8-80EB8770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7BE5B-56AD-486F-A655-EC6E7B72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90EB3-BDA2-4B02-8D6D-38EEDE83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8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9773-B844-4F92-87CF-A12A4378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EB09F-DDF6-4378-A40C-84616E98B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FF837-6DC1-4B60-B50C-0733EE94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EDE58-60AC-4B7A-A60D-78E5F79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CA24-1C67-4618-8117-8663A396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8207-409E-4211-9118-1960D24C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774F8-6EC1-4746-AAAA-1D4FFD68E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DDC85-CD96-4669-9C4C-E23384E1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B3DE3-41E0-405B-B701-3635E23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D48FC-F7D7-481B-9DAE-F427185D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636E7-B5DC-48AA-805D-E5668843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6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53B4-CBFE-4817-B1E2-2B1B0BF9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233E-BA09-4A0B-AD63-EECB0060A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14F9D-D451-4293-B684-36491741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5D737-C777-4D3E-B890-8ACBC987A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99463-5F80-4BA0-B2D9-3F26C5AE9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B75AC-BF04-4B17-B638-1101CF8A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FC3CF-FF84-4F30-8558-1E54E18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A7E48-AB3D-4033-B400-4D965BF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19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CFC5-1DAC-42B7-9A04-60CBFF71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255B9-DD2B-42B3-B917-E71BD8B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09CB9-ABA0-470C-91B6-11A6251C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A5AEB-DBD8-4B02-B2BB-0A920BAA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40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9D0D6-8964-40EB-8316-685CA182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DC85B-A0E6-4AA5-A791-F4985D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43A22-2CEE-436B-830E-39A5E5F0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473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AB13-EF48-4A49-84BA-F8604953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7E62-FA89-464D-97A5-F78ED339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4987D-1F10-4065-9FF8-D8E5363A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9C7A9-9AB1-4558-BF3E-DB8B7DB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15EBB-7ADD-49A1-A412-109F44E6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915F0-2DF3-4CDA-B219-58DC21F8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41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8EE25-95A2-434E-9267-7B37751F3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09F6A-3422-4E21-9023-7CFFB4E2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9BF7A-10EB-4854-9C2E-8A3C4193F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F279-71C4-47FD-9AAD-C772CC7F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CA730-347C-4E65-9F02-1477CF64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DA4D7-0B3F-42D4-AD51-C5B300B2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92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B69D5-412F-4503-8BF4-1D7EE465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768E7-8C24-4D42-B691-CE7CBC976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94178-020D-4197-853B-2F360B263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FAB-1C38-4FAF-8E4B-E52CCFE1224B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EC88-F2EC-4D4B-AFB7-8F615C24D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3BB2-8E04-40AD-9BEF-99A442C1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DE872-A74B-4C74-89AD-E77B2C56703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473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AU" sz="3600" kern="1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A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&amp; DDT Quận Long Biên </a:t>
            </a:r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2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LĨNH VỰC PHÁT TRIỂN NGÔN NGỮ </a:t>
            </a:r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EE1B16"/>
                </a:solidFill>
                <a:latin typeface=".VnTime" pitchFamily="34" charset="0"/>
              </a:rPr>
              <a:t>Đề Tài : 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NBTN: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Đu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quay –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cầu</a:t>
            </a:r>
            <a:r>
              <a:rPr lang="en-US" altLang="en-US" sz="3600" b="1" dirty="0">
                <a:solidFill>
                  <a:srgbClr val="EE1B16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EE1B16"/>
                </a:solidFill>
                <a:latin typeface=".VnTime" pitchFamily="34" charset="0"/>
              </a:rPr>
              <a:t>trượt</a:t>
            </a: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566" y="4722791"/>
            <a:ext cx="77419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Lứa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tuổi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: </a:t>
            </a:r>
            <a:r>
              <a:rPr lang="en-US" altLang="en-US" sz="3600" b="1" dirty="0" err="1">
                <a:solidFill>
                  <a:schemeClr val="tx2"/>
                </a:solidFill>
                <a:latin typeface=".VnTime" pitchFamily="34" charset="0"/>
              </a:rPr>
              <a:t>Nhà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.VnTime" pitchFamily="34" charset="0"/>
              </a:rPr>
              <a:t>trẻ</a:t>
            </a:r>
            <a:r>
              <a:rPr lang="en-US" altLang="en-US" sz="3600" b="1" dirty="0" smtClean="0">
                <a:solidFill>
                  <a:schemeClr val="tx2"/>
                </a:solidFill>
                <a:latin typeface=".VnTime" pitchFamily="34" charset="0"/>
              </a:rPr>
              <a:t> </a:t>
            </a:r>
            <a:r>
              <a:rPr lang="en-US" altLang="en-US" sz="3600" b="1" dirty="0">
                <a:solidFill>
                  <a:schemeClr val="tx2"/>
                </a:solidFill>
                <a:latin typeface=".VnTime" pitchFamily="34" charset="0"/>
              </a:rPr>
              <a:t>24-36 </a:t>
            </a:r>
            <a:r>
              <a:rPr lang="en-US" altLang="en-US" sz="3600" b="1" dirty="0" err="1" smtClean="0">
                <a:solidFill>
                  <a:schemeClr val="tx2"/>
                </a:solidFill>
                <a:latin typeface=".VnTime" pitchFamily="34" charset="0"/>
              </a:rPr>
              <a:t>tháng</a:t>
            </a:r>
            <a:endParaRPr lang="en-US" altLang="en-US" sz="3600" b="1" dirty="0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3" descr="C:\Users\thdd\Pictures\273201217468625.jpg">
            <a:extLst>
              <a:ext uri="{FF2B5EF4-FFF2-40B4-BE49-F238E27FC236}">
                <a16:creationId xmlns:a16="http://schemas.microsoft.com/office/drawing/2014/main" id="{703647F9-82D7-43DF-9548-69B92389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55" y="15940"/>
            <a:ext cx="123036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3" descr="FIREWRK8">
            <a:extLst>
              <a:ext uri="{FF2B5EF4-FFF2-40B4-BE49-F238E27FC236}">
                <a16:creationId xmlns:a16="http://schemas.microsoft.com/office/drawing/2014/main" id="{D9DC17DC-3A85-42F2-9CB8-D33AD7BF4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88785">
            <a:off x="106570" y="872023"/>
            <a:ext cx="1154113" cy="11287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6" name="Picture 87" descr="FIREWRK6">
            <a:extLst>
              <a:ext uri="{FF2B5EF4-FFF2-40B4-BE49-F238E27FC236}">
                <a16:creationId xmlns:a16="http://schemas.microsoft.com/office/drawing/2014/main" id="{A2770F8F-34A8-427D-B2DB-35836979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588785">
            <a:off x="182770" y="-42377"/>
            <a:ext cx="1016000" cy="10112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7" name="Picture 83" descr="FIREWRK8">
            <a:extLst>
              <a:ext uri="{FF2B5EF4-FFF2-40B4-BE49-F238E27FC236}">
                <a16:creationId xmlns:a16="http://schemas.microsoft.com/office/drawing/2014/main" id="{FB21C9C3-80CD-4EA8-9EC0-BFA17ED3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7887" y="914400"/>
            <a:ext cx="1154113" cy="112871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8" name="Picture 87" descr="FIREWRK6">
            <a:extLst>
              <a:ext uri="{FF2B5EF4-FFF2-40B4-BE49-F238E27FC236}">
                <a16:creationId xmlns:a16="http://schemas.microsoft.com/office/drawing/2014/main" id="{49C7E85E-6BBF-4B91-B799-67901FB1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4087" y="0"/>
            <a:ext cx="1016000" cy="10112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9" name="Picture 79" descr="kids01">
            <a:extLst>
              <a:ext uri="{FF2B5EF4-FFF2-40B4-BE49-F238E27FC236}">
                <a16:creationId xmlns:a16="http://schemas.microsoft.com/office/drawing/2014/main" id="{A07067E9-69B4-468D-A4FB-184876B624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48213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10" name="Picture 79" descr="kids01">
            <a:extLst>
              <a:ext uri="{FF2B5EF4-FFF2-40B4-BE49-F238E27FC236}">
                <a16:creationId xmlns:a16="http://schemas.microsoft.com/office/drawing/2014/main" id="{C1482D20-BEF3-40D5-AF0D-9F43E598F8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80018" y="4846766"/>
            <a:ext cx="3048000" cy="210978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sp>
        <p:nvSpPr>
          <p:cNvPr id="12" name="WordArt 5">
            <a:extLst>
              <a:ext uri="{FF2B5EF4-FFF2-40B4-BE49-F238E27FC236}">
                <a16:creationId xmlns:a16="http://schemas.microsoft.com/office/drawing/2014/main" id="{315F63D1-0606-4C5B-93CC-B7C17830A9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363537"/>
            <a:ext cx="7924800" cy="3341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WordArt 6">
            <a:extLst>
              <a:ext uri="{FF2B5EF4-FFF2-40B4-BE49-F238E27FC236}">
                <a16:creationId xmlns:a16="http://schemas.microsoft.com/office/drawing/2014/main" id="{A8FEC91C-4FC5-47A9-BAAF-FB77EFC08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3053" y="2259507"/>
            <a:ext cx="7924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2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</a:rPr>
              <a:t> </a:t>
            </a:r>
            <a:endParaRPr lang="en-AU" sz="3200" kern="10" dirty="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9933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39D54E8-A9E2-4719-A9CB-472F8BAEC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453" y="391451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4400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FDB1FD10-AE3F-4636-AB09-B356764D8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129" y="4722791"/>
            <a:ext cx="30800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.VnArial" panose="020B7200000000000000" pitchFamily="34" charset="0"/>
              </a:rPr>
              <a:t>Thank you</a:t>
            </a:r>
            <a:endParaRPr lang="en-US" altLang="en-US" sz="3600" b="1" dirty="0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sp>
        <p:nvSpPr>
          <p:cNvPr id="19" name="WordArt 12">
            <a:extLst>
              <a:ext uri="{FF2B5EF4-FFF2-40B4-BE49-F238E27FC236}">
                <a16:creationId xmlns:a16="http://schemas.microsoft.com/office/drawing/2014/main" id="{4F0F92DC-038C-42CD-BD42-9E9B460110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24553" y="1106520"/>
            <a:ext cx="6781800" cy="105424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7986"/>
              </a:avLst>
            </a:prstTxWarp>
          </a:bodyPr>
          <a:lstStyle/>
          <a:p>
            <a:pPr algn="ctr"/>
            <a:endParaRPr lang="en-AU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5" descr="nature%20(20)">
            <a:extLst>
              <a:ext uri="{FF2B5EF4-FFF2-40B4-BE49-F238E27FC236}">
                <a16:creationId xmlns:a16="http://schemas.microsoft.com/office/drawing/2014/main" id="{33AD99E6-73A3-42B1-A47D-A4AD71583C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6809" y="3674356"/>
            <a:ext cx="178396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 descr="nature%20(20)">
            <a:extLst>
              <a:ext uri="{FF2B5EF4-FFF2-40B4-BE49-F238E27FC236}">
                <a16:creationId xmlns:a16="http://schemas.microsoft.com/office/drawing/2014/main" id="{F0FD2741-ABFE-47F7-B4DE-C95E5841DE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3" y="3475166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nature%20(3)">
            <a:extLst>
              <a:ext uri="{FF2B5EF4-FFF2-40B4-BE49-F238E27FC236}">
                <a16:creationId xmlns:a16="http://schemas.microsoft.com/office/drawing/2014/main" id="{7FEFB006-1DBE-4D43-A7DA-4A9687E16E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87" y="5803652"/>
            <a:ext cx="1981200" cy="11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2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D229B0A2-0742-4695-9DAC-3FE97C46A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0" y="157214"/>
            <a:ext cx="11499080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A56273-F1A5-432D-BC3E-063ECCB3E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787" y="450574"/>
            <a:ext cx="4916699" cy="5426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B87618-B74D-4D19-A6A3-8AC9C1C8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741" y="1157052"/>
            <a:ext cx="5919918" cy="290611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08F673-04F2-4FC8-90BA-9B1C53B4F00A}"/>
              </a:ext>
            </a:extLst>
          </p:cNvPr>
          <p:cNvCxnSpPr>
            <a:cxnSpLocks/>
          </p:cNvCxnSpPr>
          <p:nvPr/>
        </p:nvCxnSpPr>
        <p:spPr>
          <a:xfrm flipV="1">
            <a:off x="3299791" y="3299791"/>
            <a:ext cx="3591339" cy="18553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90A65ED-044A-47E9-A08F-246271F40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90326"/>
            <a:ext cx="5919917" cy="350113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2A4E02-66F2-4BAF-AAC7-E15C23D810F3}"/>
              </a:ext>
            </a:extLst>
          </p:cNvPr>
          <p:cNvCxnSpPr/>
          <p:nvPr/>
        </p:nvCxnSpPr>
        <p:spPr>
          <a:xfrm>
            <a:off x="3763617" y="1178872"/>
            <a:ext cx="3127513" cy="9149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4E2156-FEB7-4414-BFA8-6264ED773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741" y="714247"/>
            <a:ext cx="6096000" cy="4440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43ECF9-3338-4E55-A87A-CB5A75168DA7}"/>
              </a:ext>
            </a:extLst>
          </p:cNvPr>
          <p:cNvCxnSpPr>
            <a:cxnSpLocks/>
          </p:cNvCxnSpPr>
          <p:nvPr/>
        </p:nvCxnSpPr>
        <p:spPr>
          <a:xfrm flipV="1">
            <a:off x="2237327" y="3163956"/>
            <a:ext cx="3578332" cy="14743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3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52" y="1343855"/>
            <a:ext cx="5910470" cy="553402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B48DD-3A8D-4C1A-A9EF-437AAAD52EBB}"/>
              </a:ext>
            </a:extLst>
          </p:cNvPr>
          <p:cNvCxnSpPr>
            <a:cxnSpLocks/>
          </p:cNvCxnSpPr>
          <p:nvPr/>
        </p:nvCxnSpPr>
        <p:spPr>
          <a:xfrm flipV="1">
            <a:off x="4346713" y="3909391"/>
            <a:ext cx="1577009" cy="821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61C33FC-C272-4367-B7A0-CBEB0991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59157"/>
            <a:ext cx="5390476" cy="4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846D02-E6AC-4EDD-8A87-91B6DA27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73169"/>
            <a:ext cx="5711275" cy="576738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691E1D-CF9E-4E86-A358-28B94D74F2E6}"/>
              </a:ext>
            </a:extLst>
          </p:cNvPr>
          <p:cNvCxnSpPr>
            <a:cxnSpLocks/>
          </p:cNvCxnSpPr>
          <p:nvPr/>
        </p:nvCxnSpPr>
        <p:spPr>
          <a:xfrm>
            <a:off x="1669774" y="2637183"/>
            <a:ext cx="4406348" cy="142461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5" y="661987"/>
            <a:ext cx="10800522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EF2D92-CFF9-421D-81C3-7A66CCA1B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980039"/>
            <a:ext cx="5744818" cy="5534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58527-4801-46A4-9D67-A1815134A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7" y="210222"/>
            <a:ext cx="5643523" cy="635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EJ156">
            <a:extLst>
              <a:ext uri="{FF2B5EF4-FFF2-40B4-BE49-F238E27FC236}">
                <a16:creationId xmlns:a16="http://schemas.microsoft.com/office/drawing/2014/main" id="{ADC2B5D4-5B6E-4B5F-9A7B-BC8210D792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 flipV="1">
            <a:off x="0" y="-3"/>
            <a:ext cx="12192000" cy="685800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  <a:ext uri="{53640926-AAD7-44d8-BBD7-CCE9431645EC}">
              <a14:shadowObscured xmlns="" xmlns:a14="http://schemas.microsoft.com/office/drawing/2007/7/7/main" val="1"/>
            </a:ext>
          </a:extLst>
        </p:spPr>
      </p:pic>
      <p:pic>
        <p:nvPicPr>
          <p:cNvPr id="3" name="Du-Quay-Nhac-Thieu-Nhi 00_00_10-00_00_29">
            <a:hlinkClick r:id="" action="ppaction://media"/>
            <a:extLst>
              <a:ext uri="{FF2B5EF4-FFF2-40B4-BE49-F238E27FC236}">
                <a16:creationId xmlns:a16="http://schemas.microsoft.com/office/drawing/2014/main" id="{73B2440A-C539-45D6-A66E-57B765B42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38</Words>
  <Application>Microsoft Office PowerPoint</Application>
  <PresentationFormat>Widescreen</PresentationFormat>
  <Paragraphs>7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.VnArial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ly</dc:creator>
  <cp:lastModifiedBy>Admin</cp:lastModifiedBy>
  <cp:revision>32</cp:revision>
  <dcterms:created xsi:type="dcterms:W3CDTF">2018-10-16T02:17:58Z</dcterms:created>
  <dcterms:modified xsi:type="dcterms:W3CDTF">2023-03-26T07:14:52Z</dcterms:modified>
</cp:coreProperties>
</file>