
<file path=[Content_Types].xml><?xml version="1.0" encoding="utf-8"?>
<Types xmlns="http://schemas.openxmlformats.org/package/2006/content-types">
  <Default Extension="png" ContentType="image/png"/>
  <Default Extension="mp3" ContentType="audio/mpeg"/>
  <Default Extension="tmp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9" r:id="rId3"/>
    <p:sldId id="260" r:id="rId4"/>
    <p:sldId id="263" r:id="rId5"/>
    <p:sldId id="261" r:id="rId6"/>
    <p:sldId id="265" r:id="rId7"/>
    <p:sldId id="266" r:id="rId8"/>
    <p:sldId id="272" r:id="rId9"/>
    <p:sldId id="267" r:id="rId10"/>
    <p:sldId id="273" r:id="rId11"/>
    <p:sldId id="269" r:id="rId12"/>
    <p:sldId id="271" r:id="rId13"/>
    <p:sldId id="277" r:id="rId14"/>
  </p:sldIdLst>
  <p:sldSz cx="11231563" cy="49672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01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3946" y="812934"/>
            <a:ext cx="8423672" cy="1729352"/>
          </a:xfrm>
        </p:spPr>
        <p:txBody>
          <a:bodyPr anchor="b"/>
          <a:lstStyle>
            <a:lvl1pPr algn="ctr">
              <a:defRPr sz="434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946" y="2608976"/>
            <a:ext cx="8423672" cy="1199278"/>
          </a:xfrm>
        </p:spPr>
        <p:txBody>
          <a:bodyPr/>
          <a:lstStyle>
            <a:lvl1pPr marL="0" indent="0" algn="ctr">
              <a:buNone/>
              <a:defRPr sz="1738"/>
            </a:lvl1pPr>
            <a:lvl2pPr marL="331150" indent="0" algn="ctr">
              <a:buNone/>
              <a:defRPr sz="1449"/>
            </a:lvl2pPr>
            <a:lvl3pPr marL="662300" indent="0" algn="ctr">
              <a:buNone/>
              <a:defRPr sz="1304"/>
            </a:lvl3pPr>
            <a:lvl4pPr marL="993450" indent="0" algn="ctr">
              <a:buNone/>
              <a:defRPr sz="1159"/>
            </a:lvl4pPr>
            <a:lvl5pPr marL="1324600" indent="0" algn="ctr">
              <a:buNone/>
              <a:defRPr sz="1159"/>
            </a:lvl5pPr>
            <a:lvl6pPr marL="1655750" indent="0" algn="ctr">
              <a:buNone/>
              <a:defRPr sz="1159"/>
            </a:lvl6pPr>
            <a:lvl7pPr marL="1986900" indent="0" algn="ctr">
              <a:buNone/>
              <a:defRPr sz="1159"/>
            </a:lvl7pPr>
            <a:lvl8pPr marL="2318050" indent="0" algn="ctr">
              <a:buNone/>
              <a:defRPr sz="1159"/>
            </a:lvl8pPr>
            <a:lvl9pPr marL="2649200" indent="0" algn="ctr">
              <a:buNone/>
              <a:defRPr sz="115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B38A-CE5B-4BE9-9E7A-88206DA60877}" type="datetimeFigureOut">
              <a:rPr lang="vi-VN" smtClean="0"/>
              <a:t>26/03/2023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16521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B38A-CE5B-4BE9-9E7A-88206DA60877}" type="datetimeFigureOut">
              <a:rPr lang="vi-VN" smtClean="0"/>
              <a:t>26/03/2023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93958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37587" y="264462"/>
            <a:ext cx="2421806" cy="420954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2170" y="264462"/>
            <a:ext cx="7125023" cy="420954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B38A-CE5B-4BE9-9E7A-88206DA60877}" type="datetimeFigureOut">
              <a:rPr lang="vi-VN" smtClean="0"/>
              <a:t>26/03/2023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11358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B38A-CE5B-4BE9-9E7A-88206DA60877}" type="datetimeFigureOut">
              <a:rPr lang="vi-VN" smtClean="0"/>
              <a:t>26/03/2023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60752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320" y="1238373"/>
            <a:ext cx="9687223" cy="2066253"/>
          </a:xfrm>
        </p:spPr>
        <p:txBody>
          <a:bodyPr anchor="b"/>
          <a:lstStyle>
            <a:lvl1pPr>
              <a:defRPr sz="434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320" y="3324174"/>
            <a:ext cx="9687223" cy="1086594"/>
          </a:xfrm>
        </p:spPr>
        <p:txBody>
          <a:bodyPr/>
          <a:lstStyle>
            <a:lvl1pPr marL="0" indent="0">
              <a:buNone/>
              <a:defRPr sz="1738">
                <a:solidFill>
                  <a:schemeClr val="tx1">
                    <a:tint val="75000"/>
                  </a:schemeClr>
                </a:solidFill>
              </a:defRPr>
            </a:lvl1pPr>
            <a:lvl2pPr marL="331150" indent="0">
              <a:buNone/>
              <a:defRPr sz="1449">
                <a:solidFill>
                  <a:schemeClr val="tx1">
                    <a:tint val="75000"/>
                  </a:schemeClr>
                </a:solidFill>
              </a:defRPr>
            </a:lvl2pPr>
            <a:lvl3pPr marL="662300" indent="0">
              <a:buNone/>
              <a:defRPr sz="1304">
                <a:solidFill>
                  <a:schemeClr val="tx1">
                    <a:tint val="75000"/>
                  </a:schemeClr>
                </a:solidFill>
              </a:defRPr>
            </a:lvl3pPr>
            <a:lvl4pPr marL="993450" indent="0">
              <a:buNone/>
              <a:defRPr sz="1159">
                <a:solidFill>
                  <a:schemeClr val="tx1">
                    <a:tint val="75000"/>
                  </a:schemeClr>
                </a:solidFill>
              </a:defRPr>
            </a:lvl4pPr>
            <a:lvl5pPr marL="1324600" indent="0">
              <a:buNone/>
              <a:defRPr sz="1159">
                <a:solidFill>
                  <a:schemeClr val="tx1">
                    <a:tint val="75000"/>
                  </a:schemeClr>
                </a:solidFill>
              </a:defRPr>
            </a:lvl5pPr>
            <a:lvl6pPr marL="1655750" indent="0">
              <a:buNone/>
              <a:defRPr sz="1159">
                <a:solidFill>
                  <a:schemeClr val="tx1">
                    <a:tint val="75000"/>
                  </a:schemeClr>
                </a:solidFill>
              </a:defRPr>
            </a:lvl6pPr>
            <a:lvl7pPr marL="1986900" indent="0">
              <a:buNone/>
              <a:defRPr sz="1159">
                <a:solidFill>
                  <a:schemeClr val="tx1">
                    <a:tint val="75000"/>
                  </a:schemeClr>
                </a:solidFill>
              </a:defRPr>
            </a:lvl7pPr>
            <a:lvl8pPr marL="2318050" indent="0">
              <a:buNone/>
              <a:defRPr sz="1159">
                <a:solidFill>
                  <a:schemeClr val="tx1">
                    <a:tint val="75000"/>
                  </a:schemeClr>
                </a:solidFill>
              </a:defRPr>
            </a:lvl8pPr>
            <a:lvl9pPr marL="2649200" indent="0">
              <a:buNone/>
              <a:defRPr sz="115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B38A-CE5B-4BE9-9E7A-88206DA60877}" type="datetimeFigureOut">
              <a:rPr lang="vi-VN" smtClean="0"/>
              <a:t>26/03/2023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08817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2170" y="1322310"/>
            <a:ext cx="4773414" cy="31516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85979" y="1322310"/>
            <a:ext cx="4773414" cy="31516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B38A-CE5B-4BE9-9E7A-88206DA60877}" type="datetimeFigureOut">
              <a:rPr lang="vi-VN" smtClean="0"/>
              <a:t>26/03/2023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10751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3633" y="264462"/>
            <a:ext cx="9687223" cy="96011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3633" y="1217676"/>
            <a:ext cx="4751477" cy="596764"/>
          </a:xfrm>
        </p:spPr>
        <p:txBody>
          <a:bodyPr anchor="b"/>
          <a:lstStyle>
            <a:lvl1pPr marL="0" indent="0">
              <a:buNone/>
              <a:defRPr sz="1738" b="1"/>
            </a:lvl1pPr>
            <a:lvl2pPr marL="331150" indent="0">
              <a:buNone/>
              <a:defRPr sz="1449" b="1"/>
            </a:lvl2pPr>
            <a:lvl3pPr marL="662300" indent="0">
              <a:buNone/>
              <a:defRPr sz="1304" b="1"/>
            </a:lvl3pPr>
            <a:lvl4pPr marL="993450" indent="0">
              <a:buNone/>
              <a:defRPr sz="1159" b="1"/>
            </a:lvl4pPr>
            <a:lvl5pPr marL="1324600" indent="0">
              <a:buNone/>
              <a:defRPr sz="1159" b="1"/>
            </a:lvl5pPr>
            <a:lvl6pPr marL="1655750" indent="0">
              <a:buNone/>
              <a:defRPr sz="1159" b="1"/>
            </a:lvl6pPr>
            <a:lvl7pPr marL="1986900" indent="0">
              <a:buNone/>
              <a:defRPr sz="1159" b="1"/>
            </a:lvl7pPr>
            <a:lvl8pPr marL="2318050" indent="0">
              <a:buNone/>
              <a:defRPr sz="1159" b="1"/>
            </a:lvl8pPr>
            <a:lvl9pPr marL="2649200" indent="0">
              <a:buNone/>
              <a:defRPr sz="115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3633" y="1814440"/>
            <a:ext cx="4751477" cy="26687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85979" y="1217676"/>
            <a:ext cx="4774877" cy="596764"/>
          </a:xfrm>
        </p:spPr>
        <p:txBody>
          <a:bodyPr anchor="b"/>
          <a:lstStyle>
            <a:lvl1pPr marL="0" indent="0">
              <a:buNone/>
              <a:defRPr sz="1738" b="1"/>
            </a:lvl1pPr>
            <a:lvl2pPr marL="331150" indent="0">
              <a:buNone/>
              <a:defRPr sz="1449" b="1"/>
            </a:lvl2pPr>
            <a:lvl3pPr marL="662300" indent="0">
              <a:buNone/>
              <a:defRPr sz="1304" b="1"/>
            </a:lvl3pPr>
            <a:lvl4pPr marL="993450" indent="0">
              <a:buNone/>
              <a:defRPr sz="1159" b="1"/>
            </a:lvl4pPr>
            <a:lvl5pPr marL="1324600" indent="0">
              <a:buNone/>
              <a:defRPr sz="1159" b="1"/>
            </a:lvl5pPr>
            <a:lvl6pPr marL="1655750" indent="0">
              <a:buNone/>
              <a:defRPr sz="1159" b="1"/>
            </a:lvl6pPr>
            <a:lvl7pPr marL="1986900" indent="0">
              <a:buNone/>
              <a:defRPr sz="1159" b="1"/>
            </a:lvl7pPr>
            <a:lvl8pPr marL="2318050" indent="0">
              <a:buNone/>
              <a:defRPr sz="1159" b="1"/>
            </a:lvl8pPr>
            <a:lvl9pPr marL="2649200" indent="0">
              <a:buNone/>
              <a:defRPr sz="115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85979" y="1814440"/>
            <a:ext cx="4774877" cy="26687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B38A-CE5B-4BE9-9E7A-88206DA60877}" type="datetimeFigureOut">
              <a:rPr lang="vi-VN" smtClean="0"/>
              <a:t>26/03/2023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97188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B38A-CE5B-4BE9-9E7A-88206DA60877}" type="datetimeFigureOut">
              <a:rPr lang="vi-VN" smtClean="0"/>
              <a:t>26/03/2023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39593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B38A-CE5B-4BE9-9E7A-88206DA60877}" type="datetimeFigureOut">
              <a:rPr lang="vi-VN" smtClean="0"/>
              <a:t>26/03/2023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62447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3633" y="331152"/>
            <a:ext cx="3622471" cy="1159034"/>
          </a:xfrm>
        </p:spPr>
        <p:txBody>
          <a:bodyPr anchor="b"/>
          <a:lstStyle>
            <a:lvl1pPr>
              <a:defRPr sz="231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4877" y="715198"/>
            <a:ext cx="5685979" cy="3529994"/>
          </a:xfrm>
        </p:spPr>
        <p:txBody>
          <a:bodyPr/>
          <a:lstStyle>
            <a:lvl1pPr>
              <a:defRPr sz="2318"/>
            </a:lvl1pPr>
            <a:lvl2pPr>
              <a:defRPr sz="2028"/>
            </a:lvl2pPr>
            <a:lvl3pPr>
              <a:defRPr sz="1738"/>
            </a:lvl3pPr>
            <a:lvl4pPr>
              <a:defRPr sz="1449"/>
            </a:lvl4pPr>
            <a:lvl5pPr>
              <a:defRPr sz="1449"/>
            </a:lvl5pPr>
            <a:lvl6pPr>
              <a:defRPr sz="1449"/>
            </a:lvl6pPr>
            <a:lvl7pPr>
              <a:defRPr sz="1449"/>
            </a:lvl7pPr>
            <a:lvl8pPr>
              <a:defRPr sz="1449"/>
            </a:lvl8pPr>
            <a:lvl9pPr>
              <a:defRPr sz="144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3633" y="1490186"/>
            <a:ext cx="3622471" cy="2760755"/>
          </a:xfrm>
        </p:spPr>
        <p:txBody>
          <a:bodyPr/>
          <a:lstStyle>
            <a:lvl1pPr marL="0" indent="0">
              <a:buNone/>
              <a:defRPr sz="1159"/>
            </a:lvl1pPr>
            <a:lvl2pPr marL="331150" indent="0">
              <a:buNone/>
              <a:defRPr sz="1014"/>
            </a:lvl2pPr>
            <a:lvl3pPr marL="662300" indent="0">
              <a:buNone/>
              <a:defRPr sz="869"/>
            </a:lvl3pPr>
            <a:lvl4pPr marL="993450" indent="0">
              <a:buNone/>
              <a:defRPr sz="724"/>
            </a:lvl4pPr>
            <a:lvl5pPr marL="1324600" indent="0">
              <a:buNone/>
              <a:defRPr sz="724"/>
            </a:lvl5pPr>
            <a:lvl6pPr marL="1655750" indent="0">
              <a:buNone/>
              <a:defRPr sz="724"/>
            </a:lvl6pPr>
            <a:lvl7pPr marL="1986900" indent="0">
              <a:buNone/>
              <a:defRPr sz="724"/>
            </a:lvl7pPr>
            <a:lvl8pPr marL="2318050" indent="0">
              <a:buNone/>
              <a:defRPr sz="724"/>
            </a:lvl8pPr>
            <a:lvl9pPr marL="2649200" indent="0">
              <a:buNone/>
              <a:defRPr sz="724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B38A-CE5B-4BE9-9E7A-88206DA60877}" type="datetimeFigureOut">
              <a:rPr lang="vi-VN" smtClean="0"/>
              <a:t>26/03/2023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69097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3633" y="331152"/>
            <a:ext cx="3622471" cy="1159034"/>
          </a:xfrm>
        </p:spPr>
        <p:txBody>
          <a:bodyPr anchor="b"/>
          <a:lstStyle>
            <a:lvl1pPr>
              <a:defRPr sz="231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74877" y="715198"/>
            <a:ext cx="5685979" cy="3529994"/>
          </a:xfrm>
        </p:spPr>
        <p:txBody>
          <a:bodyPr anchor="t"/>
          <a:lstStyle>
            <a:lvl1pPr marL="0" indent="0">
              <a:buNone/>
              <a:defRPr sz="2318"/>
            </a:lvl1pPr>
            <a:lvl2pPr marL="331150" indent="0">
              <a:buNone/>
              <a:defRPr sz="2028"/>
            </a:lvl2pPr>
            <a:lvl3pPr marL="662300" indent="0">
              <a:buNone/>
              <a:defRPr sz="1738"/>
            </a:lvl3pPr>
            <a:lvl4pPr marL="993450" indent="0">
              <a:buNone/>
              <a:defRPr sz="1449"/>
            </a:lvl4pPr>
            <a:lvl5pPr marL="1324600" indent="0">
              <a:buNone/>
              <a:defRPr sz="1449"/>
            </a:lvl5pPr>
            <a:lvl6pPr marL="1655750" indent="0">
              <a:buNone/>
              <a:defRPr sz="1449"/>
            </a:lvl6pPr>
            <a:lvl7pPr marL="1986900" indent="0">
              <a:buNone/>
              <a:defRPr sz="1449"/>
            </a:lvl7pPr>
            <a:lvl8pPr marL="2318050" indent="0">
              <a:buNone/>
              <a:defRPr sz="1449"/>
            </a:lvl8pPr>
            <a:lvl9pPr marL="2649200" indent="0">
              <a:buNone/>
              <a:defRPr sz="144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3633" y="1490186"/>
            <a:ext cx="3622471" cy="2760755"/>
          </a:xfrm>
        </p:spPr>
        <p:txBody>
          <a:bodyPr/>
          <a:lstStyle>
            <a:lvl1pPr marL="0" indent="0">
              <a:buNone/>
              <a:defRPr sz="1159"/>
            </a:lvl1pPr>
            <a:lvl2pPr marL="331150" indent="0">
              <a:buNone/>
              <a:defRPr sz="1014"/>
            </a:lvl2pPr>
            <a:lvl3pPr marL="662300" indent="0">
              <a:buNone/>
              <a:defRPr sz="869"/>
            </a:lvl3pPr>
            <a:lvl4pPr marL="993450" indent="0">
              <a:buNone/>
              <a:defRPr sz="724"/>
            </a:lvl4pPr>
            <a:lvl5pPr marL="1324600" indent="0">
              <a:buNone/>
              <a:defRPr sz="724"/>
            </a:lvl5pPr>
            <a:lvl6pPr marL="1655750" indent="0">
              <a:buNone/>
              <a:defRPr sz="724"/>
            </a:lvl6pPr>
            <a:lvl7pPr marL="1986900" indent="0">
              <a:buNone/>
              <a:defRPr sz="724"/>
            </a:lvl7pPr>
            <a:lvl8pPr marL="2318050" indent="0">
              <a:buNone/>
              <a:defRPr sz="724"/>
            </a:lvl8pPr>
            <a:lvl9pPr marL="2649200" indent="0">
              <a:buNone/>
              <a:defRPr sz="724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B38A-CE5B-4BE9-9E7A-88206DA60877}" type="datetimeFigureOut">
              <a:rPr lang="vi-VN" smtClean="0"/>
              <a:t>26/03/2023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00205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2170" y="264462"/>
            <a:ext cx="9687223" cy="960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2170" y="1322310"/>
            <a:ext cx="9687223" cy="31516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2170" y="4603940"/>
            <a:ext cx="2527102" cy="264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4DB38A-CE5B-4BE9-9E7A-88206DA60877}" type="datetimeFigureOut">
              <a:rPr lang="vi-VN" smtClean="0"/>
              <a:t>26/03/2023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20455" y="4603940"/>
            <a:ext cx="3790653" cy="264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32291" y="4603940"/>
            <a:ext cx="2527102" cy="264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55631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62300" rtl="0" eaLnBrk="1" latinLnBrk="0" hangingPunct="1">
        <a:lnSpc>
          <a:spcPct val="90000"/>
        </a:lnSpc>
        <a:spcBef>
          <a:spcPct val="0"/>
        </a:spcBef>
        <a:buNone/>
        <a:defRPr sz="31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5575" indent="-165575" algn="l" defTabSz="662300" rtl="0" eaLnBrk="1" latinLnBrk="0" hangingPunct="1">
        <a:lnSpc>
          <a:spcPct val="90000"/>
        </a:lnSpc>
        <a:spcBef>
          <a:spcPts val="724"/>
        </a:spcBef>
        <a:buFont typeface="Arial" panose="020B0604020202020204" pitchFamily="34" charset="0"/>
        <a:buChar char="•"/>
        <a:defRPr sz="2028" kern="1200">
          <a:solidFill>
            <a:schemeClr val="tx1"/>
          </a:solidFill>
          <a:latin typeface="+mn-lt"/>
          <a:ea typeface="+mn-ea"/>
          <a:cs typeface="+mn-cs"/>
        </a:defRPr>
      </a:lvl1pPr>
      <a:lvl2pPr marL="496725" indent="-165575" algn="l" defTabSz="662300" rtl="0" eaLnBrk="1" latinLnBrk="0" hangingPunct="1">
        <a:lnSpc>
          <a:spcPct val="90000"/>
        </a:lnSpc>
        <a:spcBef>
          <a:spcPts val="362"/>
        </a:spcBef>
        <a:buFont typeface="Arial" panose="020B0604020202020204" pitchFamily="34" charset="0"/>
        <a:buChar char="•"/>
        <a:defRPr sz="1738" kern="1200">
          <a:solidFill>
            <a:schemeClr val="tx1"/>
          </a:solidFill>
          <a:latin typeface="+mn-lt"/>
          <a:ea typeface="+mn-ea"/>
          <a:cs typeface="+mn-cs"/>
        </a:defRPr>
      </a:lvl2pPr>
      <a:lvl3pPr marL="827875" indent="-165575" algn="l" defTabSz="662300" rtl="0" eaLnBrk="1" latinLnBrk="0" hangingPunct="1">
        <a:lnSpc>
          <a:spcPct val="90000"/>
        </a:lnSpc>
        <a:spcBef>
          <a:spcPts val="362"/>
        </a:spcBef>
        <a:buFont typeface="Arial" panose="020B0604020202020204" pitchFamily="34" charset="0"/>
        <a:buChar char="•"/>
        <a:defRPr sz="1449" kern="1200">
          <a:solidFill>
            <a:schemeClr val="tx1"/>
          </a:solidFill>
          <a:latin typeface="+mn-lt"/>
          <a:ea typeface="+mn-ea"/>
          <a:cs typeface="+mn-cs"/>
        </a:defRPr>
      </a:lvl3pPr>
      <a:lvl4pPr marL="1159025" indent="-165575" algn="l" defTabSz="662300" rtl="0" eaLnBrk="1" latinLnBrk="0" hangingPunct="1">
        <a:lnSpc>
          <a:spcPct val="90000"/>
        </a:lnSpc>
        <a:spcBef>
          <a:spcPts val="362"/>
        </a:spcBef>
        <a:buFont typeface="Arial" panose="020B0604020202020204" pitchFamily="34" charset="0"/>
        <a:buChar char="•"/>
        <a:defRPr sz="1304" kern="1200">
          <a:solidFill>
            <a:schemeClr val="tx1"/>
          </a:solidFill>
          <a:latin typeface="+mn-lt"/>
          <a:ea typeface="+mn-ea"/>
          <a:cs typeface="+mn-cs"/>
        </a:defRPr>
      </a:lvl4pPr>
      <a:lvl5pPr marL="1490175" indent="-165575" algn="l" defTabSz="662300" rtl="0" eaLnBrk="1" latinLnBrk="0" hangingPunct="1">
        <a:lnSpc>
          <a:spcPct val="90000"/>
        </a:lnSpc>
        <a:spcBef>
          <a:spcPts val="362"/>
        </a:spcBef>
        <a:buFont typeface="Arial" panose="020B0604020202020204" pitchFamily="34" charset="0"/>
        <a:buChar char="•"/>
        <a:defRPr sz="1304" kern="1200">
          <a:solidFill>
            <a:schemeClr val="tx1"/>
          </a:solidFill>
          <a:latin typeface="+mn-lt"/>
          <a:ea typeface="+mn-ea"/>
          <a:cs typeface="+mn-cs"/>
        </a:defRPr>
      </a:lvl5pPr>
      <a:lvl6pPr marL="1821325" indent="-165575" algn="l" defTabSz="662300" rtl="0" eaLnBrk="1" latinLnBrk="0" hangingPunct="1">
        <a:lnSpc>
          <a:spcPct val="90000"/>
        </a:lnSpc>
        <a:spcBef>
          <a:spcPts val="362"/>
        </a:spcBef>
        <a:buFont typeface="Arial" panose="020B0604020202020204" pitchFamily="34" charset="0"/>
        <a:buChar char="•"/>
        <a:defRPr sz="1304" kern="1200">
          <a:solidFill>
            <a:schemeClr val="tx1"/>
          </a:solidFill>
          <a:latin typeface="+mn-lt"/>
          <a:ea typeface="+mn-ea"/>
          <a:cs typeface="+mn-cs"/>
        </a:defRPr>
      </a:lvl6pPr>
      <a:lvl7pPr marL="2152475" indent="-165575" algn="l" defTabSz="662300" rtl="0" eaLnBrk="1" latinLnBrk="0" hangingPunct="1">
        <a:lnSpc>
          <a:spcPct val="90000"/>
        </a:lnSpc>
        <a:spcBef>
          <a:spcPts val="362"/>
        </a:spcBef>
        <a:buFont typeface="Arial" panose="020B0604020202020204" pitchFamily="34" charset="0"/>
        <a:buChar char="•"/>
        <a:defRPr sz="1304" kern="1200">
          <a:solidFill>
            <a:schemeClr val="tx1"/>
          </a:solidFill>
          <a:latin typeface="+mn-lt"/>
          <a:ea typeface="+mn-ea"/>
          <a:cs typeface="+mn-cs"/>
        </a:defRPr>
      </a:lvl7pPr>
      <a:lvl8pPr marL="2483625" indent="-165575" algn="l" defTabSz="662300" rtl="0" eaLnBrk="1" latinLnBrk="0" hangingPunct="1">
        <a:lnSpc>
          <a:spcPct val="90000"/>
        </a:lnSpc>
        <a:spcBef>
          <a:spcPts val="362"/>
        </a:spcBef>
        <a:buFont typeface="Arial" panose="020B0604020202020204" pitchFamily="34" charset="0"/>
        <a:buChar char="•"/>
        <a:defRPr sz="1304" kern="1200">
          <a:solidFill>
            <a:schemeClr val="tx1"/>
          </a:solidFill>
          <a:latin typeface="+mn-lt"/>
          <a:ea typeface="+mn-ea"/>
          <a:cs typeface="+mn-cs"/>
        </a:defRPr>
      </a:lvl8pPr>
      <a:lvl9pPr marL="2814775" indent="-165575" algn="l" defTabSz="662300" rtl="0" eaLnBrk="1" latinLnBrk="0" hangingPunct="1">
        <a:lnSpc>
          <a:spcPct val="90000"/>
        </a:lnSpc>
        <a:spcBef>
          <a:spcPts val="362"/>
        </a:spcBef>
        <a:buFont typeface="Arial" panose="020B0604020202020204" pitchFamily="34" charset="0"/>
        <a:buChar char="•"/>
        <a:defRPr sz="130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62300" rtl="0" eaLnBrk="1" latinLnBrk="0" hangingPunct="1">
        <a:defRPr sz="1304" kern="1200">
          <a:solidFill>
            <a:schemeClr val="tx1"/>
          </a:solidFill>
          <a:latin typeface="+mn-lt"/>
          <a:ea typeface="+mn-ea"/>
          <a:cs typeface="+mn-cs"/>
        </a:defRPr>
      </a:lvl1pPr>
      <a:lvl2pPr marL="331150" algn="l" defTabSz="662300" rtl="0" eaLnBrk="1" latinLnBrk="0" hangingPunct="1">
        <a:defRPr sz="1304" kern="1200">
          <a:solidFill>
            <a:schemeClr val="tx1"/>
          </a:solidFill>
          <a:latin typeface="+mn-lt"/>
          <a:ea typeface="+mn-ea"/>
          <a:cs typeface="+mn-cs"/>
        </a:defRPr>
      </a:lvl2pPr>
      <a:lvl3pPr marL="662300" algn="l" defTabSz="662300" rtl="0" eaLnBrk="1" latinLnBrk="0" hangingPunct="1">
        <a:defRPr sz="1304" kern="1200">
          <a:solidFill>
            <a:schemeClr val="tx1"/>
          </a:solidFill>
          <a:latin typeface="+mn-lt"/>
          <a:ea typeface="+mn-ea"/>
          <a:cs typeface="+mn-cs"/>
        </a:defRPr>
      </a:lvl3pPr>
      <a:lvl4pPr marL="993450" algn="l" defTabSz="662300" rtl="0" eaLnBrk="1" latinLnBrk="0" hangingPunct="1">
        <a:defRPr sz="1304" kern="1200">
          <a:solidFill>
            <a:schemeClr val="tx1"/>
          </a:solidFill>
          <a:latin typeface="+mn-lt"/>
          <a:ea typeface="+mn-ea"/>
          <a:cs typeface="+mn-cs"/>
        </a:defRPr>
      </a:lvl4pPr>
      <a:lvl5pPr marL="1324600" algn="l" defTabSz="662300" rtl="0" eaLnBrk="1" latinLnBrk="0" hangingPunct="1">
        <a:defRPr sz="1304" kern="1200">
          <a:solidFill>
            <a:schemeClr val="tx1"/>
          </a:solidFill>
          <a:latin typeface="+mn-lt"/>
          <a:ea typeface="+mn-ea"/>
          <a:cs typeface="+mn-cs"/>
        </a:defRPr>
      </a:lvl5pPr>
      <a:lvl6pPr marL="1655750" algn="l" defTabSz="662300" rtl="0" eaLnBrk="1" latinLnBrk="0" hangingPunct="1">
        <a:defRPr sz="1304" kern="1200">
          <a:solidFill>
            <a:schemeClr val="tx1"/>
          </a:solidFill>
          <a:latin typeface="+mn-lt"/>
          <a:ea typeface="+mn-ea"/>
          <a:cs typeface="+mn-cs"/>
        </a:defRPr>
      </a:lvl6pPr>
      <a:lvl7pPr marL="1986900" algn="l" defTabSz="662300" rtl="0" eaLnBrk="1" latinLnBrk="0" hangingPunct="1">
        <a:defRPr sz="1304" kern="1200">
          <a:solidFill>
            <a:schemeClr val="tx1"/>
          </a:solidFill>
          <a:latin typeface="+mn-lt"/>
          <a:ea typeface="+mn-ea"/>
          <a:cs typeface="+mn-cs"/>
        </a:defRPr>
      </a:lvl7pPr>
      <a:lvl8pPr marL="2318050" algn="l" defTabSz="662300" rtl="0" eaLnBrk="1" latinLnBrk="0" hangingPunct="1">
        <a:defRPr sz="1304" kern="1200">
          <a:solidFill>
            <a:schemeClr val="tx1"/>
          </a:solidFill>
          <a:latin typeface="+mn-lt"/>
          <a:ea typeface="+mn-ea"/>
          <a:cs typeface="+mn-cs"/>
        </a:defRPr>
      </a:lvl8pPr>
      <a:lvl9pPr marL="2649200" algn="l" defTabSz="662300" rtl="0" eaLnBrk="1" latinLnBrk="0" hangingPunct="1">
        <a:defRPr sz="130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gif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5.png"/><Relationship Id="rId3" Type="http://schemas.microsoft.com/office/2007/relationships/media" Target="../media/media7.wmv"/><Relationship Id="rId7" Type="http://schemas.microsoft.com/office/2007/relationships/media" Target="../media/media9.m4a"/><Relationship Id="rId12" Type="http://schemas.openxmlformats.org/officeDocument/2006/relationships/image" Target="../media/image18.jpeg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microsoft.com/office/2007/relationships/media" Target="../media/media8.mp3"/><Relationship Id="rId11" Type="http://schemas.microsoft.com/office/2007/relationships/hdphoto" Target="../media/hdphoto3.wdp"/><Relationship Id="rId5" Type="http://schemas.openxmlformats.org/officeDocument/2006/relationships/audio" Target="NULL" TargetMode="External"/><Relationship Id="rId10" Type="http://schemas.openxmlformats.org/officeDocument/2006/relationships/image" Target="../media/image11.png"/><Relationship Id="rId4" Type="http://schemas.openxmlformats.org/officeDocument/2006/relationships/video" Target="../media/media7.wmv"/><Relationship Id="rId9" Type="http://schemas.openxmlformats.org/officeDocument/2006/relationships/audio" Target="../media/audio1.wav"/><Relationship Id="rId1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gif"/><Relationship Id="rId5" Type="http://schemas.microsoft.com/office/2007/relationships/hdphoto" Target="../media/hdphoto3.wdp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audio" Target="../media/audio4.wav"/><Relationship Id="rId7" Type="http://schemas.openxmlformats.org/officeDocument/2006/relationships/image" Target="../media/image21.tmp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6" Type="http://schemas.microsoft.com/office/2007/relationships/hdphoto" Target="../media/hdphoto6.wdp"/><Relationship Id="rId5" Type="http://schemas.openxmlformats.org/officeDocument/2006/relationships/image" Target="../media/image20.png"/><Relationship Id="rId4" Type="http://schemas.openxmlformats.org/officeDocument/2006/relationships/image" Target="../media/image19.jpg"/><Relationship Id="rId9" Type="http://schemas.microsoft.com/office/2007/relationships/hdphoto" Target="../media/hdphoto7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gif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slideLayout" Target="../slideLayouts/slideLayout7.xml"/><Relationship Id="rId7" Type="http://schemas.microsoft.com/office/2007/relationships/hdphoto" Target="../media/hdphoto1.wdp"/><Relationship Id="rId2" Type="http://schemas.microsoft.com/office/2007/relationships/media" Target="../media/media2.m4a"/><Relationship Id="rId1" Type="http://schemas.openxmlformats.org/officeDocument/2006/relationships/audio" Target="NULL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audio" Target="../media/audio1.wav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slideLayout" Target="../slideLayouts/slideLayout7.xml"/><Relationship Id="rId7" Type="http://schemas.microsoft.com/office/2007/relationships/hdphoto" Target="../media/hdphoto2.wdp"/><Relationship Id="rId2" Type="http://schemas.microsoft.com/office/2007/relationships/media" Target="../media/media3.m4a"/><Relationship Id="rId1" Type="http://schemas.openxmlformats.org/officeDocument/2006/relationships/audio" Target="NULL" TargetMode="External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openxmlformats.org/officeDocument/2006/relationships/audio" Target="../media/audio1.wav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slideLayout" Target="../slideLayouts/slideLayout7.xml"/><Relationship Id="rId7" Type="http://schemas.microsoft.com/office/2007/relationships/hdphoto" Target="../media/hdphoto3.wdp"/><Relationship Id="rId2" Type="http://schemas.microsoft.com/office/2007/relationships/media" Target="../media/media4.m4a"/><Relationship Id="rId1" Type="http://schemas.openxmlformats.org/officeDocument/2006/relationships/audio" Target="NULL" TargetMode="External"/><Relationship Id="rId6" Type="http://schemas.openxmlformats.org/officeDocument/2006/relationships/image" Target="../media/image11.png"/><Relationship Id="rId5" Type="http://schemas.openxmlformats.org/officeDocument/2006/relationships/image" Target="../media/image10.jpg"/><Relationship Id="rId4" Type="http://schemas.openxmlformats.org/officeDocument/2006/relationships/audio" Target="../media/audio1.wav"/><Relationship Id="rId9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5.png"/><Relationship Id="rId5" Type="http://schemas.openxmlformats.org/officeDocument/2006/relationships/image" Target="../media/image12.jpg"/><Relationship Id="rId4" Type="http://schemas.openxmlformats.org/officeDocument/2006/relationships/audio" Target="../media/audio2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13" Type="http://schemas.openxmlformats.org/officeDocument/2006/relationships/image" Target="../media/image5.png"/><Relationship Id="rId3" Type="http://schemas.microsoft.com/office/2007/relationships/media" Target="../media/media7.wmv"/><Relationship Id="rId7" Type="http://schemas.openxmlformats.org/officeDocument/2006/relationships/slideLayout" Target="../slideLayouts/slideLayout7.xml"/><Relationship Id="rId12" Type="http://schemas.microsoft.com/office/2007/relationships/hdphoto" Target="../media/hdphoto4.wdp"/><Relationship Id="rId2" Type="http://schemas.microsoft.com/office/2007/relationships/media" Target="../media/media6.m4a"/><Relationship Id="rId1" Type="http://schemas.openxmlformats.org/officeDocument/2006/relationships/audio" Target="NULL" TargetMode="External"/><Relationship Id="rId6" Type="http://schemas.microsoft.com/office/2007/relationships/media" Target="../media/media9.m4a"/><Relationship Id="rId11" Type="http://schemas.openxmlformats.org/officeDocument/2006/relationships/image" Target="../media/image14.png"/><Relationship Id="rId5" Type="http://schemas.microsoft.com/office/2007/relationships/media" Target="../media/media8.mp3"/><Relationship Id="rId10" Type="http://schemas.openxmlformats.org/officeDocument/2006/relationships/image" Target="../media/image3.png"/><Relationship Id="rId4" Type="http://schemas.openxmlformats.org/officeDocument/2006/relationships/video" Target="../media/media7.wmv"/><Relationship Id="rId9" Type="http://schemas.openxmlformats.org/officeDocument/2006/relationships/image" Target="../media/image13.jpg"/><Relationship Id="rId1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gif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microsoft.com/office/2007/relationships/hdphoto" Target="../media/hdphoto5.wdp"/><Relationship Id="rId3" Type="http://schemas.microsoft.com/office/2007/relationships/media" Target="../media/media7.wmv"/><Relationship Id="rId7" Type="http://schemas.microsoft.com/office/2007/relationships/media" Target="../media/media9.m4a"/><Relationship Id="rId12" Type="http://schemas.openxmlformats.org/officeDocument/2006/relationships/image" Target="../media/image17.png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microsoft.com/office/2007/relationships/media" Target="../media/media8.mp3"/><Relationship Id="rId11" Type="http://schemas.microsoft.com/office/2007/relationships/hdphoto" Target="../media/hdphoto1.wdp"/><Relationship Id="rId5" Type="http://schemas.openxmlformats.org/officeDocument/2006/relationships/audio" Target="NULL" TargetMode="External"/><Relationship Id="rId15" Type="http://schemas.openxmlformats.org/officeDocument/2006/relationships/image" Target="../media/image15.png"/><Relationship Id="rId10" Type="http://schemas.openxmlformats.org/officeDocument/2006/relationships/image" Target="../media/image7.png"/><Relationship Id="rId4" Type="http://schemas.openxmlformats.org/officeDocument/2006/relationships/video" Target="../media/media7.wmv"/><Relationship Id="rId9" Type="http://schemas.openxmlformats.org/officeDocument/2006/relationships/audio" Target="../media/audio1.wav"/><Relationship Id="rId1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7500" y="-225083"/>
            <a:ext cx="12189063" cy="496728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705053" y="2528591"/>
            <a:ext cx="3499744" cy="5823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184" dirty="0">
              <a:solidFill>
                <a:srgbClr val="FFFF00"/>
              </a:solidFill>
              <a:latin typeface="Rockstone" panose="000004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76243" y="2483644"/>
            <a:ext cx="6459794" cy="5823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184">
                <a:solidFill>
                  <a:srgbClr val="FF0000"/>
                </a:solidFill>
                <a:latin typeface="Palatino Linotype" pitchFamily="18" charset="0"/>
              </a:rPr>
              <a:t>Lứa tuổi : Nhà trẻ D1 24-36 tháng </a:t>
            </a:r>
            <a:endParaRPr lang="en-US" sz="3184" dirty="0">
              <a:solidFill>
                <a:srgbClr val="FF0000"/>
              </a:solidFill>
              <a:latin typeface="Palatino Linotype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73447" y="1717600"/>
            <a:ext cx="8484667" cy="810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670" dirty="0">
                <a:solidFill>
                  <a:srgbClr val="FF0000"/>
                </a:solidFill>
                <a:latin typeface="Plantagenet Cherokee" pitchFamily="18" charset="0"/>
              </a:rPr>
              <a:t>NHẬN BIẾT MÀU ĐỎ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7841780-CED1-FAEB-175C-E8D02AE72882}"/>
              </a:ext>
            </a:extLst>
          </p:cNvPr>
          <p:cNvSpPr txBox="1"/>
          <p:nvPr/>
        </p:nvSpPr>
        <p:spPr>
          <a:xfrm>
            <a:off x="2276243" y="-12149"/>
            <a:ext cx="667907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/>
              <a:t>Phòng</a:t>
            </a:r>
            <a:r>
              <a:rPr lang="en-US" sz="4000" dirty="0"/>
              <a:t> GD&amp;ĐT </a:t>
            </a:r>
            <a:r>
              <a:rPr lang="en-US" sz="4000" dirty="0" err="1"/>
              <a:t>Quận</a:t>
            </a:r>
            <a:r>
              <a:rPr lang="en-US" sz="4000" dirty="0"/>
              <a:t> Long </a:t>
            </a:r>
            <a:r>
              <a:rPr lang="en-US" sz="4000" dirty="0" err="1"/>
              <a:t>Biên</a:t>
            </a:r>
            <a:r>
              <a:rPr lang="en-US" sz="4000" dirty="0"/>
              <a:t> </a:t>
            </a:r>
          </a:p>
          <a:p>
            <a:r>
              <a:rPr lang="en-US" sz="4000" dirty="0" err="1"/>
              <a:t>Trường</a:t>
            </a:r>
            <a:r>
              <a:rPr lang="en-US" sz="4000" dirty="0"/>
              <a:t> </a:t>
            </a:r>
            <a:r>
              <a:rPr lang="en-US" sz="4000" dirty="0" err="1"/>
              <a:t>Mầm</a:t>
            </a:r>
            <a:r>
              <a:rPr lang="en-US" sz="4000" dirty="0"/>
              <a:t> </a:t>
            </a:r>
            <a:r>
              <a:rPr lang="en-US" sz="4000" dirty="0" smtClean="0"/>
              <a:t>Non </a:t>
            </a:r>
            <a:r>
              <a:rPr lang="en-US" sz="4000" dirty="0" err="1" smtClean="0"/>
              <a:t>Thạch</a:t>
            </a:r>
            <a:r>
              <a:rPr lang="en-US" sz="4000" dirty="0" smtClean="0"/>
              <a:t> </a:t>
            </a:r>
            <a:r>
              <a:rPr lang="en-US" sz="4000" smtClean="0"/>
              <a:t>Cầu</a:t>
            </a:r>
            <a:endParaRPr lang="en-US" sz="4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62F88A-1A1B-E8F4-F19F-B94DEFD49D3A}"/>
              </a:ext>
            </a:extLst>
          </p:cNvPr>
          <p:cNvSpPr txBox="1"/>
          <p:nvPr/>
        </p:nvSpPr>
        <p:spPr>
          <a:xfrm>
            <a:off x="3879343" y="3647361"/>
            <a:ext cx="26480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FF0000"/>
                </a:solidFill>
              </a:rPr>
              <a:t>Năm học 2022-2023</a:t>
            </a:r>
          </a:p>
        </p:txBody>
      </p:sp>
    </p:spTree>
    <p:extLst>
      <p:ext uri="{BB962C8B-B14F-4D97-AF65-F5344CB8AC3E}">
        <p14:creationId xmlns:p14="http://schemas.microsoft.com/office/powerpoint/2010/main" val="961978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014">
        <p14:ripple/>
      </p:transition>
    </mc:Choice>
    <mc:Fallback xmlns="">
      <p:transition spd="slow" advTm="301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A86AD63-C5B1-4451-BCC2-C6DC37BD24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7833" l="1667" r="958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352" y="339327"/>
            <a:ext cx="4510858" cy="4288633"/>
          </a:xfrm>
          <a:prstGeom prst="rect">
            <a:avLst/>
          </a:prstGeom>
        </p:spPr>
      </p:pic>
      <p:pic>
        <p:nvPicPr>
          <p:cNvPr id="3" name="Picture 2" descr="Những hình ảnh vỗ tay đẹp cho Powerpoint">
            <a:extLst>
              <a:ext uri="{FF2B5EF4-FFF2-40B4-BE49-F238E27FC236}">
                <a16:creationId xmlns:a16="http://schemas.microsoft.com/office/drawing/2014/main" id="{D0261078-14D6-4723-BDF1-E2F2247FE99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03102"/>
            <a:ext cx="1668465" cy="1564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0236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6000">
        <p14:gallery dir="l"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chinh-xac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ình quả ớt">
            <a:extLst>
              <a:ext uri="{FF2B5EF4-FFF2-40B4-BE49-F238E27FC236}">
                <a16:creationId xmlns:a16="http://schemas.microsoft.com/office/drawing/2014/main" id="{9251FDC8-345C-4C4A-819F-076C30E540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8800" b="80600" l="7600" r="93600">
                        <a14:foregroundMark x1="7600" y1="60000" x2="7600" y2="60000"/>
                        <a14:foregroundMark x1="90000" y1="46800" x2="90000" y2="46800"/>
                        <a14:foregroundMark x1="93600" y1="30000" x2="93600" y2="30000"/>
                        <a14:foregroundMark x1="90800" y1="49600" x2="90800" y2="49600"/>
                        <a14:foregroundMark x1="85600" y1="44600" x2="85600" y2="44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028" b="20610"/>
          <a:stretch/>
        </p:blipFill>
        <p:spPr bwMode="auto">
          <a:xfrm>
            <a:off x="4636829" y="945002"/>
            <a:ext cx="5055856" cy="2697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Ớt chuông xanh Đà Lạt (1kg) - TRANSOCEAN MART">
            <a:extLst>
              <a:ext uri="{FF2B5EF4-FFF2-40B4-BE49-F238E27FC236}">
                <a16:creationId xmlns:a16="http://schemas.microsoft.com/office/drawing/2014/main" id="{C93FA9EA-74E1-4257-AB0C-73644F3274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224" y="664198"/>
            <a:ext cx="3259527" cy="3259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ản ghi Mới 45">
            <a:hlinkClick r:id="" action="ppaction://media"/>
            <a:extLst>
              <a:ext uri="{FF2B5EF4-FFF2-40B4-BE49-F238E27FC236}">
                <a16:creationId xmlns:a16="http://schemas.microsoft.com/office/drawing/2014/main" id="{65CCC7F4-D687-40AF-9EA7-754B6709697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5094619" y="-947288"/>
            <a:ext cx="609600" cy="609600"/>
          </a:xfrm>
          <a:prstGeom prst="rect">
            <a:avLst/>
          </a:prstGeom>
        </p:spPr>
      </p:pic>
      <p:pic>
        <p:nvPicPr>
          <p:cNvPr id="5" name="ĐỒNG HỒ 6G">
            <a:hlinkClick r:id="" action="ppaction://media"/>
            <a:extLst>
              <a:ext uri="{FF2B5EF4-FFF2-40B4-BE49-F238E27FC236}">
                <a16:creationId xmlns:a16="http://schemas.microsoft.com/office/drawing/2014/main" id="{1ECB014D-1A71-481C-99C9-2041313E1267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 rotWithShape="1">
          <a:blip r:embed="rId14"/>
          <a:srcRect l="38992" t="28025" r="47760" b="40103"/>
          <a:stretch/>
        </p:blipFill>
        <p:spPr>
          <a:xfrm>
            <a:off x="4885899" y="3384147"/>
            <a:ext cx="877478" cy="1583140"/>
          </a:xfrm>
          <a:prstGeom prst="rect">
            <a:avLst/>
          </a:prstGeom>
        </p:spPr>
      </p:pic>
      <p:pic>
        <p:nvPicPr>
          <p:cNvPr id="6" name="Tieng-dong-ho-tich-tac-www_tiengdong_com">
            <a:hlinkClick r:id="" action="ppaction://media"/>
            <a:extLst>
              <a:ext uri="{FF2B5EF4-FFF2-40B4-BE49-F238E27FC236}">
                <a16:creationId xmlns:a16="http://schemas.microsoft.com/office/drawing/2014/main" id="{D0C9A780-C3D9-4ED9-8AE7-E95CBB841F08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>
                  <p14:trim end="54003.9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6419777" y="-928754"/>
            <a:ext cx="609600" cy="609600"/>
          </a:xfrm>
          <a:prstGeom prst="rect">
            <a:avLst/>
          </a:prstGeom>
        </p:spPr>
      </p:pic>
      <p:pic>
        <p:nvPicPr>
          <p:cNvPr id="7" name="Bản ghi Mới 46">
            <a:hlinkClick r:id="" action="ppaction://media"/>
            <a:extLst>
              <a:ext uri="{FF2B5EF4-FFF2-40B4-BE49-F238E27FC236}">
                <a16:creationId xmlns:a16="http://schemas.microsoft.com/office/drawing/2014/main" id="{575D5134-04AE-429A-AE1E-F76CAF5A9CC0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7">
                  <p14:trim st="561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7822445" y="-107397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2333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24000">
        <p15:prstTrans prst="pageCurlDouble"/>
      </p:transition>
    </mc:Choice>
    <mc:Fallback xmlns="">
      <p:transition spd="slow" advTm="2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575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709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3" presetID="1" presetClass="mediacall" presetSubtype="0" fill="hold" nodeType="withEffect">
                                  <p:stCondLst>
                                    <p:cond delay="18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0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31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ình quả ớt">
            <a:extLst>
              <a:ext uri="{FF2B5EF4-FFF2-40B4-BE49-F238E27FC236}">
                <a16:creationId xmlns:a16="http://schemas.microsoft.com/office/drawing/2014/main" id="{3543AD9D-9B4E-4980-B25A-18FB72C1EF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800" b="80600" l="7600" r="93600">
                        <a14:foregroundMark x1="7600" y1="60000" x2="7600" y2="60000"/>
                        <a14:foregroundMark x1="90000" y1="46800" x2="90000" y2="46800"/>
                        <a14:foregroundMark x1="93600" y1="30000" x2="93600" y2="30000"/>
                        <a14:foregroundMark x1="90800" y1="49600" x2="90800" y2="49600"/>
                        <a14:foregroundMark x1="85600" y1="44600" x2="85600" y2="44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028" b="20610"/>
          <a:stretch/>
        </p:blipFill>
        <p:spPr bwMode="auto">
          <a:xfrm>
            <a:off x="3060415" y="513080"/>
            <a:ext cx="5110733" cy="2727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Những hình ảnh vỗ tay đẹp cho Powerpoint">
            <a:extLst>
              <a:ext uri="{FF2B5EF4-FFF2-40B4-BE49-F238E27FC236}">
                <a16:creationId xmlns:a16="http://schemas.microsoft.com/office/drawing/2014/main" id="{29A299EA-E7ED-4E73-8089-13D3A7BFE61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40284"/>
            <a:ext cx="1842137" cy="1727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3354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6000">
        <p:checker/>
      </p:transition>
    </mc:Choice>
    <mc:Fallback xmlns="">
      <p:transition spd="slow" advTm="600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chinh-xac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C940234-3316-4990-8BAC-4AE052F77D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71922" y="-310592"/>
            <a:ext cx="12975406" cy="558847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89F3926-D3AB-4DAB-A0C7-74E52C8B27B9}"/>
              </a:ext>
            </a:extLst>
          </p:cNvPr>
          <p:cNvSpPr txBox="1"/>
          <p:nvPr/>
        </p:nvSpPr>
        <p:spPr>
          <a:xfrm>
            <a:off x="114425" y="128930"/>
            <a:ext cx="11002719" cy="2017475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vi-VN" sz="4170" dirty="0">
                <a:solidFill>
                  <a:srgbClr val="00B050"/>
                </a:solidFill>
              </a:rPr>
              <a:t>Hãy nhấn        kênh để không bỏ lỡ Video mới.</a:t>
            </a:r>
          </a:p>
          <a:p>
            <a:r>
              <a:rPr lang="vi-VN" sz="4170" dirty="0">
                <a:solidFill>
                  <a:srgbClr val="7030A0"/>
                </a:solidFill>
              </a:rPr>
              <a:t>Hãy nhấn     nếu bạn thấy hữu ích!</a:t>
            </a:r>
            <a:endParaRPr lang="vi-VN" sz="2086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8F8AB74-33C6-45E2-BFCC-517AB47E46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3889" l="9865" r="89686">
                        <a14:foregroundMark x1="30942" y1="42778" x2="30942" y2="42778"/>
                        <a14:foregroundMark x1="23767" y1="35000" x2="23767" y2="35000"/>
                        <a14:foregroundMark x1="21525" y1="42778" x2="21525" y2="42778"/>
                        <a14:foregroundMark x1="25112" y1="35556" x2="25112" y2="35556"/>
                        <a14:foregroundMark x1="38565" y1="35556" x2="51570" y2="12778"/>
                        <a14:foregroundMark x1="51570" y1="12778" x2="51570" y2="12222"/>
                        <a14:foregroundMark x1="53363" y1="11111" x2="90583" y2="47222"/>
                        <a14:foregroundMark x1="90583" y1="47222" x2="90135" y2="75000"/>
                        <a14:foregroundMark x1="90135" y1="75000" x2="71300" y2="95000"/>
                        <a14:foregroundMark x1="71300" y1="95000" x2="25112" y2="93889"/>
                        <a14:foregroundMark x1="25112" y1="93889" x2="18834" y2="67222"/>
                        <a14:foregroundMark x1="18834" y1="67222" x2="28251" y2="40000"/>
                        <a14:foregroundMark x1="28251" y1="40000" x2="47534" y2="22778"/>
                        <a14:foregroundMark x1="47534" y1="22778" x2="47982" y2="22222"/>
                        <a14:foregroundMark x1="45740" y1="50000" x2="45740" y2="50000"/>
                        <a14:foregroundMark x1="52466" y1="54444" x2="56054" y2="53889"/>
                        <a14:foregroundMark x1="60987" y1="51111" x2="60987" y2="51111"/>
                        <a14:foregroundMark x1="61435" y1="50000" x2="61435" y2="50000"/>
                        <a14:foregroundMark x1="62332" y1="49444" x2="62332" y2="49444"/>
                        <a14:foregroundMark x1="62780" y1="48889" x2="62780" y2="48889"/>
                        <a14:foregroundMark x1="62780" y1="48889" x2="62780" y2="4888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90320" y="1505181"/>
            <a:ext cx="607580" cy="53703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4BB57F3-4AAB-49A6-9F82-984674FB36F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68218" y="339633"/>
            <a:ext cx="1059365" cy="40829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640AED0-9DEB-4250-881A-C0D91E90AB8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987" b="91391" l="559" r="88827">
                        <a14:foregroundMark x1="6704" y1="37086" x2="6704" y2="37086"/>
                        <a14:foregroundMark x1="7821" y1="16556" x2="7821" y2="16556"/>
                        <a14:foregroundMark x1="2235" y1="39073" x2="2235" y2="39073"/>
                        <a14:foregroundMark x1="1117" y1="53642" x2="1117" y2="53642"/>
                        <a14:foregroundMark x1="6704" y1="78146" x2="6704" y2="78146"/>
                        <a14:foregroundMark x1="32402" y1="88742" x2="32402" y2="88742"/>
                        <a14:foregroundMark x1="43575" y1="88742" x2="43575" y2="88742"/>
                        <a14:foregroundMark x1="27374" y1="91391" x2="27374" y2="91391"/>
                        <a14:foregroundMark x1="44134" y1="9934" x2="44134" y2="9934"/>
                        <a14:foregroundMark x1="34078" y1="8609" x2="34078" y2="8609"/>
                        <a14:foregroundMark x1="41341" y1="1987" x2="41341" y2="1987"/>
                        <a14:foregroundMark x1="18994" y1="7947" x2="18994" y2="7947"/>
                        <a14:foregroundMark x1="15642" y1="10596" x2="15642" y2="10596"/>
                        <a14:foregroundMark x1="12291" y1="11921" x2="29050" y2="9934"/>
                        <a14:foregroundMark x1="62011" y1="13907" x2="62011" y2="13907"/>
                        <a14:foregroundMark x1="74860" y1="30464" x2="74860" y2="30464"/>
                      </a14:backgroundRemoval>
                    </a14:imgEffect>
                  </a14:imgLayer>
                </a14:imgProps>
              </a:ext>
            </a:extLst>
          </a:blip>
          <a:srcRect r="19307" b="8575"/>
          <a:stretch/>
        </p:blipFill>
        <p:spPr>
          <a:xfrm>
            <a:off x="4021870" y="2967422"/>
            <a:ext cx="1957526" cy="1870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200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2000">
        <p:circle/>
      </p:transition>
    </mc:Choice>
    <mc:Fallback xmlns="">
      <p:transition spd="slow" advTm="12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51ECC7A-285F-4A59-9FAA-627F44E114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5549" y="-833122"/>
            <a:ext cx="12189063" cy="4967289"/>
          </a:xfrm>
          <a:prstGeom prst="rect">
            <a:avLst/>
          </a:prstGeom>
        </p:spPr>
      </p:pic>
      <p:pic>
        <p:nvPicPr>
          <p:cNvPr id="1026" name="Picture 2" descr="Trường Xưa: Đoản khúc - BÔNG HỒNG LẶNG LẼ - Lưu Ly">
            <a:extLst>
              <a:ext uri="{FF2B5EF4-FFF2-40B4-BE49-F238E27FC236}">
                <a16:creationId xmlns:a16="http://schemas.microsoft.com/office/drawing/2014/main" id="{5126677C-0931-4056-816C-E730E90F8B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333"/>
          <a:stretch/>
        </p:blipFill>
        <p:spPr bwMode="auto">
          <a:xfrm>
            <a:off x="3908577" y="162868"/>
            <a:ext cx="3414407" cy="4687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99A282B-986F-4F3C-9469-AC33A54AFDE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7759" y="2328710"/>
            <a:ext cx="1981523" cy="2503063"/>
          </a:xfrm>
          <a:prstGeom prst="rect">
            <a:avLst/>
          </a:prstGeom>
        </p:spPr>
      </p:pic>
      <p:pic>
        <p:nvPicPr>
          <p:cNvPr id="2" name="Hoa Hồng">
            <a:hlinkClick r:id="" action="ppaction://media"/>
            <a:extLst>
              <a:ext uri="{FF2B5EF4-FFF2-40B4-BE49-F238E27FC236}">
                <a16:creationId xmlns:a16="http://schemas.microsoft.com/office/drawing/2014/main" id="{C989ADD1-F802-408B-AA9B-49FE5567EF7D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577" end="4212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15781" y="-74947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031306"/>
      </p:ext>
    </p:extLst>
  </p:cSld>
  <p:clrMapOvr>
    <a:masterClrMapping/>
  </p:clrMapOvr>
  <p:transition spd="slow" advTm="27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061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6" presetClass="exit" presetSubtype="21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1D35257-0DB9-4989-967C-800B2B8558A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043"/>
          <a:stretch/>
        </p:blipFill>
        <p:spPr>
          <a:xfrm>
            <a:off x="-478749" y="-762000"/>
            <a:ext cx="12189063" cy="572928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EDB9E65-5B45-467C-8B66-C9470118A07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000" b="97833" l="1667" r="958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850" y="259790"/>
            <a:ext cx="4829861" cy="459191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8680764-E81A-4265-A814-3128FFC5459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93836" y="2018594"/>
            <a:ext cx="1981523" cy="2503063"/>
          </a:xfrm>
          <a:prstGeom prst="rect">
            <a:avLst/>
          </a:prstGeom>
        </p:spPr>
      </p:pic>
      <p:pic>
        <p:nvPicPr>
          <p:cNvPr id="3" name="Bản ghi Mới 38">
            <a:hlinkClick r:id="" action="ppaction://media"/>
            <a:extLst>
              <a:ext uri="{FF2B5EF4-FFF2-40B4-BE49-F238E27FC236}">
                <a16:creationId xmlns:a16="http://schemas.microsoft.com/office/drawing/2014/main" id="{F7F7CC3A-FD53-4755-9E57-7E95DF5CBD8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251" end="3074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310980" y="-609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698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23000">
        <p14:reveal/>
      </p:transition>
    </mc:Choice>
    <mc:Fallback xmlns="">
      <p:transition spd="slow" advTm="2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mediacall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6" presetID="22" presetClass="exit" presetSubtype="4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665E69B-3E4C-4D6E-A463-BFE0065035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8750" y="-904239"/>
            <a:ext cx="12189064" cy="5871528"/>
          </a:xfrm>
          <a:prstGeom prst="rect">
            <a:avLst/>
          </a:prstGeom>
        </p:spPr>
      </p:pic>
      <p:pic>
        <p:nvPicPr>
          <p:cNvPr id="3074" name="Picture 2" descr="Hình quả cà chua ngon">
            <a:extLst>
              <a:ext uri="{FF2B5EF4-FFF2-40B4-BE49-F238E27FC236}">
                <a16:creationId xmlns:a16="http://schemas.microsoft.com/office/drawing/2014/main" id="{62DDAB03-D538-4F1E-8D24-BA33011E61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000" b="85000" l="10000" r="90000">
                        <a14:foregroundMark x1="42600" y1="85000" x2="42600" y2="8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191"/>
          <a:stretch/>
        </p:blipFill>
        <p:spPr bwMode="auto">
          <a:xfrm>
            <a:off x="3321063" y="321390"/>
            <a:ext cx="4710345" cy="4324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83E559D-0E54-405C-AEAC-79E70045E83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0394" y="2142833"/>
            <a:ext cx="1981523" cy="2503063"/>
          </a:xfrm>
          <a:prstGeom prst="rect">
            <a:avLst/>
          </a:prstGeom>
        </p:spPr>
      </p:pic>
      <p:pic>
        <p:nvPicPr>
          <p:cNvPr id="2" name="Bản ghi Mới 39">
            <a:hlinkClick r:id="" action="ppaction://media"/>
            <a:extLst>
              <a:ext uri="{FF2B5EF4-FFF2-40B4-BE49-F238E27FC236}">
                <a16:creationId xmlns:a16="http://schemas.microsoft.com/office/drawing/2014/main" id="{D9FAC298-78D1-4FC1-A586-343E812C4DB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054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889083" y="-75370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600641"/>
      </p:ext>
    </p:extLst>
  </p:cSld>
  <p:clrMapOvr>
    <a:masterClrMapping/>
  </p:clrMapOvr>
  <p:transition spd="slow" advTm="25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497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3" presetClass="exit" presetSubtype="32" fill="hold" nodeType="withEffect">
                                  <p:stCondLst>
                                    <p:cond delay="950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BA0D810-A918-430E-B9E1-DB7EB3571A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8749" y="-914399"/>
            <a:ext cx="12189063" cy="5881688"/>
          </a:xfrm>
          <a:prstGeom prst="rect">
            <a:avLst/>
          </a:prstGeom>
        </p:spPr>
      </p:pic>
      <p:pic>
        <p:nvPicPr>
          <p:cNvPr id="4098" name="Picture 2" descr="Hình quả ớt">
            <a:extLst>
              <a:ext uri="{FF2B5EF4-FFF2-40B4-BE49-F238E27FC236}">
                <a16:creationId xmlns:a16="http://schemas.microsoft.com/office/drawing/2014/main" id="{FAFC85F8-2A80-41DE-B7EE-F620624BE0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800" b="80600" l="7600" r="93600">
                        <a14:foregroundMark x1="7600" y1="60000" x2="7600" y2="60000"/>
                        <a14:foregroundMark x1="90000" y1="46800" x2="90000" y2="46800"/>
                        <a14:foregroundMark x1="93600" y1="30000" x2="93600" y2="30000"/>
                        <a14:foregroundMark x1="90800" y1="49600" x2="90800" y2="49600"/>
                        <a14:foregroundMark x1="85600" y1="44600" x2="85600" y2="44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028" b="20610"/>
          <a:stretch/>
        </p:blipFill>
        <p:spPr bwMode="auto">
          <a:xfrm>
            <a:off x="2411918" y="475894"/>
            <a:ext cx="6484345" cy="3460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02DB3DC-2D6F-4D40-8B9D-36C76C78CBD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3777" y="2205990"/>
            <a:ext cx="1981523" cy="2503063"/>
          </a:xfrm>
          <a:prstGeom prst="rect">
            <a:avLst/>
          </a:prstGeom>
        </p:spPr>
      </p:pic>
      <p:pic>
        <p:nvPicPr>
          <p:cNvPr id="2" name="Bản ghi Mới 40">
            <a:hlinkClick r:id="" action="ppaction://media"/>
            <a:extLst>
              <a:ext uri="{FF2B5EF4-FFF2-40B4-BE49-F238E27FC236}">
                <a16:creationId xmlns:a16="http://schemas.microsoft.com/office/drawing/2014/main" id="{FB6F8795-7117-4579-B409-53D2D7A58A9B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910" end="3039.6041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189872" y="-70717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54931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Tm="23000">
        <p159:morph option="byObject"/>
      </p:transition>
    </mc:Choice>
    <mc:Fallback>
      <p:transition spd="slow" advTm="2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849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2" presetClass="exit" presetSubtype="4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8749" y="0"/>
            <a:ext cx="12189063" cy="4967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720192" y="1599876"/>
            <a:ext cx="8976710" cy="980020"/>
          </a:xfrm>
          <a:prstGeom prst="rect">
            <a:avLst/>
          </a:prstGeom>
          <a:noFill/>
        </p:spPr>
        <p:txBody>
          <a:bodyPr wrap="none" lIns="97054" tIns="48527" rIns="97054" bIns="48527" numCol="1">
            <a:prstTxWarp prst="textTriangle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732" b="1" cap="all" dirty="0" err="1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Trò</a:t>
            </a:r>
            <a:r>
              <a:rPr lang="en-US" sz="5732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5732" b="1" cap="all" dirty="0" err="1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chơi</a:t>
            </a:r>
            <a:r>
              <a:rPr lang="en-US" sz="5732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: THỬ TÀI </a:t>
            </a:r>
            <a:r>
              <a:rPr lang="en-US" sz="5732" b="1" cap="all" dirty="0" err="1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thông</a:t>
            </a:r>
            <a:r>
              <a:rPr lang="en-US" sz="5732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minh.</a:t>
            </a:r>
          </a:p>
        </p:txBody>
      </p:sp>
      <p:pic>
        <p:nvPicPr>
          <p:cNvPr id="4" name="Bản ghi Mới 41">
            <a:hlinkClick r:id="" action="ppaction://media"/>
            <a:extLst>
              <a:ext uri="{FF2B5EF4-FFF2-40B4-BE49-F238E27FC236}">
                <a16:creationId xmlns:a16="http://schemas.microsoft.com/office/drawing/2014/main" id="{52C73590-11C9-48D3-AB33-7C20152FB71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903747" y="-609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731404"/>
      </p:ext>
    </p:extLst>
  </p:cSld>
  <p:clrMapOvr>
    <a:masterClrMapping/>
  </p:clrMapOvr>
  <p:transition spd="slow" advTm="9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5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eng-tinh-tinh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5BBB45D-4308-4FD2-8F65-546B7A885A1F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4" r="21385"/>
          <a:stretch/>
        </p:blipFill>
        <p:spPr>
          <a:xfrm>
            <a:off x="-478749" y="-928754"/>
            <a:ext cx="12189063" cy="5896043"/>
          </a:xfrm>
          <a:prstGeom prst="rect">
            <a:avLst/>
          </a:prstGeom>
        </p:spPr>
      </p:pic>
      <p:pic>
        <p:nvPicPr>
          <p:cNvPr id="4" name="Picture 2" descr="Trường Xưa: Đoản khúc - BÔNG HỒNG LẶNG LẼ - Lưu Ly">
            <a:extLst>
              <a:ext uri="{FF2B5EF4-FFF2-40B4-BE49-F238E27FC236}">
                <a16:creationId xmlns:a16="http://schemas.microsoft.com/office/drawing/2014/main" id="{CBCE3C09-9537-40B1-BE68-446E694B03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333"/>
          <a:stretch/>
        </p:blipFill>
        <p:spPr bwMode="auto">
          <a:xfrm>
            <a:off x="1322864" y="415967"/>
            <a:ext cx="2879323" cy="4551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ình nền : màu vàng, bông hồng, Lá, thực vật, giọt, Cánh hoa, Bình hoa, Sự  tươi mát, Sản xuất, Nhà máy đất, thực vật có hoa, Hoa hồng vườn, Gia đình">
            <a:extLst>
              <a:ext uri="{FF2B5EF4-FFF2-40B4-BE49-F238E27FC236}">
                <a16:creationId xmlns:a16="http://schemas.microsoft.com/office/drawing/2014/main" id="{59F44A7F-CE38-44F6-83C5-C6864899B9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344" b="89844" l="10000" r="90000">
                        <a14:foregroundMark x1="43516" y1="8301" x2="43516" y2="8301"/>
                        <a14:foregroundMark x1="37344" y1="2344" x2="37344" y2="23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863" t="-2159" r="32237" b="10344"/>
          <a:stretch/>
        </p:blipFill>
        <p:spPr bwMode="auto">
          <a:xfrm>
            <a:off x="7029377" y="638312"/>
            <a:ext cx="2660533" cy="432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ản ghi Mới 42">
            <a:hlinkClick r:id="" action="ppaction://media"/>
            <a:extLst>
              <a:ext uri="{FF2B5EF4-FFF2-40B4-BE49-F238E27FC236}">
                <a16:creationId xmlns:a16="http://schemas.microsoft.com/office/drawing/2014/main" id="{892A7534-56E5-40E9-9F09-C24730253102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271" end="1574.0833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5153777" y="-609600"/>
            <a:ext cx="609600" cy="609600"/>
          </a:xfrm>
          <a:prstGeom prst="rect">
            <a:avLst/>
          </a:prstGeom>
        </p:spPr>
      </p:pic>
      <p:pic>
        <p:nvPicPr>
          <p:cNvPr id="10" name="ĐỒNG HỒ 6G">
            <a:hlinkClick r:id="" action="ppaction://media"/>
            <a:extLst>
              <a:ext uri="{FF2B5EF4-FFF2-40B4-BE49-F238E27FC236}">
                <a16:creationId xmlns:a16="http://schemas.microsoft.com/office/drawing/2014/main" id="{09AD363C-5662-46CD-8B93-15354835AE58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 rotWithShape="1">
          <a:blip r:embed="rId14"/>
          <a:srcRect l="38992" t="28025" r="47760" b="40103"/>
          <a:stretch/>
        </p:blipFill>
        <p:spPr>
          <a:xfrm>
            <a:off x="4885899" y="3384147"/>
            <a:ext cx="877478" cy="1583140"/>
          </a:xfrm>
          <a:prstGeom prst="rect">
            <a:avLst/>
          </a:prstGeom>
        </p:spPr>
      </p:pic>
      <p:pic>
        <p:nvPicPr>
          <p:cNvPr id="11" name="Tieng-dong-ho-tich-tac-www_tiengdong_com">
            <a:hlinkClick r:id="" action="ppaction://media"/>
            <a:extLst>
              <a:ext uri="{FF2B5EF4-FFF2-40B4-BE49-F238E27FC236}">
                <a16:creationId xmlns:a16="http://schemas.microsoft.com/office/drawing/2014/main" id="{2C810ED0-7097-4430-88B0-A726080950F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5">
                  <p14:trim end="54003.9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6419777" y="-928754"/>
            <a:ext cx="609600" cy="609600"/>
          </a:xfrm>
          <a:prstGeom prst="rect">
            <a:avLst/>
          </a:prstGeom>
        </p:spPr>
      </p:pic>
      <p:pic>
        <p:nvPicPr>
          <p:cNvPr id="12" name="Bản ghi Mới 46">
            <a:hlinkClick r:id="" action="ppaction://media"/>
            <a:extLst>
              <a:ext uri="{FF2B5EF4-FFF2-40B4-BE49-F238E27FC236}">
                <a16:creationId xmlns:a16="http://schemas.microsoft.com/office/drawing/2014/main" id="{7F05E706-56DB-4A43-B011-7219A610B30E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6">
                  <p14:trim st="561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7822445" y="-107397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840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22000">
        <p14:vortex dir="r"/>
      </p:transition>
    </mc:Choice>
    <mc:Fallback xmlns="">
      <p:transition spd="slow" advTm="2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575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40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607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" presetID="1" presetClass="mediacall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0" presetID="1" presetClass="mediacall" presetSubtype="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video>
              <p:cMediaNode vol="80000">
                <p:cTn id="23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8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rường Xưa: Đoản khúc - BÔNG HỒNG LẶNG LẼ - Lưu Ly">
            <a:extLst>
              <a:ext uri="{FF2B5EF4-FFF2-40B4-BE49-F238E27FC236}">
                <a16:creationId xmlns:a16="http://schemas.microsoft.com/office/drawing/2014/main" id="{63A585F2-44FE-493E-957D-FD3BBEDA8D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333"/>
          <a:stretch/>
        </p:blipFill>
        <p:spPr bwMode="auto">
          <a:xfrm>
            <a:off x="4306965" y="215561"/>
            <a:ext cx="3308485" cy="4751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Những hình ảnh vỗ tay đẹp cho Powerpoint">
            <a:extLst>
              <a:ext uri="{FF2B5EF4-FFF2-40B4-BE49-F238E27FC236}">
                <a16:creationId xmlns:a16="http://schemas.microsoft.com/office/drawing/2014/main" id="{68BBFD76-579A-4144-BE90-9B69DAF4B1E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09173"/>
            <a:ext cx="1768656" cy="1658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4438698"/>
      </p:ext>
    </p:extLst>
  </p:cSld>
  <p:clrMapOvr>
    <a:masterClrMapping/>
  </p:clrMapOvr>
  <p:transition spd="slow" advTm="6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chinh-xac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DC49700-6F6B-43A2-BD85-54A9483534A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000" b="97833" l="1667" r="958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201" y="1006104"/>
            <a:ext cx="3389461" cy="3222479"/>
          </a:xfrm>
          <a:prstGeom prst="rect">
            <a:avLst/>
          </a:prstGeom>
        </p:spPr>
      </p:pic>
      <p:pic>
        <p:nvPicPr>
          <p:cNvPr id="2050" name="Picture 2" descr="Bóng Nhựa Pit Balls Màu Xanh - Buy Nhựa Bóng Pit Bóng,Bóng Pit Quả Bóng Màu  Xanh,Bóng Product on Alibaba.com">
            <a:extLst>
              <a:ext uri="{FF2B5EF4-FFF2-40B4-BE49-F238E27FC236}">
                <a16:creationId xmlns:a16="http://schemas.microsoft.com/office/drawing/2014/main" id="{6CE07D91-0DE3-4EF7-A22A-0F1CE922F0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7524" b="82288" l="6657" r="77515">
                        <a14:foregroundMark x1="37722" y1="7680" x2="37722" y2="7680"/>
                        <a14:foregroundMark x1="59911" y1="15674" x2="59911" y2="15674"/>
                        <a14:foregroundMark x1="63462" y1="16928" x2="63462" y2="16928"/>
                        <a14:foregroundMark x1="67751" y1="18966" x2="67751" y2="18966"/>
                        <a14:foregroundMark x1="64645" y1="16771" x2="69675" y2="23511"/>
                        <a14:foregroundMark x1="69675" y1="23511" x2="74260" y2="42320"/>
                        <a14:foregroundMark x1="74260" y1="42320" x2="74408" y2="46082"/>
                        <a14:foregroundMark x1="61095" y1="18339" x2="66716" y2="21944"/>
                        <a14:foregroundMark x1="58136" y1="16301" x2="65089" y2="19749"/>
                        <a14:foregroundMark x1="65089" y1="19749" x2="56213" y2="15831"/>
                        <a14:foregroundMark x1="56213" y1="15831" x2="58136" y2="11912"/>
                        <a14:foregroundMark x1="75296" y1="35423" x2="77515" y2="43103"/>
                        <a14:foregroundMark x1="77515" y1="43103" x2="77219" y2="50627"/>
                        <a14:foregroundMark x1="6657" y1="42947" x2="9024" y2="51724"/>
                        <a14:foregroundMark x1="27811" y1="78370" x2="46450" y2="79310"/>
                        <a14:foregroundMark x1="46450" y1="79310" x2="51183" y2="78527"/>
                        <a14:foregroundMark x1="22189" y1="56897" x2="23373" y2="58777"/>
                        <a14:foregroundMark x1="40385" y1="82288" x2="47485" y2="81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9854" b="13571"/>
          <a:stretch/>
        </p:blipFill>
        <p:spPr bwMode="auto">
          <a:xfrm>
            <a:off x="966215" y="1089142"/>
            <a:ext cx="3158547" cy="3214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ản ghi Mới 43">
            <a:hlinkClick r:id="" action="ppaction://media"/>
            <a:extLst>
              <a:ext uri="{FF2B5EF4-FFF2-40B4-BE49-F238E27FC236}">
                <a16:creationId xmlns:a16="http://schemas.microsoft.com/office/drawing/2014/main" id="{D8690D5F-2AC9-4D94-BFB6-5314B59A061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4805221" y="-906344"/>
            <a:ext cx="609600" cy="609600"/>
          </a:xfrm>
          <a:prstGeom prst="rect">
            <a:avLst/>
          </a:prstGeom>
        </p:spPr>
      </p:pic>
      <p:pic>
        <p:nvPicPr>
          <p:cNvPr id="5" name="ĐỒNG HỒ 6G">
            <a:hlinkClick r:id="" action="ppaction://media"/>
            <a:extLst>
              <a:ext uri="{FF2B5EF4-FFF2-40B4-BE49-F238E27FC236}">
                <a16:creationId xmlns:a16="http://schemas.microsoft.com/office/drawing/2014/main" id="{AF08D18E-DC6B-4D3E-8826-4BE37D08FDF0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 rotWithShape="1">
          <a:blip r:embed="rId15"/>
          <a:srcRect l="38992" t="28025" r="47760" b="40103"/>
          <a:stretch/>
        </p:blipFill>
        <p:spPr>
          <a:xfrm>
            <a:off x="4885899" y="3384147"/>
            <a:ext cx="877478" cy="1583140"/>
          </a:xfrm>
          <a:prstGeom prst="rect">
            <a:avLst/>
          </a:prstGeom>
        </p:spPr>
      </p:pic>
      <p:pic>
        <p:nvPicPr>
          <p:cNvPr id="7" name="Tieng-dong-ho-tich-tac-www_tiengdong_com">
            <a:hlinkClick r:id="" action="ppaction://media"/>
            <a:extLst>
              <a:ext uri="{FF2B5EF4-FFF2-40B4-BE49-F238E27FC236}">
                <a16:creationId xmlns:a16="http://schemas.microsoft.com/office/drawing/2014/main" id="{D98CAAD2-46F6-4B09-B319-9F3317A678A5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>
                  <p14:trim end="54003.9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419777" y="-928754"/>
            <a:ext cx="609600" cy="609600"/>
          </a:xfrm>
          <a:prstGeom prst="rect">
            <a:avLst/>
          </a:prstGeom>
        </p:spPr>
      </p:pic>
      <p:pic>
        <p:nvPicPr>
          <p:cNvPr id="8" name="Bản ghi Mới 46">
            <a:hlinkClick r:id="" action="ppaction://media"/>
            <a:extLst>
              <a:ext uri="{FF2B5EF4-FFF2-40B4-BE49-F238E27FC236}">
                <a16:creationId xmlns:a16="http://schemas.microsoft.com/office/drawing/2014/main" id="{D1EB4AAE-006B-45B8-99ED-28C9FE23FCBE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7">
                  <p14:trim st="561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7822445" y="-107397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7532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24000">
        <p15:prstTrans prst="airplane"/>
      </p:transition>
    </mc:Choice>
    <mc:Fallback xmlns="">
      <p:transition spd="slow" advTm="2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517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117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mediacall" presetSubtype="0" fill="hold" nodeType="withEffect">
                                  <p:stCondLst>
                                    <p:cond delay="1175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1175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1" presetClass="mediacall" presetSubtype="0" fill="hold" nodeType="withEffect">
                                  <p:stCondLst>
                                    <p:cond delay="18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3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54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246</TotalTime>
  <Words>51</Words>
  <Application>Microsoft Office PowerPoint</Application>
  <PresentationFormat>Custom</PresentationFormat>
  <Paragraphs>8</Paragraphs>
  <Slides>13</Slides>
  <Notes>0</Notes>
  <HiddenSlides>0</HiddenSlides>
  <MMClips>17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Palatino Linotype</vt:lpstr>
      <vt:lpstr>Plantagenet Cherokee</vt:lpstr>
      <vt:lpstr>Rockstone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</cp:lastModifiedBy>
  <cp:revision>115</cp:revision>
  <dcterms:created xsi:type="dcterms:W3CDTF">2022-05-01T06:34:40Z</dcterms:created>
  <dcterms:modified xsi:type="dcterms:W3CDTF">2023-03-26T07:13:37Z</dcterms:modified>
</cp:coreProperties>
</file>