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1" r:id="rId2"/>
    <p:sldId id="259" r:id="rId3"/>
    <p:sldId id="312" r:id="rId4"/>
    <p:sldId id="313" r:id="rId5"/>
    <p:sldId id="305" r:id="rId6"/>
    <p:sldId id="291" r:id="rId7"/>
    <p:sldId id="294" r:id="rId8"/>
    <p:sldId id="314" r:id="rId9"/>
    <p:sldId id="315" r:id="rId10"/>
    <p:sldId id="316" r:id="rId11"/>
    <p:sldId id="317" r:id="rId12"/>
    <p:sldId id="304" r:id="rId13"/>
    <p:sldId id="280" r:id="rId14"/>
    <p:sldId id="290" r:id="rId15"/>
    <p:sldId id="284" r:id="rId16"/>
    <p:sldId id="285" r:id="rId17"/>
    <p:sldId id="307" r:id="rId18"/>
    <p:sldId id="286" r:id="rId19"/>
    <p:sldId id="308" r:id="rId20"/>
    <p:sldId id="287" r:id="rId21"/>
    <p:sldId id="309" r:id="rId22"/>
    <p:sldId id="306" r:id="rId23"/>
    <p:sldId id="31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B789E-4B97-4D0A-AA60-A1EDF205AFB4}" v="117" dt="2022-05-28T18:37:55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6152A-3386-4D7F-8AFF-1127F2BDA92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42AFC-BF68-4381-AD91-894327CC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6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8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54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3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58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86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9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3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29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8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0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8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5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2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46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6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5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6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4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6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4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7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1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6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1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slide" Target="slide2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" y="0"/>
            <a:ext cx="12167635" cy="6825952"/>
          </a:xfrm>
        </p:spPr>
      </p:pic>
      <p:sp>
        <p:nvSpPr>
          <p:cNvPr id="5" name="Rectangle 4"/>
          <p:cNvSpPr/>
          <p:nvPr/>
        </p:nvSpPr>
        <p:spPr>
          <a:xfrm>
            <a:off x="1737359" y="0"/>
            <a:ext cx="796834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TRƯỜNG MẦM NON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THẠCH CẦU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3110" y="2379086"/>
            <a:ext cx="5919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NGÔN NGỮ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4641" y="3032934"/>
            <a:ext cx="6152606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CHỦ ĐIỂM : GIA ĐÌNH 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ĐỀ TÀI : THƠ CHÁU CHÀO ÔNG Ạ</a:t>
            </a:r>
          </a:p>
          <a:p>
            <a:pPr lvl="0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Lứa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tuổi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: Nhà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trẻ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(24-36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tháng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tuổi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)</a:t>
            </a: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075" y="6286301"/>
            <a:ext cx="184730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 algn="ctr"/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6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710">
        <p:circle/>
      </p:transition>
    </mc:Choice>
    <mc:Fallback xmlns="">
      <p:transition spd="slow" advTm="357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2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27">
        <p14:reveal/>
      </p:transition>
    </mc:Choice>
    <mc:Fallback xmlns="">
      <p:transition spd="slow" advTm="662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5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111">
        <p:circle/>
      </p:transition>
    </mc:Choice>
    <mc:Fallback xmlns="">
      <p:transition advTm="14111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8703" y="2033641"/>
            <a:ext cx="736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VỀ NỘI DUNG BÀI THƠ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2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738">
        <p:wipe/>
      </p:transition>
    </mc:Choice>
    <mc:Fallback xmlns="">
      <p:transition advTm="1473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00" y="812800"/>
            <a:ext cx="995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</a:p>
        </p:txBody>
      </p:sp>
      <p:sp>
        <p:nvSpPr>
          <p:cNvPr id="1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264569"/>
      </p:ext>
    </p:extLst>
  </p:cSld>
  <p:clrMapOvr>
    <a:masterClrMapping/>
  </p:clrMapOvr>
  <p:transition spd="slow" advTm="1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7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">
        <p14:reveal/>
      </p:transition>
    </mc:Choice>
    <mc:Fallback xmlns="">
      <p:transition spd="slow" advTm="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81985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875211" y="1072825"/>
            <a:ext cx="3317966" cy="48054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794" y="352697"/>
            <a:ext cx="808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1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48">
        <p:split orient="vert"/>
      </p:transition>
    </mc:Choice>
    <mc:Fallback xmlns="">
      <p:transition spd="slow" advTm="217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514" y="356656"/>
            <a:ext cx="83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-TRÊN ĐƯỜNG ĐI ÔNG ĐÃ GẶP GÀ CON ,GÀ CON ĐÃ CHÀO ÔNG NHƯ -THẾ NÀO?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-ÔNG ĐÃ NÓI GÌ VỚI GÀ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1431"/>
            <a:ext cx="12191999" cy="55735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1629" y="1116690"/>
            <a:ext cx="3392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NHỎ XÍU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 VÀNG RỄ THƯƠNG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TRÊN ĐƯỜNG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NGOAN QUÁ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0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0578">
        <p:randomBar dir="vert"/>
      </p:transition>
    </mc:Choice>
    <mc:Fallback xmlns="">
      <p:transition advTm="4057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9692" y="352697"/>
            <a:ext cx="738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6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8361">
        <p:push dir="u"/>
      </p:transition>
    </mc:Choice>
    <mc:Fallback xmlns="">
      <p:transition advTm="836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9" y="1196789"/>
            <a:ext cx="10646116" cy="56612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059" y="32229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BẠC MÁ ĐÃ NÓI GÌ VỚI ÔNG ?</a:t>
            </a:r>
          </a:p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ĐÃ TRẢ LỜI CHIM NHƯ NÓI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3317" y="1196789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BẠC MÁ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 TRÊN CÀNH CAO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CHIM CHÀO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NGOAN QUÁ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36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28769">
        <p15:prstTrans prst="peelOff"/>
      </p:transition>
    </mc:Choice>
    <mc:Fallback xmlns="">
      <p:transition advTm="28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3669" y="352697"/>
            <a:ext cx="847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9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6749">
        <p:pull/>
      </p:transition>
    </mc:Choice>
    <mc:Fallback xmlns="">
      <p:transition advTm="6749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86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724" y="1172865"/>
            <a:ext cx="9742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Thức 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tên bài thơ, tên tác giả, trẻ thuộc thơ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hiểu nội dung bài thơ: Cháu chào ông ạ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nói về bạn Gà con, chú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Chim và anh Cóc vàng rất ngoan. Các bạn đều chào ông khi 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đường.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nhớ được tên các nhân vật trong bài thơ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năng 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thuộc thơ, không bị ngọng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trả lời được câu hỏi của cô to rõ ràng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độ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   Giáo dục trẻ nề nếp lễ giáo ,chào hỏi khi gặp mọi người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   Trẻ biết thương yêu và nghe lời  ông bà bố mẹ 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6438" y="711200"/>
            <a:ext cx="437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89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41969">
        <p15:prstTrans prst="curtains"/>
      </p:transition>
    </mc:Choice>
    <mc:Fallback xmlns="">
      <p:transition advTm="41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1352483"/>
            <a:ext cx="10663518" cy="5505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9682" y="116558"/>
            <a:ext cx="6333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CÓC ĐÃ NGỒI Ở ĐÂU?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CÓC ĐÃ CHÀO ÔNG RA SAO?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ÔNG ĐÃ KHEN CÓC VÀNG NHƯ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682" y="123857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TRÊN HÒN ĐÁ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CÁCH CÓC VÀNG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GIỌNG OANG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VÀNG NGOAN QUÁ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00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31" advTm="38356">
        <p15:prstTrans prst="peelOff"/>
      </p:transition>
    </mc:Choice>
    <mc:Fallback xmlns="">
      <p:transition advTm="38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670992"/>
              </p:ext>
            </p:extLst>
          </p:nvPr>
        </p:nvGraphicFramePr>
        <p:xfrm>
          <a:off x="875211" y="1072827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3851" y="352697"/>
            <a:ext cx="850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10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15372">
        <p15:prstTrans prst="peelOff"/>
      </p:transition>
    </mc:Choice>
    <mc:Fallback xmlns="">
      <p:transition advTm="15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3088" y="1582133"/>
            <a:ext cx="3314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9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749">
        <p14:ripple/>
      </p:transition>
    </mc:Choice>
    <mc:Fallback xmlns="">
      <p:transition spd="slow" advTm="37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5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14:glitter pattern="hexagon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7424" y="322729"/>
            <a:ext cx="494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DẠY HỌC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5282" y="2877671"/>
            <a:ext cx="1815353" cy="3348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7424" y="3133165"/>
            <a:ext cx="1967752" cy="32407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15400" y="3092824"/>
            <a:ext cx="1936376" cy="3509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30138" y="3133165"/>
            <a:ext cx="153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Gây hứng thú cho trẻ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0859" y="3448594"/>
            <a:ext cx="1629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.Bài mới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đọc cho trẻ nghe bài  thơ cháu chào ông ạ.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Đàm thoại nội dung bài thơ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Trò chơi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5400" y="3357154"/>
            <a:ext cx="164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Kết Thúc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763">
        <p:circle/>
      </p:transition>
    </mc:Choice>
    <mc:Fallback xmlns="">
      <p:transition advTm="157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5440" y="1476671"/>
            <a:ext cx="907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BÀI HÁT : CẢ NHÀ THƯƠNG NHAU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7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4403">
        <p:circle/>
      </p:transition>
    </mc:Choice>
    <mc:Fallback xmlns="">
      <p:transition advTm="1544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271043"/>
            <a:ext cx="906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NỘI DUNG BÀI HÁT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2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1352">
        <p:pull/>
      </p:transition>
    </mc:Choice>
    <mc:Fallback xmlns="">
      <p:transition advTm="2135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1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">
        <p:push dir="u"/>
      </p:transition>
    </mc:Choice>
    <mc:Fallback xmlns="">
      <p:transition advTm="1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414"/>
          </a:xfrm>
        </p:spPr>
      </p:pic>
      <p:sp>
        <p:nvSpPr>
          <p:cNvPr id="7" name="TextBox 6"/>
          <p:cNvSpPr txBox="1"/>
          <p:nvPr/>
        </p:nvSpPr>
        <p:spPr>
          <a:xfrm>
            <a:off x="2110882" y="1897143"/>
            <a:ext cx="8307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CHUYỆN DẪN DẮT VÀO BÀI THƠ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3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3538">
        <p14:reveal/>
      </p:transition>
    </mc:Choice>
    <mc:Fallback xmlns="">
      <p:transition advTm="43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0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3081">
        <p:circle/>
      </p:transition>
    </mc:Choice>
    <mc:Fallback xmlns="">
      <p:transition advTm="3081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3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2294">
        <p:push dir="u"/>
      </p:transition>
    </mc:Choice>
    <mc:Fallback xmlns="">
      <p:transition advTm="12294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D49F8AE-3E11-4669-926E-36B9FC485997}"/>
  <p:tag name="ISPRING_PROJECT_VERSION" val="9.3"/>
  <p:tag name="ISPRING_PROJECT_FOLDER_UPDATED" val="1"/>
  <p:tag name="ISPRING_WEBLINKS_TARGET" val="_blank"/>
  <p:tag name="ISPRING_WEBLINKS_TARGETMJT" val="_self"/>
  <p:tag name="ISPRING_FIRST_PUBLISH" val="1"/>
  <p:tag name="ISPRING_DEFAULT_PRESENTE_ID" val="{B3C8CB22-7556-425D-A685-79834BA7BE5D}"/>
  <p:tag name="ISPRING_PRESENTER_PHOTO_0" val="png|iVBORw0KGgoAAAANSUhEUgAAAL8AAAFACAYAAADtWa1+AAAAAXNSR0IArs4c6QAAAARnQU1BAACx&#10;jwv8YQUAAAAJcEhZcwAADsMAAA7DAcdvqGQAAP+lSURBVHhe3P31mxxnuqWN6m84Pw7t2bu7zbZY&#10;KmZmrspirspiZmZmZlSVmMFiWZKZmdnttt1tttt8nxUhe7r3npnvOmfg23smLoczlVmZlRW5nvXc&#10;6403IrZcfaKWc9free61Da4+PsKZG8O8/qfLvPz2A7z14aO898kDfPvD2/zw85d8/t0bPPfWKs+9&#10;cYCbTx7k+lObvPfxs/zwy2d88OdHePHtc7z758d4+IVNDl9o48JDw7z6x2NceqqXA9es3Hy1l095&#10;kideP8gDz89z7eUV1i50MLRWydBSA6XN6TQN5jO9v5nj1ye49OQSffMVdE5Wk9eQRUpJIon5sSQV&#10;xJBWnkBJe64eCyG9NIz8hgRirQFkl6VQWJNLalE0+U0J5DWmUtCSTstEGd1zdbTNlrB+aYyOmSoy&#10;aqOpHbFS1JpIWXsStd0FdA43Uaf3Tc7xIaPIm/JW/Z7GSE7fbOSJt6d547MjnH2snbGDaXrPOGKz&#10;XQmLd8GS4UFVbwxXXpzm/hdHWLpazeHH+7j82hzPfHqISy+PsO9KFeee7uahd2dZuVrE/JVCJk8X&#10;U9Lnz+j+bD784Srv/fUiF58Z4M3PTvHxFzc5c7mb8ZUsOqaTyGnwpnEojrc/vMm7f7zA5Rtz5JS5&#10;U14XiTU7iozEMFpqSmmrL6etoZSWugryM1NJsUSTFh9PemLSr2siGUlJFFqtlBcWUlVSTFl+ARUF&#10;+Qz3dLI4McbMyACjvR1MDPSzNDnD2uwCi5MTdDXWMTnQzfLUCFMDvcyODrG5ssyhfeuszs3R09zI&#10;wsgwK1PjTPT1sKT3OrC0wObCHEMdbSyMjbA2M814Txdzw4Osz0wx2d9Lr163ODHCcGcro90duj+q&#10;+y2011Qw2tVGc0UJJVlpNJYVYE3U3xMbpvdo49DyLCMdTcz0tzPSXs9ETwtzI1101BTTVl3EcEc9&#10;s8NdNFcV0F5bQmpMMP6ue0mOCmDLZ189x6MvzHHtyTaJdpLn3z/ACx/MS8Tn+OzbF/n46wf56MtH&#10;+Pyvb/DFd6/x7ieXePr1RZ55c5X3v32QT395mc9/ep1HX1niqXdUGB+c5Ol3DvDUWwf44LOH+Osv&#10;b/PRV0/xyAsz3Hyujzf+fJzjl9tZOlXHpedWmNpfT/NQHq1j5eTWJVHXV8Di0QEVQ73u51BUn0Kx&#10;hJ9dlU5cXjyRGVEk5FlIKIglvzGP/PpM0oojKWtLp6Y7l/TiOCKSQiR+CyVt+oLbEsmsiSCvOYqi&#10;NguVfTEcuT7G/NFBYvMCyVIB5NbHYq2Oprotn+qWQvJqYuibyeb+G9P0TuYyuJDG1Wd62TxfxbUX&#10;xth/qYb2af3+hlDisjzJKAnVZ02nZzGHjcsdDB+wMn+hin0PdDN1sobFCzKYZwcp7g5g+VwtHYvJ&#10;1M9G0bwYT0l3KCmFjhTWuTNzuIiH3p7lwIPlXHx+kI//epPN02Vsnqzi5NVRemZVlMWONPRYWNhv&#10;Zf1oLS19GRTXxNE9mE1baw415bkSfynt9SV01FfSVltOsTWd9IRYUiT61MRk0hISfy2AZAqys80C&#10;qCgqoVQFUFlUSF9bC9MS/9RwL2N93SqAARbGJ1UAc8yP6XO01DM+0MXC5LCeUwGMj7J/bY0jG/tZ&#10;mZxmsLWFRYl8eXLcFPbq9CQHlxd1O8GQxL0kkS+PjzCp915Q8azr+dHuTsZ6O1Ucw/Tr9xuFY7xH&#10;T2MtvU11DLU301pVpiIoIjNOxa4CGO1uYXlCr58ZY7SjkaXRHobb6pgb7DQLobWykK7aUmYH9Z2o&#10;CNqqiqgtyibSz5VgTwe2fPvDO3zy9WN88OkVvv7xdd777DKPvj7BM+8u8NS707z66aZEfp2vf36P&#10;n/kG+E5ifoL3vrnGu98+yrN/PMVzfzzBI6+vy7FmePSdg3L0JR5/5xCvfHyd5997kFc/eJjHn1vl&#10;pjrAjedHuPTYsNy9koOXhhhYqKJtrJTS9gwKmuTSjSnU9uRT3JRGVlkchbVp5NelU9iQLcdPJCwp&#10;nOiMaLKqUyRuK5mVCWRXWmgYLKBuME9iTiC5NJbkkkh1C4s6RIgcMxxrfSApZX56nQeDywU8/PJp&#10;Ns7MYMn2JzbXm5yqWCoaJfwKCWnewrMfzvLxd9e4+ewoa6eSOHK5jJbRaDmvhaaReMo6oknI9yG1&#10;1F+unEf1YBLTEmPdQBoppZ40jKSQ2xhFekUwaWU+1A8lEpS4B2tVKAGJ20ks8Sa9OoD4PA/is5xJ&#10;zXeksjWUQ9daWbi/kDmt11+bZmAljs4JC8fUrYzPXdwWQFKhLTGZ95Ff40XHcAYpOYFkF/vzxls3&#10;eeapGzTXF9NSW0RbXZkKoEKFUCFhZ5OWFKcCiCclLkEFkERmUoq55qRnUpJXoCJQAei2oqBAAm9i&#10;arCX6cF+ibJHYuyTaCfZpwIw3Lu7WS7b38P86DAjcvF5PXd44wAnDhxSp5DI21tN0RvOP9Xfx765&#10;aQ6uzuu5EXUAiXZ8WM7fz4QEvzo1xr75abMzTPTd+p2Der3RGeZHhuiqr2Gsu53Btkaq87NIiwkj&#10;N0UGMNav9+5kY3aclfF+ub86y3C3KXzjtq+xgo7qYgaaqlgc6aGzRoagNTcphiB3e7a8/dFDfPrV&#10;K/zli5f45qeXeOyFA3L1C3zw9UM89MYcT/7xEE98eII3v3pQjz3NW58/rKK4wMNvneLsk/NcfHqG&#10;C08P8dCrhzn58Aozx+Xq59rZfKCXB17fZP/1QRZONnD+0X6OXKrn3GP9PKzOsXikTMLPoUFfXt1g&#10;LqWt6VR1ZzO4UieXjyS1MJzuCVX9TJ0cVg7VkE6mkCY2M4b47HiJOIHq/my9Rq9tyZS4CinpzSS7&#10;NZmi7hwy6+Ll+CFU9EZR2utHzXAwZV0R5NT7UtYdwcShFp5+7wbzB8fxjnQXLqViLUqkqiWJmSOZ&#10;XH6xh2fenxPu5LN+Koax5UgaBiKpH0ilXB2kWu6bXeNDbpPEP59NxYCF8u444qz+BFociFVH8Ajd&#10;TUC0E/6RdgTG2OEWsIuwOGdCE/dK9N4kFQUSnu5KXL476WWetA6kMDRTSFFjCFX9oQxvZtCzkExd&#10;f5jMokbbJpee+UwmNou1vfxILfBWp0qkoCyMxvZknn/lIh9+9BItLcXUVWXTKOdrVQG0NpQJg8qp&#10;LM4jI0XmEBdHkiVOBZBMRnKq2QGsGX8rgLL8Qsq19jSqAIQ9M0P9jPeqA0iYC2MTrAtvjA7Q29wk&#10;8fbIWSXiPuHR1BxHN1UAhw6a6DTS1cHm4pyJQNODKoD5KQ6uzKuLDMmJW+T6g0wP6PVDfRxYnmdj&#10;ftYUvSF+o2OM6vWrUxPmv40O0FVfTUFaImmWMLLl/GPdrabzz6gLHVyYZH5IRTjUzWRPK2OdBgp1&#10;yPnLTNGPdTYy3ddGm7ZJS0UhliAftnz+/Zt88uXr/PnL53ntvRM88/Jh3T7AM2/fz1PvneOVz26K&#10;YzfZvNrJ8v2NTBytoHe1mO6lUgb3VaiNN3PkRhdjB6oZWG+lqCWHiu5UCaKMmROd9KyWy7FqOHp1&#10;iIUT1Zx+ZIjjD3YJbcTXY6li/FQGlsqoaE+joD6G8fVC2sfiqWhJoX28nKHlOn3REqbEnl2ZSE5N&#10;qhw3SsKLo2ksl9aJIolOX5x+Z35HioSfSaU4vrg3TcUQS896Jh2rUTRMB1I7GKMOE0nVQCypVYHC&#10;lDJ1ohM09dZQVFlAWlY8adZA0orcaJtK4oEXBzl8JYmpzWDGl1MYWy1idLWG2v4EavuC6RzXe/WG&#10;CKfC1IUs6iKeuPnvEna5E5rgLLHb4B3qTHCsBJ4VSGy6J3EZLsIcH5JKJXzlhJTiIGUXfZ4KT6o7&#10;I2nsjSc5142w5K3U9IbpbxS+dQQqo6QqGxUxd6SBY9cGOKisVFQXTEyyE/klEZy4X61/oZDeiQLS&#10;VVjj09WMDbfRWCPx15fR1aS1uZqasmKy0lJIjo0jIUYFIOFnpCSTnvxrARRI+MUlKoJiKvJK6Gr4&#10;tQAGByT0XsaFI3PjY+L7eRXAGN0NdRJhp+nQBqqsTE9zbP8Bjh84wKwKZExFc2hlQSIdkYh7zQIw&#10;/j0/NqjiaNXrBoQ/XSwJnY5trCsPTMnhjcIYNrFooq9TDD9gok+OOldOSjwZ8TK0nAyT+eeGlCvG&#10;B1VAPWzOTzLV267M0Sf8aTDvj3U2m+jTLRMwcGiwpUb4I6PMTmLLG+8/yENPHeXBZ47x8gfi+Zc3&#10;efGd05x9cB/Xnj7Kc++eF+a8xMnr4/SvZWrNpXEqkaGNanqWqhg/2MTYRiMZlZESfjbxORa15FDy&#10;anPIrU0ntyaejtESeqfz9cXVc+XpOQXgATbO5tArgTUOJDOsAlk42ilujmX6YAqbl/LoFz+Xd2XQ&#10;NFxIVlUMObWJFMvh85sUaFUonYsS4Vg2zTNW6ifSKO2JI7kykJqhLD2WS/VoOq2zefSu59O2nCDx&#10;hwozXKjsChGaRBCb46yw7KgOVMnpCys0qs3Hp0YpUHsxtlnDwqlKZo6ms3omgbXTVvadbWR0rUSi&#10;j2f2mAp6JZH+uVjqemKISHMlKM6DqFR/fMMdSMrxIyrZFfeA3fq3E+mFIRTXhlAuR7eWe1HSGq3i&#10;CyY8040CdahqoZK1NZCrL85z45U5vbeVjskUZRpPoZMPdUKmzvl0po9XcF6d9sCVHtbOtjIwn6P3&#10;8yFR2NSov79ZxV3WKsyr8mZM5nP24jKNjTk01clQGqol5CoVQBUNRuvPFJ7FxZOoNd3An9Q0c/2t&#10;ACpLy6gslCnlF9FRV6+Q26/gOCTxdykIK6yOCzVmZ5kdEQI1KgMoHM+PSchy8tXZaY5sbqoLbOg1&#10;ygUqikOrS+oGw8wM97GxYCDQAnOjAyqANuaHjQLQ36QgfFwFYLD+aGeH8sOYiTu9cv2O2koyYqMo&#10;yFCxJsRQXZTHgcVpdQcjXwyoOLtVSHpv8f+0RD+rbjDYUvfrrbqGCqBP+DM70EG72L9ZZrdlab2B&#10;Sbl411gBR+9f4Ooja5y6NsPCgUEFU3HcuSbefP8qf/r8EXFvOceuVPHwi/t59NWTbFxQOl9vpmeu&#10;ToFTG605TQIIwT8ihOScdKxlCZQ0RLF5qovrzy7z2Ov7xNpTXHuuXsWUzcRqFpMblRx/YJQLTy5w&#10;/Ho7h65UsnyqXFxtVQfR2pNJRkWEsCBC4k+hvCedxfP9CpPjnHxqgf3qIucVQs88OcTBa93sv9rD&#10;hsQxvF9ftpx9ULctC+kMHcijbTqNpePFHLhYyOzhDBr63ekTT28eHqCzr4G67jxOPzHGgwrs+y93&#10;0zmdyPEbdTzx1ioHr3QyeahALu9J/1IKnTKAZnWQUuWJoGhnfCO8iEz1IzzFWQzvSqLVg5BYsXmq&#10;G3kqys6hUBq6A4VNMdSNJpDTGk5ckbClS4GzO5mejVxe/eYs+282cvrJLt7/6xV1yjKya70p7zTy&#10;RDWzp8vZeKCd04/Lec82q2NmUdWusN2p9+yNIaPUncqOKPLrA0jMc6VvsoiNY01MzlZTX1sg/jcK&#10;QKs6QItyQKE1k5T4RBItygAKwllpQstfC6C0oIjq0gqqSspMBGqrNQpAIhsakJt3MdLdzcyo8tC8&#10;XFyu3SVnHpNLz48NmYWyPDPD4X37OKp1Wl1jUtxvII/h+LMj/exfmuXI+pJ53+D+RQXdab1uU+hj&#10;FMCcOsmUMsWyCqZf+aI8J5Pc5HjK87JIj4tSUWabQddYhzuaTPc3+H/T5H/dVwFMqjOMtDeajt9T&#10;X27iz2hHg4lATWV5bLn/6gRjCmytarn9csv9Z0YVBIfomUxn4WA2h89X8fGXTynwvsGZG9WcvVrN&#10;Tz9/zNfff6ROcZ2bLxzn+E0x4NEO4UETtWJwVz8PYtIjhAV5LB+p4eGXVnnlkzNcf3GWc4+0s3oq&#10;kSNXclk4XMH6mVZeUKa4+MQ0px6UE6wXK9SJYxszSFdwtVbHUd+XT2GNvqS8IAkhU7jVROtMubCq&#10;hbXL9Vx/QxvxRB2PvaPc8egY115Z4eabhxg73MjGNf379YPceHM/b3/1MJ/9/CqPvabifW2e0zfq&#10;GZ3LpHuwhMHZKp565yivfHGGi8/L0Q410D9fyMUnJ8X9EwrBiUwfyWZy00rncCKFCq5F1SHklQeo&#10;2G3F9S5EpriSkONKap4LaXmOZBW6k1nkKnEG0D3qS+tQBGMHS2lfSaNxPoW0Wj+CEpxIEAZtPNDG&#10;zbeXqRoNU16q4dE3NtR9SqhRsXhE7BD25OrvKWH5QgOnVOhnHx9mfCNP4g+hpD6cTOGTX8RukvLc&#10;hY+hFDdFK5tEMH+kmMOXWlg52Ex7q0RcU0mH0QFaqmmuq6QoN4fU+CSSYtUBhD5GAWSkCDONAjCG&#10;QUvLzSIoUzE0Vyt49qsAjA4gnDGQZnFqko3FZRYmxulUARhYtCAcmhhQQBavH1pb4fDqigqiTwG5&#10;WxlgxhS84foHVubMApgZUpYQ/2/MzcjB+8X/MkIVwIyywIw6ybwyR3t1BZnx0eSlJ5Eh8TeUFSoQ&#10;97JfqLMw2s+I8MbEHzn9IXUE49ZYRzuaVQitTHQLfyR+owOMKw901pSy5dKNRa7eWODi+V6Onylh&#10;v7j+5NUZptYKmNgXw8kHGnnto4s8+eaaXDmb1ZOJvPDWab748T1uPn2EJ189xfrZXlZPd3Ph8VUO&#10;3T9CeUOWUKeYJ14/wlWF4tM3Rrgslz736CiHLnewfLSSwxcb9V4tcuIG5g6XM7Kcx/SBGgXXTIrb&#10;4ylsTibBGqFOEkhKfgyxaWFEJgUJqyLlbFkkFVoUFP3k5kZ3UMexBlHTX0L7XAU9+uwzZ+q58Pwy&#10;j7x/iqc+Oa8COazQ/hivfHSTjXODwrEIpvdVMzxdTHZhNN2TVp5+f4NHVChHrirgqQj7ZnMZXimi&#10;qCmCxsFwdQqt3RaqGsWdygY5xT6k5roSYrEnMMqBsHhHErKcKKr1pbLVl46RaFoUVkcX4xhZihLK&#10;ZTC0v4TuzTSGjlkpHQjHK3I3IcmOHFYHO/pwHxE5uxW4SyTsckq6vGlU/vGO2kOM1ZWMGl/61/NU&#10;9MWs31+t7ydb7x+nbeOOd5AtXsoY2SWB6iaxFDWH6zMnqGjTOPtYD0+8Oc/+o610t2sbNVTS2VhF&#10;u9bW+hpT2EbwTU5INIVvdgDdZqenUyLsqS4zskIVpbpfX6kCMBBoZFBC72ZUYl+cmmVzeUUdQBmg&#10;ScFSHWJRvD8p516aHFcBLJvYY+wfmBpUZxb2GPhjBN/Da4u/FkAfa9PGaJLx3KAeW+HYvlWmhFmT&#10;6gxGMO6sq6K2JJ/k6DB1sSr2GyIfFlItz+p55QOh16IKwVgPGPzfJxTT88Nt9eZoz1BrrYqoiG51&#10;ASMTbKmuj+Tg0TH++sNnvPvRw0KfelYPFqsDVHHu4QFOXO/mxAOV4t54Tt4oU1it4fD1Ws482s3g&#10;UiKz+8t56uULPPPqNZ549TwXHhuXU9Zy8HwRLytAn7jWwbDa89ByDpP7i7nw6Dzv/uVBLj0yx+qJ&#10;dh58foNjlwc4dL7P5OryjghaRgrVxvOITg+WmwbjF+2JX5QvIfHBRKsIotVVQhMCic4MU2CMIyoj&#10;HLcQVzzCfIjJjRZW5CgHJIulk5VRyjj4yAiHH5kQMzcxvE9INZQtwbqQraJqbssjtzRcny/TFMnq&#10;6Tbdz6NnOp2qrhiGVkqUX4LJLvc3R1fSCnxJzA5QPvClUKG1oNKPpGy5frwbodFues6R0iblhpUU&#10;GUc9Zx7u4NRDbZx+rEW/v5DGuQTqF2Lo3p9EqcKyR/huXAJ3CaciaZ5Kxjd+G2llAVq9Sa9yF/b4&#10;4xWxnZBEGyIy7EgudhUSRqk4FOSHLdS1xep3qoNEuRIY5kJGib+6Z6HMI4jUIg+hYigjq1bO3Oxg&#10;30llmX0N9HRWm8OfHSoCA1c6lXcqS0tN0acnp5Al9MlOUQGoIDJTZUYFxWYBVJfWmAVQV1El7pcr&#10;S6SG04/1C3OmZ9i/bHD9GP2tzWZ3WJHzTw70muP9R1UAR9eXmVYwNV1/eU73e80cYIj/oELwlLrD&#10;Prm/8ToDewz3P7SyJKxpNYugr6WBEms6KTHh1Mv590ngK9NjZhEdWp6X+7cyq1BtjB4Zo0Ark8NC&#10;oQ5zB9hEt5ENeulU+G+rKaZX2WdLeVUgDS3pPPvKg3z53V/44JNnOHS8hkNnrDzz+gEuPjbGyolk&#10;Tt2s4cFX+rnyTAdnH80X5gSI9X3Yf66Bz759gzf++DiHLg6xfj6b/ZdCWTsTxMlr5Zy53snyyTqO&#10;PVjHQ69O8/Trmzz83BhPvbHJe189ytNvn+Pmiwd5RsF68/5uanpTaBiQ2/RY9WX7KTyHEaECCE8O&#10;Ji4ritDEQAJjfQlLDiIg1htfixfBuh8S74dnmLvuB1LWbXQPi7JCMFm1YbTMFNO5UE7/qrLNQq4E&#10;EkBObiRDA42UlqWTmOlPmzh86Xiput4YbQNWemYK5cBVtE1mKJQqxKe7Ykl3IkUFEJ3hTl51FG2D&#10;yZS3hMvpw9Q9IvDw2yXU8RRiFHH0Uo0wroUn313i9KPtnHi0RfkjleYF4chYgIognth8N5z9bLDz&#10;3INb6A4suZ5EKi8EJzsQlSlsqvYnvsCDgLhdxOW6EK3CCknco07oRE1HOFX1UcSn+RCW5EZ+tTph&#10;prcw0Z/ehUwahWZlbRYS8r0V7D3pnFAGq1DGaIujtCKRmiplIPF/W101Pa2N9LS3yNUryRHuZKdk&#10;YE3LIjs1Q51AGJSepQIolfvXUlNarU5RTG15hQqgh5kRBVrxvLGuiPP3r6ywMDlJX3urWQjrEvO0&#10;RG3s4Dq+KTffWJb7d0uwg2YBGPeNAji8usjmwqxZAMaQ56JyhLEP4dDqslkIxp7espwM8oU9qRYh&#10;tT670UXW5ybNYlqdHmf/wgyDbU3CoFsBeJ/4f360l/nBLsa6mvU5OhS+20zxtwmBtvSOxJKZ68vA&#10;WBHPvXaC1965xKuvHubUmSKuPNTC5Ud6ePXdM7z6/mNCn33cL+EfPh/LyFyYUMHC4tEabjyzzP7z&#10;+qWn8lk+m6JAmcH5R0q59EQF158e5Ok35vQzgzz43BRnH+xUFylRVxnhwNlhBucrhBi1TInjmwbz&#10;FNhy9KVZyW+QOPICiBXm5FSmye1DxNOR+vL98Y1xI7koWu4YiyUvnKjsULLKUgkVFgUkelLUnki+&#10;AmVpZzglCoDpVUKlxnSFzTwaRjMknCSy9ZrFuUHyC9IIjHBjeqWbtz54ir989ibHzk7o72qhe66Q&#10;EAkrJM6TNIk6X4xeUB8hDLKoO5TTMBivPJKoAognuzic4CgbppeUY44UsnYyh5MPNsnxOxk9kMqw&#10;UKdlNpL25UiqxoLIrPfDI3Qn7gH2OHrbYO+znaB4J4nch7gcXyJSnchUnojL9dZnsCcy0540dZ+2&#10;sUJtB0+iEuzIzgkjJNqLhFyF3p4MbT+F584oavpiyKryJbPCj7KOeP07heyqEHXPPSQZuFYaQWJG&#10;EH19LcxOjAiB6uiVaAzBNtXUUpCdI/c3CkCFIOFn6jYrLZuSPGWQshrqKmspL1IBlFUw0tMr9jZC&#10;bh/jRtCdFQKtrKkAJhjoaJczT7IulDHG+dckxpP7VxWCF/XzxjSKIQXfGXWPThXDsLkX2BjqNMb1&#10;9y8qHEv8xp5fY4TJmN6QEhVGUVaK6fxDnS2m8CeVI4zh01lh1MGlOQXgCUa7VHhjA/pcPRxY0nND&#10;3eoIwh4j/Con9LfU0VJVyJaBiVRyxa5zy/ncf6WCjUOZXLhQyeb+WOZXQjh0MouHn5zm8kMHuP+B&#10;/YzPZTC7FsvAdCLW8iA5oLEDSEFiOkbOGsfy6SoWjpVy+oEhXnrnPK+8d4YHHhvg408e4+33Hufi&#10;Q2s0DuXSPVGCVV/C1Hobx65MMrxcq5CWIgcXTtRnk1MbS3i6F7HWcFKK4gmT+wfF+5BQEEZFZwal&#10;7SlU9mRS2ZtNeqXxZScqA0RSrEDcuVhIbqs/5f0h9KzItTpiCU5xEyKF0zZeSHVHCvHpPqRlhBEa&#10;onCe5E3/hJz6/mWGJ2tZO9bO6GqFXD4MRy85crqjOkM0zWL41rEMoeAUY+uVVBjTJVoTiM/yJkDC&#10;yizyZfVwAy0DIXo+jv1Xy1k8XaoiDCCj0o2ilkDqhqPIlfC9w3fhEbQX30gnXINtcQnag0+EDb7R&#10;NgrBzvhH7yKvJhyL1VPYY6tuYK8MEKdgr0B5oo+C8hjCIpwJtXgTGOdOYm4ALcP5FNZFqEO6kKyi&#10;6Z7IVx6KonEklfL2JBmHK2Eyh+r2NBKyfZhfHeSzT//EiYOHJIhW+tvbGOjspK2xgaK8XLLTVADp&#10;VrIzssnSrTXVSrFRAOW11FfVUVFUpk6gvNbdLfcV4xv7AowOMD1tdoCl6SmGJV4j+BqinjHG+SXY&#10;U/vXOCKnN8b3l6dGFZinzfxguL1RAOZeYRWTMSfIGCXqUHeqK86nukDGmJtJWmwkPc115ojRb8On&#10;huiNPcZH15bMW2MHmCH0pYlBdQT9boXfmf5Ocx7QtG5bxf5bckvCKasPYmXDyspqPBPjgYxPBLOy&#10;FsPmoUTWD8bQO+zL2uFmxhfEXBXamG1J9E2VUNmeTVRKEMOz3Qwt1FHcFk7ruIQ9k8zAXBLnb6zx&#10;yVd/ZPNkD5dvTvHuH5/i0y/e0kbvl5u6yTGtCsQnFTAXGFhupbGvnOzSJL1vAcmFoYQme2HJCiU8&#10;NYiM0gyFQ1cVhYXN80OMbtTSOV9E/4rasAJvQXscdfrdxx5bZOpkE41T6XQsWtmvzLJ8fxt5zZEm&#10;AnWOF9MzJVEe62d+rYcYOWd5bSp9ExKpXL2+O43hhUbGlpqJSw0gNHaXgmMA9YN+jK6lS9RFCuhN&#10;1PenqPMpD1RGEpPqQVDMXoob1A0nMtQl7OiZtdA+G02B2NuS5UZ4orOc18YcEQqIssXNV0IPdyEk&#10;wQOvcHuJ3waPEBv8Yuz1mJMyzV6JOVPuH4KL/x6CEt1Irw2nciSL+XNy2eVmwi2uhCf44B7igGeQ&#10;PTEZvsSkeZGUEcD9V/exdrSXKgXi2uEEKrrjzL3Klmx3dbAoMktD6B6t5K/ff8FPP/zEtfsvSsQ9&#10;KoB2Bro66GhpFN4USvzCn0wJPyPHFL9RDCX5JXL/OhqrG6gqqVAWKGOoSyxvhFw5vDEdwhgF2r+y&#10;zIpcf0jvtyBhG9MYjGC6MT9tFoDB6ZP9XazOjCsEz5j7A4ygbLi+gTrGsKpRAMOd7TSUFkqwZeZQ&#10;pyH+/ja5uPDGGD41CsAYLVqdGmdJHeSw8sNYd5s59DkzbPy+cXNIdE4oNN7Vwmh7E4PtdWwJivAg&#10;NMKVsqogugeCGRyKpKs/nP6xEKZWwtl3NIGx2VDG57NZPNCulhlJemEYZU0ZcplUgsXduZVWhdRq&#10;6ofzaJ3Ik/gtYkw/5vcrkZ+ZlMhjqGkLpnskiVPnR4RX5zh8dpzp9Q66JcTOyTKxfDAegd4U1GTS&#10;MlZBbmMyiXnBYtkU4Yy/WngGgeL6sGQfBbgmRjZqGNlfQ+O4laapHDl8EX2bVVx6/SBLV3o48sgk&#10;A2t1jO5v4tAD45R2J5JZHUFpc4pyRSb9S2X0jVcyONbE2UvrnLwwI4bPp6Q5gZKWJGrVUYw9ssbQ&#10;YVV/GIMrKqbxCHWoLOWRODObtI3nk1LoTWyGB1HJLiTluGNVWI1KsaW8NZTEAhflkD34R0nkQjUn&#10;j20EhDnhITEHxrjq73IjKtUL/wgH/e179XNO6nTu5NYGkF3pLZTz1Xv6kl+RQlCcN/7xriSo29ZN&#10;ZdG3Vk6scNUj2F6rC+5BRh7wwCfclt7BOs5e3CCjOIi26Vz6VqyUdkSYc5HyG6P191mUY6JoVbb6&#10;+M/vYiy//PwzTz/+BFPDwyauDHR3CIPaqCork/izlAWs5KbnSvzZ5lqcV0xDVSONNU3mUGi1OsBo&#10;r5xW4dYIwqNy8iVx+GGFXAN7DAEvTI7J6cfF6n1sLk5x6uCKhHqrANbk3PvmDQTS6+T8hugN8Rvo&#10;c2BJYVZO3lxVSnF2mil+Y+RoSV3DEP7RfUYuEHJNjJp7ipf1ewz+H5LI5yR+Y9rDwcVJFvUzs3rd&#10;UGuDOdVhS0pGBPGJ4YRHu9GuL7SmIYjWzhBGJsMZnQ1WG09kZl2MOxvD4XOd5Fcp3OkLLmuMU5uP&#10;JiIpQMJMomepXqFunc2rc/QuFoivg6nrDmJ+X52QQmIWvzZ2R9DcGyrnjeDklQ5OX52VywujDvSR&#10;lBvHbkc7IUSssCafzMp4cqrjJf5kguN8zBEe/2h/XP2cSS4whjtjWVJHGdpXTZ8QpXW6gDSJe0pY&#10;0DClFjloJa00loj0QGUDCwESTqDFXd2lmFFjGkajhe6hEm4+epz7r23SbcwqrYomtTSIkrZ48hoi&#10;SStWMK4OpkVouHSilpImL0ZWcqnqNia3ZVLWqkBpdSM61U3bwZmg6D2ExzkTpm4SIFTxjdiLmwKt&#10;b6gLHgF78ZTAQ2KENHouRGgTnye+txrIZI+b/24Co1VAeR7UdMZQXKegn+hIUKQj8akhBOs9vcIc&#10;8Y131N8ZTLWMJFVdYbfrVrxC3IRRTjIH42+0Z3mzj6HJBsKTHJRLktk828/IQrW2oYtQLpQKZaKG&#10;gQRqhFGXrh+Q9H82C8BY3nz1VVbF7YMdHQz1qBN0dVFbUUWe3D9XBWAUgSH+bAViA4HqqxqUExqo&#10;Fv8bCDTe38+6Auvc6Ig5I3RlZpKj66tmiB3pMRBoXAVgjAJ1qQCEQAfWzeBrcP26xL86N212AGNS&#10;nFEABv8vSdQGGjVVlpCbmkBGfLTp/MY+g7kxOb6yxDFjJGmgxyyuGWHP+uyEOsEIw+0NLIr9F7Qe&#10;FP4Y7m/gjzH7c8visTYGl6qJzfYmQe27ozWCNfHq6v5IZlfCmFiMlEMnMDgTzdxGDgPzMeJeb6pa&#10;FcZSPalqzpEYcpg80snFF45y7dWzHHlwlaH1cnpnE+gby1ROEBLVRdI7kUXXSDx1Xe4MqDt0j+WL&#10;mXOp7SpmcmWQZGsC5c0FcvwwojNDhTqppBZYiEz2JyDGR63dHQ8/OWC4N57BjhQ2pIpnc8X0KWRU&#10;xOEa6qjA60tgkoSiYvaUKFwCHHELcRRSOEkkLlS25TN1YIAuFeSZi0sMTpTTrQ5Q2ZFFsHDDWhOp&#10;wBwrTAojvy6cWoXF8u5oubwxWuJGRUcI+UKZsrZoCd+VuDRnErM9iTBGaJKd8RW/29juxt5lK5GJ&#10;7vgKSYzxdy/xfYgKIybDVcgRRGSaE8nFXirQABWOK35hdioeV4VmFZLFi7AYd/z1mX0C1BV8lA2C&#10;jc/vKMTR/VgbMmqCiMnxY6/7LvwjfZUXXPFRhwlL8pApKSdZQ2QkykhWDy4/cIxLV/eTVxaoLuVF&#10;Xm0MnVOZ9M5ksv/4CD/88PWv0r+1fPzhhxzZt8GQWH5Qa39HF/WV1eRn3SqA3KwcswiyUrMpyi0W&#10;AtXTVNugMFxpIpARfDeXFiXMEYnamLYwJXGusjb3awZQdzCc3gi9+yTI45vrZsGM6Wc3hDzGzxsF&#10;YNxuzM2a8/t7W+qpLFDxpcgUtRoheVYiNwvAGDpV2DUywJg5zWLQzBcHFaZnJXZjfs+C+H91fJD1&#10;6ZFf5/w0suXkgxMce3COg1emWD5SyZGjKRw7HqMMEMrYTBC9o8EcPFXG4TMV3H+9g6NXC1k9J0c/&#10;IBdvj6KiPkGCSufw5WluvniMB185yqMKuk9/+AAXnlqSq1dTokxR3R7D+rEuBuTKbX1RNPdEkl0c&#10;SnKORJQTQW5FGvWd5UKlQQW9BDmjD0Gx/uY4f0SKv9q+BC3x+gR6ERUfRqC+8LAEb5IKfYnO8iVc&#10;2cPP4od7mAok3F0M7YazrzOOPg64BEqUkV5EJ0sQOeEUtmQzuNCsrjZIQX2YuozyQHUsRa2pVPSm&#10;U69QWzkQT7FwrbLbcFhvMsp8FO49xP6RdMwKzYYyqahLYP/BCVY2hwiOF88nyZmDHNi5+z7xuBt5&#10;FZHEpvnhFbiHADl4ZJqrOX5f1ROrz+1OSqkXGeX+ygyuKhQJP1ri9rbHznE3HvrsvsEqCuWCmCQ/&#10;vZ+6SZS7BO5ImEwqoSgQX+UD5wDlgVgvbS9fAiye+Ku7eSg/GCiVmu+nAvDg6PFVnnvmOo8+dZT0&#10;kmBze9Xq7xxerOS5V67zyy8/iXtuCf+XX27d+eqLLzh/6rTp5ENdKgIF4ebaOgpz8snLyiU3M1cF&#10;YIRiKwXWIrMAWuqUhSqqzSkRo72GMBU+1QHMOf3qAIfXl+TSU4x0dZpj+WYBGM/NTppDmssS+5j+&#10;bezhNZzfmBVqBN8pPWbgTmZCjDnUmZsab06NNvjeCLfGTjNjr/Fv0yeMAjDyxbyeO6jiGO9pZ0KC&#10;n1a3WZkaYn6kh3FD/NaSICbWazl6fYyNMx1sHMtk41AUU7Ph9AhdGlq9Wd4nhziWy/qRMmY3s+Sc&#10;vhy6GKHAGEf/UDb942UqjEX+/OXj3Hxqmsde3+SRt8/z2ldP8+R7p2kfS6KmI5SzD4yxuK+FmqZw&#10;rRYCxb9Bkd768iXwhADS8hMYXeygRLyfURxFTHqwONZP6KIiyBRbZ0vgErdXkIvc351EOZ+10pfs&#10;ijAF4WRCFVAD433xjnLFM9IDJyGSe5Anjr6OhMaHKLwG4i/2ttak0jxURpdCe2FHGIWtCVhywkgQ&#10;TlX2pdG1VEjvmkKdBF7QHC1eluDHslg4XMXKmWrap1LkmsKnqSa+//4rrjxwWiL3ltsG4e5ph5cK&#10;LiM/mKzSYOIyA/AWl3sF75XoXChoCTRHYLKr9blr5MQ5QpWY3USnuOnzOQiR9uAXaq+/0xHvEIVf&#10;iweRMgLfUGUFhVr3UFvSy+TcM9X0zFeTLvSJTHclItVH4le3UAgOUJ5ILfDHWu5Jap4b0/NtfPTh&#10;6zz3wk3K1C1jMoLIqkigbbiKP/3lFvP/vfh//rUAfvzhBx69foPpoWEzDA/39NHR3CbcKTTFn5eV&#10;p06QZxZAfnYRDQrAHU1tKhJ1gZJyZQehjDH9WQVgzP1fnByVsBclwFvCNpzdmOdv7AgzRoQ2JPpF&#10;id4YNj28smSyf39rE12NtVQVijAK1XWEPYbzTw/2KBjP6r0HzZ1ca3OTTA8bU6PnzEIwVqM4FlUM&#10;B1QAxgS4aXWamcEO9s0aB9K0siVRoS4524/h+Up6x0po6o5kbi1ByJNMfbsP5TUujIzHsrop5BmP&#10;p70ngrpWF6b3BXD8bCFPPHmER58+ZSLEOx88ykOPj/Lg00rhl7u4+cZxHnzjBBMKpnW9CtBraVy5&#10;MUtLTyaFFbFU1uYSHhWgApCbi2tDVQBZxXLcmkRK6tLIKU8nOd9CYmEgcUX6IssDxa3+2LvaSlB2&#10;VLaEq7CEZAqvrdPFJJVFEJIkoejLD0kJlPs7STx+BEZ4CSfUFQJccA60IzlPjt4udm2IIL3Gj6Ri&#10;f5x8nNnjsIPSllgG1ivpUG7JbgmjfcbK/JEKVs80mZPL6kei9XlshVxRtAyWsHlinIqmJAVTb5Iz&#10;/XGw34lvgD3x6UZRu5vTm/0iFXxDjD209uTU6W/J81Sg9Rffe0r4e1SYDsSkuStgC3fiFFyVC/zC&#10;VDBycGcvG2ycduHgvtfcIeYmrPK1OJPVGM/wwVYmjjRRLAQzcMZf3SXO6kdcjg8NPfHMLpdR12yh&#10;ayCT6zeP88rLz3DpyiHS85RtCqLpGqvn/U/eFPZ8Z4r9v7e88MyzzE9OC4P6GOnrpbOl1ZzynJuZ&#10;oyzwtw5gFEOj+L+7rUtF0GpmgL7WNrn4tDmKY3C9cSCMMZqzPDkhnOkS1kybO7cm5O5zBtuvLJqF&#10;MDs4wNHVFVPYdWV634pC2usqsCbHUZSZrp9XkBXGbK7MMivsMYKv0Q2M20OrCyYWGf82Zpoa7G/M&#10;9jRQZ26ggwUF4LWZIbYkZ7mRK/x4/LmzHFRYbO6yMKWNduhMMzMrWcKeOJYONXDhoUUFwzEmp5Pp&#10;7PRkfjWKl+TwP/74F775+RM+/upt/vL1e3z42eOcvd5M/0wM4ytF9MxkM7ZRTFVHuJwmkFl1ke6x&#10;AnLKopic66e6roSAcE/C4sW+yQFYMoLJKIojNM6PlLwEKlrySS0JI0lsHCfEiZH4o5P8xdm+es9o&#10;lk83ceLhSdpm8yRmC35xQogMCSw/BvdgF+GGh7g8FDcJ0sXfQcHQTdkiRoWVQEKhPx3jxcSro3jp&#10;+cgYT46cnKFjpIzUygDKhTgTB2QIQ/HKMFY6F5Kw1huFtU2ZxEXdyEX44UTXXBYdMxnU9MaSXRoq&#10;QduQoBwQleJMSKy9/jZ3rZ5EproQrtUz1EaPO+MWuEM5ZrcEL1ZXAE5Q7gpPcFNoVrFGewiX7PEO&#10;9MDNxwlHz714hTrjrUJykfuHSuzlvcpQSyWsnu+ifTwPiz5PTm0ASUXujCyW8ZfPXuHEyRGGRlMp&#10;rwrj1Ol9/OXTP3Hy1Br5JdE0dWbx+FMX+PLLT3+V+T9ffvmtHWh55823WV9eMUd0Rnt66Wlpo6Ko&#10;VAVgiD5ft0YHyDILwtgH0NvRTldrM3XlpeZ8n9XpKdPJjWN3Z4cl2oUFswMY/96/uCD2V+g1CmBS&#10;BCLXN44XNqZQH1GQnR3tp7OhiuaqErKTYinJzpSoh5lUiF2cHjXnBxlz/tcUco39BsbQqcH/xojQ&#10;6vSYOdd/n8RvhN7xriZm+9V1JiT+oiovppZyufTAtASdLbfI4fz1VU5cGmd6KY+RuRwuPXmA5//0&#10;CA88s1/OPcbjT87y6JNLvCC+f+rpo1x9cJmrj+zj5IUpHn/pFOdu9LOwEc/a/mLKG30ksCisRQHU&#10;Kii29gaSnhso8cdgSQqho6uBqLggAqO89eVJ5LkxhMcHSxRupBUmm+4fkeZPWnkMcbnBQgNvtfJg&#10;YUep2FmBerWE6RONwhc9nxeocGtHQn6EHDYVj2CJJdiN+MwIU/gOwpHQ+CDK6/LUWbIkYC/ispQn&#10;ot3NyWnFlVGcvn+Fsuo0ghLsqR9NZGDBSkNvPE0TcVT0Bav7OEvAe7FkexCb50pOsz9rF9s4cL2T&#10;1Uu17LvaRG6TH4VNQcoTQcRmORIcu1tY5EFWSag6gRuu/rtx8d4pQe80R4P8wh0JtDiSVqTnEz1U&#10;DB4Kx+4EC2MsqeGERPnioc/vJfTxjHDGK8YFL33ehCLhS30ocyfVlY41U94ZS1VvpIownKHFHJnT&#10;Q/zlk7e5cH6GoZE8RscMTPsrn3z0NtNTzRxS5nns8XOS9t9Ge/5+MaT/9wXw50/+zImDh+XYfQx3&#10;9dLb1kGNMRJk4I86gLEaHSAnI4e6qgr6utoVlttorCyns7He5H6D9cd6upkZGmJjfkEOPG1y/UEJ&#10;3igAYzbogrLApuH6E8bUhWGOb6xhHFJZVZiLNUlkkJXBUGc7c8bUZQVZYw+vMdxp8L5x3+gWRg64&#10;NYGulzUVyMxgF8sTA0z0NJsHuRs7urbUtvgxMZ/MspxtbDqCvmG56Xo9vcO5jM8WMTpXwvkbC1x7&#10;YpX1462cvjzOY88e5rmXzygY93Lu7CCz88V09ecyNFHB0Gw+a0crWT2SzamLDYwtJNI1HklShjtZ&#10;YvQ8IUxptZyoOYcYBVA/f1eKy7MUftPwjRAGCIE8/BzlxM7EpIQRqZ+JSReXNxoHykSIf/3JqbDQ&#10;oKxR0hFH7WAalb1JxBUE4CMRuwbpdVnBKpYooYbCYZw/KYUW4YIDdl52KghXMnLjSM4NJSrLXQXj&#10;rzAbRuNwFq3iemPP89h8gwrRg8yKAOq7hUitgVSrCxR3hqijGOy+WwUm9KjzpnzAj4GNLM49PcHU&#10;yXK6N7LpO2ilRn9z/VgcZe1h+v2uZBb5KNSHq7N5m4c1BkQagdYJX31GryA7ghSQLZmBEriei3En&#10;PMmLUCFTgDKKh58Dzp42eEj83hYXub4vEVZ1CW3TpBI/ijos1IxkMbSvhhM3pzh+ZUh/RxKvvf2Y&#10;uP1H3n3nFc6dWye/MIHHn7jBt998wTtvvajbj/js8w8l678J/L+1GDngtyD87dffcPncBYl0iEEV&#10;QE9nl4ReK+b/rQDUgY29wRlZ1FRW6mc6GO5up6Wmgq6GOtPtV6amGO/tE7cbIjWmNAhd5PIHV5Yl&#10;3lnGjclweuzAyqp+ZlB83stAWyuFGWlkxFmoLS40sWeou8UsAGMP7yGFXbMA9G+jAIwRIGPC3K37&#10;/axMGyNPrSbzD7bVKUS3s2VV7ry6r5C1jXS5sDfNrSFaxdJykYWVKobG8piYLGB0WJw1kUvvUI4c&#10;PIaDhxrp6U6gW8Jr646Ta1qYWVY6Vxs+cLyK5UOlrB4tYm4zk+NXOxQwM0jKDiBKAba0MZ1COW9o&#10;jB9RMUGcuf8IzT0NeATIgcXmCcKUGKFNXGqYgmCwAnA2edXGjh49H+tKenEkmXLprJpwOV0KSYUB&#10;CntecncPdjsbUwRcqezJUiAOJUQFkaUuE6ZA6hIkXIj2Ji45UBnD3TwM8vAD88yeaGPyWBPDB2ro&#10;XSpgZrNegpVYa0Opl5N2jIfRvZRE41g0tQNBjOzL4MiNdo4+3En7XBxjB4t4+k+HWbtax/ipfOr0&#10;WMlIOI2zKfodaTT0pxJvdZGzB+ozKbek+KrIhWcJwhu5uE+Yg4K5Ha7KIw7ee82Jbq6BNgQKjQJV&#10;FO4Sv6PXXrwjnPBPdCO12qLfW0lyaQhR6kDJZYFYG2PpWCjjwNUppjebOXxqmM+/+JMpWGN58KGr&#10;HD6yysefvPfrI39bfhP2f7Xcsv5bq5rDbz/3048/8vhDDzM1MsagEGhAnaC5Tt03Rzgr/s/NzCdL&#10;HSDb3BmWT1dLIyO9HbTWVInba1gcHxeHTzPR268QeqsA9ikYzyhYH1peMvcJTPT3MynhzwwP093Y&#10;INHHkZeaQmZ8HM3qJMf3qzDk6iM97abjGwH3+OaayfvGATXGvJ8Foc3RfUZwHlLmEI2M9qnoVDCj&#10;PXQaR3IdOFrF0qqVw8cKJHILIyOJrK6WMTmRSVdnBLVVfjRWh1GS56dKjqKmNkzFEURfj4WhgSza&#10;uhKwlvmQWRxIeX08nf1CpYlC+saTmT1YTPdkBgNzpeaxuInClogEPyzJPuJ2H8Itvlhiwxkc6pUg&#10;LXj6uRMU7kWVcaYGuXdsWrBeE6VwmqfwqEJJ9DXFklsZT35VKmGpbhKkFUtWADvsdmDn6sx2WwXO&#10;aDeJuIaMkgghlSexmb5ySwXhKGei9TsjY+XqZeG0yuWnDvfROV9B+3w5o4c6GD/YSGVXNA0DySye&#10;rGdgXyrzEvTq/cUsnc3m4bfGufLSBNffnOfUM310TKcyulnO1TcWOf5sN8ef7sWqbprZ5E1JX4R5&#10;nHPnTBHx+Z4q1lAs6b4KxHLvSE/ShWdGHjCmL+x1326imbO/ve7v1u1eguNd8Yt2VgdzUn6xxydK&#10;uURhNr3RwsD+Nir7s1UAQYRnuhKa7kxsoR+t2tazR5r54KOXTKH+JthvvvlGwfYH8/7/zHLr3W4t&#10;r7zwEquzC4x09zPc009bY6s57p+TcWsUyKpCSIhLJEcBtb+rTT/TQVtdlbkuKACv/F0BbC4uqgiW&#10;JOgRNpcXWVcINqZFGHubO+rqyElOMlnfEH9DebFEPs/JA7cOeJkcVPiVwOeFO6cObMjtp030WZ0d&#10;02PGDq8xc27/4kgf8+L/eRVNYXCAmL/Uh5b2aBaXihkdzxDTj3D/pV66++IYGkpjbrqQ+ZkScoQI&#10;tXKcujoJozGcUrXbSnF4VZ3Sd00EhfUWihrizKkPKVYVSruFvoUCyjuME035y61DSbQGkCJRl1TG&#10;UtOURm5hLGurk7S31+Pj54I1N4WKyhxaOktIyAggWkVSUJtOQZ3cs6NIn+sw/cP1RMZ7ERiuLzvT&#10;h7HNRspbsoUF9ti52LHXZY9c3o/asRySCwJJUGFY8oUTsXLNUBeCQ7wIEl7FW4NJKpY7D5fTMlZF&#10;dkOy0KGMHhXNqAQ7f6yMroUY1q5Usv/BRhYvFXLq2VauvzJLQ18y1rpABg8q5NV7Uqowv+9aG5de&#10;nWLkaCG57X5k6PHsxiB6Fyso7YwjpdKX8v4EQpKdcHDaTmCIq7KNh7jeBSf/Xdh7SfB+djj62mHj&#10;YYOLArh/zK290p7KLsbzAbEuErhcvj2Oprky6sYKlEsKiZfxxBYou6gr5DYnKIDncubSOt9++893&#10;XpnL36v3f8Hyx/c+4OC6sUOsl0F1gI6mdnPuT664P0cdICUxg5iIGMqLiujrbGVYImyrrxIGVcqt&#10;h4UjMwqmg8KbYYXUZXOdHhpQMcypGOboVViuLsynpbKM8lwrKdFR6iCVGDNCD8vljQKYlqhnDGfX&#10;Y8uTI5w6uM8c6TFOrLVs4E5PmznGP2Kc0aGvk57KUpLv28EWS7INKZnu5OT4srBYw4XrY5y71s/F&#10;B0Y4e26QB28ucPZsP/39WeTl+VIoxMhQUEwUj1pzgiitUiHUhQgtAihqjCevNl6i9CKvMpz0ihA5&#10;k4qhJAxreQQlNbEcPzXN5QdW+eDDp7l8+QRnTh/mgWuXKMjPYXV5gc8//4TJqQGixepJGaGk5UeR&#10;kB3CxEw3P/z4JS+/+oQwbZKaulzG5pqFFHlCpjIGRzpwcLOVeOwJTvEhq8E4xYm6hXAnvjQS7ygn&#10;vLztcXJWcQi3KhqziEnzVZgtoaI1V3yfQGZdAv1rNQxvFNM8FsHo/lTOPtfL7IViFq4WsiKsyaj0&#10;xzNQ4o3bQ/9mvsTmTc9CNpdemmPgYC4Ns0kU94VQJlyKzfNQPtC2EkIllHmS3xlFjNUDB9f78PDZ&#10;Q3iCMo4wzj1YYhfmOPnbYCvkcfRxYrfLLjG+g9zfC/dAR/a4biNYP2+RkWQ2R2Fts5hnqCjX95JR&#10;p5A7aBX6uer9/YRaqZy6tMo77731q0T/tvx3Eed/YPntnT77y6ecPnFSwh6Quw/Q3dJBeWGpiUCG&#10;+C0R8WSnZlFWWEhvRwtDvZ20NdSIKMoVWCXY6WlzRui0wf2rq0KfZYXgfvZL/Mahjb3NDbTVVlKR&#10;l0NSpDGprUn5YFbuPqAwvCwEWtH7GHOJhs0CMJDHKApj6oMxjXphbEABuUnIo+7T1kBNsgz59/ew&#10;ZU58GBK1m/h4W+bU+k+c6+bCzVGeemGdpZUSLpxXmDjczNBIDhUVQZSVhepnvfATn0bJiUoVCuua&#10;JaL2IKpag4UoFpJzPMgpCSQkSYFOjhstt0/Kj2T9wLQ21fdajdGFX/jppx946cUXeeftd/j4o495&#10;6fkX+e6v3/P4Y48xNdFHVVWKCjOI7HwLhw6t8Ndvv9GX9xM///wjNx+8yNR8F1PLvUzP9nPmzCE8&#10;A1xx9XfGKdCeoCRPkjND5axuhImxfeWenj7OOKgzRFkCWFkdoao2i5yCeBWaLyV1mTQNlzK4VknD&#10;aAy9y2kcutnE6pUqSvsDqdVjoek2uIfsFJ5sVUF70buWRv9GJmeeHGf/jQ6aFuKZOF1NVrPcuV7Y&#10;liOmj3MiUaE6LFWuXSAEU1B1991FQJgjyXlh+EQ6yOX34K6g6xy4l71uO7B1t2Wn43Y9Zk+48dmj&#10;xP3Bjvgry4SkKDzXhpPZGEq+An9mUxQ5zUK4ySwilGPC0j1oHs7m3T8+x5//8pEp9v+Fev/vLt99&#10;9x0PXLmqsKog3NljjvOXF1eQHJ9GfHQSeQrCWamZFObl0dnaxIAQqLWxjvqqCr3GOBBmSgXQL8Yf&#10;MqdW7F9akVh7zWFQ41SHnQ21pvOnWaKVG6rUFSa1TpgFcOLACkc2FpkcNmaIjpldwRjqPL65auaB&#10;jfkJvW83w13NzAuRSmNjCP7H29ly7ckjVDbGkZNrz8R4CsdOtjExX8yBo03i/nTGRlNYXqvCONwx&#10;T601JycEN/cdePruEX44U98cKTyKZlpf/NBMOJMSRHt/ogS1V67tj49xcLeCarhctn+slS+//Nzc&#10;WD//fOsbMTjU2HDGYuxRfP+d93nnzbfYXJ/l5MlZrl0/xtWrZ1QUauF6yW9f5Ouvv0xZRS43H7rM&#10;Ky89w/PPPY4lKUKI4ImN214JaBfhUT7CIzdlCTtCQ73w9nPFzdtBf9cAn/75Qz7841u89trzPPXU&#10;wzz21HU6hmuo6k4io9qFyeP5HHy4nua5SOWF3XiGGkOT9xKdKreOtyG10o21i5VcfnWS628tM3O6&#10;ivwuf8pH4vBKEKIkKlwnOxKW4CJ0cVCIvQe/KFuiUjzxknFEJ3uTkBuER/heBfHdeEWoCIL2KPDu&#10;xlGf0Ziz4x3pRHiqN35xbgTIcLyEeu6hMqpcb1LL/RVyo4hSlshrCadzOp2UIh+Si0Oo6kzn9Xee&#10;vrWh/sXy90OX/9OL8VZaf9sj/Iu+0wcuXqa9oYnWeq0NLVgzc0lLEuJm5ep+PhlpMpysbFoa6hjo&#10;7aJDrm4UwGh/nzrArQKYHhk3T361b35Rgu02jxZrrCinID2NjHiLubPMEPjKzCjr8+MsTg5y/MCy&#10;ssIkU4OdKoBRU/TGPoKT+41ToQyyOm2cQ6iN9clR2osL8PiHP7BlZrWFfQeb6O4JF8O70NOdzNR0&#10;OfNL1ezbaGB8Ip+6xmiSUoUN4s49e7fLQXeTWxTE4v5W1g/WUN/oxcaRSpYP5lPV4kT/ZCYzq42M&#10;LZaSmu+Lv778GCFIvDWU2eUxvv/+tz2Kfz++fGsDfvrnT/lAHPnCs8/ylz//bbTiXy5ffPEFDz/8&#10;EJ999qmx1Tlz6rA+9xB+Yb7sdZagvB3xUbAMCHQnNNgPP193nF32kpoey1df/eXXd/nb8omKwRhl&#10;CkywJc04783hPLl6IhUDCulpDjh5bcdLwqvpUXGUB1DQFsYDbyyzdKmB1WvNrJxrI1gIGZzhhG3Q&#10;VpxD9pjC9ooQ3sit/aMd8A61IczijbPPXvwi1TmFh76xdnhGGvP4nST+vbgF2cnp3XFVwPWLcVP3&#10;9MQtzE6fy0uB1wM7750qIFeyK41THer18fYkFgeRUxtCRpmQSEE+qyaSqY0evv3+M22fd/jLX97g&#10;y6/e13a/ZTzmYm7uX9X7P7n8/Tt899fvuHLxEi21zVQWlVFRXE59da0cP59siT9bHSBDHSA3M8ss&#10;gGEVQFdLCw1V1eYkusWZScaHhlQAxnTlKQY7uijPKyA3NY2SHCsZCbHi+VHOHTvAzGi/OaNzbU5o&#10;I0M7trEgzBllor/THNo0DpU0+P/Exqp54IxxjO+SEGhpZICwe8X8lY1+jE4mcvJ4O91tKRRkezE9&#10;WcaiiuLk/TOsHeiiujqUArXw6HB7fLTxaxsSGVUQfuKFE8wt1VOuMDc0nSXnzyGlwJVhFc7y0UFW&#10;jvbTMy3uK3IltciXmAx3alqsvPzaE79uqn++/KzN+NPPP/Hu2+/x5edf8d23f9vt/vesequV/+3f&#10;n3zyMcuLkzz33CMSVyA2rrvxEP64a3Vw3Yuzq3jaaQ8ZWfrco328LxZ+443X+fqrr/TqW+/z0CNX&#10;lQV8JK6t+FjsyKgKJq5QaFLmpeK1w8lnB7G5nvQt51DZF0f7Qg4XX16mZMA4NDGThpEM3EKEKhH6&#10;faF7sQvQ/ci96noO+MbYYsnxUxF54hfhgr1c3dlvlzqDHF1Y5B/tpM7igLNxgEuUix73wS/aHQfl&#10;Ap9wBWI/3epx9zAXdrlvVTdwU1axaFu7EWqcJygvSLkiQF0rgd65coXwGNJVAIfvn+LxFw/w5nsP&#10;8/Kb5zn/wBCvvPYQ333/xa3tZ/7pxv/+ti3/R5bfXv3338kzTzxNaUEJ1SUVjPUN0tHQrAIwDo65&#10;tRPMQKCcDKMDNDDc36Ms0ESDMoCxZ3h+coqJwSF6mluEOPWUWKUrizKOxJ+VFK/u0Mu54wc5dXiD&#10;WYl5n/BnXQWwqAI4um9BQXdYHaBLBWDM7R/lzOH9Qp9p85SHQ22N+tkJWjJT2XL4TBUr+3O5/0oX&#10;x061MTNbzLzYf2VfK2uH+5lbaaKrM47KEjeqyjwoLjI435/2nnSOnhtm3/F+bj5xkrfef4oDp6YY&#10;WWilpiOTMDlSSJQzdSqoGYXIVgWzvqliZjYamV2v4423Hzc30q3tdWujGeI3lj9+8CHvv/uBGN/I&#10;B/9Py62f/+CDd+nub2B2tZ/ihgzSSizmHB/DOQNinM2pA0lZfly+fogXX3yQ/NwkIkJ9ePDGRR55&#10;6AoLSyNk5cURkxykzGBrjqzYet0nwe1R4HTEM0xOHeNAQrHREYoY2MijejyK2bPVRBcKTXLF4wn2&#10;2Ljfg0eYPe5RDqb7+yTZivP9CEp2JlKFE5sfgKOfCjPQRaHZAQ8FXWPag3HOn70uW9WtbAmKFSIq&#10;sAdYPNjldB8ufuo66hQByi5O+nkHoVFQkjONvYmsHGyje7TcHE0r70pk6WQLK2e6yWtNILk6jOre&#10;VFZP9HP92ePcfG6VzdOVDEyk8eIrN8zt9jfN38pg/6uXU8dPCoGamR4cFb8P0NPWroIwhkKt5g6x&#10;7LQcrLrfWFfN6GAHA92tNNZU0t3aau7dnRkeoaWmxhR/ZkIiBVkZ5KYlM6rAvCy2P3N0PycPGcH2&#10;1sExhusvTg0KmZbM8Ds90qsCGBdOjXFkbUkhupvO+kpGulrYnBpjy6GjpWL6XAm3nMuPDHPloWlW&#10;1uoYGcujpSOV9q5UpqbyaGsJoqVZrj4aKKd3o7FNSNAQRstAhgpgiNnFWs5enObjz19iaqGBbPFn&#10;cWWkCquL64+t0NyXwMhSEY+8tEbPRDyL+yr5+htj76Kx/Lbhb90awr966ZqJQP/P34nx5C98qyB8&#10;8sIB6nsL6Zupo2WwiOxyC4kFQTSPZVM7bDGnHDQOpjI4X0ZJQ6yY2wNLgi+R0d74isF9FThDLK64&#10;y5EdPLbLhbdJmA5ECzG8o3Yr7DoSk+dE31omvetWrG2+ZDcF4BK8FVu/e9jpdjd7JGDvaGc85PQu&#10;lu3ElHuQ2RxGQmkACSUBxOX5Yee1E+8QD4nfCTu37aTkxGAtSmCPw914+cswYpQJQuzwDnfEXnjp&#10;4GuLredO5Qw3/BKciMjyx5LrR1Kej9Cyg+qWbCxZ7vQtFnHoxjA9iwWkVoWQWRdHdU+2ef6joc06&#10;Dj4wxrGr06webuePH718a+v9l237Pyn+f/HS3/75/rvvmfntkRs3zSPExvoHGejspVIoZO4Nzson&#10;K904PjiTxtoaFUAPI30dNKsYOlsaxfLjzI4M0dnYQGNlJQWZGVhTkiRwsf7ClG5H5P77OKqwOz3U&#10;rQ4wLtEPmsI/urlsnkLdPNhlxjiARq8RIo0o9PY11JjXH9gyM5nG7FQal66PqC1Os7yhVtOZSmaG&#10;C7HRu0lTWzVGeMorAuhUoJtbjKau2YOKOj9KqvworPaitceXutpdQooo5lbz9T7jPPXicR59foXT&#10;1+s4ea2SK48Pcuj+RuFQDtPr6SxulvPRX17ShjL8/hb73wpjP8nxP2dGLezhm7861D9b/n5LG/dv&#10;/fvYmU2Gppq58ehpDh2bYePgBO2jxey71GtyuTEM2TqfQceqlc61HMYPNRInJ45M8yY6zYtkCaqo&#10;3kJZczxRqUIPBfb0Al/iMsXdYvnMOgXMej+qBsMp77cQnG6PY+BOdjjdhb3vTna7b1NI3SZ+t8Uz&#10;RgyfvgdrVzCFfdEUdlkoaIkVk0fIxXfh5uck93ciIMKT8vo8Zpb6CQh1JDjclYBgZ3wM7o+wx9co&#10;JBWBU6ARoJ2JzvUlpTRCmSOcWKsXUenuZJfEUNmcSV59hLpSLT1LeRS0RpNZGUt6UZy6TThVw1aa&#10;p4sZ39/Ok69f5Pufv9Bm+207/v32/B9c/vY1mIv5T73/+++9x1dffmk+9vwzz0iMxsEsfWYB1JTX&#10;kKMCsGbmkG0cHqkuUFdZId7v1tqrwFxNd7P0Mj0pAY9SX14h5EkkLz2FkZ4ODu9bEutPqECGxfXr&#10;HF5bMAtgfd54bEidYVQFsML8xLD+PaKuMGmO++9fNk6lYhxRNsSW5uZ0TpxQpZwaIa84jKxsT/r7&#10;M+noSCE7w4u4GDtyc/1paomnstKDoZEYGjtC6BiIprEznJpGH7q79HifJyOjwUyvpDMpcY0uGKfb&#10;Dqd33JWBaU8uPzrAhYcnOHKugdffOc9nX7/Fh5+/zjt/foXPv/8TX//wCX/95Uv+/N0HeuwpNo80&#10;8vTTV80N97fF2Kx/H5KNjXxrQz/z7MNaH+Tbv37Bd999yXvvv8L+MxNcfWmTG+8eZOxUDdNnhHCb&#10;VsrGQ8nr1NoSR/1QFq1TKQxvFrByfwvHHh5m5mQtFd2R5NbcOuLKL347Rfr5+pFE4oqcSK3wwzVk&#10;Fzsd78HGa5vEuQtH/+04+N2Hc8AOfKLtCbfaUdIfTml/jIolhpKeaDm2t7BqBy6+eyVuYyZnIDnF&#10;aQxPdJKaGUFopBu+ATZEx6ngYhwJMubmx7kKc9zJqIzBkh9EWLonmeW3LoZR2hbDzEobja3FwiI7&#10;2qZz6JjLpXMuj3x1t5C4AOp6q2geLiGvJpo5deEbz5zgz59/oC35069b8H/P8tNPP/HSyy/x5a/i&#10;N5Z3336btcUlcyh0oKuX2sqaWwfGZOQJhfLNE2RVlZUwPtAjru+jVd2gvV7G1dGpLGolLSGe0tzs&#10;W/N5FHaNqQzGTE7jxFWnD+3DOPGVcSIsoyiMvb2rur1VAMbeXv3cr7M9T+xfM3eGbSkrd+PA4Xq6&#10;+lIICrlHbr+Ho0c7WRX61FRHqyV5UFISwvGTgwwNZVBbH0hajqtcP5jqegmiIYTmRl9qat2ZVhic&#10;2SijbzaHsZVCsX8IFa0Kw/OZTB8o5eozq3zw5+d464PHeeGdGzzz1lWWT/Rx7qF59p/u5uHnD/D0&#10;ezd56PX7OXKhnuPi159+/Ouvm85Y/usv7JaB/WY76h2/1sbPv/zEsy/f5P6H1s1z8ddNZLFwrpuy&#10;0VBKhkIIzxF3q7NZa/3oXklk+FCWRC8ePFhMy0ISdWL6xBIhT/QOhdh7zEMXyzss5ghLeJqrhL6N&#10;XS73KSDvxtt06b14hu9UcN2LW/BOglJ2kVHnRVKlK/nt6gDtkcRkuuOt502s0WtcfPfQ0ddEZ08L&#10;gcEuxCvoBobbmWeDC4vzVPbYo/dSJ4hy1++NIqEwAt9Ye5KKvMmuDaB+OI3pjXoGZ8rNad+lnYnU&#10;DGbQNV9ChXA12TiVe0mCjGScYydmefmVh3j+xZt8+dWfJc4fb22o/02LIf7XX39dSPrtr4/cWv7y&#10;ySccP3jE3CM80N0jxKmjIOfWlGirOoBxvqDyQuO0iNWUF5SK8/NJiU0mMSaWzKRkid/KAYneOM+n&#10;MWHNnLwmkRuuboh6/8q8OdPTELqBPMbMziMby8KcfmGRyObXKdDGCJCwx4fRMR9hQj43H13k8MkR&#10;FtcaaW7TLyqOoK4qnrbmNOYXmunszqCoJJC4ZDmRNZCK6giy8zworQ7h4Jk+jl0Z5/i1Ua4+tSTX&#10;7WFooYzJzUbaJwuZPtzMmh47cm6A2f2l9MmdOifzKGkNpmEggqp2X0qFFeunm1k6Xc0xIdKFC708&#10;K/f/5pvP+ODDV/jsi7e1UX8rBsHSz7+N+vytGxji/+XXCvjpx+/lch/ROdFAstyyqD2exEovsoQI&#10;DkHbSSz0Nk83Pnwgh4bJeAY3CxlQ+B86kk39dATh2TsVYO81RZtVFSQx+RIjYfqEO8jx5fqe29kj&#10;bnfy26Fg7KCwakdorIt5CGFhfQI9syUEp+0mRoUWkepKoDDGPcAOR4naNVBFEGRDSJQPW3fejaev&#10;A+k5oQREOhAerxwS7s59e7dh4+bALmfjjG4uRGapaDN8KGiKIVGZypLvpW2YzZFL3UwfaqKgOU5F&#10;YVGhJlLdl0HrSBGZhVEcObnAV9/8iR++/4bPv/izsZW0GtvoN9P4X78Y+24+/PBDfUd/9938evtX&#10;FcSl+88zOiBD7euhtbGJknzj4Jhb06KzUrNIT8ogOyVHbp9BRFAUSZZ48/SJ5fl5cvVhc6/ukXVj&#10;EpvRAebUAYwzQ4hgDqyou0wzMWRcK2BCBTDEviXjTHJz5pFexixP84wP68tsWVku4tLlXh5Q0H37&#10;T9f54MvHePLV48wu1RMVZYclypHi/FBy80JpVhFkCoVi47yIT/AkwzhlR6wN+eWRHLl/ionlejn2&#10;EKeujlDTFs2ywtWhS5OUdcczcaCZytZUiioChU0W0vOdqGwMEv/nU9zgRVljADmFKqgWP6bWLKxu&#10;ZvLqq2e5fGWB1167zLUbG8olczzzwnk+/fSP2oR/26j/fDE28d++1L98/jEdY01EZfkJH1wJS/VS&#10;iNxORIoLI/uKmDldwYi60uBGIXMK/TOnirnwoor40Q5q+wLJE+pZ0h0IU/ZJyvbH088eJ4/duAYo&#10;FIvFjeHIva734hawW6J1w6L39w5RXiiMVgDPJSTBlgBtR4Pj7V12cO+Ou9nrvAvPEAd8jWnN4S7Y&#10;uO7E3nOPMkY8RTU57Hbexnb7HWy324utxL/TaZeKbbc+v79YPomqrmwaJezcxhi6ZSwnLoyxfqaL&#10;cjl/ZKYvWTWJlHenM7hUpe+kg6mFHj7Vdvivl//eNvyfX3788cf/svPy75ffdrL9os7w+MMPMy2e&#10;H+ztpbezi4riClP8ZhbIyCU9JYuYiFgiQ6NVBGlkJKZQX1Eurp8WsxtOv2IObRqjPQfE8quzo8xP&#10;KltuLLGqQDwudDKOGTYwyQjI5hnejANc1BUWVRRbTl+e5P4bczz72kkeeeYg1x9f47QcfF7uX1Ie&#10;RVVVNMnxtliz/RgbrRDipBAZYYeX520Kww7Eyu3cPe8jNMyRmFhHysWW9e3qGrWRdA6JQccLFdAC&#10;xZ7p5Cg4Z+d5klfkSmGJAzV1HlQ3BFJVH0lZldy/Ppa1w608+ew6p87U8PYH1zhwvIWNwzWcvH+Y&#10;+fUCDhxrZW1jkOMn1njtlef5WRvxo4/+yGOP3OSzv3xiblhjMTrCq289w9RqF3l1wpXcAPyiJeJk&#10;N4n/D9R2hjG0migk8RErJyooJigwZvHMnw/wxreXuf7yuD6zJ3Xt3pQ3+JOU70lVUxoeXvbsddiG&#10;u5jfK9JeXcAJG5dtOEu84bHGOXhs8JfYvULtcfa/NWJkSfLDxX0vu2wlfKdt2LuraIyDWXx36Wdd&#10;1QXs1UV24xVm7Afw5z7bbdy7dyfbbG1UCLbEZ8YTlhSMnZ8NWdXpFLdmUtKVTsNoFmtHR/jxp085&#10;dHqA0qY4kvMiSSmKVedJVODPo0ff2cZBY1rJr5jzz8z+n/3jf//y66/7+5J75aWXWJybZ2RwyJwb&#10;VFtRbZ4d4tYokDg/KZ2YsGhSY1Ml/jRqSkoUWuc5tDbPkoLt8c0lswBmR3vZXJ4S7oywoDB7WKiz&#10;JOFPDA/I+WfNAjDm+SwqC5jn+JyZYMvDz+yjttXC3Go1J84N0tadQovEW1wYTmqSJ/UScW15AJfP&#10;TfHyyxd46KFNrj2wxPpmE+0dkSzOF9PRasXB5nY83FQEwXLAKBvzfJCltTEU14djUWiMFic39GdT&#10;XhdBUvpuKmucqWtyFToF0NCcSn5JMAkqptWDLVy4NsWjj+7j62//xNLBKqrbvBiaLhRaNfPQk7M8&#10;9dwh+gZyOXZkgY8//BM3r19kY23anBT32/L6u0+z79Qg3XM5LCvA7r/YyfHrQ1x+fpHVM+Lk+WiG&#10;FkPpmolm5kguxx9s5dH313nj+0s88MYqB661UtziTXLuToprPChvDpOI3XF23E1whDcRxjTpZG+5&#10;vCN2rjuwk5v7iNudJWhX/z04e9tK5DvN42pD4/y5Z9c9uAt1gmOd9DO78dDrjD29dh47xfX2ygtu&#10;5qQ8G3db9rjas02uv812D1ttdhGfkUxkciQ71DkSC+Mp7rSSUh0pvInl3I2DvPnu8xw80ktdYyqp&#10;GaGMTnTw0KPn6B7Op6Ylias3jvKF8O//dbH//7j88YMP2L+xyZgKYLR/gMaaOrm/VeLPuXWAfFIm&#10;idEJJMcmUFNWRn97s5x+3jxXjzHN4cj6IofW5xSCjYPaJ1UAwyyoMA7tW2VuepzpiREzJ8yOGFeG&#10;NPYcD5vBeEvvcCpJGXspEY7USOipac7kZfuQqOAV5b+L5DhbirM9uHhmgpsP7efag5u8/eGDvPfJ&#10;gxw71a2NXsWJU7UU5ruqQm0UmIVJlRG09ucwv6+Fw/ePkFkSZA7NFRvOlOHC1FQRfcPi0hZf6jrC&#10;VSARNPZlMbpYRd+0lY6RRBVjMY8+v8n8/lTGF2OVAYZYP9LBjScW5WTF7D9cyWvv3OSrbz/h3Xef&#10;45nnbg2LfvfdF9x8/ADHrw4yeaCM80+N8tHPN3jr6yu8/sX9vP71GS4+OyhWDqJzKoDH3prnza/P&#10;cuMNhaAnRtl3rZvRQyVkNHgTX+REVOYeEnMdsFYE4R/siLub3D7QgRAhlFeEozlyY+e6nR0297DL&#10;fqswZRuOnlvl8PeqI+xQIdhJ7PbYuu4S7+/CN2wvLn67tO41T1JrL/F7C318ItwVcPcqQ+zF3tsJ&#10;By8XdtjbsN12L3fv3ME2+13YKxf4xHhT3GEluSqS7IZEBpZb2Hdmkrfee4I55bL6xixx/YfqfF9x&#10;Rah489E1Xn/jBm+8/qQe+0ny/9+HOv8zy5dffMHZk6fMHDDa10ezCiA/yxgFypUeC0iJTyEmPIoW&#10;BeSpkSHzapBGgDXm75hnfBb3G91gbsw4988ES9MjQqARNlaXmJ0QyRjnAVUYnhk2rhlw6/yeWwpL&#10;PMkv8qS6JpLysjDycvxoqI6jVIG2RKhTlO9PZVmweeDK2GQxR86o1VwY5/zNea4+usDx871ce3iS&#10;zYO1tHVEMDFTxInLU1x+coMbzxzm5rPHmFxrNk+U2jxkpWcojyf0+IET+hCHFIbHUqkfTODGi4d5&#10;7n1hzrlh1o43sXG6hnXx9/2P9rBwPJ3FI1k0tcfR1q7CavVgat6qzzHJxRtrDI8WsrLexltvP8PV&#10;qwt0jwQwuhLFwas1PPr2PM//6QjnHp/m4vMzXHxhiqGNTPNyo8Y1Bo7d7OWJDw9z6dVFGmfTSKhw&#10;IbbIjqC0bURZHYjJciLB6k6McRYGX4lfzmzveo8ZbI259j5hBrNL/Lb3Yu+mrhDlQYBQyJi85uKl&#10;cOtpI4HvEA7Z4x28F78wBxWMhCzRm3t5Ax3N+fquAQ7mUVy2HjbKECoCVxuFXXt2OOzlPhsbcf9e&#10;nAKccQpyIiY3nMj8INKrk0mvjxG2lfDJF+8pIz3E409c/DXw/8IPP37GRx8/w0d/epEvjcMV9fi/&#10;SfH/2pB+mxk6OTTEUI8x1t9EYW4h1qxcMlMyzQvoVZWWCWvE7qMyMBXA0syYRL9oYs2B1VkOqwPM&#10;jfXeGu9XLpgdE+7MG13BmO48yubiLJP9neZhjlsys8SyVRYS4l3JtQZRIc4f7MtTsAiltsSfOrXX&#10;1hYL7a26bVfAMo517UmjW8Vw8Hgv08t1DE4UsLBWRntvuIJygTi0kf1nO+mfzDUvjDY8W0HfTCml&#10;zTFUaD10foSe6VLGV5o4cW2a7CpfDl8e48FXT3BAeLJ6tIZn3zxH/3QyZx7oZ/Nsk/jbh5RMe/Lz&#10;XcjJs6OzO5OePquygyepKbupqg6juz+NicUsOob9GJgM4PClKtbPlzN7rICNi81sXmkyC6B2NJLe&#10;pWSe/uNh+tYKmD9bx+iRMgo6Q6kcMK7ymEJFTzhFKubYAi8F9XQcFUKd7e8W82+lobWAqbkeolMD&#10;cfbbY84g3em0FXcx+YFjM1Q35gt5tuOgYjDyQUC4DTEKzF6BNkIjZ9zk+g4KzS4+CsFue3B0t8PV&#10;11nit9N72WhVN/GyNc87ZIh/h5Mtu/Vzdr62OPgrKCtb+CZ4EJUTKvyJpnGsjBff/G0W549m3rk1&#10;BCxBfW/s9/gKfvpBsP1vE3uM5dao3a3bp598Su4+Ys7zaW9uNi+OkZ6cTqoCb05GFs21tSxMT5qn&#10;V+9ua2RWwt9cNrh+wJzZaazTIz2szt2a3jwj7l+ZndF7DguJps0CGO/rYIuL690EK3C5u2wlMc6T&#10;ri4r3e3p9LTF0tkYIc7apepzZnQ0nYOH2+nqzaBUAbaiIoTRsWJ6+63UN1vMqc2l5f7k5EqcBXZ0&#10;D0VR3+KjIokxR3jS8nwVGt2p7k00DxVME+Mbx/ROqStYMhwolHgPXpqiY6KQoppwRhdqJboQ8spc&#10;mFlqYPPwIL4h91HREM3iRoPaezIFuX6UKDznZDupgCOoqNf7bRZx4HwX+47V8cBTqvgDFRQ0+gtx&#10;sqnrT2bjUi+VQyGM7M/m0AM9JFU4UdwdQkqlu3nO/PWLXSydajWvjD54sJC0ugBicwNNvJmcaNM2&#10;mGRxdYSXX3uKhMwI9irnOBnTELx2kVWg7LTSQ4jFkz0u9xIRFyD330W6uml8mjvuYnwPfydcvG2w&#10;c9slLNrJTrtt7LbbiYO7gzqIDbuchUFhHniGeODg48SdO+9TgXmQmJeAoxDKI8wdzwgvItLDicuP&#10;0ueOpXagVB15XcIx9oMY4ym3ZkkZWjfumSMs5hjwv03kMRbzU/5WsVpefuFFJoYGVQCtdLW2kJNl&#10;JT1J2VC31vR0c2/w/JTwZta4EEaTeTSXMZw5P2HM9Lw11XlaiGMcybUg959WAazNq0DGRvX8rSu6&#10;SPwKaM67CQtypbEulYaGWNbXWrj+wDybG01MjJdSVxtGR3c8+zYbmJuxCo1s6ehIprM9g7w8H+qb&#10;ErDmBZCY6K7M4EFM7A4ysnYqzLqRX+xMRLSCX9A24jKdqR9KpWUsj6AoByIsTqTn+uMbuJ1IiyMF&#10;tXFYq6IJibUhLd9H4o8zTxk+Ni8MOjJGiQL08at9nLwxyMxqDYVFvlRU+hOXYqvA7E2znLumPUzY&#10;1MPi4TY6p3NoHc82z4mZWuLDwGy1XjtHtXFFxOEYStoiSCl1IzrHGV+LDfH6ucX726joTSIodQ+D&#10;mzmU9UXhEbVXYvNSiH6Ghx+7QFxaIGW1uXJ6e1Jzo8kuiVd43UFrXwVnrhwQytjgKZ7PzE2kqi6P&#10;4bEmktODcfPag5PHHrn9TnMGp6PXbnUBY2eXA3sUmG2EO9sctov57XH0cVEBSeyBfios47z6ERK/&#10;A94xxjRoXwLjg/GOdievNo0TVza4cP0YP/38v3fH1f/by3tvvy1xT9PeVEdTvXEaxGIKs41JcVnm&#10;tcNuIdCEHH7KPLpreqiPw+L+xYlBk+uNyxYZIzuL48Pm/H6D880zuxmHPRrY42C3g11b71CYcKW6&#10;IoL2tkReePE08ysNzC7X89TzJ3nw8Q3a2qKpLt9DZ4sLPe0WBnsLaWpMoLw82NzxlZsv8Sd5EJ/g&#10;RlTkHiLC7iU5yZb4eHGt1z14eW8lJsGRrDK5YKa4Nd6Z+GQvPaeiSPAn3RpGQKQxrOejLhBDY3c6&#10;VnWYTiHVsUuzXHh4mf2nBzhy2biySwcV7eFkF7rR1plDWIyzeS3a2o4QSuv8qWq0UNcaT0GdcfnS&#10;WLqnCglNtKOuK4ehhXrSSv0JTtwjAdmTIFd3C9qloHofYSluNE3kEpLqgl3A3cKeSLLqA/FPdCI4&#10;WUG+Lkndyg9LmpcpdhvXewlL8FMmiLx1lFWiJ8OLnWQXJ+Pt74wlQWG+NFuZKpmYRD91LmdzZMgr&#10;yJlAZQOPEPtfT1PiR2Cch3mo5W7X3dy16x7u27ud3c57Sc5OMjPBHhWMV7iHAq8XPrGeuOn7cg93&#10;Zmy537yk1NXrZ36VzP/5y993gD998D5H9m+I8fuYkHiba2vIz8kzrxmQmZJOeUGBeSCMcTG8ntZm&#10;Jga6zcsfmefy1GqM7U/0d5nCN1azGPT4uB7bEuDjSqCPM9GhDqQm2DPcn8vDD62Tmu5KVrYvFy7P&#10;c/z0KIcOtlJb7YpVIbBAgauiMgJrrpxdzp+SYkd+gaeJQ7HxdsRZ7ImLtsHf524iIx0IDrXH030H&#10;4WH2JKW7kZ3rRZIKIyfXQ1nDUcUTS3CMPdHJ7ubU45L6OHonSiioDqVrPEPBuJ79pxo5fKab/Sca&#10;eez540wtV7Ky0cLDj5whKSOIxBxv0uXcZbURNLfmsrI2QEZBKNHpTuog8UIRR7G3I8Z1cROyjeNi&#10;t+Hif2vv7E77u9hlczd2HtsIlNB3CwWN1Td2N/HGntRcX4KTHHAOuAvfiF1EJnlKwI64+RtcboOD&#10;kMg4mVRAvMJugrs5HdnRZ49+1h1jJ5ZbwF4CI11IzbHgEyLR+ivkKuy6BuzB2TiJbZybulM4SSX6&#10;vJlBOOt997rvxC/SnZS8MKrak9QRo3RbQE1XJTHWGNwjPQhKCFK+aeXt91/hxo1L5j6P/xsWQ/zG&#10;EX7GjjJj+enHH3jk5hVx/ijjcvdGMX+u1Tg7hDpAcoqJQt2t7SYmdTTWM9rXxZF9RgGMmgVgzP8Z&#10;7WlnTJxvXAtgQs8bpzrZEi03CfZxICnKh6RoZ1VSOGODJYQF7sbb/T4a61PIFptXVFgIjbQhNFpY&#10;E+dLZqYHSYm2pKe5mDu7crIl3GQH0jI95eRORETY4OV5Dz6+O4iKcSPQaO/295Cc4kFTSyIF+a6U&#10;lTpRU+1DhtWdkDg7koRO+TXRVOrLzioLpKQhgsGpYg6e7mNwNkvib+PQiQbm10q49vA8L79+iTOX&#10;FylvTaRMYbykKZDiqhBSM8JpbK8kLM6VjCJP6rtixdR3ce+OfyRWwXPz6Agl1WnYe9yFozqSnQrT&#10;GKbcbncne/Rz2/feiaPnLiKEcMZktIQif1JLg0nI88ctWFjitQMnBVIjB3hHSNwyjt3aVp4qLq9I&#10;Z6KERcn5MYQkGGehCyLYKAp1Bg8JPi4twjzZrrOKwy/CSUUi3vfdRWiKD9a6eOILhXG5QYQl+5FT&#10;lUCWspW10kddTLfVEWyem6Vrqhl7FYifxZfUoiROXjzIC68+IdH822X6/38WQ/yG8I35Qb8txt/2&#10;wrOPs7IwzlBvO0211RTkGCfHyjSzgDUtQ4/V0tfZSYtujZNlGRfGMOb8GEI3TmUy3NnKWFcb4z0d&#10;jGnd0t6aRXlRKGmxrsSG2JGXEUB2ii8+Ljtwd9pOQMAu7Oz+gI3t7XLH283d+4HBdvh4bCU+Wm4d&#10;uYN04UJEqB02e35HhFp3eLQjrq53Ear38/LbqQzgRWSIG7u3/xOhYTYUFYepi0TSUBtIXq6d8GCn&#10;cMeDkuZ4uqeLGVmpVRGEYRWeNPWkMLleTdNAkkJsM6+9c5kTFzoZmUk3L5V07tF5Hn3nFGefmGJy&#10;fz5toylEyd1tDZzK8KV/0srsWhnhMY7YO2zDP3QPU0ttnL2y33Rje7n9Htd75PrbzQs87HG/l/t2&#10;3GUOXXqE2hKZIfeO260i8CC9PJTITDdcg3Zi475dhbMHzzAn5QXhiIzDOAWJcb6dLAmypbeKwGg3&#10;81SExgQ21wB1CBWUd7BxIIszrn52JgY5eu5WyN2Kg98e4nJCSFdHDVHReUU7kV2doMxSSkZZMJFp&#10;9qQLGdsnChlbbyFTZhSZ5a8uEExcdiij8x388POtSWR/Rw3/Ry6G+P8eff7+z3n7zRfZWBHLD7fT&#10;1WZMissmMzWd9MQkYVAy1WXldDQ30VJTxUBbi7kvwJjgZpy2fGqgx7xY3UhHi8TfzpY6YwJWV7w4&#10;PoYCfbEdTXF0NcUSrZYc4mNPkL8djvZ34ux0L37GWYLVjh3s78bF4R7CgiWO8D3ESPAerttxdbqH&#10;EAkmWgwe4LeNWIszMRaxcLA9aakhBIbYEissSMvwIyXVh0Tdj1KYtMTZkprlRnNPKksKqstHuhmc&#10;q6BR/65t1+cZy2d0oYSu4QROXZnhzY8f4f5rg1S3etO3mMfsqQ42Lg+xdr6XdnWIjikrXhG7CbTY&#10;KiSHsP9YK9n5gdx99z+xY+9dxAutajqt7HXdyk6HWyiTXCzc6koQdrizy+528+fu2fN7vJVDsoRS&#10;RZ0WshpDzeHPhCLjbM9bzYNXHH1sdF9mYJw/M8IWO88d6iTGzixlmoxgOfxuYY6DiTsexoUmAhyx&#10;E78bO8DcVABOer2Tr60wa5tZOBEq2EirOox+r5cKNr0insaRcgk/kuAEddjqKBoGc80L8uU1xZtT&#10;HYoasqhsyeLomX18+/1f/yb+/8OL4F8uv/05b7z+tIJwJ9OjLXS3GztYc1QAqeoAKoCkZMqN8/zU&#10;VNJUoUJoqGNOgdeY1DZknKZ8qFfCb2OsW+KPFcIES7BdfXn09udQkOdOg9psUYYbAS7bCPayIUCO&#10;lWDxIicjUsXggK/XXvzlWL5eu4iP8yQ8xAGbXb/HQ60/Id6N2FhHwkJ34++3lcgItfo4d7JyQ8nM&#10;D5MgfMwLMUTGOhAUsgtPz3sVkl1ITnfEWuguzClg7VgX0/uMqxpmMrFcwexGA2cfmODgqVbzbNH7&#10;zo1y8ZFpxhczyKpypqAtmNaJbDqm87HW+jO9v1oht0QBUZ8/ZicHj/eTXxLDP93279hucxcuAdsJ&#10;TXZVd7gXO++7JHwfynqjGNpfaJ6L3z9ip5k9HHzuwS1sNwXtiTTNGefgLKFhNp7ygVDy6kMIirNh&#10;j8c9bHOUc/vYmtfHyi5OksCNPbfb5PrO5s4sZ5mIqzF1QYI3pj24SPDmKmNx8LbBOJu0rband4Rx&#10;5jVfQtK9iS8wpi+74BEhHCyKlOPX0TBQRrbYP7XUj1hlraSSINqnKpjc6JFZNDAx38Vn5qxNY5FU&#10;/q8Uv/H/n3nt1adYXepjfKyB7s5KheAM0hJTSVUHSE9MpNiaI/FXaa2grboK41pfRhge7+80T2k+&#10;og6wJcsazY49fyAqSS21t5iyMgv93SU8cHENS9hO/L3k8EFOeuNgslLCCJZzeXvIzZzuMzEnPc1f&#10;ATiU2CiFSYvCrtjdYrEhMPBehdw7sES7kJ3hT3S0LQlJbsQkuhAoQUXE2BClAvAUc/sF7CBNzp+W&#10;ZQx9ujKzr5aOMau5U6x7LIf+6UImlirpGsrgwJk+jl+fkXPH0dIXTVGLNxW94RQ0BomNA4hVEZU3&#10;WHjkubNkl1jYavOP5EqQ/nLe+3bdhrMQxJJtiMvHPEltWJoD1oYAulcz6FlNJ6VcIdzqSkFtkJBH&#10;ITdUBZzjSeVIGh0bubRvJDNzuoj60Ri5b7gCri33qTPusFd49txL/5iQJNfCHnUUdyMIy+33Ou/A&#10;3n2POcXBmNRm7Nxy9NTnSA0zT5y722WncoQtjuoEISl+Yv8UStus+pzBuIfaEJHpT059Bo1D1VR3&#10;55jTq9PKvKjoiiCvLliZJ5WTV9a4/sgpvv7mt9ONGyL5VS6/YsTfo8T/Dcsf//gSGxsDDPSX09JY&#10;ogLIJi05gfRkdYCEFLMAmisl/qpKWo3ToygHTMn5Jwa6mOrvZku4xLnX9g4Ki1LJUUjLyo2Rm4ex&#10;IBexZrji7vw7QhTUkuIklCBnObobNjZ34OJ4D+6u96kTbCc8aCvRKpRsIwQniU3VNVIUhCMi95Ke&#10;7kd6qpdQyMAbOxISnYRDtmaRxCUYh+6pgwQrFMdK+FZvMiXKht4UWoaN+ejZpBf5kqhAXN2aQGVd&#10;lEJwiB7PIME4zDJ1DwNLOYwfriGj3I9UiTRcv8fd93aGZqspFQ7cse133HHvbdy+9Z/E1nfgE7Wb&#10;FAmnWBiTWBqApcCF1ulYZk7kMLyZQ3ZdoEQVRcdMGikVHjgE3Y5H+C6ihSNlAwk0LsYxe7aY3rVM&#10;yrpCJcoAbDzv5O7td+DqaWsOacYmeuvvciIo1Eld1RUnOb6jxx4zJO92VMZw3s5el+0kZcZQWG5V&#10;vthqFs9OI5PEuNM8VKW1EmtNsun+QUkexBWGkyxjSi6NoqgphRuPH+fF187RP1rAqXOrvKjAe+WB&#10;E+aRbLeWWw5p3tPdW+v/fQXw6afvcPTIFH095bS1lVFcmCUEkviTk0mPj6MoK910/q76OtqVAybU&#10;AeZHjFOVK/CmZYVQVJiqH7bQ2V7J2v5Jduz+HcGB28lOcyVRPO9g8wcC5JjuLvfiIse3s1dAtL2L&#10;AH+hjc/dRASK7yNs6Omx0taeZg535hT6U1QeTna2P9lWP0LCdxIl0SckO5JqnL0s1o4o4+qFWoMj&#10;bfAJ2E1Q+F5ySoOo7IinaTiTut5UwpQH/BWqjdMfltdHUVDjR+tAKtX1caTluDO8WkKdfjYyxYFU&#10;OXpmrhdpCtHphW5EJnlx947buPO+27hXf5NHqLCs0JX68SQKxO5+KXLffEfaZxKYOJhHRWcCe73v&#10;JqPKn7nT1bSoAHzjtyvc3sn2PXcoYLqZpyJsmo2lZiSa/KYAaodiicl2YZu2kYvcPSrWm4IiCw/c&#10;OEpqSjDtraWcOrFGSqbFFL/RBXba3afOsB0H1z0Ehnvj5m3PvTvv4J6dtwvTfNk8uUReTZpCdgh+&#10;ykWhqb7U9BdRM1hIXH6oOeT57vtv6Kv/kc8/e48fvvvCvLrKlatn+eij901RSObm/7/7/js99iF/&#10;+fRj86iq34rgVlMw/vfPR4h++fn/jOFS85P/Ol3j228/4uzZRXr6SujsrKK8JE8FIPEnxpKeIDrI&#10;yqCjrob+5kZ6VQSLw0PmNbu25OXH89KLj/PeO2/oSzpIV3clWTmhJIuJ0xPtSYoWk7rcRYjCarQC&#10;nbPD7ezecyfbtv4eLyFRgN+d+AhvSosj2XdQ7DlaqlDrQLR4uLgiQu/lT0q6B6Fhu/APuI+MbLmY&#10;iiNcXSFGwrfE2uAn9vcP2o2n370ERRkXfc5i7f5hSluTCVBwTVbxGOf8CYnfTVKOM+19GeQWCrVS&#10;nKnpTsCS6Yxv6D3EJrliLfIhp1z4ELNDjnond27/vYT/ezyD1aGSt9M0nsDUiSry2sLxjNtJgvi5&#10;pDuMrDpP8fVu7rb5nXJDEPOnJP5pFV+GLfZi/+3qds7qciEptuQ0+ZNe6UVSgTpIW4QwJUDcvhUX&#10;z51UVFnp6qqSGD/Xdn2Cr74yphL/xPTsKHbqAPllKtS4EO6+73b8Q31M4Xv7O5Kdl2hOhItPjWZ+&#10;fZrYrDCijGnTaT7EWEMp68jT74ynqqtASJbKgRNL5hf/98tLLz/P62/cOjuzsRji+OrrL+SOH/HN&#10;t5/rs3xuFsAPP35vqPzXn7q1fPvXz3j+hYtcuTLLBx88wY8//9cHovzbXIy/40f9TZ9w7fomg4Pl&#10;dHdVUF2RT2ZKPGkJFhVALEWZaXSpAMbbOxhpbb01nz8mwZmzl+Z54uWzPPbiUZq6Yrl4fYrRiWLi&#10;ouTWwfcRJz4vK4+itCSUeIsjoQpydvZ3YbNXHSJglyn++toExicVMFrTJXhfKustNHdLpMVBxCc5&#10;EhK6i6goW9P1Q8N3aN1FdpaH8oHCs54LCrchTM/7CqEKqqPF02nmcJ5FuJFUEExCfgAeYcoH4VvJ&#10;KvDF2eM2/IJ3iZtdSMxWJslx1e9MIqckgLwqD7H9bfy7f/z/cMeO/0RMupveQ4G62oWB1WzaZlNJ&#10;q/IVRoQRmOZGYpknZZ0x2Pvdwx92/HsCE3ZT3WshrdKT9KoAIrLczQPUd9rfLTS5E099XuNq6j4K&#10;o7G5HuLuMELinLBxvBdb+3tp76i79b38uhhGOyvxB4W5E58WSURCKNv2bsXLX1hpsL4QaGS8i6r6&#10;QuzdtpqjQP5R7kRnBhCSrKJP9iAiI1BrmLpTMeXtuXQM1/Pp57+GW8MAtRpj44awjXOZGp3AGBv/&#10;6ee/nfvou+++5suvPubHn4zHfpHgv+W555/k0rVNDh3rZGk1h30Hcnn0iTW+/Pq/deTXv83ll1+M&#10;U68bxfoFzzx7hqmZWhVAMbWVeaKXZDKTlANiLaTGRNNVU8Pc4ID4v50tmye6OXqhj6VjdayeqCWz&#10;0NY8c0J7VzKxMbtItOwhwbJTjG5DdVUU2emuKoRYidZTgXYne3f9jtDAvbQ2iq1aMmloUNAoi6Si&#10;LpappToaO5JJUxYIlrsbwdY/8D78graZR32lpboqG7gJbRwlCm9zONLAII+Au7FYfcksi8E3yl7u&#10;pyxRZFyhxRN3CTQoajtR8coNiW50DOTQO5xCY3sow1OFlMi10wodaOnPMC9fFJPmZI79V3aFMLJa&#10;wNjBSnNkJ73MneK6CAn4XiLTbUgq9MbG62622qujqTATrJ4klfiQqYwRU+SBT+xec47+VmHUtl1/&#10;YLcCrYNxDp5IW8KSnfANs8XWGASQ+Hv7m42vxPhezOX773/g8OF1xiTw6IQgohPD5PL2+Ae74OGt&#10;wg+xo6I6ndBIFz3noW7nbO499ot2UtbwI7silgihj5fymXEG6uIWtfHxWk5eOMRPv/zX83neePMV&#10;Pv7YuAiF4Yq3praZ//3yE3/86BUeffo8F66dZnCqnYbuFJYPVDC3XMTDjy7x3vsP8t1f/6QCMYZM&#10;/y1nBONzGZ9Pf6OxDX4xxG+sX/P6mzdYWGxSEC6lvaWEvOwUuX8c4f6+pERH0tvSaF6pfcvG6W5W&#10;DtcxvVjA1HyxsKWYyppYchQe42N3YoncSmGeDwUFQWQpyOYoaFpiHHGUC4bqy3PSl+3mtI2MpCBK&#10;8iMozgslOyPAHMasaVBAbE9UUI2jrCoJT98dOHneZc5tj4iW4OPsKa+IxlsO7h0i9pfz+4dsw9H9&#10;NnOY0db9LoxrVUVkqEOoGOKyJICA7fgIYcJUmKnqHB19WSo2D0rK7Smt8qJZDt7SF0dFUxSji5Uc&#10;ONdN23gyDUMxzB+rYfpAJV3jicIjG71+N0Vy98Rce7n9XjzDjItC6DN6b8M9cBex+b5El3iR0RhO&#10;qP5uJ59tbN2l/LD1Nnbu1eeTYzv5qFiD9uAZoEDrvoP45GAGBlvksr+dtcBw3594+aXnmJ8fxcvX&#10;Xi7fQbrCblpGBC1tRbS3FzIx1UJeoYWW7mL6xxvxUUEESezTK8O8+c4L1LQU4hK4G1+LE/l1aXL/&#10;TNpHy3j1rafF9d/w+ZefyMlvnSbk2ece5elnr+meIQ793xTxb5jzVx556oR5aae6nlyWj3Zw5Fw/&#10;Zy/P8dTzl8zAbHQO46Sz/7YX4/Ppcxpn/TaFr2LFyDTf6P5X/OlPT7Ox2U1fXzEtTUXkZiURHuRP&#10;ZHAgVnWD/pZmthTUhXLi7BSry528+tLDeqMfKStNFOPfTVTkfXL/HTTUxjHQW0pGqg+FuYH4+tzH&#10;1vv+M3sUAp0ct7FD/Opscx9leRGUqQCS4+TQbncp3HqQYfWRIDzV8h3xD3Mwz07gFWy0+jsJCd5B&#10;ktq6d7BxZuKt2LreiZ3T7eLgbexxvN08lXdguD0ufvfhH22HT/huOacH5bUKgwku5uGS8UkuxCXs&#10;IjfPXp1gu7KAJ3OrVaTnexCf4cD8/gZ1tDYGF3Lon0lkQEG1pNiGjPSteu09ZBY4UNli7EASfkXb&#10;mmdU2OtwD26BNuo4Cs0FnqRU+xOYbJxDfzu7He/B2c2W3Xvv1WfcpgC7E2dvY0jT1rxSunES376B&#10;5r+dGsRU3627R47sIy42kCcev8zpk/tYXBjlk4/f5b33XuXVV5/mlVefoL61QIUZQ8dgBan54fRP&#10;tvPIkzdJybaQnBuJR4iDkMiT/PpkqrtS2Tw2ydvvv8q1m2d59TXjaK2f+eST93jplSf56JMPxfzG&#10;ad0N8f+V1958WsK/zPlrR0nKC6G8NZtz1w7y3KtXOXd1k1OX1nj8+fNcuXFEAfldvf49Pv7zB0Ip&#10;A6GMP+K39V97+e1zGOI3hG8I3rgQx9f695f6rMYJeb9R93uewaFS6uszaWwoIDZKCB4dTkpcDDlC&#10;oS0h0TtZXp4gKSmaN9981XzDGvG7t+/v5KjBjI6XkZqiMOh4Nw5778TZ9S4iY5xwctnKH+74D9jL&#10;9bdvvYOd99xGslCosylbzh9EoFwqxDjbmOvd3HX3v+O+Hf8gkWxVS5eYve6TeP5JIXeXWr1E47dV&#10;rCvk2P2P2Lvcg7vPTiHEnbh6bZOYtuGgwL3X6Q5c1A3iU7zIKwlXcIxSUNwpjNotnLqHqIidBAXd&#10;o8xwF8nZzsou8WTlu1LXnsD9Dy5y6GQ71ZXOlBWqULL3Ehz4O1LT96pb+NHQkSS8uk9Oq3DvuYc7&#10;7v5H9rjo30nOxOR7k9saSMNEOpEZrvhFOJBTmMxuu7uFPlvZbmvc3oOL8MXNaweOrveYV5z57L+c&#10;LeGWWL795hteeeVpnnriOn98/y1ef+0VPvnTn/j+r8aXd2v55usvqazKUZdMZ/3oDHHWIMJTxftp&#10;/niFORGRpNwT5GTO8swojSU2x52R+Ube+dOrzK8McvOR8/p18sLvvuRDFdWG3uOF1x679eYytYee&#10;OcnYRh0V3WlkV0fRPlLBwdPLvPfxK7z0xoO88OZDXHn8MA89e1ivu8jx8+M89PQxPvjT67+K33yj&#10;X2//tRbj9xtdzLhVUWPwvtFlDfEbJx42TsJrdMBb919+9RrDo0Ld8jga6q2UFmWSmhBDqiWKLWFh&#10;bsRGhssNc5ia7eHMxUXae7OJinMQUhTQ0pFLmOG+9nfgaHM7oaF2WMXSfsaFFGzvwdFpJ3ff9Tt+&#10;/w//HrtdtwuTnInQz8dY3EnPDhXqCJ3ifPDxNy6m/AfhihM+Qgo3nx0SzDYJ+j7sXO7A1vFO7lU4&#10;tXO+G0e3e7UKK9QF3P226/k7sXW4HT+/u0mSQ8em7CGjwIfoOKGIOoy3isnYm+znc68KbhfhMTvJ&#10;VgewFnpQXB3G5Eot6weNE+5GqHvtINayS3+TUCvwdoqqgs2ZoAlp9lgSFVoV5A3x32dzGz4WG6LU&#10;QfK7g1m90klxR7RCqHEBOXt2SPQ79fdv3XOb2Q2MKdH2nvcRluBKcWUsf/7zr1c2/20xuPS38Knv&#10;7geFzi++/4T3Pn2ZZ9+8zpVHjsp1Lyu4h1NYnkFxTZ55NXWL1YsAdTlPmYajit1LHTQo1lM5RR2p&#10;KJDhhXYee/6m+L1Njn4/b777DuevnqJnvJqemTyWjrTz9IsPmyfxuv6UxH+glK7lXCr6k+maq6a2&#10;P4/2yRLGlutZPNxP+0QJC0d72HdqQI8V8+hzh/n6218L+Tdy+lddfhP/rfU35zcd3xA+n/16e+u+&#10;8dxzL55ldKqEidlKevpKqSjPEqZb2DLY34S93W00txXIAbMpqA3HuICycf2s9MJw82LJ4bGuZFlD&#10;JWpHsxCCgnbgKyTx8bFn+/bbuO32f+Cf/uk/snunkEXO5+m5lbgkH3OOfnpWONm5FiGKu4R6NwGh&#10;hnh9CDDmrjvfYTq+g4uEpOC8Vd3B3hC/3sPDmC/vcJvw6F7sJMQo5YLcNBuKrLvNwxaNEaSwMBuF&#10;7q2E+tkQo5AYGrzXnF6Rmu5OiIJsapaT3N+bLBVKcUUw9U0RlJcrbKqT7Nzze4KjHcyRIEuyA7U1&#10;UQrgnrh678bFw4ZdxpwfiT9U71HYG8rcuSby28LIqvVVWA5ht8Lttt13cteO3wt9hEMKw7YSv4sC&#10;/dRCqza6MXz4Hd98+y3f//C9xK4v6lfT/FFu9eJ7j3LssUVWrvTSPJ/K/NkmRg/VMLpeSXlzPI4q&#10;ZDsfoWGaA4mlfkTneRBpdSW5xF/h3I+EfH/y6hLIqU6horUQa2UK+dVW8ipziUwNJaU4iJpedT/j&#10;zHpdGcwf7GNis43hjUp6JWqrsc+kKYm8+jiqelKo6UugfjiVpjF1ns5EKjrj6Z0o4uDJSeWJX8X/&#10;r2365mIgnLEvwhC/cUC+kEwu/wuf/7oa4v/bfXT78BObvP72OV5+/TRjk+V0dRdSU53Nlth4dzlV&#10;GPXt6ZS3JNA0nE2tnL9pMI+0sghyFVYtmZ4kZHkTELyHoGAbfCVuL2cFQ7vt3H23hH/bf+DebXfi&#10;JARykZC9FGyDwh3wVggMi3KViO/R88oItn8Qymwlu9hCsFxtr/Pt2AmjbOxvZ8eO/8xumz/I4e9k&#10;197fmbhkL/TZq27j47Eda7KzgooN4coinh534OWzVex9t7KFAre6QoDPdmKiHAkVBgUFbCU2bi8F&#10;xQEkGVcpTHIgNtGe+FQnPRaCq1z6tjv+PWHGtW8VpiNj7WitSSQ1zgNHjx1y89vZZX8nfhZbwrNc&#10;qBiMoXEyjdBUe3Ib/Umv8sbRbyd37riN27f/gbt23slWBeCIBF+F5Ttp7srl3KVD6qC1tPdV09Jb&#10;zeKhWTZOLPLEKw/w0EunWTrTyvKldmoUxjuX8hg/WktqfQCzx2uZ2CihdSSZ9FJ36nW773IPG9d6&#10;mTxWq8+RSttMFnUDVqLUFaJzXIkt8CY2L4jO8QZqukv03TUystpCoh5PUm7oma7CWhNNYmGYvtMo&#10;MqtiiMr2oawjU+9TQEl7qlAokaaRDFaO96sD9NE8mGkOOQ9NNvPl1//1lIl/veVv4jeQ5xfT9X9z&#10;fGP9VOtftBrDwMZFSD7hocfWeff967r/Z9586yqz8+oA6nhb2vvzyZJI0goCsFaFU9Ri0UZJpmU0&#10;n8LmRGp6sihtSaSyLZnIRGdhhR2BfnvYdd8/sWvr7djY3MNtd/0H/nDXf+Kue/4Dlni5utDI35ir&#10;LqE7ugthXLeybefv2L7rn9hjJ3b3EPZ478RewnfQaiuHd3IW16sD2SpbOLttUwHtwV0MvVOF4C1h&#10;W4wTQXndqS5xL3tVLLZO6goe90i4rgQE7iA6xk44Y0zDcFZncKO0OIzCQuN8onGkZLmRYE6cCyBX&#10;jhkaupNwhWcv/zsIibMhM1s/VxRHksVHn203u2zvYo+TPof/VsJVPDkNwUTo9bb6/WnlXpR2hOER&#10;JvFv/z23KezfufMu7t1zp3nGhpomK9GpLoQl2xOR6oglx428hhgqezPMiXezR+voW8mlb93K0v0N&#10;LJ5p4vTjM7rfRd9GGQ0qstrheKYOljK6L4+BfTkMbhQwslnE4HoeU8cqaByXyyukt0xl0yOEaZ/P&#10;okXvvXhkkIaBcsbWRylpS5Prh5BaFElley7JyiExmZGEJhlzh5Iobs+krNtKlURQ3pOtzycebkvh&#10;1OVVvvj6XZ58/gJj87Usrnepg/0m/n8ry3/L9X8T/y3h/yLRG8KHP/LkMwcV4J/RfaOD/YlP/vww&#10;6weaJf7hfPwkhOBoe6JSnRXqnEkQJjQO5lDUFE9paxLlbWqJA5mklQThGbQdD+/t5vyee+79B3bv&#10;vl248p+5e9t/4r5dvxdixJFbnkRsVihhiT44GAd4C2OMMxD7BTupCP7A1vt+z65dt2HneJcELqaX&#10;+F3k4HYS/m4bw+3vNufDuHrsxMH5Xpwl+O36He4KwNGJbsRleJKaG6jP7EiEuD8hzZu27lwyMv1o&#10;bko2T2iVluBBZYmF6tpE8kqDmVuvxZJkKwTzxZrpRLbYP8dqnH3tH5UX9hIgdNq9+3c4OtyhPGMr&#10;/Nljcn9ggnFdLBdsPO7iPvt/IjjBVpxdLryIYrvd7dy9Vdgj5IlI9RZGpNCvAFovVy5ojCG5NIC8&#10;llgymiMplrPOnmgy9xw3Tyew70o3p56e59zzS9z/whoXXtrPjbePMHW8gfEj9Zx8bJabbx7kzNMz&#10;LJ5roW08Vd9FIANreUzq+fJeixCmlCsvrnP/M0tceGGV/VcGGVprkKDzVbDxcvogkguCzeMEEgrC&#10;CcvwUxHrsdIYPZ9ORGYIeU0ZFLVlklgcQ1plPLUdBbz/gTHwobj45Yd88pfX+emnb/6NII+xGB/k&#10;lviN4U0j2P5N/IbrG8I3HN9w/o/56ed3+OCTa3z7nfE3GdeDMKZ/GFeef5It1soIses/KJjuIkAh&#10;0D/S2Hu5k4zSQHIqw8WSoeYezIJmC2mlIcIVB+yFNrsU9O657z9IsLfjG7QXT3UD70BHgmM8CRPT&#10;h4r5g2LcTYxx8dxBuDpCbGoIviEuBIS4K7za4SBcCQtzwOFXvNm5+zatd3Dftt8pAygE299rit9W&#10;gnRyv4+YFOFXjo/ZlYyTsGYUR5JeEIG1OJbCimQVx05SMwJUCDm4u95JWJCNhL1LOeJ3NLanEJ/i&#10;QnTsXrIzVeih/5mKEg9h2u/xU5G52m/DV0VdVORHcJgt92y7jX+88z9iI8RzD1KXUhHbqYjD452w&#10;loSQURiq7nAHu+z+kcCo3eTUh9O+WEz/gVqG99dJgGkklPiQ0xwlN7cyerSew4+MMHa0jM41K9Nn&#10;Gjj62CSrV3tZf2CYqVOdLJ7vZuZ0G/uujUr0K1x8cZ+KYp3zL2zQMVPI5MFaWueyqB4ywmo+jWPp&#10;rJ7v48wTyxx5cJrzzy5z/rll5oRUWfWRyizuxBgX8s4LldhjSasOx5IXQlhaoBAuBL+4ACIzjSLV&#10;Zy1KISonRs8L8Xrq+eavxvDhv1wMwf1rV8Fvrm8MJf9L8f/m/BL/L4b4P+Gv37/GX756RI+9o39/&#10;oPV93TcK4H22ZFQE4ep3L94KsYERO/AOMYbtbpeQ78MnaCtRcr7oRBdShRBhyS74hOzCTl+6gSgR&#10;FhcCw/fiH7YXj4Cd3LX9P946LjVoF84Bu/TYXnbb3i5nvMc8W0FovD/hCQH4hbriKKxwsL/NLABb&#10;+zvYISy6575/YOv237FNIdIogB3qJCb//3+Z+w83Kct0WxjnD/hd1/lmRiV17q4OlasrV3XOOeec&#10;abqbJueMkgUDQRBFRJJKEBAkSk4qgiiYQJAgSM65e/3W/RaMzux9ru+cfeY7e0of3q4c3nWve60n&#10;3A+lU1kDg4caN68+CiNnNlLDFiGF711OJsuvTENMmlsxoDEpFqWgVHyCEfHReko0FxISDCiUkdg8&#10;G9JStCgrMqG5wYQB7Q70anCjOIuPibQhgdmnts5F2aWFNjwMAWF+MMj8f8qvtDQncnOiUEpAlVdR&#10;a5fHMzvoUdSUgFGvN2H4zDoMfa0GM5YPo6QZimGv1RJsGZjy3gBsP7Eci7ZMwqi3mEHZpi1vxesM&#10;gve2TcTMjwfh1RWUO/N7K2sGxi1swdubJmLF/jfx/s5pWPnlHKz6YgFK+yVizNxGrNgzA68saKbk&#10;acL4txrRMCKVvqAWb60cjZV73sbirTMwfVkf+pRy/lYJyj6/BcyU/SaWYygDsn5oMYp6ZaK8rQjF&#10;vYuRXV+IppHt6DOuv1IOpbJ/OSraS7F6/TI8eiR95gI2ufw76H35BAJ80frSy3OfRwH/c+D/CfzP&#10;mP/OvRO4dE30vvS+PQe/59jllbdbUdo7FlWtyRgyngw6Ih/twwpR3ZyIuBQayzQ93JEqHi0ElgGx&#10;iaLhQ9E6oBh9BhfTvOZSCunZjEoAyAipNBm0cscb4CIA3XHhMDrD4OAxPlOqHJuVwaDYBLIpM4fF&#10;FgC9wYfA91NmlGqVvwPI+Gp6Bg1SKcvKm5PIYKkYNKEGFc0JSMjSMKPomEWiIHtW+WtpmCPCmZmS&#10;EZPOzxFDeRZrRnYas1GqGzEOf+Qm6VFMQ1xb6qIkSsLwwcloa0hAaVY0rPQvamF6Sh2zPQzxGVEw&#10;MxuodJRbzFwN1ZmoKEtFTm4MouNNCHcFwpUYipI+Seg7qRLtL5dh3Jw2zP54PLX5CPQek4uX327B&#10;0s9fw8T3B6IXr2dUh6NuSColUBGmL++Llpfz0G9KMVomFKB2aBb6vFKE1skFmLV2FN6nLHpt9WCs&#10;/GI2Pto7G1n1TvQen4fFvH36kv4YML0S/aeXYy4zzStzGjBgfC4zYgt9wniMeKMOg2aUYNC0cgyb&#10;XoM6vnYjs/ewGY2oHVBAI5yLXkMryfKFyGsqQH7vMrJ/Axa8PwvvfzQXfcf1Una5+enUFwS/9KM/&#10;kxr//djnRxDwP2J7Bv7Ofwa/p3nA/zvBfxzXFeb/A/wdOKe0LjOWDsIIslb7mGIGQBIGja/E+Jkt&#10;ePmNZgweV4z6thQC2B8mqxc1fnfKEV/U9ZLyIDXIL49Ay6A8NFNTZ5faUdmUzKOU35MiTgyS5HBk&#10;FMYiggZXugZlJxMrs0BErJFZxY1csmh+SRwsjgD6Bh8lCOzU0RZ7kNLzIwFSUBqLxBwDNTW1d20U&#10;+o4qQwNNayyBFxEVgiia43AGSY+gF2CLNCGHplX21IqJ5Wdw6uG0hCHRqUERM0IF3zOfr1lKOdSL&#10;3mFgaxbK86KREe9EZnIEslKi4XKYEKzxg8Wt4XcOhY1BW1REmZZsRTSziTPeiIhEK0yRoXAxY7qz&#10;QpFb71JANm4ODeiigeg9LhcDp5ZhMmXQ+AXtSGtgZinkZ8rUIjZHh6xqO6oHJiGl1ILsqggycSLS&#10;ypxIZEaqYEDO/XQMZn8yAv2mlRLsr+LNj0ajiAHfQh8x4e121DJbVw7OQmHfJHy4ay52fLME/Udm&#10;o21YFoZNrkM5PVvfiSUY/3YvzF41GBMXtJLR01BDzybZQBbJlDTnI60yFVmUP0Wt5WgZ0Qd37l7D&#10;0W/2Yv7iV7H/8BZcvXYeDx/+sR/Cv8PleQ+P9N8r/fud0r//h+zx9PA8Z/7f8eDxj7j/+FveJ3Od&#10;BPzn+LcnALpM/2AAwV+NQa9UYABNUmF1DAHsQk1LEq/n0wCVK4Vk88occLkCaE4D0dCWQdBGkwHV&#10;yOdJk96i1iE5zBbJqGpMQRGBlZbnoCTJQFZxHAFPIxuthSVGC7XZFw5ed5HRsymbKhqyaVqTlNHc&#10;cLt0dwYyIxBk7jBYbSq43WokZZqRWmglsF3Ir4lAXoWT7005Rfa10w/Yo9QwUDbFJ9lRVJaC9Mwo&#10;uB06GA0BSE2xoZSfpbU6EVGUYLZwFbMAtXuyA1WFEejdmIqMDJpdZpqGymwM6FOJgoI4JMZbkc/X&#10;KSfwXQyEEGOAslOKLESRkuQ6hy/lnQZ5DU4yaCQah8ajbmAUSSQN0xe34p1NL2Pw67XIqHMjPt+I&#10;nMpItI8opZfKQTpBn1ZCWZhlYiBpkCJyrMCOuAySAj3J6LkN6Du5mAY1hlKqDmX0IcllkSiWPQaq&#10;ZJ8uFzKrY5FS5cYYBtc6yqKRE6sxYFQReg3KRj3PRxMDof/kQgx9vYj+gGQ2txlDp1aimY/JrEhG&#10;XDZ/8+xkBmI2g68AFa0V2PfFQTx6eJ+Av4Hbt6+i42mHMi36v39ym7y/5zPINA2Psf1jIMvTPF2c&#10;Sg9P52W2K7x+CXcffY9HT3/k36LzJQCeZwCCf/6aMejPdDv+tWZMmT0AuZURZG4jja8ZpU2RGDKh&#10;CFPfasWISdXIyqesyCOb51oQEuoFuz0YOYUyIc2Mql6yx24daptSUS7TIVINyMyVTRnscEaHUfYE&#10;wJGgVQpEVffORGlDEkrqkpFZHIWswiilzz0jz6XM64kmu+qN/lCrKX90vkjPJitmGlFYEYu0fBs/&#10;m40BFIQCZpVsSpb4BLK8S4c4AjORkiomSofYaAOf50JxZaxSVa4wxwit1pvyisbaFIZoJwM3z4ym&#10;3glopJwqYmClpVAWFURiQN8KVJVmICc1EpEuLXT0IP78HBoLg8zOQKaZTikxYuDkPMxdOZTM2kjm&#10;L0LTiASMn1ONhZ+Nx9rD8zBr9QgUNEcjIk2LXPqmpv75GDy2jkRRzGC2IDZVh2iCP5rvG0855qIM&#10;tMtAYKUbGRURiONtmeVRiCuwISJd9gOIhoOm3EWZl1TAICi0o21SKaYvHYg6Bkh9eyomz+mnbPX0&#10;1scT8MaK4Zi8sBVTZV7T4t4YOCUfYymNcqqZOTOY0RMTkFOVh4ET+qK6bzWmzppBUPxxEcx75gX9&#10;O7C+fAayfudNsvYlXrvMJj07nm7N501hfAX8v/OxF/D7jUO4++A73i7gF+CL8fUcuwydKnPnS9DQ&#10;LwPlTYlkjlxklUph1ViylZ0m1+ZZJ/pKOYqryboEno2s5+PzAqyWEKRkyNpVFXJKZHMGN81sOAaP&#10;rERFdTwKSiJRUZusVFRLy3egqD4JFS3pqGlPV+r0NPTNUcqLyH0RSWqk5Erl4nDKjQCY+NparT9s&#10;1hAGRgwfH0EdbkIWX7OgMsED7GKyPDV9NEEfzselZ0Uq0y5S0sKRSt+RUxCFJB7zcswoyrEj3BSK&#10;gFBfqGhkdQZf9O6bhQlTqtFfCvLK8sVhiTSydkqwIKi1gQgJ80F4uBhyPV8/GGFGX1hj1MgiOMXk&#10;rto7Cx/tmok3VwxBrxHpqOgfj1feacOg1ysxdVl/vPbREBpKF+JJGNkV/G0I1pRcBwprEpBbHaV8&#10;37Q8q8L8sfQpjhhKQ0o4N+Wi1PRJy42Gm37DxeuyeUVUegTMlHn2RAfSipPhpK8qpudoe4XBxN+/&#10;rn8WJi8YgokLh/G9J2DOmklYsvlNrN3/Nt77dBwGvJyPpsH5DCzZFT8f7tREZFVko25AFer7VWLw&#10;6HZcuvxse9h/B7z/+dJJrd8pTC+78svOPMLeUnn6dzbephylH1+Az+sd8rhzuH77S9x78K3yNzrP&#10;8HiKx9NK69IoCzYGEkTFVjJTLur6pqG0MRZ11NWVZEVZrVTdP4maMA/JZN/MDDJ9nlup4xOm6UFW&#10;D6YRDlM0v6y4qufzmvvnIIsnNpOg6z+sHHUtGSiojkZ1nwwUy4hqbQySck3ILKE0ok9o7JervKcs&#10;RUxhdtGavZXxAIslFG67DqlpNtT2yiSgHTTfBkTHhsNJprfZCBQaall8LwWn4vm4JAI/LiEU0XGB&#10;1OgyVYLewxWKNNlbl8/T2WhoI/WIZIaoaEzC4FHFaGtNRFWlCfVNZvQdlMwg0iM1Iwy5DPSUNCs/&#10;RxAiI/l+bn7XDAMaKPEWb3kdCz6djmlLBmMaDW2KsmNjOV55vx/6Ti9Gw5gM1I/MQlq1Fb1G5TIz&#10;VFNuUF7F0MvkWSiVEpUqcBmyko2/fRKDwBYTxqZGNH/j9OIYJDNzOikBTfRK4VEmZhwzAW8h8zvg&#10;pJyzyWBgSQyK29KRURKBgtoEVPTLQesr9Rjyeh9MfGcEprw/Au9umIkPt83CyMk1aJaqELnxKGso&#10;Q3pBAjKLYkkCNfh003LMeXsSLl8RUMlF0P9vFAGdMoNTwC0M/jwAJFCfNQX8smpOrvO+zt/4+LO4&#10;/+Q7PO2QfYeF8X9h+5n3yRLQU+gyeHIRynvHoZY/YFVvpn8aS+lNic/SorF/JpmCJ3FQKlqG5yIz&#10;z67U70lINCtrbu0RKjJVII1tGErq4zFgZAX6DClSVlelZetpjJPRZ3AB0vPN1Ld6NA8qQBkBl5Zv&#10;4Y9u4/MISqb/qmbJCPE03AwA6tg4pnY75UWkmyC36KnTw2C3hcFh1cKgVSEk2Ad6fSAcETqoTX40&#10;kk6EmAIRpO5OoxuMXL5XSiI9gTuAgOWR3kFWnUUnmZCa79kUziWT5xJCUEKZl8eAKy6xopysP2hA&#10;Kvq3OzCgfzjGj5XN+tr4mFQGZBDMDPhEyrimoYUY8moDBkyuVXpRKgYkIbPOhmFv1GLAazSPk/JR&#10;2BYPW2qwsgH1W6sn0HAmoIzfLy5PR1ljQ8PITNQNzkZFe7KyB0Amg0D2+YrNsCBZpmlUJzDQSDZl&#10;sYhKs1OiWBX2l+8akU4pmWqFm/InjoY9nt4ltyoJBWwZZVFKV2Zx73w0DqlAw/BSDJ3ZgjeWjUNv&#10;not+A8swclQ/rP/0Y8x+62XMf2cK9u//HHfuXMOlS8KM0rX570b7chGjKyaWwdkpYP8T8BXwC/tT&#10;DnU+0/aUPGJyHzw5gScK+Mn2ShPwn+TxJLo0DU4ny1hQ3os/XLEd1S2UIQRkJtNob56cUdNq0YeG&#10;t21EPnIpawwmHxiNftDzGCvTjalZDQ5veoVoNPWTujwEN7V0djFZvZ5BRRNcXBWF/NIINFLmFNfG&#10;U7rYmSEyUNQYT3OWRWMcy8zgQlY531f0Lc2uLsQXYQFeCA3oiTCVN4KDvChbgpU1BMbwQBjJxrI2&#10;N0DtBd8QL/ip/eGj6or4+FDkZIUiLsafcoUsb/NHREQwHPzbSVnhTrIqO5on5rqRSiOcnG5QBroy&#10;Gexp6aFoYPC3NNkwoM2Kfs0GjBmZhLKaVPgEd0cYv7Mj1sjX0CO3JgblzGiRGfQXeQZk1TppMMtQ&#10;NTgVWfRKUcySpsgAlDOTvr5sLMraklHVjwHQNwZ5vSnZ+kehiYHTOIzZcjCzQKVTqR3qSiSbM7Nm&#10;8PfKrYxCZUsaJVM0DaqdweAi+N2IzXEjSWqA5kQwUKKRSM9U2lqItpF1lD65vM/B7MEsWpBIjxXN&#10;QMhC0/ASnuN0tPUtQVNLGebOf0OZ8//46R/75HouMmdG2r/LRT6JdLM+UvS+R/ZIdpIm7P9H61Sa&#10;3P7c1P6KB4+/ewZ+YXthfjkyANi65DAVO2IDKDfM1P10/vUx/NGdlCOxaCH4B48vRy3NVP/xxWga&#10;wJNNs+dwhnn65ZXJaNTHpm5I4MnOka04yaQia7L5d165G3llThRVuFBRH8vskor6vhmUOVloHJiH&#10;khZP331NUwJaB2SjiRq8pCoeUdIbZAlGvNuAxEia70S70mfvdIQggewdJVMhYrSK1AnWB8A7qCcC&#10;9AwWsx8sdj8kJAfRnOvpHfwQpu2hLJxJSA1X1t+GR+sQpYDISaNpQmRcMN8vEBmZGmTlaJTyKgX8&#10;LXpRkvSjXu9Vb4bdFcCs4gM12T/EEAS9I5TZMY/a3IwAXXck5QjY9MiuEtBrYI4OUtYmuOLCkFbJ&#10;jELZWEQJWTeU2XVIEtLrLMhtdqJiUBxqhsYqi+FF+jjjaX4ps9zJehpdJ2r6pqKKmr6ilVKxLp5A&#10;ln15pb6PlccIBoEL6eVxyKtLQV5DBkpb8jB4UoMyHysmy8FAciMyMRKy4XVJYwaqmnJQ15Cp9K69&#10;PHUMTp76EVeuXsKtO9fxSNb8EhLK5d8G+c+Ar4wsywQ2GcASphd2F3DL8Y8mPTqeXh2Cv/Mcg+U0&#10;7j48iqdPn4NfmrD+j0rr4ooLhS68J/WfHa1Di5UuuNJesSjrFU3Zwx+sJRF17TwJbXFoGZKpVFOI&#10;pyyJiTfBYlXBwCygM/aEOy4EGTR0RTVkmrpomlKXAvqSCmrRIjvKafCqCYAGBlKfYUXoNZA6vxcB&#10;wczQwGzQTO3fTPCLX2jtn4+yilj6Cxo/mSYcGYboSGrhKDWSUo2IJfPK9j4hRm+ysT9UWm9obb6K&#10;ZIigzs9l1krOYkayBBD8PpQrATSTGmjtZH8ya3SaBRaZT8QskZdjQE62DlnZBqRm6VDJbBVBXZ7D&#10;16qj0e7dKw7J/NtA2RWk9YV/KL+vRcvAcSJURqKtaphdMrHNnyQSCmecmkGpgtWtJvi0qGBmnbho&#10;AEa80Yxx85tRNzoVCRWUZfQYeb1IDC1ulDTLHlxhiErUIZnZKIvmvlzWENNvVVAqVfK3bx6Si9Qi&#10;J7+jlZ/foYA/kp8rvZxSsSkVhc2ZyG9IJ6GkYvL8/qjsk43YTCmIG0OpFo3c0hTkFNEcD6rEuJkD&#10;MWB0Cw4f+xKbtm7A7v1b8NMvR7Ht87V48EAWgRA7ysjuf3cUeMCvzOLs/DP4pcvyebflH000fof8&#10;Lca281c87fwZt+99iY7O5+AX4MscH17v/B5dQjRM5+puyJY9d5vikVsbqYB/yMRqAj4FyQUGpsto&#10;9BqQTEMsXZMWxKURQAkEJQ2X262BXQakGBC5BW4ys4b6OZItCukZZmTwZCXQxBUWOFBWHYnyxhjK&#10;H6Zf6ubadjJhXRx60aiVF7uQSe1dWBuFhgGZNMcp9AUWpNE028i8ssAljqZVxgCiEw2UYAmwRHrA&#10;Jiu8krNNSKHcSs0z0WMwCxU6kVsUxxMeidh0fkYyvJq63xxN/xAn3YsGZBfQ9FYYUFykpewx0tCb&#10;GLiRlGBOWNzMarYQ5BdTBg2sJrDNlD5dKbF8lACQGZ1hxiCEO/SwuLSwMkCT6AfiGFi2aDWfHwo7&#10;JWH75Gr0nVKDYprqmcuGo350Js0xWTlZTQan5Mo0IC5TyqwEIiZZh7yqCJQ2x6Ggzu0hoWap4hBD&#10;2VmibHEan+FATCqzVjobM0FqaSSya5hBBhWhpHcGsqpiMXx6EwZPaaQkkl6lPMqmDGZm+o1MBvPw&#10;eizeMB/t4+owfGI/zJw3GXMXT8PydXMxZGwldh9YR7AI8OXy7wJ++Twy0vy8t+c58MXE/rl5AqBT&#10;Af8ZGt0fce/Rl7xNmP4P1u/Ecd5/HF1UYT2hCuuKRJqrGqn/yFTbOroQY1/vjeR8E00UT0ZDFOrb&#10;EzBoTBH9gJlAUBF4QcqcG5mU5nCqKB3Uynya5KRwxEUbYFR7w20NhoWG1GzwRnKclmxOYPdJU8Bf&#10;J+8zNB+1DYlKsdvMbCMik4LJblZlw+cySqLc2ghmIrJ4jpXg18MlBbOiKHfIsrkl0mNBIOXakZob&#10;zsAxMQA0qCZYMhgEVmcwdHxvWSKZXWqjIZTtPm3QugMRkWJFTkUyjXkcikspVzICkJ7OAEo3oqDC&#10;TqaNpnG0IVRPY20OYdagJIkzK92Q6nAVgii1NLzdYNUgnMbcFWMg+1OmpTBT5TiVJZd6Si5jhJ+y&#10;I3p2XSx00f5oHlWCWP5+MdTvlkgNZVogtJZAZt5AficV4tP0KG9m5myORFalneCnRJINrPPtyKcB&#10;lswmVZ3NLh2sJJ6EfFl4H0u9n4H6IcVIKYpQVn9V0XvVDy1CZd9Cav0G/pZFiM2KhTOF2bilANMW&#10;TcSEuQMoq3J4bnPRb3QDZi8eg3GvVWLy683YuXcDHjz8zya2/XdcJACeN2F/AT+B/gzg/9h+5f1y&#10;lK7MX/D4yXeUPV/wNmH7UwyKn9h+4PXn4BfmN3jBHhFEUGajrl8qXp7bB62jihGVHIrUHBOkjEd9&#10;X9mTVnoUomGPDSJQtZQYakqEEERGhdBUhsHCE2ixBiA0tDtMWj+kx5qQlSqTyazISA5HMmVAYoYJ&#10;hTTAVZQTLf0y0E6pM4gnroD+ICUvnKDwUV5fukGLG6LJhG7EEZQWu0qZ8OaK0jHrGBDBTBBDzR2X&#10;bkE8TWsmn5ueo2MzIIOMKP34YfwMWqMPbBEByCl1o6ghgdrcTNAFwMxAik1jpsljlkgJQmysP9mf&#10;14udSC7Uoo6ZLiXPApXGB5rwUIRHaPidbXDFMwj4XEdsOKwRevoPg2L8M/KcytRs6amSrUiNMmWD&#10;GSu5wAVXig4WZih3ih5GkoY93gAHM6c1Xo0o+o4IXjcyWGOTmWXptYpksh2PSXk2vg+/KzOeMyGc&#10;zwlXyhxa3Tplx/aYLBeSmZmKmtIYLHG8T8dAiUZObSoq+xfglbdGoPfoOhQ2ZtJTpCAizcXAKMK4&#10;ecMxYU5fVLflIiGDBFCfhwETqvHKm81Yv3UOTv96GLduy2jpv9tFJrKJuaVxVcDu6a//o/3C+9nk&#10;b4L9weOjuHF3H/8W2fMzbxfW//4P8Idpu0NPgEiKT6SRyiLTTp8/iOkyEk4yvCuO+pcmsJoBkKRM&#10;YDNT0/rCTb0sciOKARBu8YFO35NHf8WsumlELfQC6bFatDbmoCiPEohaO8oZBA0NqNHoheqaWAym&#10;jm3tk4rh4yqVcYIKgjM9Jxxa00uIpnzKL2dKL41QtLAhnIC1higzPbU6fwQGd4eapjuWQZUlSytz&#10;KQMobbIJ2LhE6mdKLQGmmVnJSkmRkUeWLOTnYIunZHDHM0PxuRWUaPk0qXGxfsryzJx8Jw2sEfmU&#10;HdV9ZJKcFu4EnVKuXGSOya5lAFjgIPNG8flScKuaDN1/WAlyC10MtGD+ZkZ6BBXZP5hBEMoWzO9j&#10;o7Sh54jVQ+cIgi1RrYzeFjcloWlEATL4e7tpeBPoafIqGKj0TuHuIALdqPgKyTw2komNWdXJozvG&#10;zCCzKzvDRKZaGch2RDIwU/NikFoSi+KWbIyfOwwDJjajvC2bLC81kGKZ2XMxaHojeo0sQX5NBlLz&#10;0yitSpjtCtFvZBOu3BBJQWzwv3+/i4BfNP8z8Cu9N//YOqU789l9D54cw817B3mbAF4YX9oJNhnx&#10;/Q5dzLYAmMz+MBgCERrWg4DQof+IClijAvnDU9M6KR0y9DRMLkQmhMJG5jI4/GCL4UlOCIE9WgWN&#10;ridCQrspc/Lj4ukDmAUG9q9E77p01FcmIYHslcLbEyhZ9GTS0ICXkJtuRl1tLJpbU9AyIFspC55d&#10;YEM+TV0SpYr00YuMkBImJruMuHojnJIjWNUDQYFeCA7xJvh7UmIQ8AURBF40IqJD+Rwt9b6LINIx&#10;MDXKnCErny+T5aSb1uwSuaZHHmWTVJFIZDbKpdnNSKNsY/AkMzPYmcmscYHKaqwyMnAhNbVIJYNN&#10;o4wQB6p9KVdUcNJE1zQl8veSjTQylH3GXJR/WsoZnSWEsimILRAhNMpSIVrGJGQLpFCzL3L4mqVN&#10;GWRjfpbWaFSPSEIOvYbO4s1MwAzJjGayh/B5WqiNstzTyowRTmNsIRmEwx3Nz+kOZwAws8TalVKH&#10;cSluElQU4rKcNNFZaB1TizIBfv9cNAwsURYXTZg5CH3HV6OwPhl5Zakors3D4An96TFyUdNSgy++&#10;8lR7+HeEvqc2z0W25+B/3oPzR+uUxgygyB6y+8OnR3nbcTYBvYf1O3GM9x9DFweBqpO+e54YizVI&#10;qaIQSUPoIOjsNG0mux9PhJ5GjjKHbGUlMFwElI3AMkUGUhJ4I1DVDQEB3aDlSTaG+ykT12bPfxnD&#10;BlegKDeCt/dEpIuZhdpYE9ITxlBvFKQ4Ecf3kLlBxVVkXzJ8Bs1tUoaOADTxvYMpWfwRStBrdD7Q&#10;MmiMugBow/wRHOxNQHnBxgB1xVNqpBqQnEX2k/lEhWTNKgKbQZCSRdnFjBBLJrbJ+uDIYAZTMBIZ&#10;VPllMZQINiRQMiUkhiKHARfLQDYxsHUkA5FKCRlq5JRZFBMaYuuO6DQTjAweFYNdb2EmsvuiqSUN&#10;fYcROL3jUcgs4ozUKr1POnqCEII/RO8PPbOAMSIUGpm2IZPr6H8qKfdSSpyIz3KgiD6lpH8kitpi&#10;yMJZ0NAHaAl4i52Zy6Fl05Dtw5XxiXhZe5BJwxxlgoVm2xpBD+BkIERY+FvQcKdTJqbxN21IR0Vb&#10;jmKIqylnc2sSMHzCAKxatwSltRl4ZcpAvPHmGAZvFqa+ORqljfloaq/Guk8/wtUrl/Dw/vPZnP9O&#10;l/838J/kfdT1Sj/+STwk899VDO93z9px2udv2Y7w+UfQRRaVmyy+BIAORTRLUjnB7AhENM2skywm&#10;wSDlR0w2sr2AJyYUyoZtvF/LwNDR2AUxYwSHeCGIrKyl3JGR0Ag+RorbplKXG/W+MPF2t51ySOuP&#10;lKhwpMRSOijVz7yYYQKRQjMn83EkAIS1JQAF4H6ql6DV0zxKZlJ5KSO8RhrOxDQzeg3ORU6VyJRw&#10;ZqEwxBDAEWRyg/T18/US04zKa8bFm2AgoMVv5JZS9qSaKE2CyXaxaB1RikLKjxwGitQTjZQpEUkG&#10;PlevjFIXVDjJkpFkaifBlKAY4awKF4rr4pGQwozBz1tAWZhX6uDvRD3upCk2qRTWV5uCmSVVSCmM&#10;QFyeAzHMKo5Yan9mnOLeNPR83Sxmi/LWZJT1jUPd8FwMmdJCbxDODKBmwJLhCXK7m5+fxtpO8kin&#10;ppfSKc5IE8Jtep4X+gUewx0M8CghgEiafKfymHT6gbSSaEqeQhQ1pqN5QBWmTBuLJUvexo1rv2Hr&#10;5sUYSfkzZFidsnjlk08/wOc7VuL4sf348oBUfPvvuSi9O0oVtn8uxShFqWTk9rm08QD++aCVousV&#10;8IvB/RH3Hx7Gzbt7+bdMafa0js5vFPB3dn6NLm6yu4yAZmaa0dKah0SC1U52S6VpNFESqfU+CGOa&#10;DySzG4y+TP1+ZCZf6lYC0uVPo0Z21nuRoX0QFNxTmZAmC1J0JrJ9tBoGnRfCDXwdMrdBxyzi1MNt&#10;DqbE6kafoYaf30vKDFEt3yeKMiI5lYGRbqKBdTGA9FDRPOsN/kqViODA7gjy66r0JtX2SsegVypp&#10;7JJp9pxKKcOEbAuC9cxA4fQCiWRpZqFIgi2KTCuL6B2xIcivph6uTqI2tqG+XyZaRpQz/UehrV8u&#10;xk2SigWlyKyMRCKNcHVLCkqaEqif41HZLxkNg7LQa2g+inrHKAvak2X5ZrqVAaNWgsZGojDSO+ks&#10;oZRFoQrrW0ggebX0MvQvBbWSkfTIKHLzffPRMCSDEqQU9YOpu/vGonJAKppHFCmrw6Jpxq0uAywE&#10;ttaoQTCD3uzUISM/lu/rgjMinB5Iz+xgZHAwqCKtDDwSCm9PyY5SdntPyrTTMyVQz5egflAZqltz&#10;sGfvFnQ8qyZ35fJpXDj/JXbv+gTXpYT5g+u4fvMsbt76DSd//sYDwv+Wi5RLvEigysJ5CjBFg8k/&#10;0tUpXZzPDO4/gN8DeOVIYwtKnIePadzv7eNzBPBH/6kR/BEyi5BGNCXRgH7tpTSsNGRGb8TTzIXp&#10;vOHj/xL8fHsgwKc7QgnuQFVXhBmoYa0+cERTx1L2hFAGhBLcquAefC5TO8Ev5tdgIlOT2XVqYWyC&#10;P7QH6kszkZsRBX///4ePCWZg+SMgsAf8A7vRePvRtOoJVA1i4qU0STgDqhuDoyd0OkoqWeao8YLJ&#10;5E1znIyxb7Rh8PR61AzKJnumon1kpVLiz8nnB+u6K4vqI6LDkERGTs6wIoZHmUFaILsjFjpQ25qB&#10;CsoMKZ8ycHg15rw/HtPfGY764UWoGJiFUW/2Q1p1FBJLHAQvzWyCCmllbhQ2xSOJHiWaMisxy61I&#10;GTNNvpQ8Cdb68fcIYNYKoD/whpHZzs6gjkjWILcsFhbKH1nl1m+sdEOmoG1cPuoGJ6O0bzRyGlzI&#10;qHKhmkFQ0pjA15PuWi2CNXxdDc2zVQd7JH1QhJEko4GRzeKk8U5wIiLOzvNhgWxwnVeaiNb+VVj+&#10;0Ty0D6tHbFaEMh26eVAVrt6QrsJ/vNy9ewMPla7Nfwb7f4fyF9a/h6dPv8HTDgH1P4Nf+vNF1wvw&#10;eX+ntOddmN/z2d/zuvTunMDjp4cpew7wtiP/SSP4jQYfmGgcpQZ/UUEMgdadEobsSaAFqrqTmbvD&#10;39cb/l5ePPaAX0BXhDITqBkYUTSxJkcw/FUvIoQADw7pofTIWHibmMtwMyUQmy3cH8mRRmTFWFDA&#10;tJyRaIdWTUCLnKE0kMKvvnyfQJFNZHmjmZKBGUPm8PgFvKjM7dfwupO+ITIqDDbKpJyKSPR/uQbj&#10;5vbHJAHsUEqg2ii0Di9D39E1cCdr6UdoiF1SJSJEmTefmCmbw5mV3qPIpDBlYC8+1arIK1l00zKk&#10;HIMnN6Ogdwrii6nH6R9czER+2peop2VOfhzMlEv6CD/E5ZiUTBNm9YeTRtTObBQuc/+Z1Yw0qSp1&#10;EIKkkp06AIGh9Cu2QHohfiZ+31B+RxlDqR2QoKzqqmpPQUWfFMTmGBGRrkV2tYvgT1R6inThOspK&#10;GQugnLPoaH55m1lDGSdbpmqVLVSjkxw0vjZlh8fkHDc9gRXtg+tw5txx9B1aj4SsGMRmutF/VC98&#10;+8NhbNu5TqnjKZeHj6TM3/PLfwfY//ye8rcUnr1K4G/B0849/Pt5QP4Z/ML2UkKRgFdA/7wX5wRB&#10;fYL3SfsOjzu+wv2nBxWg/2eti/TOOKn7LWYf6Mngvv4vwJ8SJyiIbBxA4Pv1QKBPT/gJ+Hm73uwF&#10;PWVFiJqmjuC0ODUK6wczaMTw2l1q3u9HEFPu8GixUH/zPQpS3cgmM4XzsZFumme3jsa1B5nfm+Cm&#10;iaRnCA72oXHm+/G9/QK7QgbgxEPImlkHQS996KmZNsRnhsMSF4jyPukY/Vof9KJUaX+5EoOm1iK5&#10;3IqylkS0jCygBxDPomFw+Ss9QZHxoQR/ODOAkYxtUgLCaApUZJ3OEgQrGTqWxjmS9zviNVBbvGGm&#10;JLREBSM23YjK1nSyfygCDS8hPDoAbnqTeMqneOp5BzOVnTJNJs+ZGQQGmlSdXQ2V9PZo/CnpTErN&#10;oXBrKNT0L+ERQcqIuispVKn/6YoX3R6G6BSyd5KWnoSSx2ngbxnG59OX2Yz87bWKvjfZdZRABnol&#10;A9z0TrEy4pssg30RSC90IZXZLZ1ENnRsf7QNqMO4yaPoAWJR1ZKPd5fOwcLlr2HOwklYteEDfHXs&#10;AL78+ktcvPI7zlz4AYeP7cWVqxc9c33+r6ieP8AvE+o6qPVlZmZH53I8xSreKCZXHiMfRsAvWt8j&#10;czy9N9II+k6PoVX68JX2LZn/S9x7so+vc/gfQC/tqWj+LP7wsQk8cWQmkzmAIBTQd6Mm96ZOJ/sH&#10;9kQAGd/XpxuNcABaBqUTDL4IIti9/V5UClaZme7DpeuPmlTArzP7Kr1ABh5tlgDKFS8UUx4Uk5lC&#10;Q7sp820Cg7rCaAxEQoJdYXxViA80ahWCAr3h59+NAPGnhpYlftEEng2RKUakF0UgrzKOLGaEMcIX&#10;5c2paBpcgOyaSNQOzcDYOS3oPaYIeb2i0Uo5Udkar/QahYZ5UROryJAhBIgNjpgwpPCYlmvle/pC&#10;pZJg5fcn+PS2IDJ4MKqac2BPCEZudTT6jqnk0c3mQvsIaueWDGUKshSuLWyKoVRxIi6XxpqZQHqE&#10;3DTCETTf5rgQGPha4gGiE8OVuqNRiZR1NNR2foboZOp5ZkUxx6owf4I8iIFDcPNz6MJDqeutlJF8&#10;vpGSisDXmpj1qOlNDh0MVgkEDaWOCbEpAn4rMotkTlUCsktodGU8Iyua2S0JZdW5SMmJQCZvL2/K&#10;Qb8xTajqk4qB4+sxatIw+qBcDHtlBN5ePgvDJrZi8huj8cHH72LNpg/xy1nR0p7L/zex8Gfw8z+l&#10;1v5lvtcqgvZ9Xpf5PLxJMcGyXFG0/p/BL4x/nOAXQ/u8R0f68Y/hzgMG8q2tvO6ROU87D+NJ51ds&#10;DAYBf2lNMjIy7Mo0YrXemwazJ+VLT0V/6wx+CPCnHCEbS/diuD0QGcUmhJkYHAb6AOr/ILK3gRnA&#10;TKMrA2VShkQmkulsPrDIGlsHQaXrgbbaDJTmuKChxBAvYSbTDhrci4xogbfvS9T8XgwIMj+DTcug&#10;MDmDYSXjmqWSG1kxtTgS+XWJiMkOhzGS+t/pzRNqRWqRXekqbByRjvphaSjvl4iSPnHU7amobI9B&#10;SpYR7mgtrNTaKTSAMUk6yolAZdQ4s9BGeUbfEsYA0XojlAEr3ZCJZPK04gjYU4IxdGq9UiMoS+b6&#10;v1yB4RNrkU+DXdOehAGTStA2PgdDX61A34lF6PdyKYp7xSG/IQqDJtYotXxk/a6Rv4mVxldGc+My&#10;zMgpj0YEPZZUhgti0PsE0CdowqAi+IO1QUrZFLN0YzpMlKFB9Ds00PoQan4t7FEW+gjZJkmnNHuU&#10;iZ4lHBEJZgY0pc2IJtS3FJL9+XtVZylbnWYWxKOCv39lY6YyJaRtWBP6jaqjByhD44Aa9B3bhlHT&#10;RmDoK/3Re2g1Sntlo3VELdrH1WPSrDHMBofIojKf/v/WhWzfuZ9gXcXjJSXolGnWnbJMUQazPBPU&#10;/gD/dwTzMT6CxpbHpwS+mNw79/cQ/NsV8CvAZwZ4jK/wuPNLvtZX6JJfGInURBM1P9OuTYUQAl6R&#10;G9Tjwpi+Pl0pRUTS+BG4cpJ6IoxBkkMTqDf3hM2mpbzRwMf3RQI6EJFxYcpW/zYCLNzmjaKKCPQi&#10;i0bwelQU0zc1stWlgo3g7j+wkTIgjHq/K9leukv9GExeZH3KEBsNM4PHSvBHp5mRVhKJxAK7IjV0&#10;dm/KIBl9VlM2aJBZHoncOhcKe5HdKqwoaSYD1ttRyJaSQ4nkFLnjRhwZMpwZThvupYxUZxQ46F+8&#10;GHDeykzMrJpo1AyQiWAxyrrbhiG5mDR3IPJq45FfG4PJbw1AeW8ya4UNNX1T0DImD6Nn1WHYzHIM&#10;ml6MITPKUUPzmlPvRHHvKAyZVo6+4/PhSg6BnsShoZexR+sRk2JlVjMwa/oz6H0p8egLQsj+GnoE&#10;SqQQXSCBrmY2CqEvIusbNQij9DHb6bFsBhgoeyxuSkFKHleclc3CYLIwoB2Y+95M9BvWyEAzMwAS&#10;SRx2ZusmbN29Dhu3fYzy2hykFckeZ1K6MAtZlVnoM7ov5n+4AC/PnoCBE9tR3b8UlX3Z+pRSUtZh&#10;+LTB2LBjPYH1f0UH8ULd30FT2yGDUff/BH5ZyfXM6P4d/CJ1pO9ewH+UjxGWl94c6c4k6Ds8jP8c&#10;/E+egf8pvkCX7GyyXAK1dLxZ6V2R+SoaSoAwavNAf+ruAG/Kk2Cl90Y2oTPqVWRLX2QXhvM2X2jJ&#10;VqHBAQgL9eV1P1TWpqG+ORd9B5SgtCoaYybXYf4746HWvoDIhDCCNpgankxMOeIb8AIzjbfC9j6+&#10;XSl/mHUIRnesFlHJBkTRbCZk25FVFo0YavRYsr4tJoSvEarU+Ywni0ak6Gg6e8KRFIxEmkg7vYBU&#10;ebC4e8IZJ1MbQmkUQ6j/rXyeWumGFTkWTxaOotwLCOxGU92NBtSJfq/UoLgllaZTNqbOwpCpDSjr&#10;nQa100fpTWoeXoDRM5sxnN5i8ORqFMl+vRNKaJAjkdPLgZbxuWgZm4veo/NQ2hqLktZIBlM8Cuui&#10;qeeDFbCr1Myo4fI3Ac/fLVAVBH+2gJAAqE2hnvEBo0oBv57XLdT6Or2ahp/Mb9FAT/aXekIWGeSS&#10;6tBsLppdp4CfplYGqnJLkuhrrAyGSN7nYrbOwMTXXsbKdcswdcY4ysYoVLSUM6BzkFJC012VhaGT&#10;h2PE9FH8TsUobS/FkOlD0TS0EWXtRchpSsfgl/vh+5Oipf+/vXgWzEs5d5lazfb3xfOyhleWKQr4&#10;Bfg/EODHeeu3CtM/JdM/fSZvPE3AL8HAQPg7+D3Af9x5iI89KPX53UiUCVFxBBcDwCgDT3JyCEpf&#10;rxehDhbpQoCpu0Md4gs9NbKBskWr84KKrOXvTfnjRx2v7qmMAxip1SOjNfhg5VS8v/IVNPfPRDZN&#10;ZGV9EgaOq1GmJ8sGF/ZIvgdfw5+A9wvwgN834CWe9CCl+FWk1O2nNk4udCu7JEpzJIZSwwchhgY6&#10;3BUEZzINbYoahkg/6CmFwuzMUPYeiJOqCLGUYfQo0VHh1M6yzy1NvTNIGcWWcYwoGtQwnT+8fLoj&#10;zOhPjexWtkJyp2pRNSAdfShx2sdXw5VKMnD6IrPKhaHT6jDytV4YOqOOrF5LU10Ea0IA0ivs9BkR&#10;KO4TjTaCv25wKtrGyC6N2ShpcSG91EytHkoAqxQ2V5PZQzUB/I0J+iB/BDAIpEdHwK81SwlEPRwR&#10;Jhil+nM4g8BIKckMa48g6N2UQ5FG2GLNNNlSP8gIKzOArO9NyImi0Y1XNsqQbY0k28n0B1uMHXqX&#10;icY6FRu2rcGE6cOQWZquFK6VkoYphZS+pZloHtZCCVmKrLpcNAzvhbYJfVDepxiFDRmo71eKBUtn&#10;e3Zy/BdflCoRz46ey7MqzMqNyg08Pgf/H5LnKeXOH8A/ynaEAD/KRsZ/FgAerf+V0hTw4xCPz8Cf&#10;lKRHYpwedoJCbwhAiKL35aTQ+HqR+f2o0UO8oQnzIfDJ/LJxg4bSSOUDby8vZQwgWNWd2rSrEiBh&#10;NK+BAS8qywOnz27FhCn1ypyZRUumIrc8Dv5BL8BqD6Z582Ga78nrNNN+NM8+LyGYJlsqvOmtvohO&#10;NSIp16lo/MhsSgXKF4PLD1GxnoK2YUYGoMMbcXlmpJczgAstBBmzWD4lEh9bXh+PRH4GO+WMnpnK&#10;FaUhgFQIC+sBdySlWSxZn98rMMyXDMqMxGBRm7oTRCqUtMUjl7o9tyaOwPdhcAUgrUzW7uYryxYL&#10;ZHZotlbZ0Do6VY3cWhd6jclEcoUO6WXhSCkzov2VIvQem43mEWnMSGplukgIiSOMoA/TSZGuMEou&#10;FXz96XNUMo2DbG/TMUMYmKHM9E0yuCVmN4Ryh7fzPvEBJpt0KKiUGZ4xGW42ehOSliPBqpRsjEyy&#10;09DrSCAuxKZ6wB+ZxMfESYUMF5ateQ8jJg7g82iGKXlkOWRmSRo9TSYK6opo4suQUJSK9JoclA0o&#10;R8OwBox/bST9QTkmTBuEe/c9i13+JZdnaH/6+D7uXDyPjg4CXkDPJqj33Psc/bKA/Tc+RWZn/sRH&#10;eMD/mOB/RMA/Jsg9ml6OzzMAjzS2AvonIONT6jwm6B/jAB517kMXKT0oZcKFcUM1ZPOQ7kpPTyB1&#10;fhgNqDqYOp+yJCxUBrF6IiiwBwPEm8fu8PXtpoBWrfWlxpc+eB3NswtqZo0gShqT6SXExFDmRISg&#10;mD+yrP0N4Wvo+PjgUBnY6o6gIG/4+cn4QQ9l+rDBLvXuvXkiTcipiEJUlh6xuSaFlcNlRRbNY1Ao&#10;31NGcbPIcEU0dJURaBlRjF5DCLbBbIPyqFdln1xKmKRQBXiSLSRo9DS1MvBlYxZQaboiKc+JvIp4&#10;2CjHUvPsygLwzBoX4nLpgaL5fokapJa4UT8gF/E5ZviGvAADnxseE4T0YgcDOgr5TWT9gW6kVOth&#10;iWWgpQShYXCG4kNKmmIwZGwV0nMjyO7ilyhvKGsMBLFaFwz/AF/KH5n8plIWxpjY9FYNHyObZ6ug&#10;M9EvmKn/TXw8s4bJEoacwiQkZrv5/Z0EbiKzpB3mSBNMDBi1OQQuZoSEjBh+JwtZX5ZH2mGiVErJ&#10;S0RFcxGiZEFMpvgaNwkmBq/Pm4K6vlU0+on8PbOYyfKQUZOLXGaGhmG90TayNxophVauXkwd/q/T&#10;/YrE4fHh2VO4tm0TOh9KVnkO9n+8KCUKlaWJZH22p4rkEeB/Q3t8hGAWSSMgp8RRgM9G4Ivk8YBf&#10;gE/QYx8fu4dtN7qYxIRSghhFEkgJvnimeYLUjzIkhOAPCmBAyBrZ4O4I1lDmBHWHP72AgN/fvxtl&#10;w4vK2IBG50vDK+MFAXA5CC7KJ01Yd1SRVRorcuEw+cMWLvfRT4S+gAimdX/KHQG+inIqkGZabaYe&#10;dwTR0BJANLLJNKTRGUZEJRH4vM1NEEvh2lCDl7IcManQCUdyGD2BCy2D81HaHIM+stb42dSBwZPK&#10;aXyjeNJtSM1yKCbbHkm5FB2ImASNUoEiMdOkAD8tn2BKN6KmPQ9Dpzajpl8mA8CkvEc0/UZqiVOR&#10;WUGGbrDQ1Dcy2GaveFmZkpxWbUNOKw12n0gU9YpBXXsGUgssCDa9oMzlkU0qyggmAzOeTmSllfpd&#10;xgEoZ/wD6a1CA5WeHum+FGbXyuxVLY2vNohZghmDR7UhVDHCkhHGThyG+KxI2OIMlGsJ1PV2aBgw&#10;ZskY9ACRZPyotAhYYjzgtzAI7LE2uJOc9FDSDZpAMqEfYCaoa6vEomXzmSnz+Zqx9FYJJJN8mv98&#10;BoGUNy9H29B6LKUhfvjwj/3D/hUXETdPGAB3N23GrYXv4ukNWaD+Hy+SIKRSW0fnGTbp0z/B531D&#10;sB/BQ6UJ4wvo/9yfLzqfcqfjy2esf1AB/YPOXQyWXXjI1sUQwR+UAWCJCCD4A5SldRGUQmqdD3y8&#10;X1Sar9+L8AtiMBCgMg1BZnCKwQ2mXpcA8PV7CT5+LyhBoA7zglXSMg2em626JBbDB9YgJSkcOk0P&#10;lFfHUIuqyXZkfN+e8Or5EllfFtQEemYuUoKFycgsM5J8LoPdnwaVGUhYOllMOSWAU8VUr6X0sCCJ&#10;XqCoMgYllVEoqHSgz5hiZFS6lOV/jQNF18ajqCYRSRk2JWtY5LkRnsl8kq3MfH3ZBbJ9WCUKaxNg&#10;jlGRBfMwYVZ/DHylHrX98xlgaljiVUqdHWdyMOLyjRgztwUT5rcjqzZCyRRZjcxA9Xb0GVeM0a+3&#10;oIHZJ7lASo4YUViZTXB7o7AsHbEpDmik+gQJIpwBINJLRfMbrA2k3g+jpAlCJPW7bHUaogkkEamZ&#10;AULYGDS8PykjXunulM0wbDHhDC4zCUPH61q+l5O/i9TzsSl/uyiBxBu4EpyISolQKlck5Xr6/52J&#10;EYhIjkJlYyl27d2G4SP7wM3nJuQkI7U4C/F5yUgsSER5ryKs27wE3x4/+AyJnsO/4qKw/oXzuPvm&#10;PNx//U08OiuT1v7pLRTgy0F6fU7z6JmZ+ZiAf0RgPyTAHyq9N1/xwYf/3jqU20TbHyLw9+NhhwB/&#10;N19lJ+7hc6V1iUlQIz4xDGXlkUhMU5MxwpCQZyL4VEo/vvTzC/MHi+QRfe77Iv/2Ish9eV1kS3el&#10;K1S6OmVUNtxMxpeJbpruCDcFoCSX7FIVj3wyqDk8CBHxPkytanT3/iu6d3sJ3j26IjSYQKSuNVhD&#10;EaCmrDL0IBAos9QMMr6WTFCTWaEyGh1OExuq7UaGDEBctg2JuTyhzA4R0f4oq3ChXz+CLjWcTM/U&#10;n6ZDdlEEsopilTW14VbpYvVkDxOzkMg1WR6ZludCYV0c2keXI7XIRf0cioLGePQaUYJX5g5B46Bi&#10;xfiWtqUyC9AUp4diwJRq9B5ZrHiBpBIL4guMSCwOR0XfFFQz6wx7tR6jpjcio4iAyjRjxJi+yt67&#10;7QNq6WuMSseCzAeSkWUj2V7WBIcaA9HYXI5DX+zC629OhY9/D0rSCIx5ZTSzlY0ZQ7qRndBaCXaL&#10;nsRggN7ODMLfzUJZ4yJ4rZHhJDIz7DLPh/LHER+OaMqbGOnqlZVf+VFwpzBjJkaR/aORX5WH0+d/&#10;xu+XTqKqvhDOBDfic2WSoNRSqsDC5e/i92vncOOmzAn6B1j+H19E9txetRYPh03Ag+mv4+5x6cKU&#10;y3+UVp5dWM78HfwyUPWo4xAB/QWljExbfgZ83i6tk7eLqX1C4D8Spu/Y8Qz4O3GHwL+DbeiSk07N&#10;m2lBeVkkGSeY4Fcz1RuZOtWwRZLxeGJkoYuJJlgdQnNGORTKo0xBCCDYw2iEVSovsn83ZgXqeZpm&#10;VVg3pbmcGvSuzUJuRjhqyM7JBK8j9kXk14Sje4//gQAfLxg0odAztQdQRnX3+QuB70uZY1beO0Td&#10;k9o3AHZmkPxMB7LT7coUaDW1s4naPTaZ0ihdT5+hRX6+AQ11CXwPk9IjpdfL+oRAREi1M8oNPRnV&#10;EUlNbaHsYvDI9qimcH9kUYtLjdB8fr5seoyCGqb9YjfZz46yVkq2IfloGlKIlGIXUkvJpIkhygKU&#10;stYU2JNDeLuNhtuOKH4OS0wIEgrCUdAahT4TCjB0QhnGTqpF/9FFeHn6EHy0egk2bl2jgF8WvJgp&#10;wyZOH46yqlwEqumTmFlnvjlFOdlr139MQ+yHwtIsZOQkKYZXR2kTQqkUqA2BShdKg66Byc4gcOqo&#10;6fUEvAlOSh2LywBrlIlm3EXgO8j20YjLjECCLHKppwGnzrfEOeFOo6lnVtqxbxv27t+C5R8uRH1v&#10;+pNCGl6yf3FDBdZsWYtL12Tp4L8Q+ELlvNy/cR2/vTYb9wa9gttjJuPGfmFvufxn7yXgl9Linh4e&#10;MbYPyeoCfJE7Av5OYX9mAvD2ToL+CfX9A5E6IPA7P8ddBfSf4za243bnFnQJDehKfe4Ph0v6l31h&#10;jVbBnSjba0pqpkaP0fFkyRx/SiNbKOWOF7OBR+v7UfurCTSZk+PHDOHjw0wQ3ENZdaUz+CCKXqKt&#10;PkPZLC41UYviXAfiUr0QnegHPU21bAgRqvKFNwPKL7gbUz9BTaBbIikJ3CHKrMYwMn4UDXNDWQxK&#10;8yIQzfucDh8U5JjQvzUV/dtS0NoUh8bGKKSm65h9/qp0m6popM00f24CXqZfKOCPNvD1VcpqrpyS&#10;GJTXplFChJKF/ZCUbqMMkM2u3WQ9yq/4YMqHYCQWUlb1SkAsza6WviM0nM1Mz5EUAjszhJPfyxoT&#10;CCulVIjeW5mKnFUVgZK2WGaSfAyn7xgxs0oxzgXluUjOTlQGu/SUXIkZbmzfuRaJKS7401PJpnbR&#10;iW6Me2UkahrL0NavHjt2bUAD/w5R+1Mu0XNopd5oiHIU8FucZoS7jAS/AY44M6KSGaBRlK48JuQQ&#10;9Blke4I/keCPp8cprIxT/E00PYHImozSFFQ2laH/kGacPfczrlw5j4HDmpFdmoac8gy0DCnDitXv&#10;KCz9r7t4XuvJo4d4cPE3PPz2e1yb8RpurFqv3P6fv9Mf4JfuzIcE/wMCX6YrdCoa/ys2WYX2BZuM&#10;Du9kYIjM2UPQC9vvIOC34RbbTbL+bRD84RaZOShdbT2gMflRO8p8fbJruBf0Nn+YaIQdMaHK1phR&#10;ZLxIau3AkK7o1u0vBDsZnqwvWcCXgSDdo9KLIzsvSn39dAJhSHshykvjEBerQUayAdXlLpQyCDLi&#10;aDZp0Ix6mfvP96ER1hq9CVJ/ZfqBTCgz2lV8rZ4olO2FKE/iozTIYhYpyA1BXbEZfWuiMbiNbF2g&#10;QwJ9hFRpSMgwMQC7wt+nB5wERXSChfqZ35HyIlCRVAJQI/KqIlFcl0TWDIFvEA07v7vUyYzKIHBS&#10;1PzeDMqgv1Aza5FHzxDJ7+JHuedH+Rdi7E5fpCGwrMpsTbPTDzFJYZQeNOw2D4lE5xhQ2B6FonY3&#10;+kzKp5S0wC+U3sbEQInSs+koT3Qop7Fs618PN/W7geQi0xU0NLzxaZEYNmYgTp75HkePHSIBWRlc&#10;MjZC5lfTBBu0NP4aGK0Gvo5JYXpXkoWmnfo+2ULWp+zLjkAqCUPm9cjs1RzZerU6UikgllUUg9T8&#10;OKQUxCK9KJq+KR3fnTimwGz3no2oqc9hFkhD+9AkzF/4Cs2ulA6Ry/95EHgGstjkb89NuLbwHVyc&#10;s/AfbvvHi0yvOE+Wp94HTS7B/kD0POWN9ObIiG2HMH6n7Dm8l9c9pvZep4CebN+5HTc7t+IGmxwV&#10;8MckW3myZOlegAJAYcVgSoJQnTeMTpl9GMBsEESWC1FGUV3JZN4otdLNKYZVJr5JBggIoj7X+EB2&#10;XZQpzbrwHhg1shYTR9UT/LHKvlrR0cHITjYhgwycHMFsYvDjc//G96Kud/hDrSc4qfPD+TksfG+D&#10;yRuVlYkoLYyElYxrtQYgi9q7F09gg5Tok2oHBWEoqQinVLEp1aXzKyOV2Z+hNOQWm5QWoawi04bp&#10;fcmY3ZQR3xiydWxKGNxk9nBXKN/fhxnGB6kFBGu9bDOqQTQlVbCGco6m3kaZYnCFwIffNZCSy0Yj&#10;Hs8gNDM7ZjFTFFfHIYPBWNYQy4D1Y+Z5CQa3CsmVdrgZqFLLM0HKulPSmfj+bqnGEGOC2S3jFf4Y&#10;M2EQPlz1rtLNq7OpFOMvOl5mbg4ZOQgtA5r5/gZmnTAGD5tBRoJldqgQV5gy6OVkkDv4uvmVyZj+&#10;xgjkENAJ6VL3iL8Lv9fLUwZh2Kg6VNZFYfT4GgwaXoH8UtmkuwH1bbl4c94UPHggO5mTkZ/cwxdf&#10;bMOSZdOweNlo7D/kYWQPLP9zaP5XLvJKTwlZ6de/vHENrm7b6bnjny5K1umUVVyn+fhvFMkjcuch&#10;DtDsHlRGbDuo7zt5vYNSp4NSR8D/QCSOsH2HMD5BT8a/QdDf6NzMvwl+YXUDdbCNhtAdpyLDqOAb&#10;+DcEESgmAtAcHQh7olrZasgRR7MY46us5Q2REWCfnlAFehNoPtDqmZYJMI0EjdmXbOuNgnwbmqmh&#10;y0tjFANrcXsjLkKNWIcGiTEamHniffxfYCbpSX1LRqVPCAz6K/Rk1qREPaplp/E8GrRIWcUku8P4&#10;oyDdil5lsWitSUYVzWxCfBCKqLmziqxIK7DRYMpELjcSyX5KWXGaWvEhsk5ADK7ZGqT0HsnYhixi&#10;cTOTOaIJoKgQpcZlRnkUattzkJxnJtC7w8tLpJyvstVqAE2+itJMuoQ1JAs3pUzz0HxU95W+cXqn&#10;Gic/hwsyPTuQgeORbv40kGZY+V5BGmY2SjlZ3OKkNxF2jkoywcHfZPSEdjJyDk0vzT9lSzh1vMbE&#10;51u0PA8ibczwD2FAm9VIpymtyE9DeW4KslOjkZzkQmySA7FpNtS15OHk6X3oN6AYNXWpmDhlID5a&#10;uQi3bl/Bpd9PYtnyN/HTz0dw4vsDWPjea7hw8RSOfXcAN29JEVgBmphNz8Zzjx7ewKNHt3jbIwbG&#10;Xdy69S8c4JILQf208wmednTg0c2LePrwHoH7HwNMgqMD1yhxfiDLe7o1HxL8jzr3U9OLoSXoOw/w&#10;5YTxdyvtMaXOfYL9DkF+i0cBvgBewH8dm5UA6GIiSKWmpWzxH5euQRSBreJJ9/H7mwJYe2wI4vMp&#10;UQqk9qOGaVX6lp08gUy/oV3h7f0SggJkuoMfQggMmfSmJ0vrDT0pddRkZjeGDSxT6mVaXH6IjNAg&#10;whGGrGwnXASRjAabDUGw6QIQbQ9DXpoLZdSoVYXxKEhjCreHwGWXEuGhSKD/mDikAWP7VaC+LBp9&#10;e2egjAGQTz3eqyUNxTWxyjz9xAyzshzTZJZ5SMH8bAHQUV7pady1zDYGehyZPxSTInWCyP4RQUrl&#10;N4tsis3vWNKYjDQaXik10qP7i/D3E4Pvi6AQKZniC78gH3Tz+RtlVhRaR5WghO+dS9ZPK7WgrDGB&#10;jOyndGGG6AOYVQIoIQNoUPl8Zkbp5zfIrpMuLaVTOLOAgaRjRHJWJCVJDh/Lz2mlnyCba8NDyPI0&#10;t2oVItw2lOekYPKgVix5bTJWvD4dc8eMxLQh/TG6TxN6VeQhOzsaeYUx+OKrjdi9+xOcOnkUj5/8&#10;ebEKYf3EszC9o+MxHj/yMP3zi0eOPB9h/cfL0yePGAz/4qkNfD8B+1Mhdv4nWeA/A78y1QG/E/zf&#10;EvxfK+B/QLYX4D9QenP28T6yfSdB37lLaQ8I/rtibAl6Ab+neSTPDZpdBfw2pm4bmTUqhWAg+J1k&#10;d5lc5u39AoHiy9v1SCg0I54tpdhJE8h0TBmUyOsJuXpKJhmhfYkA68kUTNlDoBrN9A0MIBMDITvF&#10;ihF9SjBuSA0iXSoYKWWiaFrTpLpZognZCTZUZcVjcG0RxvWpxyuDW9FeV0RWS0BZfhJqabrKi3gs&#10;4zEnFv1qctFSkYXW2iy8PLIGA9oyMaRfAV6d0QdTZrahqS2DKZ8mL8UCDY13MA16yPPRaZpxrTFA&#10;6euPSzFQA8dQeoQoSzEN9kAEMfPItO3kLAsslDZ2Bqq3FwPcS3yNTN5jMPSg3+n5EnxDuqOwNg7N&#10;wwqRQ+9RQB2dU+VGdqVbkVgycU1N8Kr0sqLLn1o9gM1fGc9QM9hlzMRK6Wek53DRqNqlFAlblDJg&#10;xd/QGUYZqlYmw0W5bJg+ejhWz5qJla9NxZwRQzGysR5DamswtLEBQ5vrMXZAC0b0640h/ZtwkqD/&#10;V146OzppTp/gMcH/rzW+/4sXBmRH5wUCnMDvPEqwU++T6R+I7JE+fAL/IQEvXZrSsyN9+B7gb1dA&#10;L9Lnz80jgSh7ZF68sH1itgmxmVqmV39lkYqXd1fKke6Q5XuJBRZk1EQihWY1Il0HK6VGXLYOOdUu&#10;JOWF82R3o5wIQGS0Fk4ydAT1sY0BEOUOQ0aCGZlRWozqU4apY9vQV/Z/KohGc0Ua6goTkJdI8GfH&#10;oq08G01FGTTCTgaIivrfD6EhPRAU9CIZl9JDRTNNXxFt1yAz1obK3DgaZyeqyiIwcngZZrzWjpHj&#10;KjBxei9Me6MdjX2yFJ/h7fdXBMhyTD5XFdZDGbwL52dNSDUrVd9k4Y3O4kd935Pf+a9QazzLKLU0&#10;wFpdEPx8KO98fSgFpXnDn3JPNoWQ7YGyqgX0MUgrcSC1kKa8mL9Pso7vIxP2vMn0DBhKF5XWn3Im&#10;gJJHemhkWgWzgJoSxk3wMwtKs0ToSTw0rCku2ONMCJPeNZcaJXmpeHXYcLw3aRLeGDIIoxvq0VpY&#10;hLbiUoxpbcfotv7IjIlHbkIi2ior8er4sfjtrKx28rDpv+IiUxqE9e/evqPMv/m/f3lKaXRa0fYy&#10;mitdnIreJ/AfSHcm9jzrw99BmSPdmMLyNLiK1JEmYP+jifS5KV2dNhnqT9XQsMnon4FA8CIIXqBp&#10;64GeXi8QHP6ISNUhm+yWVGJDUqmdJ15FUxiCmBwt0spsNMTU1HqCiidaR/NqIbtbjD0JfgaBlAtk&#10;BnFbVGTzGIwbQLaqz0dzWTIyko2IiODrM/tEU37EMiPI5LhAKVlCDyCjymJSVWRSX7K29CiFMAiS&#10;3CaUZURS+sSivpIGbmgJJk9vRp/BWRgyphBL10zEOyvGYtCwMkTHaOGnYgARtKL/pcaQ3iQAD4TG&#10;4E0DHKzU4JH1yrJazd/Pi4HmRQ/iw6OsKvOhBPRGD9/u8A7ohsR8N4ooc6IpBR1JYTS9ov21zBQi&#10;ZWQUVkakg/geUncolNKFhlu6iHm7mWRgoAEPpPxRMchM1PWWCCP9g4qP8WQAB811ZLIdrgQzCgtS&#10;MXnoQLw6ZCiG1zeivawULSWlaC2vQEtpJWqyC1GdXYzocCesoRqkWu3oW1GDRXPm4dJ56Zv/Pw+A&#10;x48f4/79+7h/7z7Z/7Fn8tl/mf094kba/96lg5LmNIFPtu/4gmDfT7Dvw72OPbhL1r9LjX+b4L+l&#10;9OFLN+Zz0HuayJ0/N5E+0uXZJTnHQqNoIWuZkVpg4ski0/l1Jdt1R4+eL/KEvwi9M4DsT0NZZkdG&#10;rRu59dFIK7chPI6yKDuMZjhM0f/+fKwq+CXYyazxUoGBOlr66C0mmjhmgmi+TmWhC8P6kv3L3JQd&#10;FhTUupBVaVV2hMmlaQyP8CPYe8BH9RJ6BrxAcDArZUXQfwQhlFIhJLg75VMY2ppzMJLgLi20YmB7&#10;NvoNzEYlX6u1LQ5z57dhyYqRGDggC2VlMZCCtcGhvjDogxEYKBP3PDJIIwWlqLGltytAGajriQAy&#10;vIp6XWaYyvoCX/+eBL8Xenp3h57+o6BXAvJbY5BDmWONpGSSfQqsKqXHSJZCGswhMMu0CQLeQDIw&#10;KRtj2xGRIjU+w2hmdQS6Gt4yQVAmrlnUzAoyussgiqcxjpKqz/QdRekY2tILo5paMKCqBlWZWehd&#10;WkpwV6IxJxc1qWmoSUlDUQzllsvBZkNRbBTqsnIoDZuw4M25BOz/erHZ/xmoHzx4oMzpuXXjJm7f&#10;vEUGlqnF/1Xwy8xM6a9/wPbPNXn+5xfxIU9xVtH59zu/VIB/t2MX7lDq3OoU0O8kyHewidTZorRb&#10;z463CfZ/lj3S7SnHLtFplC/lTmQUhSu1OGWqsTCuP5nWJ8AjF8LI6pHJHpYvbI5TakvK+lVncoiy&#10;zU4Kn2uLDiU4ZVZoVxjIqJERwSgqiUYGzWe0Iwip0WGorYjAsJGFaGpNRF6ZFdnlZhT3jmBWsSC7&#10;2orytgTU9k1DPh8XEaehZPAlGxoRnWJTABYU8pJSCiU1w47isjhMmNiA5tZUjBpTjCEjslFSZkFj&#10;QyQaqy1orqM0KjUgN8uIKJptv6C/ENjdleWYUi5FxaP4gYAgMj6/p69MsvOnXKGZVTFQZPqxf5CX&#10;MsXAm1kwUEWjTNbOb4xHvykE44BMhfHtURpEJoTT4HZnZqGxlh3kZT00TW0I5Y3a6I+4NCuJRaYf&#10;W+CI1yMq2QmDjRkpWMqdezOwVdT3UuLEAFssDTDNbu/qMvStrEV7aTXKktPQnp+H/myDC/Mxt3cj&#10;FrX1wmsVhZhamoVlg3tj1ch2zGgqx6jKErQUlaIyvwzbN299Bp//+uU5zE/9/CN++F6qIngu/5UA&#10;kEUqsmM6ZO9cZXPr/+QiL/u8Pb90PmTQncT9joNk+QN8hb0EL4FPjX+Tx5udHuB7wC9g38y2hcGx&#10;VWl/DoA7bHf5+LsMli4mlzdyZFO0HD0iYshA6q5KlTTpzxbgh5ABg8m2slG0TA+WmjVto0tRQhC4&#10;k8lqWVpkUAq5YsMU6SOlTwID/4YISp6qqiSk0lhmphpQKCOyA1MxYnIx+ozKQXlzDKr6JKC0NQrl&#10;fWJQwVbaEo2SXpQz7Ukob4hTFpnb6CFERhjJjDK6W1oYjXw22XIoNUOLyTPaMGN2b0yeWYqG1ljk&#10;FRiQn6lCQZY/MpL8EOv2R3amDS5KK1mCKeMRMpEuMEjWLQTw+1JS+XVnYFDiBPaEN8EugBfg+wXQ&#10;+BP4yu6NNK/BWh9UtXm2+Mmoc6DX8ALUtOeisiUD4VJeMVzWDlDe2IP5mYP5PBpfZgSprRmZaERM&#10;mhmuJP7O9Bu2GCN/YwYas5nU8bST8SUruONNyM6IQ01BPmoLipEXF4+a+EisGTsYGyeOxKm1S3Hn&#10;8zU48fZ0fDFjDE6+Nx1XVr2NiyvmYu+rI7BseCsGlxYhPToBU8a9gqdPPRLjv8rWT2l2BYmnfjqB&#10;z7dvx42bNz13/JcuInmk65SvoVRkE/8gry/HP3uJf0A+/7+NJx3fkvX3Eci7+Qp7CPTn4N+BGzKA&#10;pcgbAlyRNgL+5yzPAOD1OzK9gY+7x/uV6Q7MFl3CbT5IIvvHxvOEGV5CaOhLypx+KRYlk9hCpS4m&#10;dbaBJ9FAHS+Vzhr65SK9yE6t7w97rC9i09TK6i0pTGXk45xkSNn8OY2MFx0TgpxcM9r6JGP8lHK0&#10;j8tCboMdmRUWlPamfKo0orQtCtX9adjG5KCmXyJyq1yQDSXyaLDjGTgaPYGq7Y5+vQm04kg4XDSL&#10;dh+k06OMntSESsqw0S9noN/QVL6fHxKjvVBWpEUSg9lKWWIzB8BuD0BMjE6pSSSGXhXqAymwJduN&#10;BgbJUkqCn+zvLQtr2Hp6d0N3L2ZA6n5XjKzE0iKEfiZbJgAWWVDIjDVhdjN6DZNNIWQTiBiYGPDS&#10;QyQ1Ro2yIssuBcDoBRxq6BkMUtTKRpMdmWpSpkHIqLP0/WtogqXSmwRAanoUCjPTkEETmx2fhAh1&#10;KD6eOAT45SBw+Tvg2g/ADzR6+9bhyc7VePDpB7i0bDa+mz8Juyf1x+YJ/TCptgzJFjuq8otx7lep&#10;cCYY+q+BXzahvnv7Nr49fBgfLf8Y33zjGQX+r1xE8XfKDitKkyzwHPCeAPvj8ue/+RgBf+cR3CPL&#10;3xZ585z1+fcNglrA/3zk1iN3/hH8AvoHHfvoGfZSOgnwPT1CXaSvPT5BC7c7ACZDD+j1XgS5bADt&#10;GbySSWyqoB7QhHjBbPBX1ukm8MTJ5hQ6S0+Ynd4w8hhOXe0kQ0c6Q1GQF4+UJAfc/Dsh0YC4eN5G&#10;z9DcJxHx+SEEPo1zgR5lLTFoHpmFusEpKG+PRWW7dB1mMyskweDwgmw0HUO5ZXOrkJFpQW8pVcLW&#10;PrgYSZlGFNdGoFf/PMQzI1XXmVHXKwoJCWHITNGgvMROyeNCOD+zKugFBPr/FXFRapgopQJDeiCY&#10;pjNE602fIjWKJAAoQRgE0rx8GfjU+l4MAjVljCPWCC19jKw1iMvUM9O5UNWeiFdmtSIxT3ZGDGH2&#10;SoE7Va/INKMUAuBrm50ayp9QthBlyaQPzbaM4Ir2j6MEcjIYVRqaaz1/e3qEyDhh/QQkuiIQY3Ei&#10;Qm9AhtWEX/Z9RhDcokoW1r0M/MYAOPI5Hmxejmsr5uGneZNxaOYobB3bivXDm/B6r3Ikh4cjwRWJ&#10;Qwc8U5H/d6HvyRSeZ92/dxeHdu/Cvp17ce/uf23TCnk9ZbCqU8YKnmUj5d8/X+T+J3j09D4ePL6P&#10;h49lMwoZi7hK5j9M5pc5OtT3PN4keJ9LHWF9BfzC/ork+TP4txHwUrtH6nQeYxAcUIJIJrl1CdW+&#10;oNTWj+OJ8GwwEaSULQkJ7YEgWV9LAEgdnRDKBDNPklECgwwoC0rE7OlMDBKycghPrMuiQnqSlaBX&#10;Q6f2gZ1s5pAeEGM3BlgImTkHjYPTUNs/Fa6UAGTX2tAyLg+j32zA0GmVSGcWyGuwYcCEYqTmhyNU&#10;8yJfvwfiEnToJdtrljowYVpvrN2+CONn9EN6iUlZNFIie9DmGZBAGSY9R0UFLsREhUKrkwE8mlox&#10;tGR7t4NAZgaQaQuhJlkw7q/07ATS5AaH+CvADwzxRU+frpQ/lEb0BEZKGJNIGnuQsugntdBG3R6G&#10;5Hwzqluy+Hg+hka+oCEWKSXSTalVFt67+JnNNPsyfiCTA6UYlZ16Xt7XL7grIil7pBiXeARZ02t1&#10;8nkEf1KcG06DCW6DBZqe3TGptQ6dD2SjiKe4f/0CrhzbjTsHt+L+tjW4tvIdnF/8Bn5ZOBPHKYN2&#10;TBqKlUMaMKWmAAkmAyKsduzdI4Van4P5f/2iPP7vT3mKu9cu4soFT+3+/52LDFpJk/8ed94hiCWA&#10;ZZ6OjNpKEIiBfsrHPMC9B5dx9fopnPntO5w49QUuXjuBOw9+wuMn3+Np51GGAbX+c53/DPTP23Pw&#10;Pze8wvgC/Dtk/YeQqm0n+D7H6RtEOsk4AGVPQibTtKEbGZHywK5SqhtoqN2lbIl/wEvw96NGJhhk&#10;Xr+ULwmnOdNQ3kifucxVEVOqJYgsZDczQRYTqYOORk96ZcJCuynrg90EZEt7Bqa/0RsDxxfT2MbS&#10;KIeiiEw9YGIxRr9Ro9S8qaAHyK4NR+2QOLSOzkJCupbA7Yqmlky09s1GNgHXZ3Ah5iwZh/kfTkTj&#10;wGxqbcq2ZJpuZgiDsQeDNwCxsWpER6up8V9kgHZX6gqpKS8iCUYXgzGI3y2I8iyYWU4V7EV5x+8S&#10;GsDvKwbYR1nU7s3vrNZSvpAMTHyeg5rdFB2MCGaViCQpTRhEzd6NWaIrmdsX8VmSzRwMALdSvEo2&#10;lksrjFDqckYmGZFA/5JY4OR9bqWEuVrvD9kwL1hLScfPLHV8BPzRznDYwvQwBoQg2aTBT4e3KwDp&#10;uH8d9058g+/eehXbx/XDkdcm4Ic503B45gTsnjwcq4e1YeXwdhrfVkysLkCEVkbSXThMuSKX/wB+&#10;ufqn5jn86V8BrACXf8sG0A9uXsLtqxcVoMojnjy7Tx4r/3j+ln9Fpvxx24M7D/D43iOC+xHuPv0N&#10;dx9fwP3H13D7/lVcvnkBt+5eIcPfwb1H1/HblR9w5uJh/Pr7lzh7+Sucu3YEJy+QpR/KxLWvydge&#10;8N9SpM92XGcA3HjWFNb/M/j/ZHLvyiKWzoNsNMsMHJnWLBPeutQQcNGJNGoEjp5gVtMUhtLshirF&#10;q6RgFc2vrxwJEIJaugZ1PHFSljxA1vyS/TXhkg0YMGovZXG7NVwK0MrrvIi0FCOyaXYHD8vHNIJ/&#10;2MQq9BmRq9SzGTipDKNfr8fwmeWoHZqCwdOrMGhKGUoHRKJpTBpK6qJoag0Y/nIlMsnyRZURaB2U&#10;hzGv9cLk+X0xanoDZPd32So0KjpEAb6M6upNXswWekTHSelEgpzfJyikK4MwVCmi5Rv0InyDZZJa&#10;d4K/BzObdHHKYJYsppcFO/xuvC0klL8HfxNh7Sj6F43DT5mabGNwyRyfQKlrxIzoz9eSHhtLDOVd&#10;QyLy6mORyiyQXRWH5CIZGNQjLseMyAyjsijGzMe5GRBStS0tz4liPicmS4/kDCeibAR/sA4GX1/M&#10;f2UE4fMI927+iiNr5uHd/o14vTQTS3uXEvRjcez1ifhkYG+811KFZUP7YumIAXirdwXGVeQhQqdh&#10;pnPgyJGv+Rr/84vEhIDZM61AAPu8J97TG68IlM7HeHrvOh7cvkIG7iBvAzcfPsT9J4/4qCdk84c0&#10;kQT3I+kKpZH1vBQ6aLYfXr2DjhsPcPf677h27zwu3zmLizfO4PLtX3Hm9xM4df44zl/+Cb9d+wm/&#10;/HYYZ698jSu3T5D1v8XJi1/jh7P7+boyme0LAnYPQS09O5Q8fwc/Nf9/Cn5hfwG/dGvK4JdndqdI&#10;pltynfd1efWddqbveFhdPgQ/wax6iexHQyjFarW+1MuelVwhsoAlhCeZGtrME62UJFcGa2QZHmWR&#10;hjJJavQHdoOZBk627I+OUSOv0InahjiMHFuM8a/Woe+4EgwYU4hpc1up+eNR3pKKkTPrUTM4AWPf&#10;asQ4trZXclA7PBnRqWGITVKjvCkacVkqFFU70XdEPga9UoWWUXloHZmBjCLZr4sG2ErP4ZJBsp4w&#10;mf0IchVcZGyZWi3TNWSJpewV5qJXkZVgAeJlwvyU6nQqmloZ1/CiyfXhUTKAVKfwC2T2Urp5CdR4&#10;NcHvC7MEGYMohEGvt4RBI0V2A5gp/LtCavOkk+2zKvl5cy0okN1PagXY4YhONypLJGUxviyKSSw0&#10;0S8YUd6YyEAJR3aNC40thYiyWGEJ1iAxXI1jezcqIHp05wLOfjIby1rLMSLRjcWtFbi5fRVOLXoD&#10;79bk461eFXi1rgzjSvMwraYYr9SWIMlM2WOz4vDX/5H5FUbvENlBAUIw33/6GI86ZGaNh62fPCag&#10;Hz7ibTzyfqmg9ug2WfrKOV5/ijsdj3Hx/g1cfXIHt5/cxu83COg75/D73XME6mUGzCM87riHx9ep&#10;1S/cQMeVO7h/8Txu8Hucu3oKv1z8Hmev/qiA/8dzR3GSoP/txjFcunUM568dxY+/foGjP+zFFyd2&#10;48iPBOoDWbzyJQG7m+B9DnaP0ZWjjOY+Z/nnwJcpDH+AXwa/digZQ5o8/zoDpcuAl/PQa0AqCsvd&#10;CNMK8F9AmGhiZgABjPT4yGotjYaaWEUDSIa3mIN5vzeCdb4IpQeQKse5hXGUJZHU3Br6Ah9la6K0&#10;TCvKa+MxYGgBxowvx9TX29A6pAhRySr0HVwAS4RIhxeVHqSYtBDU9E1GTo0dA6XsX2/Zk0r621/g&#10;40ORlKNFRJw/DW4GRkytR8OgdBTRH6TTOLto1qMoc1xuGlpmJlO4H4Ogh1JBTiRcCP2HFMdSEehG&#10;sw8cNNCyIF8GtAKDCHS2AH8GiHcPZUGOLyVeaJg/v2MAQvgdTZRKJncQNDapJOenaPwwsy80Zimr&#10;GKaMHivrkEkIjmiN0q+vlWCM1SMqKZyfMRJRKTqU0az3n1BFiVdOky+rxDKRWWaBLdEbde3paKjL&#10;gctAv6AzoDTWit9OPNfrNIE/78f5Ve/ip7dn4tqedcD1Mziz6h0srs/He621mFychf5xLgxLj8eM&#10;Rr5+chRSIt3Yu/efNP8z4AuDS3tAgN8lg99mu/noMR486sD181dw49eLuH77Fq7duYmOx7dw98ov&#10;uHj2e1ykJr9w/SQuXf4Fd86dxe2fTvH2H3Hq0nf47c73uHz3O9x6fAY3+fnu/nQSnWevo+PybTw4&#10;Iwtlvsfpy8fw9U978PUP+6jrD+PHs4f53CMMgi/w/a+HcJzt+3OHcezkIRw5+QWOndpD8Mv8/S8I&#10;YoJfAa+Y3T+agN/TRP97tL+nPQ8OT3v++GtsV4T5GwYmICEzBGU1MZBtewJDX1QWlKh1TOeBlDwy&#10;p0aZFMZgoKkVrW8yUvowAwST/YJlBiMlko3geH1OO2bOGajshRUTp0FhcTRa+uahuCoa7X2yMHpE&#10;NUEaxmB5UVkpFmpgRtH1oLTohjBdV5gILqPZS9lXq6JXIoor4pUNLdTU5mnZsoSxG1Iyw9F3ZBEq&#10;mTWSctTMDCokxIUgiZpZS+Mu+4vZHEEK+NXKFAXps+d3YADLmIUfZZxUcTCYZN59D2p7ZixKukAZ&#10;3fXzpcFnUDMr6IwyqOZNSeNFlveHxiLftwcNKzW63cczCzQqGMYIGmdmGuWx0itGQyt1RmWU2hal&#10;RXJOBBLpBzLLnKhsT6OXKcbIGY0YNbMRY95sRvuYItT3S0N973SUZicg0mhBtMWCIUUZeHD+CNH6&#10;kGxMoXHzPPAFGWvVPDw556mcdmHbKqykBNo2djB9wECsGdSExe31eKetCuPKMlAQG4nNG6Wn6B8v&#10;EgbSFGnDAHhC1r/9+DGuPmC79wTXbtzD3Zv3cO8Jje7jR3j68AZuXzyJ86e/w/dnDuHn84fwC4Px&#10;7L7tDESaz1+P4tptBsatI2T0/Ypmv/7rCTz9/jQ6zt9Gx827uPfjd/idRlakzNenPse3Z3bxsV/h&#10;5Pk9OHD0M+z+aisOndiDb8n6xxkIR37eh33f7cDhn6nZn3jm80gfv7D9daV70wNkCQRh8RsEvTTp&#10;7vwz8D3tmSl+1q7yMVfYulSTYWOTgwgqHVw8mV7+/w/B5kMW8wBFRkAD2WQ0NIggDyMTaiiHZGMJ&#10;qbgWQD0doJIpAP8/FBRZ0NA7BY6IQKWHJpZtwJAKlFUnIDFRjZREPfQEhcFCyWCn5KA2V4nXIOgN&#10;ZqkK3Y1+IZCZxRuZuWbUNKairDKZwHpJqfuvk7EGGuz8UjdBZYAtwpdBFkyT7Y/IKBXB/QKi3cwS&#10;NNlSGj2MYFfL7EqpjhbsqTUkBl7qkFqswfDxfgne3pR1lDlB1PiyOEc0v1oXoLC+XyCDguD3FwKQ&#10;7CFFdq3eysh2blWMInHcyXqo+X2CpWtYK1OXvRCTbUb9gCJUt+VTrtlhY6AUNMRQ2jgRQaKpbEtB&#10;+6hSjHuzDY1Ds/HGu8PR3DsPWQRrlNmKJEqf1/s1AVe+A279jI5TR3Fz82p8PWEIjrwxgXLiAvXK&#10;HZz9dAU+aq7Awcmj8Nvi2Ti9YCr2TBuFD/rVYXR+CiL0Gny0cvXfAS8m9cHTDjx6StBTzYjWVzIC&#10;/5dpxXL7Pd5xi+b0nqLiCXz+ffPyWVw+/QMu/PIDfj55FKfPfYMz547gl5MHGRBf4tzZgzh38SDO&#10;XNmDk+d249Qve3Dvws94+uspPLl4FZ237uP+iSP49Zcv8MNvh3D+BtvtA5Q7O/D9L1tw+PhWbN33&#10;KfYc3YZDP+zAd+cPMAgOYufhrdh+aCVuPKJZJfhlcOu6ovW3kr2lEcg8etoWpQm4PWD/g+mvk+Wv&#10;E+zPn3elcwuuYDO6JKaHIiLKF7kFDoRbZT3tX5SqDZLCZTZkT5+/ehacBHVlAEgFZaZ83mch+ANl&#10;IIzZQYpPyeBRbLwBxSVxiImVXdmDCFg/pPPkl5TGwmqV+v/dyd49IHv+WiJUNMvdEWTqjnDq8Ehl&#10;hVgQtJRbFpM/ImSz6Ngg1DQlI0J6bsisYTSYYQw2vUycc/rDaPHmZ1cxmwQq0segeQnpcSZkpThg&#10;t6ueLbwPgd2qgUNqXPJvoy4IJhOP/Nvv2Wo0FeWP1CfyI/v7MDhCKfGCQsXj8P1kPpHIGj9+Vh41&#10;lD0pJQ7U9s2G7AEcm26GUbpP5T59IMKjAlHUHI0yAjwm2wINs0RMuokmOEqZGhJPnW9i0MpulmVN&#10;KUjKNWLQsAq01BcgOzqSrG9HmsWGucP6AOe+xMO9q3Fp4UzsGdaIrQNqcXrp2ziwYBa+XPAa1g1p&#10;xcdttdg0sg9+nj8d38+ZiE9HtGEhTW97SizMWh1WrF6rAF80/c0H93CJMubOIwKbcucpzaqAWwxr&#10;hzLd4AEedlzH1Udn8dvdn3Duxg+4fOMXnPzhMPZv24Dt69fg4K7t+O7bQzj56xEaVbL5zR/I+idx&#10;++4l3Lz/C67dYob47Rhu/XAEj77ei8e/nELntbu49e1B/PbDWsqlvThHtj/07UbsObQBX5/YjCM/&#10;bMeOL9Zj95FNBPwG7Pz6U+w6uhkrN32EjXtW4PoTmdJwgODfpbC8gPg5kP8OfAL62jPwewLgD+ZX&#10;sgODRh5/maC/wsddwSZ0cbqoTR3+cLtDyI4v8SS/qIBadLyGkkaav2y7H/AipU93GluyKcFvs4Yq&#10;vSi+QXyOAn7KA143GnzhcoTAYQ+GVaRC8F/hdBIUBKyBskRHmSPlAs18X7WlOwzU9TFZOqQUm5CU&#10;bSC4GQx6ygm+jjG8O3KLnJQpsoGEgJ8yKVhkGPU1fYmUUJeyJk5KLpfNB9EEYYJbyyDwTGSTWv/+&#10;ZPdAanilzhBZPIAg9xeWJ8ML63tR5/vLcswAPpa6X5nKTYkXLLKJGdBiV/O96Hf4HH8x/gYvZf/c&#10;skYGZYKafkRH48vfKKCnUuA3IiUYGZU0s4XhMMeGwhofgowKOwoYEPnNMfzbTfMcqviGKCnYS7Oe&#10;nWJHU0kuMt2RSHWy2RyYObA38NNe3P3kbRx5uQ+2DqrBr6sX4PF3u3H8rWlY116H1/OSMDknDrPK&#10;M7FlRDu2juqLpW0VeKd3Gaqi7PwdjVjz2RayZgfuPLmHWzSnNx7dIKszADooZZ7e4G3XcP3B77z9&#10;Mm49vUDT+h3O3vgaP147jBO/H8LZK0dx/uxRfLVnMzatWo79Wz/Djk2rsWv3J5QpDISTu/D777IN&#10;kFwUu4x7j27i1vdf4R6D5dGhg3h6+RIe/nocDwnyq/s34fznm7F/13psO7QeX363Bd+e2onDP27B&#10;/mMbseOrT7Hl4Fp8vGUZVmxcziBYh6sdexXgi973AF+YnGB+xuZK49/XJADYrhPc/wh+j094nin+&#10;Dn4jT6aM6gbR6AZQ5gQFdVOG/WWmo5rGVXowdJYAGsSuBPlL8JHKygwOuzkUsq1QABlf5v0HUBoE&#10;0VDKbitG3m6zBhH8fJ2wrjTLMkZAPU5AyzQJM293yQbXCcFkfDWS88KRU+VSRk8lgKREopm+Qs9A&#10;cZLRw8joailjQr8RxvfQqf0QSqYNoxSR/X+NDKpEZpL8NDMsRk+QSD3M4DBZI+wpqxgQKKD3zNz0&#10;pqmV7k2Zt9PTqxu8espUDunmlPu6KZpfw88qJU/MNjV9D4NG5vMr7N8TCcxm0SkGykQphSj7Gkj1&#10;Cn4++pPkfCO/iwNxOeFwpxmRWSk7okegpD0GjSMzkVXjQHaVG+klTsRk6BEZHYryrHjU5mYh1eFC&#10;UVwS0l0RGF5XisffbsOTvctxbvl0HJg4EL+sWIBrX2zFpbWLcXjaaKzoX4+ZVTmYXZGLD1ursaKt&#10;Bu+3VWJmYxkiQ1XQafVYv30brj26g2uPr+MGgX776TWC/JLSM3Ppznn8/uA3nL3+M85d/Qk/3foO&#10;X57bhR9P78ePP+7H18e34NSZA7jN+347+Q32bFmLE2vX4vSqT/D556tx8PO1OLvtM5w7+RUziGei&#10;Woey2ushHjBrPD66Hff2bsTdX7/G/Z8P4uGBrbi7eiNuL9mAn7Z/hr1k+W9+3kkfsRc/nN2Loz99&#10;jq+Ob8ORH/dg0941eH/1Qmz/ahWudHgGtW5QvngALmD3yB9PBnjO+J4AULT/P4B/J9sOPo7Bx3ZF&#10;CQDKnlClr1uMbVfIrizBBJjMoAyTig7U5LKIXWcLIPu/RIkj7N+NIPobrFJvUunvpydgAPjTDMvM&#10;xmBKE+lhMZP1pd9d9uSSbk8dM4ZBI+CXsuY9IDu7O+MD6Te0DDBvxKbpEcbsEEh5ExzIQOHjRP/L&#10;6HO0zHa0hECj7s6AoBnVUPszwEL4WcKYeSItKhTJPCKHLxwOP6XChNbii4gkIwPMAL1Sh1QkHb+D&#10;rwCfEkeCghLHi2CXLs4ePbuiew9ZlsnvoJI9x5j1SALKVGd/qVFE6cPnigeS6gyyZFMrg3kMQlkp&#10;JtspydhHpvTvl7uQWmhFVZ8U1A5IR069G8UtUShqiURSqQF1g7LQMroEpa0J1Pr8uyQLZQnxyI6M&#10;QmV6BtIjolAc6cDpTxYCZMM7G9/G0TdH4NjUkdhWV45VmSlYlJ6CaekJmJCRiJnFmVjYUoaFDSWY&#10;16sctYlx8O/mw9/Cid2H9+PSgys4f+cc26+UMr/g3LVfcOHGWZy+cgZnrp/GL1e/x5kbx/H12f3Y&#10;f2gTftyzHV99to4yZxlOfrMHj6+ewSX6jqMHNuOXbRtxetOn+HH3Vlx4dxVuLN2EH77YgVOnv8Lp&#10;o4ewacGH+OWbQ9T92+kTtuDeOYL05Gf4/dhaXDm2CZe/+By/7dqKU2JuT+/BsV924OA3m7B192qs&#10;37YU+yl5fvp1P479vBtrt3+Ez/Yvwe9PPAbXY3afs7ssR/yjPTe1yu3PwK8MhhH81zuZMdikl0cB&#10;P4NIYf6gUGp5gkpnJFjtsvtHIIyuYITSxEl9GqMrQNlYIYDgDyDQRPf70wPYw1Ww2aSOpDdNLwOA&#10;gA4kCz8Hv0wrsLvJPiaCVWF8f0WO6AiWUGYHA+WKmvpfpxfw8Pkyk5RyI1QTiGDKCzUfow+j7DAF&#10;IT42HHFSitvEjGEPg4t+IyHSgLgIA2JdWqTGhbNpKX16Uut70XDLyKysPw5lNjEp+1TFpJig5mfp&#10;7vVXBfD+AWRrP2/4+HjkjwDfy8vzt9wmMzyly9OH8kj6/f35d4D0CDEQfBlEUr1Oivb683pIKGVR&#10;ACUhzW5KrhUpNP4lvWLROCSdQE8j6GORXm2h+dUoQd80OBcT5w9AXb9UtDZkoE9BJkqi41CYkICy&#10;1BTku6LhDFJhZnMVOvetxo01s3BxzZvA7o9xc/ZUHKupwsasLEx12dEersWUvBS8316Nhb1KMKo4&#10;G2pvP3h1IxHYzFi94SOcuXUO5+7/it8fncF5Guifzv2IH349iXPXf8PFe+fw653j+PHmN9h3dCu+&#10;Wb8e59dswU+fbcZX29fizLcH8PAStfyZYzh2YAuOHdyM4zs+w69LV+PiW6twZsln+HL9apz8aiM2&#10;TZ+HsTHt+GzJu/QEn+G337bjl+9X49cDzF47P8SZrZ/gtwPbcedrGuNvtmLnV2uVtvvAWqzd8AE2&#10;UOocOvgpdu5ZiT1frsfRHynxzm/H3U5ZrbVXAf/Vzk0E8maCnExPEP+9EdQeOSTg92j+/wh+YX4C&#10;n8FzWcAv05D1ZDJpMQnhNJlSUyYUBpc/9E4/pVfGSPMquy8GUPeLCQ6i/IlyqBHhko2iKTOYJVQE&#10;sV/QiwRCD0gFB4vdH9Eyv4XP1fK1Jbj0ZNNw6mIdg8BftjilzPLx/ZtylBVW0lUoVd9k3r2USteG&#10;eUNPf6GjjLGRhcOZDWxS94bBFOtUI5b63mLg66q9EOUORpyYXwLfzgwgZjhM143yKhROGmd3UjBS&#10;CqxKf71M1/aWgSnKH38GgK+vl9Ll6Vm99hIbMwDvk+vKlAeRTGT2AOr65wEQEuLrCQQpra7yU7KI&#10;VLzIK4lFSX08gZ2GwsYIlBL49YMzkFltg5VEIlOx24YXKiPUbf2zUV/AIMlIRX5UDIoSE1GenEzW&#10;j4UtjF6C/mPd2Hbc37gQDz9fgqd7V+Lah3Oxv38j1lQX4a3SbEwsTMWsmiIsaCrDtKo8JIXr0bMr&#10;M6hvIH8zNYaN6oNvztKcPj2DX+58i7MPTuGXG5Q6Vy/j7tN7uEzwn7x8FCfoL05+RVbevQ1nKG1+&#10;Ijt/uedTfPfVTnTc/A03zp7Ans9WY9+WVTi6dT1+/mg1flzyIXYtWYQj2z/BTzvW443MoZiZNRpH&#10;d3yCbw+vwVcHVmHv9qX4evcK/MB2aePHuLNsLW6/swYXtm3Gtn0fYe2293Hku634+fsdOP7tJhz4&#10;Zj2WrluID9e9j527PqEE2kwXcQQPGQDXOsTcbiLYCX5FAj3X/B7GVzJCB2UP259ljwf8ZH1hfAE+&#10;A+h3fIYubkco9FKnJ/QlnphQZcdAKWMi1dp0Vmp+F82mkYaQmj8gSOb60xBS/sQ4NQSc1iOTbMFK&#10;N6A8RoCvMfQk+P3glrkwMWpoyLgamRBHIGsIaIdVDZuU3aZ2VxH0ots1WulOlG5TT1ekzCEKNwcR&#10;ZDSefI7MKg0NoL5n4DiZoWTz7HAGlZpZQ6/1o5/wZoYIQ2qKETEEvOwaGah6UQk6VdiLsEcHIrkg&#10;HHk10YjNNCplWaRChQxqCchlZLcnwdat+wuUQC8p4JduTxX9RxBlkASABKU0CVAVb5PACGQAqKj3&#10;ZTqEzIDVMkAtDn/U95bFLlLG3IImypyIhBBltqzsSNN/LBl6chUG9c5Gn6I0VCbFI81up/RJRBXB&#10;nxMbB0uoEd3+8hdURZhxeNZY3Nv8PsAs8GjHR8r05dVDGjG3VzEmVWZialk2Xs5PQ67NAt+u/C5e&#10;AQgJUCHSZkT7gGpso7b+8fZxfHF+D3af2oOfb1zAtXtX8NOZb/Dlif04/N1BXNy/D1c2rMfpgxtw&#10;8stNOLh/A9atW4EDDIKHzBAnDu/Dx4sXYtfaj7F33Up8t2UjTlG3H9q5iuZ1Jd4fMY3gH4wdr83D&#10;jg8W4fC2dfjko/ewct172HnkYxw6vhzff74UP855B2cnvo9r736CX7/eRnbfjEPfrsXPP27DhROf&#10;49D25Vi8Yh42H9iA95bMwYYdH9BGf4d7nbuV/vmrCvA3K0fJAteUJplAGoEvEkiRQf8IfmF9j9YX&#10;1v8Ml7ARXUwGP5pIApDAVaspNUTP8ijSRWZvakSHh1ErU+fL9AWla5OgiXGEISFaT3AQ8GRf6RHS&#10;kP21NMkaBouNmcMmPUmRwQijqRZJID1I4iuk7mekXYekKAty0yLRVJmF/HQHtJRgegaPno+1MJvY&#10;zJRgspXnM5YVoEnvjXiNjCwa5HiyI19bo+Hj+VhZQBNPvR/HFpuoJxOLie1GedMVUrIkPCIQCbkm&#10;SiEd0vMdlGZB6OH1omJypQnjd+/xonKUgBDwK71DZHxZzysLYCQDBAWL0ZYZob6UaJSHDBBp6jDp&#10;FaIPUXuTSDTK+ISV0k8W+qgpLaWqtTtGi8GjSzGobw6G1+ahNSsVhZFuJJvNKItLQFUSDW9UFEwq&#10;HQJe6olylxVL+lRgx7g2/PruVFxZNgc/zJqIzUN7Y15NNiYVpWBQWgzyTHy/bl7o3t2X2UiFUP9g&#10;ZkYnxr48GBt2r8WhUwfwORl2x/d7cObaGXz1tWjt7dj5zec4/t1hXNu4B79+8ik+370Gu/d9ii1b&#10;PsGnG9bg0N5dOP/Td9j0yXK8985bWLHsA6xcuhjbVqzA9wuX4buPl2PZ3Ncwu3k49s54B6/lt+Pd&#10;9in4+eAerF35HpavWYD9x9fg6JlP8P2p9Tj3/Tqc378G57d8iq+p6Q+fWI9Dx1Zj247F2P/hIvzw&#10;9mJsWvIO1mxfgbeXvY5dX34ImdR2hwAW5vYYXnoHZgAxrVcV0EsdHgG+MP7zfn4P+KWXR3T+c6Mr&#10;z7vUuREXOzegi0oGcKjjZehf6m4GBnTlj/cCAfMSTzDZjJLCn1pftgwSTS71+QP8/orECB0yEq0E&#10;5N8YGJ4S5hI4oTSCwZruSj+8DHaZbQwuHV+ftwWR3aWsh2QAPRnSRPNqZOaIZ/YZ2lLKIEhXFrwn&#10;RGoZFE7kpNjhYAbw8/4LwfhXfhZvAvN/0Ph6IzJSDavdB1m5dmVvXhmRthDMFnoVNwMugRlAilJJ&#10;YPpRx/uT2eX5YTLOEKlCUoYZJpsKXrxdWF8MsN+zHiCRQL5+AnqvZ/f1JKADCHYf5TYVwS/X5aho&#10;/hB/Zk5+dymRQoMs3cMqBp5s8mGgTFNkJb+zzJOSBfNtvTMwkN+1JTsZDYnxyLVakW6zKetxy+IT&#10;lIXohoAQWLv7oclhxdK2KnzYVID3S1OwoiITH1XmYV5BOsYkRaLBakJ8ADNkN/42bD16+vH7kjD8&#10;gpEYHY8lBOvZqxdx6fbv+PnCj7h49yrOXj9LTX4CX/18BAePf4mTBw/i4IIPsHHFMqzb9ik2bFyL&#10;las/wgdL38MBmt/7V89j37b1eH/R21i09F189PESrP1gMY7MWICvX38bn855HZ+/+yZm5PfHMG0f&#10;LCidgiOr12Hn2uVY+8k7WEvD/vmexTj87XL8cHYl9u1+D6tWzMXKFbPwOeXc3j0r+PpLcHTdcvy8&#10;5hOsWfYu3pg3BZtWvYffTu8g+L+gfvd0VT4H/+8E8e/8W7ouRfL8Afp/Aj99whVpCvA9rH+x81Nc&#10;hIBfJqOxyaZsyvReH7Ie2VU2oJBpwJ6RXunnl1VN3Xlye8Ah8/bpDwoz3LDzbw3NrIqsJv3vIo38&#10;KYt0Ri+eaOp9MrPUAZUSiAEhwsD+bFLUisA3+hHIPajtu8Fu8kW/pkK01+ciN8mKrAQLGiuy0N6Y&#10;h+qyWPTqm4HBr1Sgoj4B8Ul6hGlehJFAjpCNJXItSM600kT7Kr1LdmYB8QApGUak0oDKtkRSXMuP&#10;ssbb62+IZMaSim5ePhK4ZHKyuhTblclsAQFk+EABtQf8AnzpHZKiVZIJ5LpkAln9Jc3XVzoApHy7&#10;dBfLiLIfZG/dIJnVSuKQLZhsjmD+Rj0Rwqzp5O/VKy8BTclRZPlo1MTGoMBiRS5ZOi/KjeL4eMSY&#10;TNB4+SG5RyDGGcz4sLIAG4fUY3llBl6PtWGcWoOWwBDkeAfBTH3vzwzh1Zqo3CIAAP/0SURBVNUf&#10;PRksXgJ+n0CEBqoR44rBggXvQjofb969RPDtwIWrp3Hm6i+48/ghfrpwHvce38ejK9dwdPcOLFqy&#10;AKs/XY0PP1yG2bNex+uvTsXBPVuAR7/jx6934ZNVH2Lt+lVY9dFyrJ83D9/Nfg/fU/P/uOkD7Fq2&#10;EHPKJuJlw3DMjh+HA7MW4cSalTi4dgmzxDv47N25WLHkDXy8+i1sXsA2ax7Wfvgedu1ajc8+XYCv&#10;ti7Gsa0fY/WS+Zi1YAbee38W9q1dgd9ObuHn/4JA3kkgP+/xEX3v6e6UZYyyiF3W9N5WFrkI6J/P&#10;9vT4ApnKIFlCAuYSwf8bgX8Bn0pvD5ks1ANwHz9KAKU7kPqe17UEfihBG8KTKANf/oEvUG9T7shu&#10;4hYpHUjpIN2a1jBEusMpU0KVIPDzf4HS4EWlcpsqTHzC3xBICSBsKANTUsHZSIkk9ftF1wtAdNru&#10;iLQEoE91FmoL4pFEMx1tDkFNfgJmzxyIhSuGY+XOKVj00QS0yibQqXrExYTAyQyTmGJAaoYNTgZC&#10;TKwWDrKt0+yPmEg/xCX4IDPPADU9Qfeef1VMq5Hvq2HWESbX6AIVOSMzO5+DX8CsGF020f4e/S+b&#10;5klW8HgECQY/f+kt8swIVaQZnytkIgV2teEBDDopsUiT7qLeZ9AbmFnTo6yodFvRZDFgJOVNW1QE&#10;ahwuFDqcKHS5UBIVh/DAYIRSt7u6+2NMjzC8b7JjZUsZtvapwXyLA8NfCkR51wBEvEiZ9aIvupPx&#10;/w5+Bo2/D/1aKKWfIxrNNc3Yt2c3du1diE93zcFn22dj3ZYFOHX+JE7/dg7X7lzFw4cPcP/ebXz/&#10;/TEsXfY+Zr46Be+8+QaWv/UWfjh8CHh6A2dOHsDm3R8qMmbZUjL/onk4+vFC/LbhI+xfMBs735qP&#10;hSWvYJp+JN6MHYed4+fiu3c/wL4P3sO+uW/j2MR5WD/rLbw9czo+mfEGdlH7r3p3AQPiHWzatJym&#10;eA2Ob/wQG1cvxAer38WqT97H6o9m49dzm/AAB5V5PXeUJvPxPU0qMN+TEiY4oByljIlMV/bIHc+I&#10;7vOpDCJ3xOSK3LlA8J8n+3cRKSPrWWXHFRmlDSK7+/m+gEAGgkwBltVQFkeIMvJqoiRJIiOHE7hO&#10;Ars8PwZaypmevn9RUr6DQWAhYEOlKgLZP0wjr92VwUPJwb9DwryUbCK7NprD/ZRR3AiXLKFUMxAo&#10;VxyBiI9Soyw3FoXpEUimtHIwq5TmReKdxUOwYssEjJ5WhcoqB+oaHBgyJgeDhxeiuiQecdFqZBWa&#10;UdMUg8ICO/IKHMjK0iI7W4XiMgOyqfWDaeqDZHIem97ErKRXKRUqpKS5sL8qxI+g9kib54wvEsgj&#10;g7yVo4wJSPPlfUoweEuxq24MdkpGyQYkCektczAIU7KdiEvRK92+BnoXhzkY9ZFmvEqW/yK5AL+k&#10;VWBWVCwGuCJR7XAj10mpF+Gk/0mFLkgNh7cKY/4WjLdNDrxbmoVVGSmY76vFuBdDUOXF39pLBe9u&#10;AYrO9+4eAJ/uUmQrCCrKIKveRAJJQEl2PqaMrMHCt5ow7+M2zHu/Bh+tH4uvv/sc2/dtxcqNH2P9&#10;xnX4dN06XLlyGT/9+ANmv0ENP2MaFr31Jn6iH7h//wK+PrEJ762ZgYmvj6SUmosje1fhxIaP8d1b&#10;C7Dn7QXYx+O81GF41TUW77TOwJIJ07H91bnYzKBYMWMmDlIi/TB3CdbMmYO3Zr2KBXNfx/L338GH&#10;c+ZiKTOBmOudHyzAFgJ/0+6PsWLNHEqwNyjZNkMKVN0j8KUJ4KXbU5rc/qDzIJvU8pGyJhIAu5QA&#10;EPCLzr8sAUDgX+4U4G/EbwS9gP+cgF8GbaSP2psSQFZqmUwqmktKBAaAzO03U0LI5hA2snJqkgV6&#10;Aj9MjBwBXFkYBytPbA+/vyijvzL1QEdtK8fAwK6UUbLfllRvluwiA0UMMEoj2YVdRn9NfI1It1bZ&#10;/d0c7oNIanS7rLZiMLhcobwvROmJ0oa+gN4tyRg5pQhNg+JRXG/GoFeyMWxaLoaNy0VJXjh6NSdi&#10;yHgayMHxaO4Th/7DszBhRg3vL0BJmR7lJUbkZ5gQSz8QFRmqLMeUOUsyl0cGsIKp2+Uo/foib3zI&#10;9AJwLwG8DwH+90bAU+rIai8fXwkATxBIZhDfICY6moBPK3AjvzKWMi0ZrqgwBl5XFPA9t1cW4e6Q&#10;oUDTQHTkN2FdYgbGRkSj1eJEqduOcePb8MY702BShyG9eyBm+huwfvQQ7O3bit2+BuzwtWCprx2D&#10;A8xwBWoRwMf492DgsYlBVnkFwhiiRwQDJtERgcaqdMwbVYANUyrx/vxafLSqH1ZtGov1n76NxUvf&#10;wZtvv4ZXX5+KRQTehyuX4ufTP+CX0z/jg+WLsHTtYhz9aS++OL4RKzbOw84DW3Hm7Bn8cGonNqx4&#10;EzvXbMMX6z/D/k3LsHH+PEzJH4J5rTMxZ9oUzJo9A6vmU++/+x6WvbcAn8ybj8OT52D7a3Px4Xtv&#10;44MP38U8+oQllFcLp07Fm2+9gdWLF2EdA2Lr1gX46Zf3cezkMpy/uQuydaj09kh70LmXMugAZI8t&#10;mempAL9TKjZ/oYBfMoLU8fGM6H7+d5P7O2hyn8mdC1ivSJ8uMolN9tzy939RWYgii9UF/NL/HhDw&#10;AhnLWyk4lZlqQ3ycSWFw/6AXoSaYy3OikRxvQHf//wFfvo5MgdDJCK5MJQ6kwZWpxAS7LIf08vHI&#10;KfEMEiASUFJy3GWndLEFKZUhXNGyZ5aMxoo88kZOnhspWRYGiRcinH6o7RWJgWPTkV4YhoJKK+Iy&#10;fVFUY0F5nR0NfaIx6OUc9BuVSfAnYPy0EgyZlInxr5ajvsmBXr3MaKgxoXdjhLLA3a1MfKNc8P6b&#10;0sUpFRvE/HrATmA/A78CdAG4n6dym7eMCTxrfgGUPgEy7UEeS1nkLyXQVSgoj1Z2eimojERVYyJi&#10;4nWwev0FK/NzgLFjgbb+eFLVgiclvfF1Zjkmx8RjRFwcXm6vwrL1szBryXSYTVrkdQ3EvKwc7N66&#10;DMcGDMTvXlZcCIrC3tBoTNG44A7RQNczCG4fFRzdeiI1PBRRBg2sYXpYwtTIT4vAy/1S8cmgfPwy&#10;oBrfvVGPTcv7Y83miVi5cj7mvzUHc9+ehY9XLcbWLR9j2bJ5WE2NfvXGRUqik/hw8xLsOrQRR37c&#10;h5MXjuHevcu4ePlH7Nm7EiuWLcXuU9exZe8OmtfZWPnuPCyePhPvv/463qBXWPr++9iwZTM+XLMG&#10;GzZvwrbtW7CfgfLF1s/x0dqV2HhoJ9bu2ISFi9+l1FqEN+cwWBa+i5VvvEXDOwI3r07F8W/fw9W7&#10;ni1GRdLcE9bv3E/gyz5bHsD/AX4yP6WPyCPFH7BdVwJgm2JypWvTA/51CviVrk6RNrJcUWrrh4m2&#10;V3p2XiDAu/LvFxDGlkGpk5pkhlUWgEd4qjj7+v0N6fFmlOZGkfX/Bm/pBaKckI0h9PoARf9rpSwI&#10;g8qPPsKPgPInwIIDvcjmAUr/vEHfAyYZE6BBlEBwEDjSdRmq7srsQG1OmRUZSb1s6knT6Iu+/bLQ&#10;d2AKEtJUiE4KgysmCPkymtpA1myyY+TkIrz2dh+88mo9XplRjtcXNmPW++2YvbAF768YgJcZEM19&#10;XEhPD0SM25uGXYfU+GAEq15Ed2/6HQLc26sHevaklONRWN2Xut5TstCL8o6sr4Bc5gCJBxB5JGVP&#10;+D1lNVgA5RS1flVdCjKzbciqdKOwzAUXv1dvtQp3+5Dxa9rRkVeHJ/mNeJRRi8uZNfigshgv9y7E&#10;jNf64+3lkzHnvalw24woM1iw8b1Z2Lh5IXanZOKuKgq3Q+NwOCwGM4xRcIVqkOunQaV3KEYzo5z5&#10;cS3GDS2Ekb97n96lGNwvGfOZKQ+35OHcoAYcn1mDvR+349NlY7H4g/lk5HexeMk8rFo9D++9PYly&#10;5jWsXvM2dn/+Ke4/uocLl8/jzp0bePzkAU78+gU27luM5RvoBT5aiO1HT+PA9SdYtXYV3p1FifTO&#10;LKxd8R4+XLQASxcvx7ZNO7Dxsy1YtGY1Pv/+OL65dg3HrxGGO7Zj587d+Prsr/j57m2cvH4Vpy7+&#10;ir1f7uPzFmLXqjW48Ms7QMd0nPhuEa7cktr7X5HV/yhHLtuKSn3++2T/e2R7j+6n5KEUusXscIPG&#10;1zOfRwJgu6L1FZ1P1j9P4J9nAFwUw6v050uvDltImAzrE8gEtsgWTUhXpMSakJsRSU0uc+6p1WWr&#10;ID7Wh6A26/3QXJWp1OvxokGWZY6ieaXHR6o3mBgEZmMQ/w5UBoKCZGKY9JOz+UoVaLU3ja8Pj15w&#10;O4OVUuRG6RaknwijlwihaY6N0iI+Xo3kTA1KqlwYPCAfuTlWSgsTbAwMq7UbauqjMHhsPoZMyMX7&#10;a8Zi3fY38frbvbHw4+FYtHYMJs+ux/AxuXhjfhs+3DARbUOSkZbmh5pCLSrydMhK0yjzhHx8CHIv&#10;mdlJoAv4aWYDAj1GVpn05s/PTcOsZAlvjxEWySMeQfS+n9wf2APhlDkybcMdHYaoOGpzZr5P4tOA&#10;ygFASi2QXotH+XW4PXY47haW4/OWCoyfUsss1Yxpc4fhzdkTEW8xY0K/Fuw6uBrrB/XC2dQiwJAJ&#10;BKfgrDYJb5H5rZQ6rT5ajPINw7EtC3HlzgYM6B+Ldxa8iqcdN7F37QQsqHXjaHUajgzIxdbZtdgw&#10;LBu7qouw4tWJmPf2THz0yVxs2vEOPv2EhnTTImzd/hHOn/lJmaT28ME9nD51BDv3r8acpTSyi4fj&#10;9blDsfeL/fj2FvDFtQf44OOVmDntZUycNApzqeXnkflnzZnH3341Zc0HmPPOYizbvgNrjx3Dyu2f&#10;4WPKmiO7dmPz3n3YvHMPjv96Gj8ePoITW/bi6y++wqVzUmplMdt0mt0luHZbtheVEV6P1PFsMvcF&#10;md4D/DtK2cKdZHzR+lLZ4Q/gi/SR6QyXqPfP0+ieU8AvsudTav/16CJrVKU7U7onRaKEUpYYyMxR&#10;dh0KUiNRlBUDI9lMBqhkyyEZpJIeDX+eZBXlUkNpKtkznDKAMonPF/AHEfwqSqggMmGoygtaGkmr&#10;kaZWH0Kg+0P27DUYpceFel5HttR5UYurla2LYuO1qKlLY0tBYooOOYVOTJvagulv9EJ1v0RUlUdi&#10;fP8qZNB/WB0BlEUajJ5QQt3ahFGvFOHdFSMwYVoN3pjbG28tbseSdS+jsT0Zefl6NDZHYOHKMXhj&#10;8UDkldE0luqQnRyCikLxAiplGaMvA0AYvifljz9ZPUglM0NF1niAL9XcRB49B75yu+IT+BjKIpFN&#10;sqY3hNc1sk5AR/kWHIBLRU3ozO5Ftq9DR24j7pc24ObGN3G+bwV2UpKMnlqH9lHlGPNqH0yYOBCF&#10;ualYtu5dfDZ1OI41NeLm9Gm4acnBY20G7hnTsM4ej2GlZZgcn4qpRh02TqnBkqW9MW1OLc5eOYBH&#10;94/j6Icj8HGRC3tLEvDVzD7Y/t5QvF0UhU8Gl2PR9H6Y9OZQLNk8Caepq2/d/hW37lzFg4f3cOvG&#10;VRyWCXFXzuDjT97Cpl0fEKjzMXlcPVYsnoMffr+HvVeBg1du4d2VnzBjTcHLL4/EtCnjMZdmee6b&#10;czB15ixMmj4X77yxFMvnfYj332UQMCg+XPQJpd3XmL/uAN5d8CHWrPoU61atxyfvLMfWjctx+QpZ&#10;H7PQ2TEe164twq37no2lZfsh2W5UsoB4gIfMAvwUSmUG6eb8u9Sh2VUa9f7zUd3fOjbiAsEvAfAb&#10;m8gfRfP7k+mDCVi7JQQp8Q6kxjgQ7zYj2qpDrF1PwPorc/il0JMy/0ZGeAlsAb9Xz78gK9GGxvJU&#10;qBSp9BI1PUHPrKEUhA3xQYBPV/h78XaCQWZryiCazaFCaWUUKhvcKK93Iz07HDFkyYREjVJ7p5QA&#10;HzmmkhIlFe4EfwwZVogVqybilVm9ldqctTST/euyEOnwRnaxFhNerWCaT8CUCZV4a34/VFY5kZ0Z&#10;gtb2WPQdno3EDDWzhz9S0wIweEIhJr7VG+WNNuTlqhETEYiMxDDEx2jh7c3vRYnjJeAXRpf+/iBq&#10;epE6zFZS0U3AL2CXEWHPel8aXTHK9AY+SvDIlAcfyjx+10BZCNMTkxxmoKoNHcnVeJzXG49Ta/G4&#10;oA6nepfhm8l9sHXRK3h34QRMnNYXg8fVYNDoOrw8YxA+ff817BnYDxfXfoyTNImXZszErf7DcCco&#10;BmdHTcXjR49w6zfq8x2fY+e0UXiPwTNjQgGmT8rBmgUtWMTfZFmeC9teHYxzP+zBuqWvYs7s3liw&#10;dhBmzOuNOXMG4e0lgzDvw3EE/g0he+Vy/tdfsOqj93Dh0insPrgeTzp+R8fjn3Bi32r8+MP3+OrS&#10;Y+y+Duy/dB2zlyzF+FdG402aZmkL3noTy959B59voynetpcZZQc2v78On85ejI/nL8WM+cswZtpS&#10;DJ+wENOmv4e3Zi3A7AUf4M036BE+XIj7t5fwE8yg7OmHB/ffxd3Huylx9uNJpwD/KDo6j+CpbEPK&#10;TCClTO4q5Uz2/hP4/xjVlYEtAb8A/4Ki+z0DZNLf30WmDWcmuZCTEomIcDV0TOE6nsxQspd0WRrN&#10;wWQ/nuBnk8+E+f0JbhkU60GzaOfzB/QqgNMsI6AvIZTsHyaLRgh+2RExgCBS5A5B48cgMDKYRAPn&#10;F1vQf2QGRk0vRUO/JEQm+CFV5tyEd0eE2w/V1fG8bqC2D0D/IfnY8NlbNGOvYdaioWim9m9vzEav&#10;ijj065uCgYMyUMcMMWZgAf/ORlGZHYlJgUhNDUReoRGp2Vq0MGhKeXtVowN9R/IxNU6kUO5odN3p&#10;TWR025/Zi9+NQSqzO6Vn5zn4pZiVnyxyZxOJI8D38iL4RfowEPxlurOYY+kC5W0emUTZxMAw0cOs&#10;GViMjtpeQHwVHsZX44G7CA/KmnHz9QW49/t53Lt7C48e3seNa1ew6K3JmDS5DYvefRkfTR2Lu7+c&#10;xOOHD3Dz5gWc+3UfTk8fj/OBbpztOwYdT//YKaWT4N3AjLF8bDt2LJ+Pr9cuw4/r1uDSF3tx8edv&#10;sPTd19E+ugwzlrRh1vK+mDmpNxaPbsWHi1/F6g1LcJdm1rMYpQOdj2/hye2ruH31N3z/7Sc4+ctS&#10;/HBqIdn4J9x/cBW7jh7Bgd/vYPeFG5hN4ztpCsFPGSXyZ57o/zlvYMeenTj16zn8+tvvOHvpMn79&#10;5TyO/3wGO786hHWffIqPVm7AWwuWYOTE1/Haou1Y/PZnWL9wPX46thSdGM3PUYcHD17Fw6fU9zS0&#10;wvadBD86j/EopUxE85P9GQS32W7SDF+j9JGBL88ENs88nt+xmYAXzb+RbC/Al4ltm5XWJSspAg5D&#10;KIK9uiKgx9+gJXCtJhWMhkACg0bUplV6gGTgSmZsanV+UCk9OASAX1eE8r6+dQWUIeFk/RegodYP&#10;pSySnh1/AsCPQAlkIIXREIYxiGzhKtip7RMSNDSG0eg9MAkVzW6UNblQUO6ExeaLyKgQFBa6lRVg&#10;yRkajJ1ci5Gjq8hag/HavP6YPn8ABg8uxdh+lRjanI/KfDfyk4wozbPTABsx8uVS9BmUjiEjClDT&#10;FIWyaifa2tPoFQzILdagoS2WQRGO2Dj6F/ocqcsvMkZp/B28vGUEV3abZ/AS+NKHLwNiMuglSx09&#10;K8CkzIlH7ojhVRa78LoPg0J6gEL5XJV/d2U7pblvVOJMWxU6Y0txLTAB98KzcLO2D56cPKXA7c+X&#10;7z7fgGWzx2M2gbxnk2f9rVykis79e5dw49jX+Pmtd7B5yGAGzo84d2oPzn2zCd9s/xCvDazBvrcW&#10;oXPHCTze/zMefnVaea68x/bPlvN3a8f42XX0PbNwcPs6/Lh7Fx7evYuTx7/BsS8+wndfL8O5k3tx&#10;79IJnPl6Ly7//D02rpqJuQursWXXWNzvIOM++Q5bNpK158/Dsv3fYs6HazDrnVfx9gevYM2WuVi1&#10;aSbWbV6AjbvWYvW6tVi1/jOs/nw7Nh7Yi20HD2Hr/gPYeeQoDp0+gyPnz+Pzb09i47FL2LXvZ+zd&#10;uAGXz83mpx2Gzs5+ePx0Lpn+R35z2X5U9D7Zv5Psj2O8foQBcBgPGAS3GQQ3sfuP3p1Ogp7gvqQw&#10;/Calf1+OcptnFZdMc9iKLqFk5IAeLyKQAJBZli6XRhn+l4ptBoMKbpdB6bdXqboqRldvpHmVZX6i&#10;+ykDvLr9FVX5ycpAk0xTkGzh4/NX9Oz5NwJB5gmx0Q/YzCqkJlr5GJmY1gNR0cGIiw+jKQyAPcIX&#10;qVlGJFDjx8QZYLP7I6fAguw8K6VRDMZMrES/Qfmoa0pEYbkdwyaUYujoEjTXJaM0w4EStuIsOwa0&#10;5aF3rySMfrkIby5sxtJPRmHizBqMm1SN2tpIVDDbZOeEopABUpxvQmGejd9PC4tZBz39SGiYbFIh&#10;0xgIaDK+p7SJpz1fCebt5SliqwxwPQO/cr88jqAP8vWCyltGzF9CeqwZiwc1453xBTjUtxT3i3vj&#10;t7oBuGzOwK9x+bh5VLYP6iCD3ySrXsS9aydwfMsqfDR9EpbMfBXfHKJuvXWSj5HSUbLc3HMRMP92&#10;5kc8uH4Bly8cw6/Hd2Hze69hyqBqnNt1ELfeWIdrLy/D5fmr8GAfmfIyJc2j69i1ZjbWrn4N5y9/&#10;hdPnt+PekwvK65354Sh2bvsAa9e9iiNffYQTB9bgk/em4fP1yzFpUB+8PKwG7y/tj+17J+LQvrl4&#10;e8YIZu3BmLNxD95csxlvLpmBdz95BWv3v4VXF/XB++tfw/o9q7Bkw0LMWvo63l2zAh9/fgDrDh3B&#10;2oNfY+OR4/jy/FWcvNtBNgaudzzFxQ2b8PCn3by2gG0Uv+Q4PHnyITo6TlPmnFA0vkidx8q+u8L+&#10;ni1J79P80toT9M+7NbfQ4BLwZHph+/Oi7zs/VUyvwvjPssElti4qgj6MJzbcHIKouHC4YrVISHX8&#10;fWqxBINWlhCqhQF5olWy8EQmwwkryizCvyIhwoBBLSUwqHtQ9shcF5kbJJpYjtTFvi8oXZtWGmdN&#10;2IuIoLl0RgZBYxAf8QLCQl+i5g6F2ymVFmRKxUvIKjSgspcLgwmc2QsH0vD2wax5Q1BGEPcdlkGd&#10;X4W+Q7JQUmJHjNWb0k2HknwHUmKCUFZhxmvv1WDy3ELMfa8Nn6yfiYH9stHADJCe5IuCTDVqS2yo&#10;oBnUMMgD6EVCwmQbIulqDVPALFlAFrxIAIjUeT7B7XmGUHp/eJQxgQDJCs+mR2iCAqDq0QNOUwgW&#10;LJ6CPW+Px5H+BThdX44Hqz/CmdlzcTm5AjfenIYvt7+PY0c+w65d83Hx3CfY8MEELJ00Bns/Wo7D&#10;OzfhvYXjMWthb1y98bwufgcZT+p2ypJBKTLlKR0olydk8PVvz8SiSWNx+s0lOFE+AgfymvF5YTOO&#10;zn8b14/vxYVty3D8wPtY8FE/vDI3E28uasLBo5QEl37Axas/4Pfr3+KzrbOwbdP7mDt1BDYsegvb&#10;5izApvETsfzVfjSvDVg0fyxmvToBA8eNwOKdX2L+p1swecEovL1mImZ9OB79JlTjreUzsHjtPCxY&#10;NRkzPhiK9fvXYvPBY9h0+Dh2/3gG+09dwoFfLuOLs5fx/bU7+O1TArOsCHeXvMfsRoa+MJCGvZ3g&#10;f5Ng93Rv3iezy/ZDsvXoU4Je2t2OQ7jZsZcSZ4cyyU2Y/SKBr5hbgv4sPsWvWI+zHesYABsVyaNk&#10;AkUCydwe7xeQlR6NgpIUWCPDYHIFQWuifieDy5wejXSBUuZI9YQePV9guqexpZ6XXUtkMpcXmV1L&#10;UzemXw1iHBpldVMAZY7U+pEBLflbKXbr9xJ8vf4HkhLDlS0ynRGy3y8DgRKnqMCO+ko7oiMoNfxe&#10;QFDI31BUKfV5kjDvg4EYOq4YRRUOmt5pmDC1HtW9HBg9uQBjXi3F8HFFqKuOxeBBZUhLVSM20hdV&#10;tREYMTUdQyfEY/zEQsx6sx0FOTLKa0JpoR4tDKCmMmaMXCtB/Df0YJD29PUMxMkCdk+jZPOTtbke&#10;4Evz3E5dT+D7U9fLii8Bv6+yAKcHLAwcp0GHQG8vJJsMWDF3Eqa90YiZo9OxdVgl9frL+MLfid+z&#10;63F1/2acvXgCZ899i0NfLsOGVS9jyWujsWreaziy9xN8Ta392c65GDA2Fx+tnY7fr36Nhw9/wp2b&#10;R3HyyGbcP/0ttfltypBHynZBcjl38gSGtZZixavjsXXUcEx2uzEjLg4fzxiOHZ/NxZ61r2LZyoFY&#10;8tkIjHitDHlNZoyZ3oDLN09hx7738MrUOv6+Nfj+pz04ffI4bvz+u/K6Z3dswrtDGzBlbD1mz5qA&#10;qZPHY/CYoVhCSTP7/Xl4jaZ5yqK+GMIsO3BiPSa83g8TpvejqR6FqfOG4rPdy7Flx3qsXU+tv3YD&#10;lq79DB9v+RzLt2zGlgULcKGwBJ2pGfi9uRe2vj8Nm9YMxaN74/jOcxnmOz3dmtTzd9nuMACUuTyi&#10;8zv3EPg7CfhtuPD0M6Un53yHZ+rCr53rcJrtVMcn+OXpGpx9ul4JgAtsZ3n7uc61NLz6AFitKjii&#10;1MoGCiYrZY1iaqVH50WyO5mO+l2mAcjcdynfHRgsc1jYCAAxhAH0A30qshT54yfzZAgEWYkli+Fl&#10;dqgfn+tP8Ou1XqigSW3snUSZY0BtYypqG2LJ3gRlnhbJ8cFIjLf+/xn77/BIymvrG+av7/qu93uP&#10;TZqgUc4555xzzjnnnLPUUqvVanUr5zQ5EYaBIYMNNtgGDDZgY2xsssEkG2MMJoPXt3a1BGMfn+c5&#10;gn1VdVV3S9P922uvfdddVcqBrvwSLwyrU7FzphdFFcHIKfDDhKaSX1AFSqp80dIdieXdepy/TYUz&#10;FzUYn6hHYVkwvX4GiqvCUdMWhNbOcNTXhKGzNQHREabIzfFETW0Iyou90VoTjtLCUOUyg8dk9IYV&#10;ShpUgVnG8C0tzffn7cjtmSQp5DxfSRCj6iuXOVGeJ4lwjL2OFcJpnwKcHOFhZYdYN28MZqXi8lA9&#10;ttTFOD9QjD8l5OEd92R8eOdd+OfXRmA/+uhNPPOLS3jumQfw1z+/jWefuAsPP3wcDz12Eb8jhH96&#10;52X8+jf34+nnTtM/a3D3nWt4+JZVvHrvCXz+5vO0S3JtBuWKmvjk5RcxM9CE1Z1l7CwO47i+DmNt&#10;WRgaLcHwQClGx2rQPJiBpbP92Lqix+VHjmN5rwcjs8XIqfZDQ286nvjVXbhwux4vvPy48p5SYf78&#10;h6cw25AK3UAOzmxoMT0+gv7hLsytzuIce4Izd81i/WYD7v/FZbzy59/jhz+7jJHpVpy4tI7tm+ag&#10;0rRhZUGNKdUIZvU66ObmML+ygDvvYCVqbcSnvkH4Z1oe/pZfhntmxvGTn26xnm3Q39+knMFlnLQm&#10;4/iP4G9U+b8yIaS5fZ/Ld/Ew7c2DVHpjU6tYHSbBG/+8G69R8V/++nbGZbz61RVuu0epBq99cyde&#10;Y0Jc40B1Fi/v6W1Br+/CRLBTrIfM8DxmdgObWrlJA9fNqY4CAoHwD/GFu7ezckK3rYOVYmsKkgJR&#10;khrOsk8VZCMs97z18ZV7YLEPYH/g5mqG1EyqbWUkisv90NgUySa2iA2qJ9IzXBAfbY/URB9kpEfS&#10;Uh1CKq3J6FQaLU87WnvTUF4bho6uFAwNZSMjzQkZWc7oHUvHiQuD0C22IiLaEY3t8Zhba2HVCEZh&#10;iT+balvExliiINcdCdFmSEt0RA4rQFa6E9pbEpCU7A0zgZ62z4IJK/AfUxpeo+WR0xsP4BfQZXxf&#10;ZnDKpQ3ldEYZ6jRltXB3tUF9TipifT3gam0FbxsHRHn4wc/GGtMh4XimrApPZ+bjDxZheLawFV9+&#10;JncTl5+P6dkfwj23j9J334dPP/gjzuyMY3qhAR/8/Xm8+vpP8dBPTmNythIaqnJ1WxT6J8px1+UN&#10;3Lk0gpdu3sNnL/4KX378Fj5+6Wm8cfcdePyOK3j8icfwyMO3468f/Ah9Y9nILApDXX0OcssTUN6X&#10;h8mtIezdM4snX7yEZ35/L0qbIxCT54bdi1qcvWUZOcWBOHVuBJ989i6++ejPePcnd+CV8y343blK&#10;7M2N4PKlm/BjVoPfvvBrvPL2s3jhtaeUKy5//s+P8fnXH+PlN57DD396B275wUnM7g2hvbccEyND&#10;mJ3RYGVeh41tLe5/9Dhe+9Ul/Km/AR9WVuGjqRG8Nz2GV350HO99dA8+/+pWfPLp/Xw/uRWRQC+n&#10;If6Inl1Cxu+Ny/dkHJ925y3aGYkD26Oo/zd34xVC/tKXt+Hlr24n9FeUeOUr/nu+vB3XmFrcSAtz&#10;lKBaIyjUAYlsHoNCXeHOiiCKb0KrI2PbtvSzMgfG0u4Y8kpT4BtE+G2o8rRDciXn4fZSDDQWIcDD&#10;lmAcgtz1PCTcEz6sKn7+TggKdiCUMciviEBWjiuKC7zR0pyEAnr2xCRX+PkwqXxtqKg3wMXNVLmb&#10;S+dgPLpV6UgtdGMP4Ibm1ljam0zliGxhURDyy33ZzJahqSWDjbgJKuoi0NqTrvQFxWVhbGatEUEb&#10;VEJ/n5poj4IsHy6dkZTgiMwMX/4eAs+mXa7HI9cekgZW4JellVQ1xoHHt7Hmv3MfejsuZd1SqRKE&#10;39kaiRQEfxf2MbRKgXaO8HV0gpeLC/yc7FHt5YcT2YV4ILsav5hdxyfvvoVvvvoLPv7bT/Dy83u4&#10;//YBPHbXHHb661BXEoHa4WRsXBxA80gSsmrcUV4fh+S0YAQn2CO3OgirBPDSzCoem9vG77c28NIt&#10;O3jmtj28/+Jv8PUXX+GLf3wI/P19/OWNnyp3xMnKDUdecSLiMgNQNViEnrkmNE/kYnQpF1s3D6NN&#10;VYzwHD+kFUUgLZufW7AL8jO88cgP1vAJ4X7x3tP4+0/W8NFTF/DH53+Ll19+GY898RDuuOsCbr//&#10;BP74wa/wynu/wk13HcfDT96Kn/36Ztzz2B5+8ttbWV1WWF36YVgYZQ+ziTtvPY3HnrqC9+Wanu/9&#10;Fh+9+jy+/OA9evyP8eWnH+HrLz+gKPwFX335Z3z2xfOQG1LI9fRl+PId+vo/0be/zeW73/yQTexD&#10;9PkPUf1pe7j9TWVYU5LgPgX8V7++Ey99dRkvfnFJSYCXvtoPefzFbTKl+ZjS2MoN2+QyJW2Dtcqd&#10;Rbx8qNx+zvS6cr0efuGOVjhqSjC9LDGpbUNqSiDs7GX+z2FEMllG6flLMqIQEejCplfO971ROSG+&#10;tjHXOJ/dz5yKEo6y2ngqriOyUjypwP7I5hcSHmoHXy9zeHmyYfS0RGiEO+IS3Ag39xPw5DxXZBd6&#10;orScTWppINJSXVFbH4+axmg0N/P95PIkbJ47mRi9I3m0SyW0Ran8Pe78Iq2QnurNfkJmpbrRVjki&#10;ks22VDjlfFw5NZHWTublyFUdFOUX2MXOMeGlyZWwY+MrpywqF7SVhGETLKM/NjIcKq9jwgc4O6DI&#10;h+Lh6AIXO3u4EX53BycmggseOnce37z5J3zz2hvKl/3ey09habYa1Y2BaGuLR2dxLKpDfNBeGoua&#10;zlgkVTkhucUbZdyXnBSu/D7XEAsMaDPw6JVT+OnJu/DoxhXM5ldipaUSjz18r1JLpKJ89vcP8cmf&#10;3sbnH7yFWU0nKzXfKzcS8bnsrQbz0DhWgqTSKLRMZqOkMwZ1Q8XIqEpCcX0uRc0dPl7OUPW24pmH&#10;L+GNX9yPZ+5mA/3jy3jpybvxzM/ux0u/exHPP/8bPMjqcpEV5M6n5nHfrxawdKEWV346h4d/eQo/&#10;Z0X5+Js/4dOv38b77Cnee/9V5VjFV1/InV0Oxq2MP0YDaBzF+tc9f8U7Hz2ANz66D29+dT9e++pe&#10;2pV78frXYm2o9pIAivo/xAb2ITa2D+CP9PZvfH0X4b+L8F/Bi19exh8+v9UYX9yqJMKLXP7hy5tx&#10;jZePHULD3RGd5IeYdFoXfgCOHhaQmze7yeX3/FzY+JrD3sVSsQeWdkdQXpFMC+FLX3+ETe0NaKnN&#10;Rnl+MvzdrFFZkIjwIJksdj3KqlIwPdOFmARvuHodQVSiC7qGytDWkYP4KFckRnspxwdCA2wRRBhD&#10;2HAHRjorVzqWKynHpcgt+u2Usf6MTAatUElpCCoqo1BUHo7y6ggkxTsoo0zB/J3t3clo7ohD/1gW&#10;WvupmnkBhN9WmS4tE+jCQmwREeYAbyZaUIi7UrXM5fxed1apMF+lgVVGcOjvrfhvlWqnDGNKFWAC&#10;KKDLyA9hl6O9cjdFudS5HCc4xoY5gH2CPioNOU4+sDSVc3ud4WRlAw8Xezx4xwW6nL/g87+8o3yt&#10;f//9bzDWkoe4dDcUlwRjpDweG1U5uH9+DKf1XegbSEP3UjmSskNgz98fGx+OnPpY2ogqPHLPDn57&#10;x/340fKtaMmsgI+3LRqaivD3D2UkiPh8+Qm++ogK+tnHePGXj6G8LAv5dayIbSloGilEJO1nWGoE&#10;KrpyUNqejsGZFtS3pCIm1gdevm7oGWjHe+w18Pm7eOfZh/D4xXk8sjuKP9ylwevP3Yu//vVP7Ake&#10;w7O/k0uPbOLcvV148OfzeO6V+/DhJ6/jT++9go/+sf+3/Mef/7z9n998hc/4t3/w0Vt47e3f4BfP&#10;/wi33reOh3+9Q6UmyF/QwnD5MuOP0th+8yCrgCSAsRq8zuR46fPb8dJntyngv/qN0fJ8C/9+/P6z&#10;m/HC5xdxTVCQG/2yB7KL45BblqjcDNlCZnSyIsilveUiVV60RBFxXnD3c6Aq3kh7Yo3UOA+40TYE&#10;sUFW9dYgzN8dzgSimJ69syEXgX5WtDq27CMc4R9ojez8EAIbhe2zOixtjCKLZTwjwR8psV4I8rVE&#10;QIA1YhI9ERLnCh+C78XX+1K1PX2PIS7GCbGRVlRuB2Rn+6GiOpa9g5TyAERHWfPLZ7MZ6snkcENM&#10;jAXy2EeU1gYzeVwRn+xDlbeFt4fx8iZhQY5wdzOHh4+1cn6vnMQiZ3MFBHkojaxMU1AOYLEJtnWw&#10;xMHVG6xoheTorwv7AA8zM9iZsVrYybRmVg9LmQpuAU/awjE3P9ycVIAUG0eYHTPHsWPHkJwVi2ld&#10;B1577mHg3dfx9V/exGO3nUQPfXhmWSj62MfcudiLh8b5nFPL+PrxH+AH/Jwax7Ph6CUjajciNMYP&#10;5axmms1W/OqZK3jynos4pR5GWmQQbFytkZmbRC++g4/+/gL++flb+NvzP8WbVy7g6UsncM+VXbSN&#10;ViG/KQWZ5YlIzE1g49uIxsFyxGaFonUwGxubDSjOi0Nvby8VXarIB/j43V/jzSfvwp2rfUyASbz2&#10;owFcOlONn/38LB5/9gKefPoSXn/zGfz9H28S5wP9/t/8fI2v2Bt89PEHeJuJ8jv2DE89+wAe+MnN&#10;uPSDUzh99zK2LmuwesscpnbHceqhaTz38c1Ubqr4Z5fxMuPVL68QdjawrARvMt74mo3sV3cSboGd&#10;1oae/hU2uwK/Ue2N1ucA/t9/Rvh9fBzh7GZGxaXNqEpDcJS3crM2uSCtp689bEXdnQ8jpzAaqfSD&#10;cmnvzPRwpCd4IcDPEm0NBWgvz0ewmxMSY0OQRUUZ7qxEWzW9ebw/wmmhYqnkPV2laKjPhGqiGe3t&#10;RairSENFEUt6gicrhQ2CCL/MggwKd4EvewRbh8OISfJEez89an8xk8QVoT5mCI+yoX0KoOVJQAEb&#10;s5RUZ/iyV3Bn1fH1tkRYqA3SM90RE2+HZPr6FLm0oFwT019umSTXELWHi7McxDqMqJhAKmoYE1yG&#10;M2nv2Nt8O29HmnkCLeDbyvQFgi9HcF0Jc7NXGDIsHWBjfkgBU25qHRbsRb9vjkITGzycUoYrTIAM&#10;a1ccu94EZfVFaFIXYXy6DD84Y8APDJOYYIVNzAhAVnk0tvdG8ZcXfoLXf3QP3r73Jjy1OIKbl7sx&#10;rK1H/1ATunoakF4cj/y2dCyfm8bARA3K6qLR3ZSE4e5C+NJ2JmemIb8gCvfet0IJ/Qhv/+gO/FI9&#10;hNXqHDz9k5vw5O/vgm5nGAV8XFyfj7qeIsTmhiIw3ldJwJqGaBQVJqOpsZoJUIvfPPtD/PW1x/DY&#10;lWXszDXj548T9l8exy9+eVG5b9b/9ufLrz9l4/o+/vrhn/DyH3+Np59/DD/6+f247cHzOHV5E1sX&#10;F/lvmsXcGQ1mz0/BcNMM5m7SY4HgL15axNTJCazeMYifvrGD5/9OaD8hxJ9R0RmvMF5jFXiV8TrB&#10;lxGdF5kgv/9MYL9M+Fkl2Oi+ROsjS0kGSQKB/yUmwTWOcrlCRiZBLG3IU5TfycMaHgTfJ1DuME7L&#10;40ZQEt2RVhCAPH5ZNXVZKEgPQW1JLJZnB1GYFo0AT6N9Sk6LQn1FNkY7q1CWE09vH4yURH+kp4Qh&#10;mvtTEujh6dGzkv1RzIRKSPZCVISjkkhy5Ta55ZGD42GkZAdg9eQIti+Mo6kzVekRYoNtkJDEfqHQ&#10;C0WlwcjO8SL8rgigsruwSnmwyfZmFYmhFYqKsaPtCUG0+PxULwSGWrISWSE4xEa5mrScX+vj78wK&#10;40x7Y6bcjMKeSi9HcgX+A68v4Cs+X47mMiGsj1yPeg9/bASnoc7JG74W5nBxt0ZKUiR87OwQca0J&#10;zoam4onMctwcmY8yCx+Eh1G1+7JoNewQG+OIjBhfZMQGICLRGzllUdDPteC9Nx4DvngDr7EZ7Mjw&#10;YFPbiQ8+fBfffPMlVfJzPPbkQ1jYnkDreDESSnwRmmaD6blqvPXGD7Cga6QghWF9kwr5GzlKCnz6&#10;8gtshM/j8Qvn8dLTj+KOm5bQ0cOKxApfxMqcWRGP9LIkJOTHoKI1F9klXE8NQWCIJ+LiIrG1rce9&#10;d63hljMqPPzgNl5+9Sl88tlHynv/9x8Zav0Cn33+Id7785t4+ZXn8ezzT+KRxx/AnQ/ehPO37+DE&#10;zStYOjkD/fEp6BjTjJmT01g4Qydwfg4LFwxYuInLW+dguEWPuZvnGAZMnZhgIvTi7uf0+MWfT+F5&#10;qQCi/l/ciVc+ZwJI0A69KvDT67/05R2K8hvh57ZvrrDJZQJ8dYeSAKL8L3x6E+G/hGtcPU3gLJaA&#10;gMoN5myczeBAFZUEcKGSykWrQmKcEcEmtaw1BrX9mahvy0ZhajBme6uhHahFKP26v5yN5W2OuEQ/&#10;NqWJKMoMpxVyRmigq3KhKntaKV8CFxftTp/uhmiZxZnkg3Sqj9y+KJSWxNmZv5/Pi6OajxtKoV6p&#10;REVbGIYmC9HRmorcVDcUFvohl/DLEGlqqoui9H5MVFc3K6VHcXI1gW+gGTJyAvllMrESnamKPgiR&#10;y5iHS1XwQ3tPCX9vDEKj/WHnJFOW5Vo71kw+a6WxFPVXDmLJqA/BF9U3ZS/gZGGKGis3tNq5wxCe&#10;iqXAVAx4RaLI0xdlUXHwsrCG139dh4sxmYS/FDcHpOCkWyr6fWNQWZ6JmAJ+JrH+8Ar0gl+wLz9b&#10;FwTGuNByBkOrq8X6ahfamxKQkeaD3/z2FwpWV7vjOx84iwFNPdT06KqpEly8fxKvvPAQfn3nFdxC&#10;e/Dn93+MP735lPHJn3yKr94X3238ee2xn2B7sg/ZrNoOXrSJKYFIZZNd1VGEbCZBULg3Pz9nFJUU&#10;sRItYfvUGK7cs4TXX5MbZHz3883XX+HTT/6GD/72Bt586w947re/xE+f+AHue+g23HLnGRy/uIG1&#10;04tYOrWA+ZN6GI7PYmZHC+3ONLTbGszszWD2tAE6huHcPBbPM9hTLN40j4WbGYR/jqo/d8s8DBf1&#10;UO+NsyK046YnxvDIG2t45m+nCe+t9P6i/lT2z6n8X0pzezcT4C68QvgP4nXC/xrVX4Y2X6YNEiv0&#10;otiiz25VqsQ1fkH2yvm1Vvb0sHIaIwGUi8XaOJoqc/gT2AQ3tOehuCoK/fzA28eLUFqVhPRYP/SU&#10;ZSAn0hty/125wXNUlBPKquNQVRvLJjgNHk4WcHWwhr+3M+GXg1zmiAx3Vc7NlfvzZuRHICWHVsrT&#10;jHbEVjmS7B9og47BFIzoMlDTFYzmvmhcuDyDtvZMpCY7sPH1Qka2F/LyfRATzYSxP0r4qeDe9oRX&#10;ToKR2w5R+WmTgpgYaVl+iE12R3iMAxWfvQNtVmZ+LBIyomk74uETQK9P+MX6yBFrAV4aX/H+yjQG&#10;LiVkirOXuSn0tkGYs/bDlE8k1L5xGHYLx6RfHNSROShxCYAqMBJP17bgkZRCrNkFY9kqFJuOcZiI&#10;TENDTTFCooLh4uACB2s7VlUHRCQFIrM0GpFs7oNo6dx9jtJ/z+2T9k/+b5z69vlXH+HR5x/GHT++&#10;FU8/fB9+duc5vPrG0xTcT/DhL36G3zy2hkt3tOK+ewxsNl/BG/TRn336Jt544+d45+1n8cVHbwCs&#10;JL994nFs7SyioDwNGay8xdUpiGBCRkWEsDrT9rAJ7x5Kxy13GPDJ5x8wh/6BN99+Fc/9/mk88dSP&#10;cc8Dt+LCbTs4ddMatk6vsBotwrBNkHcMmD++iHlumzuzioWza5jncu70KvTcpj+9jDlJCMbcGYJ9&#10;hoCfZRD+uQvzmBf4b11UrI4s529ZxOyFWUzsjEJ7phlnHx3Eg7+fx+Nvb+M3f79oVP9Pqfhf3IXX&#10;v7ybze99ePOfMhJ0pxIy2vM6AX+NSSCgv8rly5/zNWyIX2HI85UT2C3lzCqWeDlDSe5G4uRiQwVm&#10;w0tvLDd0CwpzpG2wQV5RKMprE5CZFYHMlAgkhrOZdLWi1w+i7TDh82zQ3J2HhuZUDHUXISeNYBPG&#10;0EAnNpuu8HQ3hzvDx8cOiSkBhD8Sbj6W8GMfEc2k8PWzQHaBP+o7I9ExEovSOk9o5kpx650ryC7k&#10;76PFScsJQmgEkyCdScdqY0MwPT2c4Mq/Q24w4epsw/exRVCQHasCbUYc+4hQK0RE2SMu1gXJVLw4&#10;lvf4rChklaYinEksV5WQeUsyx0eu1WliYjzQJYrv7CIn9LPppOXxtzCD3iEQixZemLDzw4hnNKZC&#10;UqAOS4XKNxkLUdl4uKQOz1RU4p6YLEyZBWDczB8acz/MWAWh2y8CAa7ObJDlSm82rLi2yl3XQxN9&#10;aIl86L/dmAxeuPv2mxXgZfBP7o4oP//4+M+496eXsEyVvP3Scbz1i4fxlzefxjOPn8cJQzmWVkqh&#10;Xa7Azx47jzMXxzA8loT5tSpsn6zF6XMdWFyoxmOPHccHH/+aPvwveORnd6GxLRcl5ey7kiNZRSOQ&#10;nh3IpIhA/3g9Lt19Ebfdexlnbj6FjTObWNhbxvz2Ama35tg7EF5WByV2CTOhnzuxRKUn6CcIOmP+&#10;9DrBX1MSYe4ME+Ist51ZhuH0AvQE30DwZ8/ooT/H9Yt8j5sF+AUF/IVb+V58rD2rxdjWMH1/A3Yf&#10;6MTdz87g8Te38dsPb2LTS6A/J+Bf3IM3v7xXOdglk9VkWoOi+PvAv6QAf5uyLk3ya6wOkjDvfP0Q&#10;rjE1P6zMSTeV4TquyxCfXI5P1FAmtzm6mkJuNO1HRQ6LdCLgdkjPCEd+VgK86JFrSrIxvzAOd18r&#10;+Ee4oKI5B5VNVLn6VDTXZCHQzwaRYS7ITA5CaoKfcjW2wABb5YYTMQn8woMcqOi+KMgNR2KiBxvZ&#10;eLQPJKOmNQQlVd7Y2O3Ewlq/ciPntLwoetM45ZzeaDboznLJFWtpSmldbPj3WtG727NZ598s1/IM&#10;DbOHn58pgoMtEZ/gimAmQXgEbVCqH4rKElDbUoLoZDZ9oTKL1VIZ4TE1PaKcw2slV2xjWBB4ayvj&#10;CS7BphaYcwqFwcIdKitPTIWmQR+fh3HCP8AqMOkfh5OE/oepedjwCEWvmRdGrYMxbO2PQUvaLacQ&#10;hNmymWeD7B7lgJAUDyp+IKppH3MrU5FfnIYfPnq/MmQpyCtzOf/5T3z68ft445Vf4M0Xf44nf/4A&#10;7jizg6cvXcSz91zAHRsT6CiJpJ1j5WCfk5DljebhTIzQNhY2BWBusxanTvVieaYCu6tV2NytwNZG&#10;I9568TH85KFLuO2ONZSWRTIBWBHzwtA93oH5nXXMbhJUubLDHuE9ThU/samE/gT3nVhTQseE0PE5&#10;CvAnCfrpDRiYAHOyfobwn1nDwjm+9hy3EX4JPS3R7BkmwFkm0tl5BX6j8hP+m1kZmAASBvr/afYI&#10;oyu9UG1WY/2OZtz283E8+cYe/vC3S3j5o9vx+qd3G+OTu/CnL+5V5ve8wSogjfArXxgV/uVPL+NF&#10;2iR5/Mev78FbcnzgK5nP/yNcIzdbFsU3tZT5+SbGsWwqoMAkN2KQO5S4epvBO8AKfkE2ymU4sjKi&#10;EBbgDm97S7TWlGJmdpTKHIf0vAgU1yVilA1YW0cemgi/XJdfUXsvS8RF0bNnhLDpc0JknD2SkjxY&#10;av2QQx+enxukjMOnpHvS9qShpNYP1c3B2DnZj7rGRCaKB1LZRwQT+qBgVqIAKqiNqTIUKXPu5dRB&#10;UWp3evf4OG/ExBJol6PKaZLR0c6IjnFTrj1qb38IcVxPSvBCUmIILZ8ktjttkxvMzcwIPv/thF2Z&#10;n8/3k6HKYyZmOHT4MIJNTLDgEACDkx/m49OgTczBZHQ6xkKTMeAXjyGvaGiYBAY/Vi0TW6QetUOm&#10;mStSjjoi7LA1PEyt2dfYwTnQDm7hVghJckVyYQxax5pQW5ePX/3ySUXl5UfcjnLQ5+tv8A82kS/+&#10;6n48+wzLNZPg7889j09+/xK+/OMb+Pqtd/Hac7+FurUJYfxuUouDUNgSj7h8P/Spa/CLJ2/Du8//&#10;CH944CY8d69cY3MJ92+N4w/3nsfrzzyIu+7aQAmb4LT0SCp+PwxbBHh3k7EB/e46gd/C4qkdJRZO&#10;bsFA+GcE+r0VzB5fVUISYu40953ZIvAbVH3G2Q2Cv4HFC1yeX+c+o/UxMPSi/oRfwnCOqn+ewCvw&#10;U/Vpd+bo/fW0PJrjWgwudGJ4mZXtUiMuPDqAn7y4jt+8R9vzwS14+ePb8canBPoLWp7P78Wfvrpf&#10;Afs1KrtMX1ASgPbopc9khOg2xR69/fWDjB/gnW8ewDWKx5U5KwRJmZ1oZwrl9pxOVFG5ogPB9fSz&#10;hpuvqXLl48BAR8RG+MLb2RqxoX5ITYxBfkEmahqogFPVMKy3YUzXgLSMAPS0liAmgo2Uu9zeiP6f&#10;1iiSfrykPBxjk2XIyfJHNP1/ZJA1kunRE6LdkEz1LykPQm6ZO5r6ojAwUYL8sgg22RlU60SlqXV3&#10;J0DOVspIjAxF2jnI/Hk2qdYm9P92KCmJRlYWvTUbbRe5iK2/jXLpQBs7a2OCeFghKtITHu4yneIw&#10;E8gcTk62tDesJJb78/ZNj+HooRsY34P5kf8f7K2vRbqLFWZtPHAuKQcnOtswnpKGkYgkDIckYsgn&#10;Dv20Qb1ehNk9EjEmjjD7r8M4/P3DMLv2CCyv5edsQjFxs4G1hxncgh3gG+kO/1h32LjeiP6WaiP1&#10;/Pmn3CNX/L7yAPjrM7/GuroRCxsNeOr+M3j/4Z/im1f+gM9+/yy+/KvMiP8Kbz3yY3S0ZSObNsbJ&#10;xxZm9jdgUtuD99/7Df788hP44PmfgnKPT1/+DV6+5yze+dEtODnXh9hob8RFR2BgbJi+fQM6wq/f&#10;IcRMgLnjm9+Cv3Rql/BvU9W3CPsGoWcFYMj63CnaojPbhJ4JcIqqzxD4F88zcfbhn2cFmDu7yiQg&#10;/GcW9+GnfSL88xcI/gUmwU0S7CGo+jPndJjYVqN/rg1Di6W0RqxgP+zBvc/M4Oev7eE3757DCx/c&#10;jNc+vYK3vrwf7xLqv3x7tJf252uxN7Q8bG5f/pyVgonw+pd3KscE3vz6Pvzxq7txjZmccEIgHOQK&#10;w/T7doRf7lwo8/WdCa1cisOFDak7wff0tUBMuDcCPR0REuCCNPp+GSvPzI3H7NIAVvf6oVtrQkFV&#10;LFypsp0thSjKjaVvZuLICetseMPDnKBfaYdG34CYSGeE+rH8+1LxqdY5KUFIZ0OaRkXMznVHeV0w&#10;qppT0MT+YULXhqaOYtoyGYM/rEyrFnumnGElB5vkoBSrVYC/FQoKgpCZGcCewAWObOSV2y3Zy90Y&#10;rflvlUl7NyrVSO4y7yI32nY4CpNj/4WjR78PM9Pr+RkwiXyskZcViu62Ahim23DmxAyuUOGWIxKx&#10;F52MU93tGElOQ3doPHqC4tHvG4tOjyiCH41270QUu4bD+nsmuIHwH72W73/dUVibWbDZZeLSpgX4&#10;urN6uSMrMRBtVdm4bXdn3+cYF59zRcH/rb/ivTsfxIn5Adx6fhqPLs3igx88gq/ffRNf/PWP+OLv&#10;hP/v7+FH3J4QYa8MXMg5xT6B1mxe0/DCM5fw0/tW8OxDO3hEZl6emsJxXT0We4oR6caEt7VBz/Ag&#10;Fve2MLO1Svip6DuEdE+sDuE9TeglAc5weZrqz8fzXBq4b3aPiXKccJ/e5n4+h/ArlueUWB5RfibP&#10;f4B/lsqvWJ79BJi/QHvFBNDT/uiZBPoLBkyfmcb4pgp9hlaMrFRAf7EOO/e34/ITk3j0D+t4+s3j&#10;eO69c/jtXy/ihb/dijc/uwfv40dU//tof+7Dn2hxXvrHLbQ8t7AHoNeXI77KgTHpCe5mI3wnrlFu&#10;06MM7RlVXw7YyJlado7HlHtzuXlZwd75KIJZUuPifBET4osAD0ekpYYiKT0MoTGeyCmNwdzWAFZO&#10;D9Mv9iKV3tyBfjwzNRCDPRXwpup7eFoqJ8QkJPpi+/wERjWVSIrzovJ7EnxfJMV6IpUqmBLljFja&#10;nwR64vg4B9qBFFqoAtTWp6GwJAY+fpb8G+UOMEZwlfk5bNbllEmZYBcuB7nSXZCY4IIgPyu4Ox+D&#10;mcn1sGI/Y2l6LWwsrocn7VA4q00Gm+7K8hQ0NhagpaUSk5PDuPXWC/jpTx/CH178DT788M/45uvP&#10;iKJxxEV+HtDPYdLJDfO5WWiLTkBjYCxafKPR5hOFNs9INLtFocU1Ch2+iYi39oA54be6wRRuRy0R&#10;bueGGFsvJNh4Its9AKX+QfiBWg288irF+7vfgS8+VeD+6g+/wys33YrVmhpkJgYhKzIQe929eOuh&#10;H3I/X/PRn/DVmy/hb48/hpv7uxDsYcLmnkKS6YTSahlyjsRgbz4KcwKVg40+/PzdrA/D1/wQMlzt&#10;kB0QgLqGJmi36N+316DfppLvcJ3wz+4R4JM7mD91nHDvKTF/ao+Qn9hf3+VzBHaCf3YXy0yONcYc&#10;bZCi/vT8ov4C/bfg0/LMnlrEzEk2zacN9P7S9M4pSSAVYPb8PHTnDGx0Z9jkqjG6Poae2Wb0LxRD&#10;c6YC63e34NbHxvHD5xfxxKtbePrtE4xTTILz+OMnd+OdLx/ESx9dwiu0Q9IDvPaZWJ/blOZXLJA0&#10;vWKH5EjwG1/JtTptLZUTVeQy5XLdTmdXS6q2lXI9e1f6dLnCsoz6xCUEsilNQKC3I6Ko/vmlSYhP&#10;l9GBWDa4iZikkk/OtyAxOwAefrZwdLGEL18/2lOpXM3ZyfGwMgdFfP/iahcGR0vg6X4EMaFuSEvw&#10;R2y4C1Li6cWj7JWDWZmJ3khn5OaGoKosCiVZvshJ9aKiByMjww95mZ6El32H5zF48O9zp3p7Oh9C&#10;dJg5kuOsWT0ckcwGMDuZr0nyQ31VOiZGG3DqxDIeefgePPerx/EWwfnHx3/Fl199uk/d//xzMN7+&#10;ypM/x7iHL1qZAAWuvih09keFWzAaPMPRSuVvcg5HvXMYmlkBmn3jEXnEHgFHbZBm7YZsc3dkmLoh&#10;lQ1zjo0vcq29UOsTitnaOmwPDuGiwYDnH3kYb/70ETx74gQucVtHahKi3d0Q4uMJPwd7qBqb8NYT&#10;j+HDJ3+Mt398GX+6/yJeufUMNtoa4E+4QwLtEcrezJPWSu5ncPTQ9Tj8Pdo3JqHp9cdgc70pslx8&#10;0ZdVhBn1JOZpbXSEfnZLwBerQ0XnNr00uIRd4J8/LQlwXAF/8YwRfKkAhhNidbh+dg9r5/awe2EX&#10;qyep9KfYN4j6E34DwRe/byD0+lNLmDlB+E8Q/lMGZdRHd2aeVYBqL/AL+GdmoT6hgWp3AgPL/Pdr&#10;6tCjp6XeK8LK7Y246SfDeOBXs/jxC0yA17fwzLun8fxfLuD1fxDoT+9kM3wTXmEz/O7XP8Q7bG5f&#10;//wKXvzHJVogQi8jPpIE3PYmm+NrBHy5dqYc9fT0Np5G6OZhDt8AO/gG2yEk0pGqbUFQ5SpnfvDz&#10;cKKixyIi2h/5FbHoGsrDkKoUqukGFFUkwc3bkmG83ImcBZYa4wNVdwWiQxwQE+aK9BhvNFWnYKiv&#10;GNFyG6FwJzbAHoik2uewKpSkB6MiNwwVheHITvdCdpYXOhriMNGZhopsbyaeA1ISXVBV6IPiHE+k&#10;E+6y/Fi01uVCRbh3NtW458pJ/OzRu9hAPopXXnwOb//pFfxDJnophuL/9iOYG2/OfHCD5v0tyt7P&#10;P/4YyzklaDB1RrVLMPLtvJBm4Yxsqnk5H9e5RaDGKQx1TuGsBHGoY0JEHbJFzFF7pB9zRrqJE5LM&#10;mOhMgFgLT7ib28PBnFbz8CF4W1ojwdNXuVZ/kpc3Ih2d4eXgAG9HJrmDC1ytLFEeF4PbtNN4nNCd&#10;mx7BUlsttvu6kRcaAgu+x7HDR3D0+qM4dq0JLK47BidWHH/+fYGWLvA3tUOitSv6w2OxNDSKhePb&#10;0O2K6hN+gi+PpzYWMbY2p1ibBQV+UX0j/MYKQNtDGyQhqj8nS25bJ/ynbjbGNpNgnvDrT7OanGFD&#10;fIo+/8QCdBInBf55BpX/lFQAQi8JoCSBHtpTOkwe12B0axS9831oP4B/twiLt9Xj7MN9uPLUJB54&#10;To9HX17FU28dx/N/PU/ob8FLH96KFz+6Ga/84w6l8X3rqwe4fjte+uQSm2CC/7mAf4cyQ/Tdb34k&#10;1+c/psxrj4jiB+xtB09POwQFOSIgyBahkXbKJUaiol3g62GHUB83eLswKWh75EYWaZkhKC6PRv9A&#10;ObKzIyA3opYT32UuvxvDi0rvQotSmBaE2eFaNBXHISfWA7WFUajKjkKo9AGux5S5OeFMto7KVDQX&#10;R/P5vsjPZtkuC0dOjj8GuvJx+ZweOytjWFlQ4ZabTuDxnz6A53/9BP742ov421//jK++FHtiBPT/&#10;/CM074O9/yNr7C+NwXVJka9kG+M//VyaNaDwiA2K7LxR7hSEQntfKrs7Ui3dUegQgApH9ioOIahz&#10;DEObbwLybGkVr6XAHLVDEuFPYMSbuiDOzB0Rdp4I8Q6Au4sb/D384GbnrFw1Ti6F6OflBS9HF3iZ&#10;2yDYlAlkwapo64gYVxckB/ohwNEJDodoVwm56fVHcOzGYzChxbI8RLEycUCCnT9KaMXKPMJR4h7O&#10;5AxDp2swJv0jsDyrUXz7HMGf2Rbvvo2ZzUUUtlYiu7kSGlqhxTMnCbcRfqkAcyf3aF1obZgEEgZW&#10;AAmBf4UN7x6hP3vrHk4zAVaUYc8Vwr5MlV9iNVmE9rhAv6DArz1OlZdgEuhOG23QDMHXnNRCtTOB&#10;/pV+dOi60Eb4e+cKuK0Yi7fW4+SDPbjlp6O465fTePC3Bvz4pWUmwB5+9eczeO4vZ/DbD8/j9x/f&#10;ilc/u0L/fw9e+eQyXvn0NgX8V8QGcftb/5T78f4M14jF8WJzJweG3F1s4O/NEhvoBD9/a8TEO6Oi&#10;Opj+2QOh/i4I93dFYVYCWptKUVSUgOBANr1JUaitzEV8tB/k1kYykiJXepall7es00LZ3YCqzDDM&#10;D1ejKj+ICu+GQqq8vzM9aoANsqj29fTeU4PV0KkacHJnGlfuOIWf/ew+PPfcU3jvPTZ2n3+Mr7/6&#10;7jo1//OPgjJjv3vch90Y/xPO//PPF599io//+j7ef+1VvPbYz/DcHbdjp74JxcdskH3MHsXW3qh0&#10;DkY54cqy8UEi1T2L2/Jpa0ptA1DtFEpLFIMoE3ru60wRzgSIOeqIaD4v1tQJkWb2CHH2gAfh93b3&#10;oo3zgbOTE6wIf4iPD1KYGJm2rJjsF6Id3OFr7wJbM1tCToW/QaBnolzHJv6QOWwZ7oetEW3ljhLX&#10;CAxE5kOfWo/ZpEoua7GT04YF71hoCP/K2iJ0e1Tu3S3oGfMndtA81I744kSk1ORjwDCDpbOnCf8J&#10;Qnx8P4zA/zv8UhGk4V09s8UE2MHJi7vYPLuNJSbA7HHCT6sp0Av80wztfgJM7xkTYOYkFf8Ewafi&#10;S4xvjaFvqRet2g40T1ajU5eLsc0CzF2sxe69nbjwyDBuf2oK9z8/ix++MI+fvLqKJ9/ewS/e2cXT&#10;fzmBX39wFr9nBXj108t4iYnwMuFXZoJS9V//Ui5VKJc3eRTXuNOX+/hbICzcUbmupr+XE0KCXPkl&#10;2CAiwgF9g5lISfJBoJyc7eOC2Ah/tLWVw7AwhLrKTJTnJaO2JFOZzensJHc5kbsTMgi8s8ONfC8H&#10;pCb5o4E9wsZMD04R7BNbs7h883HcecdZ/PIXP8Zrr/4O777zOv7+bYP5P//s42wEmSE4GwcFBfZ/&#10;hVsZL/k3lf+ffr748hP8/a/v4Z1X/4AXfv4YnrhyCQ/sbOCyZgo3d3bjfE0DTueX4JasEmh9I1Fo&#10;5ogUgpxG+5ND2AsdAmlnXBFu4oh4C/Yu5gTW3AM5Fl4odwhGnmMgPAmqB1U5jBYokgkQYeqgJEWo&#10;pRMCCL6Xuwerqi98XTxhL0eBbWzgY+0AP8LuYmoNq6PmOEyFP3ztEZh+nwp/gxkcD5nB+5A1/I86&#10;INLClQofgYnYEmzldeKm6knc3baMB3qW8fDgJh7rX8eOXzymIxOwtElbssum9TgtDGN2fQk5ldmI&#10;yY9AQnka+nRTWDp3hvCfpGXZh5/qfwC8gc2wniGqv0j4l86KLdrG8qlNev/jOHHxODbPMbEIv54V&#10;QLy+wK+o/3FJhAVo9uaYALPQ7LLBJRfqHTXU22qMrA+jZ74LzZpW1I9XoHkqk9vyYbhQi/UrLVi7&#10;vQnnHxnCXb+axr2/0eGHL87hJ39cxc/eXMPjb7MRZgI8/7dz9Pq34g9/vxl/+Oi2b2eAvvwprc9n&#10;d+H1T9nwOruZKLftjIp3QHikPfx9+cVE+CIwiElAz19VkUiv7w4fZ1v4OtvD0dICDlb0805WiAlx&#10;R31pGpqqstHRVIxqJkNlZRZ6e2qxOD+J02x+fvzwvXjppedpTd7FZ5/8HV999fk+bv+Xn+8oZxyA&#10;vb/xYN/V8d3K//jzzddfKncgef/Pb+P1l17Ar596Ag/fcyfuOH8S51bnsasex/pALxYaGzFfXoXl&#10;ogpsFpRjN68Ep/NKcbGgAncU1ELnF4OCo7a0L3ZIoPqnm7shmaBHUs39CWIE7UyUiSsSCXguE6KI&#10;jW6RtR/CqfT2bDo9j1ohzMQGYUdsEXnYDlFMoHBHH7jZOMLZxhnu1s6ws7aDuYkJsn38kRsQBLMb&#10;DuPI947A85Alwo6xKps5INnGFVn2Hih28UeNeyi6AhOo8iU4WdqNm2pGcUvlCO6opT9u1eH++ins&#10;JhRjhjZrpaYJC3tbMFD5Bf7F47sYm51CUX0B4gl/VE4c+g06LJ87S6sjdue7EPXX78fsCUkE9gVM&#10;gAVphGV0iI3y5vldnKS4bZ+n+p9axco5NtIn2PTSAuklCfaMSTC1qyfws5jYmmaoodpUYXxjFANU&#10;/U59J+pVzageKUHjVDoGV/Mwe7oKc+caaJFqsHdfJy79fAJ3PD2J+347g4deWsKjf1zGT/60jife&#10;2cTTf2Yv8LcL+N0HN+HFv7Ph/YTwf3InXv3HFVYELj+9C9f4EPygYDPk5hunB8v4truLuXLyR4Cc&#10;AeViSiWyRGIkv4T0WJQV5KKzpRmaSX64csOyRx/Gb559it77JXz44V/whXKa2r8q8P/+578DfPWW&#10;/773P//INOBPPvkQ77z9Bl584Xk8/eRj+PGD9+HShbO0VFvsGwwwqCehHRmGZmAA0719mG3vgaGt&#10;G4aWLizWt2OtvhVb1S3YqWjEXmkdzhTX4VxRDS4W1+J0VilaCFHKYUtEHbVGuQ2beAsfxLISuNF/&#10;BxPqpGMOKDdzQierQA+To8HcBXkWLvCjRXG61pQVwBbe11rDj8kSb+OBKCtPWB4zhRmFxZ4CY2Nt&#10;CXdbG4xlZmCnuhwlfl5IsLZFJpvWAlaKEoJfZOWMYlqiehcfdHkFoycgAn1B0ejyDkMDG/BG9hU9&#10;pm6YZGWaohVSH7GDITAKm1o9od9W4J8/Tk9PqFuGOtE31oyhsTqUNhRifHWBVuY0vf4JI/QnaHMY&#10;+v2QSjDL1+qZAHppepkESg9B+NfO7WCL4K+y6V2l9VmjBZo/scoKsQbD8SVM7xgUy6Pe0UG1pcP4&#10;5jShn8Do2hiGlgbZ4HaiY6YDdWMNqOjPRcNEMobXCjDCBOjUpGF0tQirtzXiws+GcetTo7jzVxr8&#10;gPbngd+xCrxMG/THFTz5zjZ+/f5ZJsBFZbTntU+u4LV/3KlMh/jjF3fj9c8Jf0jwMUTHmCAn11mZ&#10;LlxdmYzm+mKoRruwNDeJm9jFP/KD+/C73zyDd9/9o6KcX3/9fx81+d+CevXPwWuujv/Tzz+/+ZqQ&#10;f4z3//JnvPrqy/jF00/ihz98ALfcegF7/CKWl+dh0GkxM6WGRjWJqfFJqBmaCQ10EuNTmBmdgn54&#10;EnN9Y5jrGsJcey+WWjqx2tiGjdoWbFU1MgHqcKqsHmdL6nG+sBa3crmWnIuSY3aIuM4MWab2mHAM&#10;QBUVO5q2JvewLZqs3NBn6Yp+C2f0WDmhj4reaeOGMnM+5wYLBNxogWhui2czm2ZB28OEsTxKG2Nl&#10;Bx87J+XcXxcrGyQ5OECbkwJ9cRrG0mPQEhyAZEtbBN/InsDECqF8faSFNZJYKcrc3FHswGpz41GU&#10;X2eCJv4tfYetMG5iBt1hUyx4hWJLrSWIJ6Cl5THs7Srwi5q3DLdDp+vBHTctYn1bq4wCid//VvEF&#10;elaIWcZBAsi6VA4dE0kvVugEl4R/kc3v8uktLJyQ6REEfo+N7+4Se4wlzOwuQL1Fxd+k4m/MUO21&#10;BH8awysTGFwcQd98Pzpnu9Ay1YyqwQpU9GWgSZXE7dlonkhC02gCBudysXG5Hed+NohbnhrDzY+P&#10;4+xD/awGLbjnd1o88voyHntzHb94bw/Pvn8Gv5OJcP+4nQlwF1777E76/zsUG3TN+TMr+MGDF/HU&#10;zx/Aq6/8Bn99/x3loqn/25//Duu/bzFu/Z9+/u9+/J9sdD/DJ//4G96jXXnxpd8rkD/IhLz10k04&#10;eXIXq6tLmJ0zQDOjx9S0Dmotmyeqm1o7q4SsT01zv4YxNQstY2ZSB+34NLRjTIKRSej7RmHoHoCh&#10;sweLbZ1YamrHekM7tupasU2bcKKyEWfKm3CutBHH8yqxmV2K0ZB4pN1giXA2n022Tugi6PWmjqwC&#10;rmizpOoS6m5GJ5W6mwnQa+WCLip1DYHt8ffHUwtzeG5Sg+nYBLgdPoIj114PaxNz2BBWqyPHYHnt&#10;IURT7YfiI6DPTcQCE0CTl4bmqAgCbwuPw2bwZC/gZ84m19YOxR7uqPXzQS0TqOeINcZMmDi0WsuH&#10;7LFi54fVngGq/Bk2nSeg26HPF9VnIgjY0ytabNNvnz+uxukzS0wKVgZ6/TlR+X3wJXR78jpjEsj6&#10;t48Jvhwf0O2t0woZp0HIgbKZnRVod6j224uY2l5gzGNiUw/V2gzG17RQbWgwsjKJ/oUx9Mz1oUPf&#10;hsbpelSrylHQlYGS7mQ0jRN+Qw7aJjIxoMvH6EI+E64aJx7sx/EHemE4X6ckw8kHunCvWKCX5xQL&#10;9MQ7W3jy3T08/e5pvELbI4r/4seX8Lu/0wp9cgnX7BP2f/yRxvFfEZVHBx78339k2/8N6P/88yUt&#10;kzS9b7/1Gl568Tk8/cvHCPnduPXyRezRTy6u0zeuLEEzN4cxrRbDU1MYVk9hZGoaKkI+paePnGXo&#10;+SHrFqHWcTlD4LUGwq+HZpqJMDWjxPSkFlqVhvBP0f5MQtc/htnuYSUBFtr7sNjUQfVvx2ZDG7Zp&#10;gXarm3C8qgUna1sxlZKNbHM7FDp6oszWHTnHbFBt6Yw2wt/K7U1mdmi2sEerpT06uOw2d0SXpSM6&#10;mABN3F99xBw1pubYSEvFL0cG8EvtBK5M0IIV52E8NxsDmWloj4+j5cnERk0ZTjaWY6M0G3MFSZgt&#10;SsF0djxawmhDPVyQ6u6MPD9P1IcHoC8xEpOsEuqQUGjYiywcc8QKE2DFNRSbncNYEegJvAA7T/h1&#10;VPwFAr4oyr45j1l9L/Z2xrFJTz6zToglMcTfU90lZvdhP4iZ3e39db7n8S3GBv38GpebmNnbgGZ7&#10;lbGCqa1lKv0iJrcWCPs8oZ/FKJNtdGUaI8sEf34UXfp+tEw3o3K0CHn9qcjuTUBqUyTS6kJQM5iA&#10;rukM1A8kY/VsN+1TI4bn89FBC9Q5ncrkqsPqTe248PAw7v+tDg++OIsfv77AWFLm/z/8+2U8+cc9&#10;/OKN4/j1n8/g+Q/P47cfXvgOfiPg8t9VUB9w/C3P3z04+O/g57s9xviffsSqfP75R/jbB2/jjddf&#10;wG+ffxJP/vxH+MEDl2lXzmCPqrG6uQoDLYvGMIvJWZZG3Qxhl6UeEwR8fHYOKkKu4rpKx3XGJLdp&#10;DIuYFvAlAWbmmADG0HB9muqvkQTQGOHXEn6dSovZsWnM0vrMDKmYAKPQ9wxjvqMPCy38kJs7scwk&#10;WGMCbNL/b1Y1EcZmrFQ2oD8hA3kOHii3daPqEz5rN9RZOaJZwDe1VZYtkgCMdksHtFs5oN7MFr1y&#10;DZ+iEszFxaHexoavt8ZoQgzuHuzGM7OT+OXMKH6sov3oqsPF5gqcri/Cbm0ef28OFsvTMVeaCl1+&#10;HCYywjGaHoXBtBgMZ8RAnRcPfXka1mvysJQQjUUzR6wfc8GKkx92+O9ZPH2aABN+gqqn3TGw4Z09&#10;sYOF4yfp609idnMOe9uTOHduFtPLGkzO6WlVdjHD5DA+f5tg7xH4/wS/MbS7m4x1JaZ3Vgn8EiYF&#10;+o1FKv0ioV9gzBF6HYYWNYwpDMxPsLntRZ26CoWDmUjvikNqZzSSW8MQX+GPzOpQ5DVGoKQ5CjU9&#10;idi81I+lCy0YmitEcWsE6gYS0K3NhmarElt3dOG2n2vw6CvruPNptTIS9ONX1jC5XYj+uUys3dKI&#10;J17bwG//xgT4+9n/k/JfjfB36/8bwKUqfPPNF/jHPz7CW2//Cb9/8bd48unH8PAj9+Pu+y/j/M17&#10;2D65iaUNKvnyHHQLemjnaFXmqN5Udc38PNTzC5gwLGDSMM8vgqVSP6eAPyFgzy9haoFldI7P0Rkw&#10;QXUX+NXcJ/BrCLya29SSELN8zOW0VABan2mNHtNifSZmMEPbMzsuCWCEf3aA8HcNYF6Uv7WHCdCF&#10;BcK/RPhXaH/WCP5SVQPmK+oJWh2G0/NQ6RHIhtcVdYx6KnsjYW8k5BJSAVrNHWiBHFkFHNBgwcRw&#10;dIUuIQF3d3Xg4eEBbJeVoN7HA50hvpjPToAmNQLT6ZGYyYqm1YmDPi8BuhyCnZ8EfUEyDBJc1xWk&#10;YCY/BbOFKVgoS8NabQ42m4uw3VQEfUgANqw8cDYhE6eqa7E0OYnZ0ycxt0sLsyMwHyegtCmEe35P&#10;bM8JLNDjnz+twYm9KagNaqr/Epb3Vo1gM2lE+WcUwI3AC/hXh3ZniyHwU/0ZGsI/QegnNvi9bRgI&#10;/yzGVwwYW57FyNIMBuenMcCesm2mHVWqEhQOpyKjOxqJbWFIbotEYlMIEkq8UNkWh4q2eERnsidt&#10;DGUVqcLyxQ60qXKQWOSN/MYw1A0lYmSxGIvnW2mpSnDuwRGcf2gIP35xBXf+UsvqkIIeLT+fS114&#10;9PerePbdU/jpKxv/Gf5/h/tqhf/Xn2/wxRefEvIP8ee/vIWXXv4dfvHLJ/DDHz+g3Kjs5IWzWOOH&#10;Nre2htmVVcys0P9xObW4DM3yGqZX+SGtrHN9HVNL3L7MMrnC7RJcn+a2aT5Xnj+1IMCzfM4vMxn4&#10;oTIplIQg2JNMCoFfYorqryi/qD63a/YTYlpRfwO0Ehqj559RSQKwIabya4dVmOkbofUZovIPYKlN&#10;Gl+qfxP9P73/Yl0LFuj956obMUPwJ0qqMFpUga6sAlQEhKOC9qeenr7W2hG1hFxUvpEWp8VC4Hci&#10;/I6ot7RDFZvVdk8v9Ab4Yjk/FfeMduPu4V6cqK/CYkk2RlOiMZgQRmWPxnROLC1OLBveeOhymQQM&#10;fX4C4U/AAqFfLEnBWlU6durzsN1QQtUvwERkEEbZU+itPXBrTy8uTI1iVjWmAD63Y2xyxetrd48r&#10;8M9QgHQEd2FzDTu0PGtrk+yTNDh5egEn5XRDUXEmiCi+TGSb2ZW4GvjvYnqb3+U2v7sdqi19/jhV&#10;f5yKr1ql4i8bML5Ku7qip+KraXVG0DrdjvLxfCp+GrI6YpHUEIbY2iDE1wUhtsoPFZ20O0M5aOhO&#10;QXZVEHK5r3c6l6pfipaRfOTWRCKhwBtFLZEoaY/AxFo1NBu1MBxvwMk7+7FzpQ1bl1vZI5RAu9GI&#10;ex5fwUPPreHmH6lw+r7h/53nF/y/+vITfPT39/HOO2/g5VdewFNPPY77HrwHt1y5GadvOoXNkxtY&#10;lvM519jRrxLyVYK7yg9ibZNLNj7rG9Bt8kPa4GOuz6yzOeK+GSaAAjtDwFczKdRLjIUVgr7EoHdn&#10;TBDqyTmWUYYCPkMl8Etl2A+pBFNMDLVAzzjoATSEf4YVYEZHL0v4Z2h/ZhT1J/isANpRNp1DE5hm&#10;06un9ZntGcJ0Sydm6PkXm41Dnwv0+gYqv5bKP1FWg8GicvQUlKKrsBydeSWoC4hADa1PjY0z/b8D&#10;as3tmQD29PiOhN8ZLdZO3EbwXb2wUVCEzeICTGfGYzorAYuFmVjIy4AuMxlTmYmYykjgdu7LjMF0&#10;RhSmsqOgZkgyzBYmwVCSigXGZG4suhJD0BUWiD420M1ODug8bIpxNuFDZk441dOJW2fUWBpTYZ6q&#10;P6tYFmlMmQB7J5WJbFr6bj3tydwmP2/9KCZ1aoxM0xIuqWlB57BAD6/la3XyWoKv3RHoBf4dwi7A&#10;S/A7ZciUiKktihi9vposjMs8odVlxhKGCX3/0jg6Db1o1jbR5lSgQpWHotFMZLYlwifBCZ7RjojJ&#10;D0J2fSwSigOQUxFG+AuQWuSjXLmuZTgbPZO5GJ+vQX1fPlKLQxCc5ID8+kjk1YeisCmMoFegQ5WB&#10;ub0m/o016NNnKglz4rZJ/PS5c9i91IfpzXLMbFX/K/zG8fG/4cMP38F7772KF1/8FX7+xI/wo4fv&#10;weU7bsKpcyeweXwbSzIXZF2ApYJTzafXVwk1vR5Dt0nIBXBRegGe6zMSm/tLeQ6bKdmnZQJIYgj0&#10;U0v88Jeo6gRdRbszTmBVekJPoA+gV8+J8q9ApTznP8AvicLXCvxTXH4LP0NL8HWSAKwA38I/SeVn&#10;AsiIj3aI1mB4AuMdvchLSkFyVCRSw8PRW1qBOXp/A22Pjk2vhpZnrLQGvQVl6CD07fnl6CiuQk9G&#10;HmrsPFFl7cIkcEIN7U8tbU8DE6CZCdBA5Zeoo/evs7FHv58/ZlNTsFyUj/niHExmxGMsOQqq1GhM&#10;pkVDkymqzwTIjsNkVgxUaVEY5f72yEBU+HsgydURbiYmsP1/r0Ps946g4VoztH/fFIOHbDB+vTUm&#10;TJxwsr0N56dUWBjnv42KL7ZFpjLoJQF2pBKsYWFrmt/nHD3/AobYV7WNT6GXFlG1uIDVvQUsyVAl&#10;QdczZuj5ZYj0IAG+A58CJssdo/JPMQkm1wk9Pf7Q8jR6lobRYmhG7UwxqqZyUT6RjVJVForH05E/&#10;ko6kqgg4+pojJNIdJZWpaOkpRV0H4c4NQkyKB/xibeAfb4V+TTm5qEQ7Vb+0OQ2hyS7IrgxnL5CB&#10;pCIvZFT6ol9XgPwGfkbsG1Yv9NPrF6KqNwrzxzv5721D53iacjPzM3eM4Jo3/vgynvvVk3jk0R/g&#10;yj2XcYYqvnV6Cyty7ub6IjQLtAmLi9BRyQXsaS41tDHaDa4z1IRct01VYMzIcovlkc9RG2YIPjv/&#10;LQGfpVJigx/a2sFS3osfFF8/SegnaGsm6OMnGSp6/HGGiio+SfilAojlMdoePk+8vrKdFkeAl/V9&#10;6A/A1/C10xKsGFomkpbgG+E3qr+WCaCl9Zkm/BoZ7x+ehI6Rn5kNb09P+Pn6wMvNFRmR0dASfm19&#10;K9S0POMVdRgoqUYX4W/NY/mVZX4l99VhjYpeSdgrmQBVlvYot7BCjamNUgWqaX9qWRHqaYuqaYsq&#10;jlmhjFFp74RKd2e0hvtjODkSk+kxSkzQ/ownRqE/IhidgX5oo1VqdHJDkZU9Im88Apv/ugFH/5/r&#10;4Pv9o6i80Rbd11phkIo/TPjHrrfE5GE7rJdU4OTYMBYm1fTtVHsCPKtYFhnxoQXa2aAtXcbqthbL&#10;a9MY1unQqp6jWvKz5ne0SNVfOS7j9Py+BHy+h1bpFyQBtujrCTu9/bQyqrNJ6Dep+Ov03UsYXJ1B&#10;x3wfGvW1qNWVoEpbiEptLiqmM1GuzkDpeCZ9fjpyelMQWxoMjxAbpOVEIL8kATlFsegdq0dpfSrC&#10;EpyRlO+HsGRH5FWFo6EnHXE5XkgrYSNcFYnc6gjE5rijmhZp5VQPWicykVHji5axNOzcNozJtRrU&#10;9SeidTQd5W0RaB5MpnCWYfNcF65Z5gegX1umHxe7YrQqAvc01VkjQUi16/zANiVYJhmyb0qSQJ7P&#10;dd3W1rcxu0VFWKLfZgOrY3Jo5XXKPlF9lk2+l3adS4Gf4Ctqv0RV53JqeYVVgI3SojER1LKdS82+&#10;55dEOAgBX7ZruF2Bfx/8f4V/Cdp9+A9sj1ZL7y9j/lM6aNUMqv804Z8d16CjpR3B4aHwCwyAP5XZ&#10;zdUFUX4BGK1ugIbwj3M5RMvTI1YnvxTtVP6OPMJfUIve8kr8mo3euQIqz/VHUUR/X0nIK+n9a0wZ&#10;rAKSENWMGiZBBZOi09UT8+kZbHCTMZuXTouTiNG4CPSyYW3ycEOtAxPFjpXCjv2CDZtpWxc0OXig&#10;wcUbpewx0g5boPKwJXpusEInlb//RguMiPLz8fgha2zx7zwzNgL9yJji7xXbQ8XWsemdEe/Px4tb&#10;Szi+p8HW9hSVX0v4l9E7S1GiWM3trGCZIfZomgmjjPRwfYaga6n2Gn6n0xS7aX7nGlYB1eYyhjc0&#10;6FzoRoO+itAXoZoqW62j+mopDDMFKNdko2wyE8WjGcjtT0EGoY0sDoJPtBMCY9wQnuSD0Hh3xGb4&#10;IirNA8mFAeieKEdTby4Ssr0RlugAr3BzRKbzc2AiFNZFIT7PHSdvm8LN9+hQ1hKG5qFULJ/uwM0P&#10;aDGiL2NF8EFVVwzaxzPIWA2Vv5hcleEaDWHWCLDbzOatE/RDxxl7bBy4jeAag+WNlkXU/iAOEkSx&#10;MwwB3wj5FhtUAxtWgiawb+wavT6rxgxD2SbJxKXYoCnapsllAsw+QZJJ4JdEkKXs0zAhZmiLtGyA&#10;jU3vkgL9QS+ggC8hwO9D/+/KLw2vTvz+VfArIz4C/oHtGVcjpyAXHsF+8An0h6+vLzzcXRHm7YOB&#10;ihpM1TVjpKIWA6VV6CZUAn47lV+SoK2oFkOVTbhTrcGJqnJUHTJB+fVmaLbxQK2tGxPABtVMgmoZ&#10;42eIJZJotXdGp5sHerxZrgOC0Mb1OjsnWicmibUDaqxok2xc0GDrigZ7VzQyWuxc0c5trSa2aLnR&#10;Er3XW2HgOit0XW+O3gPl51LiREklLk5OQDc0qnj2WTmwxSTQS5VmAuhkpGdrEadO67C5q0XXpAYt&#10;EyuEn+LG73FuV27mvQqDYm34PbJhnt2v8loBX2FnA6oNA4bX1eheHkDzfD1qDcUM2kC9gM8EIPyV&#10;2jyU03uXa3JQSnUuUlQ/GSmtcYgg/L6JrvCPc0NCfhjSSyKRRj+fUhiIyDQ3ReW7x8UKpSEx2xNx&#10;WZ5U8AImaxWyy4JR25kK9WIDmphM+TX+aB1Ow/LJdhy/ZYj2KByZ5b5o7EtmssRj61w/Rvk3lTQE&#10;4BrtNuHmP1QyWEvoZxjazV3Cz7KmJIAs90MqgXh7Pl8qgMQB/AehVIZVAscmR0OFn+F7aenvDxJF&#10;UX2+74wkANfF80+xd5AQ4K+GX0JL8HV8jsSMMgLEffuV4N/hF+inaYsOQkkGgi/wK+DT7yujPfvw&#10;T7PZVeBXTWNieBQxsZFw9/eCj78fvLy84E74IwnlYHU9xmsbMVBejT5aiU5aHSP8XBaUoLO4Arqy&#10;NpS6BsPr//s9ZZRHb+uDtqO2qKfHL7ewRRW3KU2wMupjjFpaoWpTJoRSGexRZ0HY2S8Yw5kWieDL&#10;MCoVv95e1p3RYM5KQLWvvd4UzdeZEX5rJbpoe/qYCIM3WmOMSTF+gwV2c4twYXwUM/1DBJ/QE34l&#10;FPhZAXaPU903sbBJi7oqQ4I6NKsX0TPDz1bEid5dTzWfJSNaBX55nfj+bdqbBaq8Gr3L/WhbIHhz&#10;1ag3lKNuvgQ184R/rgw1s2Woos+v1uWjQpujwF+qzkaReP2BVGR0JCKpMUaB3yfFHf7JHsiuTkBx&#10;czqhjkRSth/VPhABsc5UfGcUVsaitDYJwfG0QNXRVPkkeIeZo6SO75Pnh8AEWqcyH+TVhaBLlYnx&#10;2UImiyOqWhLRNpiNvEp/9LNhLmNPUFTvg2vEzkx/C/quErKuoSofgD/FxnRKABawBWCBnyFKL0Ar&#10;docfkPIhcV3HBNGwy1fT2ihKIa+R5/F36TblMT/EffiVxpdVREP4p6n+Mtyppu2ZZIjqy5DnAfwS&#10;02yMD9RfLM+B55dRHgFey75AVF9CzSZYRn0Efq3OONSpqL5Gr9geDZVfQ/inp2bQ1dKKmDA2WNFh&#10;8PbxhruHB9wIfxyb3uHaJgwzAforqtFdzAb3wPLkltL7V6KHlqfaLwxR/+9R+Px//gtzEUl4tW8S&#10;GhMrVPzX9aikSiuQi/rT/tQxCeoIfo0SfMwEaWQvICE9gVicg2iwI/CMRj63nlam9jpz1F5rjsb9&#10;BlcsT/cN1ui51hL9rABDh20xftgaKlaCtaQMnB7sx0zfIJtW8fhUflFtLsW+yPelUyo+1ZvVt2t2&#10;Hu3aeTa8c5hYZnWXCr8u83L4vbJyTO8sY3x7Gv1rw+hY6kDjfB0a5iuNsVCBOgJftyDwl6KcHr9i&#10;Jp+2J58JQNXX5KGUzW7JZDYK6b9zepOQ3h6PpPpohBcFwpfwe8U5wzvWCcEJtD2pXgiLcUBghFzV&#10;zg8BEe6wdzWHl58T7N3N4Blqyz7ADZ4hlgiJlWsWucKd67k1YcqVBXvHMrGx04S2jgS+1hrZpaEY&#10;n6lGdUsUGrqiaasLqPwEUbJcVHpqjQ2LgM7HYncEfDW3TRK6SRm23AdfljP84BT4BfZ9RTEqBPfx&#10;dXIJDDnooTTAkgCiGrRXuv0wNsDyXGPFEBsl6i/gi9efklhehpa/e55fwsK6sQJMLxJ+UfV/U3/F&#10;5vDxNOH/VvkJvoz0KGP9/EJlmoNameIwiyn1DCYZU0yAyXEVKgrS0FSQjJrcVPj7eMDD050J4IKM&#10;hHiM17VjkI1uH/1+d1GFAn9bbjEToJhVgP6/tBqqglKMR8UhnxbH4B2It8qq8HBQAIaPmqKOFqju&#10;iBXKmQwSNSbWqFJsEJtgQl0nB8BocxptHNAkUyCo+o22DCp9Pa1P/TFrWhxrNHxfwDdDA0Fv5nr7&#10;tRYK/H2HrNBD2Pu4PsLmVyW+n4mwHJmA80MDmBkcUubui9+XQQmteH75/tjvaenVRc0nKVQ9/Ly6&#10;ZhgUhwlaUGmSNTtrmNjRY2B9FF1LnWhdosovVKNpvhqNC1WMSgZVf66KIQlQroAf2xKOYqp8DdW3&#10;ajqfTS5Vn6pbPJ6FghEqO+FPaopCTFUIQgt84Z3kCg/6ftcwe7gEWiMq0Qu5+aGIjHFBUBjtZ7Qv&#10;LO3MlWumegY4ITLFC5GpbsgqjYBXsB2cvKzgEWSHwup47JwZxc6pPvSP5CCJvYGbnwXcAy3ROVyE&#10;+c12dA2lo6kvhp6f8ElTKzHFmFhjt07IRLWNis9Q9hE8Ge3ZTwD58BSguRQvqZelAr/R9wvQ03JE&#10;ULzl9p7yXN3+c2T/QcjzlJC/Q7E8Aj+TYD+kAd88eQLrfC/lgBdhV2If/IPHUgU0Av4+/FIJxPII&#10;+MoBLwV8fqks7VNUfYF+Qq1VlH+gtRHNxYmY662Cqr4UKZEh8PCQyys6ozo3DxN1HeivrEO3MspT&#10;oah+a04h2vOL+FiSoAQXhkfwO9q94+UlmPX3wY+D/PB6WiLu9fTF5BFzVN9ohvKj1qg+Sv/PSlDC&#10;JKlgFahlAig2SKZGEPhWhvh6sTgVx2xRTHtTde0xtNDGNFLxa6j29Vw2Efz26y3Rd6ONYnUGuG60&#10;PDaYIPwT11ljOSwW5wZ7MSVTtpWx+l2j3SH0OjasUvV1W9zOXk/gH+Bn1Tu9gAEmgWpdh5FNFXpX&#10;BtC+2IbWxTo0L1YxqtGyVKMsJQka55kAjOaFGhSOZSGlO472pnB/KapPv6/An4OSCVqeMTa6g6lI&#10;aIpGcEkAfHO9EJjtA59EN3hEOcIlzAGOQQ5wD3JGfGogyuvTUNuai8hED9g4HoKHtx2SMiPhH+GM&#10;tIJQVLakwoPJYuVsguBoHyRmyk0J89HYngbfIDPYuRyCX7gzgmI9ERTvhPTiAGSy0oQn2uIaA2HV&#10;048r4+0EfZLrkvVqBXajXZEDU0qwyVFszT70EgePjSWUSbC+ipmlKejWWC73uE1GGeg3D54vCXA1&#10;/N8mgFQAWqADz38w8iPHEeY21zG7topJQv0t8Aeqvw++JIYCPkO8vxz1PRjjl6kOk1R8gX9SMwM1&#10;4VeL4hN+9YgKM71NmG7Lh76tAIvttegty1dO3onw80JPRRVGa9q4rCX8lYT9wPYUc0nlLyxFN7ft&#10;tDbj2QUNnppR42dNDXg0MQa/jg3D72OicMHJCa3XmaDiumMoO2yO0sO0Q7QmlUwGGQVqFKVntNi5&#10;sQmmx7e0RzGTJe/7Jij83jHU0du3sYEVq6PA/30ztND+dAnwtDyjElwfFfAZU4R/in3AUlAUzg70&#10;EP5+Kj9FSL6HHbGom9Bv8XvZPEHROs7vZxPjq/MY1OnZRNJy0gINLA2gjcC3CuhLBH6ZgK9UcSmP&#10;jdHEBBDVb6TtkWTIHkxGfFsEm91S2p0S+vwCJcpoecqmclCkykDheCYyepLgleMF+wRn2Ec7wDfV&#10;B74JnnCPcIIjVdyB8NsR8pi0QKhmGzE0VYn69nRU1CcjLtmPQJvB3M5EuTdcVkkUfFgtrJxMEBTl&#10;hYKKBCRn+yMtNwC1TRlMID+C74zihjTkVMcgLtsbKXnBhN8D16zQnuyeOo5FfjgCv5oWQy2eXUZ1&#10;CKX4dR2hFJsijfEB8AfqfxACv57lc3ZhBuPj5VhYmcc8feIct8ut6r+tEoyrwf/2sSQZf7+GSq+W&#10;kR0BX4ZduZym/ZFkmFxmFaLtmZZ+gLDLCJCWPYAC/n5V0IjdoeorUx1kjo+Oir8P/wShn6S/V6uN&#10;8KvVGqgGBrA20oaV/hIsdhRhd6AJS521aMiIJeDpGKtrQH9NK319PXqKq9BVeNDw7sNfRM9P37/V&#10;2oRfLGnwm5U5vDY8jOdZMR6kbfpTYjx+6ROMm81dsMqGdtDeERVWVihiNSgh4GUyXEkbVHGUCcFk&#10;qDSxQSHVPv97R1H0PSYMgW+lpekm3AJ8I+Fv+b4FG1wLqr0VobfGBOFXcf8E1zWEf5rwT9P2LPmH&#10;4eJwP6b7Byk6YnX4HSjWR8bptzG1vQzVhhaDK0PKkdde7QTGdatQLS2ghxanbaUWrcu1BH4/VuqU&#10;aBLwGY0EvkGxPhX0/eW0OMWoUoY3i43DmqL4jBJaniJGIZvQPFqe6Ppw2CU64VioNSzDbOGX6guf&#10;OE+4hTnCKcgWTv62cPCxQmKWPxo7klFYEYK8kkjkFETDL9AZZlZHYOtsDXc/O/gEO3DdVLFCEQle&#10;SMsTVXdEaUM8tk6qaJf7UFwbi+L6eLQMFaB9pATRKX6ISvbFNVtb6zh7/hSW+MFMS9NLGGX4U1F0&#10;CSqygR7eIPtlOyuFsk+gZRwkgTKKIIfQDRMYG81V7rNq2D1JZaG6UHGMtuegN5CmVxTfGAdJoFiv&#10;FRn9kYNntF7L0gesE3LGGvuP1V3Cz6QU6BnS/B4c2VXgF6sjCSDNLpVfgV5LtZfQ7MOvgC/LWUxO&#10;TmG8txvbo21Y7inCSl85To62wtBYgNnqHCw0lbPRrUJ3TTN6S+vRW8yGd9/zC/ztAn9+GcaYFI+v&#10;LeHV8xv41bIeT3U04+GIWFx2csE97B8uefowEbzxsLsXTnt4YdLNg9bHHJXHLNHu5KkkQd73jiCf&#10;Sl/wX8eo9qYoJuRlhL/2OmlqLdB3HW0O7U4rE6CDfr//Wvp7WpuJ66n2hH+Sfn/qBhtoCb/usA1m&#10;mBjL3ky6kQHoR8b5+Z9UvL30YRPbBgyujaBnpYONaxNaF6jw8w3oM4xBZVjH2NI8OsTqEPTWZWOI&#10;1ZEEaGYI9AK/gN+geH4j/NLw1hhKULUPv6L6hL+IjW4uFb+Atiidqu+S4QSrWHvYxLnALckd/lR+&#10;z2gXuIbYwznIHo7+tD0hjghJcEJMqgsCw+W+C2bKhdWOmhzGUdND8A12R0iMJxxcLXHDkRvYGPtQ&#10;8Noxqm1EARW+uT8Xa3tDWNsZwOxSFxIyfZFaEIyASCdYOhxlQx2Ma246u4Nz549jQSYnyXAnwdSy&#10;JCpDWzJVgao/T3gNcpCDoAq4YmOUMV9FzSXE0+/xOcehne7G+EglG4sNBfzZLSm3xv2iODP8HUrT&#10;xUZ7Wn6PjPzI0KcknjIPSKwPKw9D1qdXWA2o+AK/ZpkVaJWJSK86w4pQ296J6tZ2lsY5o8/fH+5U&#10;bI9MdNsHf4KqL/ArIQkgfl9sz8QUJvs6saMS5S+CpikFhvY86OrToStPxGJzJQYraXeqGtDFZreL&#10;kHcqc3kIf04ROpgAbbklmG+ox9s3ncU7l87jybkp3NJQgZXYKOxEhEPl74EBH3fseXjgQS93LDvZ&#10;YIQN7sAx+v3DtDH09QVU9nzCXkSVLybgZVxWMqqvNUU7oR8h3EPXWaKXit9D8Pu4HKWyi6/X3GAL&#10;LaGfJvRaev5ZLmcP20LPfYteQbisGsXixCRkuvHEpgH9q4NoX25F21I9Oghy+5KATT+/0MCGd4zW&#10;ch2jS1o+p5Hw11L96xX4m8Xu8HGLkgjGBBDwZZRHwK+XkR7anRp9saL8FdoixfuXafJRzEY3uTMW&#10;2X1pSOtKhmuWC7yy2bCWhSOqOJTKT8sT6QyXYAHfBs4BDghJ8jXetyDZG67e1nCR66raWuCY3DPB&#10;3hQh0d7IKzfeVOOo6WEcMz+Eoop02t0ujDEBesfKUVAVzf7AD+U1KSiuTEJwpCuTxRzmcl1XBwtc&#10;c+HCGXbGVGwBUkYBCOQMmyCB1LC1rZz0IPDrqP6z3KffB90IsyxPMFGMftKwu40RgjStH1aSRUrt&#10;rACvBFWH76kcESS804Resz+0qkx3kPF/wn8QAr4sNavScBv365gAg1NaFNTUIreqCv5RUSitb1DG&#10;/5VJbaL2jINZngfKr9LoFNU32h6BX6vAP6Ei/L0d2JlswepgDtRNoRirDsREZQAW6pMw11SNwYp6&#10;dFfWo7O8Gh0lVWgvLEMX1b49m/Cz6W3NKcEC/f4Lx7fxwvY6Hp8ew3ZJHtbLCzGfnoyekADUubth&#10;xN4ed0aGYtLZDlr/CLQR/kraG7E2+VT6QtqY4u8J+OZUewulqRWbI9ZmgoCPXmuJIUI/xOWIgE/F&#10;11xvixnu099oBx2Xs4RfT8ujl3N1uX/BIwB3acexMN2HPjaunVTzNlFyKnrbMv9NBLtN4JdtrACD&#10;c2OsoCsYXlKjfaWJ4Buf10zYRfGN4DMWa6n8Aj/B/3f4Cb4c2BL4yzRU/qkCFIxmIrDUCyntccjq&#10;Y7PbTO9dF4mY8lDElYYglB7dLdLRqPq+NrD3sUR8diiqmrORVRSDoEh3OLnIHUKPKBf6dfOzR3Cs&#10;O9r6ylBUlobI6CD4+rvB3tkczp4W9P4uSMsPQ0pOKHxZQeRK456+tnCX60gxieS2upZ2hH+B0BsI&#10;phzxO4B/lmDPEtL1U6exwdAzCRTFvwp8I/x8PuGXcqqX0ZjVRQxPD/N59OHcppX3FX+pVAcZTz4A&#10;X4ZRJZgADJkCIXD/i+LvxxRjUtZlP21QZnEZnP0D4BEWCu+ICARGx6CmrR1a2p6rpzjIPP/Jq+Hf&#10;T4Dv4Geo1Ar825OtWB3IhK49CLNtgdA1+2OpORn6hir0E/6uSip/eS06S6rp8Y3K35FLz58rCVAK&#10;dXElfr20ih90d+KHmiGca63BYlYK5rJTMcrGtzcwCH2OLlim/Rkws8a0dwSqCHb5tcfQYGKLcqp5&#10;CcEv/Z4F1Z7QE/BOJkM/1V7UfYogj3HbKOFX0e7I42kFdjvobyDoN3Kd6q+n6s8dsoWBym8Q5Sf8&#10;d8+qMDvdjNbFKoJco3h4SQBR9PZVo6qLnWnnUrcxjqUdNr7sAdpWGo3w83kC/XfwMxEWD/x+BeoF&#10;/H34a/UlStQwKqYF/HyUqvMIfxYSW6OQ0R2PbNqe1NZYxNWEI7I4AKE53ojMDYRvvBucAuzo9+0Q&#10;nuSHkrp0VDZnUd3jERHvTfjNaX0s4eHnDO8QF+RVJWFkqgnZeTFITA5HdGwQfAJcCL89nDwIubcN&#10;ewJ7eAe6wMXDCuHRPvALclKuPyv3YXN0t8M1RltyEro9esJdObeTINO+yEkPu+cvYO3kKcJM1VdG&#10;Cwi6ArwxlGRh6PZkxGALqnkdPfqCkgzTitJLT0B134f+AH7jEWMj+FNiZyQEdPH49PcHSSAxJcOu&#10;K2uK5RrUzsA/Ph7uEWHwjo6Ed2QEvEJDmABRGKJ/N3p947x+I/y0PbQ8Av+B7TH6frE9WqjGJqEZ&#10;6MbORAf9fiYMncGYaw+GvjmY8Kdhpr4SveV16GCz2yHgMzpoe7pkWgPh75RxfjnKm1OMW8bG8CRt&#10;2IW4RNzcUo8TtWVYycvApL8fWo9YIPfaw1T4wyi/7hjqaXVK6e8rGa2HrdB6yBrV9PqV3zND3ffN&#10;2MxS5Qm5igo/Q3WfZqj3k0B7nVgaQs9tcwR/XhSe4M8J+If5mPDPE/75a62x5BGIe2enMKttVwA3&#10;wkw7QzWv1BYT0gq0rTUqTWwnFX33jIY+eRJdS0yWVWl2jfAbbY+ovQxxShjX/135D+CXprdcDmhN&#10;5KBElYOC4UzkD2XS9qQgqzMRKQ1RiKkIRlihPwLTfeCfTP+eQntD2+MT4Yb86lSUE/z47CCkFkYg&#10;ITuYENvBzZvh4wj/MLl1bhIKK5ORlk1rkxaJxJRIhMUEsPF1hU+Qu9ITSBLIjUDCorxYIVIRECI3&#10;ILRTbkbi7uOAa/S7hJuNqczvlrkecsh79vgpGLi+RtVflFPXxNuL51dGDA7UXk6J4/r++LEcA5hc&#10;0Ct9gpYJJdZpVuAXe0PIv1N8AX8f/vVtqvqm0txKY6s0uMp8ftoYLr9NAIZMkShuboYHQfdNiEFw&#10;agJ8oyPgGRIM90B/NHR0KUd3J3QC/gH8DBnl2ff8Ar5KTcWfmMa4ahqq0Umo+zqwNd6Cld5ULHQG&#10;YbEzFDMNIdDXJ2OqrgLdZVRFwt9Ov99BhRfP37Hv+QX+rrxyZWbnXEUF7k/IwJ61B8qOWSDf3QmT&#10;EZHYdQikVzdD1n8dQfr/cxRVbEZrDpmi5vuH0fD9Y2i93gx6t0D0HLFFDROggc8Vb6+6zqjuBgKu&#10;E6Un/DoCP8/HS9c7EHh7LDKW5TGVf0Gg53LxkB0WD3Mfk2SF8N8zQ78/1Ur4RckbaGdkWY+kjjiE&#10;N8iwZCXamQDdBP70WR0bxDH2AVT71e/AP2h0D+CXIU5pdg9Uv26u1Kj4tDzKiI+2kH4/TzmaK5Yn&#10;dyAdWfx8M7tTkNGSgMSqSEQUBSEo2xc+CR7KPH7fWBf4xbghOjUQBfWpiM0JhGe4DdJKI5FRFoWU&#10;vHDlQJabtxP8Q7wRFR+Mwups5JTQ9iSEIDkzBhkFCYhJCWSl8IM/AXd0syb85giP8WeCRMDJ3RKu&#10;XkywADd4BThR+Qm+7tsQ+CUJTimJYPT0RnU3Kj39uSTBPvyi8MZD5QR5VebjzxuBJ/gSYqGM3t6Y&#10;AFeH2BgZ1TGO7hzAL9Ab5/VLAhjP8BIbtInh2VmEp6fDKy4G3lGhKKouRnhiFFyDAuHq78vHNYR/&#10;hdDPQzUzx6Dia0X1jcqvgM8YJ/zS6I6PSaih7mnBzkg9lruTsdwbjsWeKIyU+RL+FKjrKtnoEvzS&#10;GrSXVKKjqArdRZVoKyhFWx7hzylDW34FBrPz8FBqKX4YmY2eYzZokhNXzGwxYeKAvSNutC/WyP0v&#10;Eza0phhx9EEr1b+F4LcR/PbD5ph3D4LazAUt/3UUbbQ9Q1R8BXzCPH89fTxfP0slnyP8SwR+7XpH&#10;rN/AuNERazc6YJX2Z5mhgH8APxNmlfBf0UxgYlRUvAZtVHNR+kJVLgLL/RFSFUxYmczrDeig8m+d&#10;1GLvhAZdqw1oJvztYnlocwR6CbE6ykgPo37eOJ1B4K81lLGKyNg+Y6aEUax4/WKqfr4Cfxoy+5KR&#10;0ZmMhMxAxGT4U/nDkVAYhoBoN7hR8Z19rejtPeDgaQVnP1vE5/kjpSwYOXVxSC4OQlFDIkITvNj8&#10;OsMvxB/JOfGo665Aal4q4tPilURo7C1HeVMWohKD4E3AXVgp/MJcCboLLOj7nbzt4erpyH3O8Al1&#10;JvwE/TuYD+CnBWJor9puBF3Gh5kAymPZfzX8BHdtRWmUldEiwj8tsckg7FNUeYkDxVc8/L+AL6r/&#10;3QEuRf3ljK7FNaXxLWlphXtUJDxjo5CclQjt9ADSMhLgFuAHV0ZWUbFiexT4tQaME/zxacIuwE/N&#10;EHyGWtb34R/XYHREhdHmCmwN12KRqrQ8EA1VnS96C70wz7I7WklvL6pfamx25aSVNsIvnr+bjW5b&#10;bjnhL8ItmdV4u2QAhtBoNJpZ4KRHOJYsPLF51AW7Ji7oucEaBVT++iNWmPeLQAeToFMOUt1ggUFT&#10;O4yZ2ENzzAk915oxzDFG+KWBnaedmWfDK/59jpVg6XqCf4MDNgn+1vVO2CL8G4R/jeArCXDInlWA&#10;lYDwLzFpVuj5r0ypMDUmCl5NhSf8BDt/LBt5I1lonBcr1MBgchBu7doATp3Ro4dVQpS+Vfz9PvhX&#10;wy9hVHw2uWJ3DOWo1pcpB7aqdSWonC5C6aR4/cx95U9DRi+9fiO9PpvXyHAXhOf4IizNm0ofgKi0&#10;YLj4WMEjgF6dtuSQ1Q1wCjRFclkgilsTEZ3jxuc6IaM0Cp5BbohIiEJRbR4a+6pQ3lCO5Oxk9gdF&#10;6FE1o76zTLkpt4X9EVg6mbB/8EdwnA886P0DA5k47AWc3WlDK+NwzXeqbwwlGfbh/w586QUkMSTE&#10;6tDnc12WylRohkyOk4lwyhDm/iiOcZKcKL2Ab5wnJNMlZB6RAr/4/H34J8XufKv6EgcJsIoReviw&#10;zAy4RYbBKzIYg/0NOLM1hZqKLPgG+sHF1we5pSUK/KL644R/TEvQqfii+gL/2OQ0xmh3xsT2TGow&#10;zvWhoUEMyfmvo2z2OhKhavJFf7kbJutYAdrzMVxJuEX1S6vQWVqL7mI2jMW0QrQ6HQS/MScf67Q8&#10;705uYTWlEAUmJphz9cFJa08Fyp3Dztg66ow+wl9BVe86SjA9QtD3fVMMsKFVmTpi0tQJKvr1aRNH&#10;jBL0EVoe8ffzN9pjhSqu+HmCv0DVX6Xqb8r7HnLE7o1O2CH8W1zf4HPXWSVWjtjxNbZY5nKZv3PD&#10;OxB3T0/CoG5XhjQ76O3bCX/7aiM61prQud68D389k6IOoytdOH52HgMrnYq9aWMCHDS7Ar9xXN8Y&#10;MofnO/ip+PteX6YzlE/loWg8C/kjGcgfzkCOwC+Nbm004sLcEOJpiSDanKBETwRR+WOzwhCZ4g+v&#10;YBtaHTuGK6tCOAqaYpHbEIrsuhCEZTghvz4WURlBiM+MRlVbMZoGKlHTUY6qVtrQ4TrUd5VyvQA5&#10;FbFILghGTGYA4nPDkM/mOSo+AKUFgRjqTUFKljfU621G+AX4q0OUX0vbo8zLOUiK/aVigcT6KMHn&#10;iLrTHsmYveZq1f8WfGMYlV9miBpDfRX438J/cCqjMqtzRQktn9c4OEivT38fHojU7HjsLo/i3OoI&#10;xnprERwawA7fA1WNjQr8CvjTesaMUfEP4BfwlWCjO6FhMmjR19+LwbpM7I7XYqY9HmPN3phqCcJM&#10;UySW2oswWFmBVqp+exntDitAd7FUgXJlMlsjG11NRg6eLW3CHdXtyDO3hdbKHZv+MZiniq+IIh9x&#10;wupRJwxdb4mm//cYRmiD1lwCMfZ9c6husMKOVzj0hF5Li6I76oApAjvFZldHi7MsQB9yoILT/kjz&#10;Sg+/Qfh3Cfxxbj/O5d4NTtjl+g6fu81EWWXDu8zl8hEHwm+LLe9Q3D01gSVtDzoXG9FJkDsFfvH+&#10;XG9XGmAZ+mxg01uP0c0eLO9Mo2++W4G/dan622FOCVH8A/hF+WVUR/H7tD1VovqMSq2ofi4tj8zj&#10;yULeYJoybz+zOxHxZSEIDXZEPO1NbKofQhJ9lElpLgHW8I10RlZZJNIrwxGVHcAewBkZVaGo7k9G&#10;anUQEyAMtUyinLooRKR7o6w5DQPaegzOsp8ZKUVRYwIyWRlyK6KQxdeNzNeTwW60qfh39hQhItkV&#10;K+v8nudy0DAQiyZV5nfwH0CuAC5Qi+e/apsy0rMfYndE8ZURHTbAEhqB/yrFN8a/wq9eE/D3l4rf&#10;31DszkFMyhHb/enME2xeBf6Z1XUUNjXCLSIUIbHBGBmsw5m1EVxYG4Ve1YHwMH+qfwB6R8aUIU6V&#10;do7gz2JUo8UYoVfAp9qPE3YJ1SQTgvCPMhH6+rsx0pCGvfEq6LriMdHqg+nWQOgaRPmL0Vdegbay&#10;OnRV1qCngsCUs1kk/O1yhJe+/0pKAe4JiEG5jR0GXH2xHBWHqbgUGI64YOUGZyqxCxZE0W+wRLco&#10;Ote3nQKgoeprD9lgw9EPc4R1jqo9Q8WeocobGIvX21HJ7bEh8BNiUf7l6+ywTctz4pATTjKxTh1y&#10;xkmGkgj7CbBG27PK9VXCL1Zom/DfPjaCNd0Ahta7aGeo9sr4Pj0+rU67Mn1BxvgbuCRIm51Qzw+j&#10;U0flVxrdGqPn59Joe0T9JQHE9lQqil9rkKHNUlTS61fR8pTT65dMyOxNmbqcqcCfRfDT2uOQUE2w&#10;k30QHO6MkDgPqr8XQuM84R5ihwgmQ1pJCCJzXeERYwHHoGMISrFHBRMntzmW211Q1BGBzHomQm0o&#10;e8AqDOjK0TyWh/rBDNSxoS5piKOdiUBIihNSy0PRoS5FeUcK+wc/FDSHQLtRhZLWIGh2m7B+68h/&#10;tz3GoL2h+h88VoDfh1xC8fL78e028fb/DX7j6M6B3xfbY4yD6QtcsqFVhjjp7ycWl6Faom9X4F8k&#10;/PT/i4tILy2Fc3Ag0nMTsb00SPj7sbc4iOPL4+hrLUdJedm+3Zkl+DolRkX5922PwD+mpurT7oyq&#10;Zgi+GiNcDvV0Y7IlGbuqaujY8E62+kLT4o9Zltu5thL0VlSjs6oNXVUNTIAmdFTSLpRUo6WwHKPF&#10;ZdgNT0DTkWPo9WLSRESjNTcB7TER0FOhVwjqEuGco+1RU9nH6PF1R+1x3IHA04/LyMymjScWqNaL&#10;XBd7s8CleHexMju0NeLpl5kIi4R/jcsdev5T3HeaCSBxis+Rx3uK8kulYBPMWKPnX2fSbHsF4xKt&#10;3aZ2kN/FMAVqFL1LLUrzK0OZYoHkIFf7oozz17PRbcbA3Ai69d1KD3Awpq9MYGMYrY+AL8ov8FdQ&#10;7csU8CvZ5EqUqvOVRlfG9vOH0pHbl4JMGd5sjUFCDe1Nlh/c6e19w1zgFmjLns0GftGuyCyPQ1Zl&#10;NHzjbRSlT68NQW5jBKGlkteGIaHUk9t9UdEfj6FFWs+ZAtQPpaCiKwE5TIbMyjBkVUSguDGJDbU3&#10;fKKtkVsXiazqUOXk97axTAwY8tGuzcDuPROY2W42wv+tr/8W/n+NfwFf4iroD4Y/D0Z4rob/YFjT&#10;aHUOfL8ctCL4tDMC/6QyrCknsIjqE37CrpILVu2fzC6zNhMKi2BPe5NdkoYTKyM4szyAyf5KKn8b&#10;9FN9GJmcwKhidwi9hkp/sFSaXSYE4R+l5x8V+CdmCD7hH+eytxOatkTanirMdiVD0+GHacJvaE6E&#10;rqUUPZW16KppQ3dNA5OggdaHNoHK31pUgIH0NFTa2qPGzBIj/kGoTAxFTn4UmkL8lGZV1HuOQM4d&#10;FlsjY/WWmKcXP+Xgr4zMLDEhzjgGYsvMTfHyazdQ7ana24wTR5xxQvoFwi92Z4E9gOzfZUIJ7Ge5&#10;7wzhl5AkOE74t/ieG/xd64cdGMYeYNszCLf092N1vBuGTRUW9rRQbw2jZU7AprKL16fCtxHyVlln&#10;dOkH0WXo4X6ZuUnVJ+zK1OVvG91KWh0Z6akg/PTb0uDOGI/oHlgemdosXj+P8Gf3JCOrNQGJNeGI&#10;LgtGEC2LT5Q7ld8HPhGucPSzhFeYI/JqCG2WP0XuGOLkllPtiUgnuIHJdgil389uCENRZyRa1eno&#10;0GQjvcYPJe2xaB7JRSnfPy7XW4my1mRUdaQhpdCf9icEVfT4Fd3xGFkoQ8dUGia2KpgAmagZSMA1&#10;V6v6QQIcJMNBHOwX6BVrI5AfxFWwS1ydAAewS4OrXmUCiOorB632g+AL/GpCL7BLqBhy5YYJxiST&#10;YHJ+mV1/ORwjAlFQkYmTi8M4YehDX2MO+ttZ9pqrleZ2VKzOFCEn9BIjXDfCL8rPx7Q6xmASqKYw&#10;Os6Gt6cR6rZYNrwVmKU6aQX+Zn/MtaZC3ViNnroWdDe0oaeeql9Tj6YyNlSFGajJjEWZhzOqjtHO&#10;OHmgPD4YmdlhyM2NREOQrwL/HGOWlsZAEOcJpqj6Cu3IOccAwumIVUJ9ztoXF2z9sEn4d2hldgn2&#10;Se47Q7t0mrHNbYsEf4GJIokh+wX2s6wo5w+7KHFG7M9hNr8CPZ+jgC9XbqCN2vEMwYUugt/XjKXt&#10;afp5HZaOy13Ne9BqkCO8xgNcYnFa5WgvK0GLrhcts+37IzzcR+WXufoHc/eNii9+X0Z3+Hko8Ms5&#10;uvmonBbLI3aHje4QG93+VOSyoiYUByEyzRMxxWHwiHOFJ6H3jfKEW7ATnPysmQROCE2kDYp3gWuw&#10;OaIyvZBQEASXYDO4h1sgsTgAxR1xSKxwRXlvGFonMlDIihCX54XStgSMLzRhhP+ejMpg5fo+9X2s&#10;OKwWmVWBKGqPRGF7MKr6I1HdF4XemVwUtIQivyn0v8P/73EA/cHy6vjPan9Vg7tvcYxHcMXnbyrN&#10;reLxCf3EooQRfPH5ovjKJUsMxotSSagXVlHX04fQpAgMDdTj7PIw9vQ92KU6LUz1YGB4kPAbFPgF&#10;+KtjTC3gi/LrFOhHJqYwzJAkGB3ToL+rEmp+OJtsmAR+UX51cyAMrdkYbWSD29KG1oY61FeWoqKY&#10;X2pBAgqyopHm5YA802NotXVCXWQQcrPCkZsdjjwqf6O/D3S0KXrCP3OYSUC1Fx++wSqwRUBvIvy7&#10;bIJ3qOTnjrnjLtcwHCfwe3zOScJ9jqp/8YgrzhN+8fHLhH+ZlWNL/D7jHGG/eNgVNx1ywUXGOcX6&#10;CPxiecT329H2SM9gi12vMJxpbYW+px7rJ2axtqPH+q4ea8dnMbTQidZ5qv8qASfkrTKRjfA3z3Yz&#10;AdoV6BtF+SUJDtRfGt05GdM3TmGQOTwyulMlyq8poN/PRwkbXaPXz0B2XzJy2uMRS/CjI12p4j6w&#10;D7En1A5w9LXDMYcjsPWwRGSqP7IrYhEY48xwQWJuMPsAGzj4msLO9wgbYE+qfT5qh5OQWetL6+RA&#10;j5+B+HwvRGa6ILs6DB2TRRhgH1DVk4KkIm+kV/gjtcIb+a3ByG8LQE69NxMmmI1zALLqgpBc7i0n&#10;sH8H9wHs/w7/QRw87+oE+HfwD/y90ersD20K+HIkd3ldUfqDUF1lcyTGCP64fg4qvcF4MVquD2tm&#10;MTiuwkB/Kxanu3Birhun5rtwbqkPa7ODUE0Rao2esM9gmL5eAZ9LWR+dFOhZFdjkjqgEfg2GxO9T&#10;9UdHpjDQVYYpNlHrw+Uw9KZjst0fE2yMZlry0NNQjtr6IhSXJaOgKA75xVGEPwLZSVQTFxf0ePqh&#10;NjoQ+ZlhyMsk/Dn0pwUxaCH8M9daK82r5jAbWDa2WwI31XmX8N/qEIiTJi44QbDPEvAHPaNxk5U3&#10;rYvR0lygpbmF8F+gqu9K7yBDnKwSO9c54MwNTrhJwL/RGTff6IKbuX6e61IN9o58B7+i/Hz/E76R&#10;ON5UD1VLMVb2prF5fB7rO7PY2VvA4vFpdC22KNamhfC3LRmPAFeON6BR07w/ec04tt+wf7ZW41wl&#10;6mVkh8BXE/gD+CunZXizAGWTecoIj0xnkKO62X1JyG6JRXIKLUmoK5wD7WDlawnHAHvYe9vC2cce&#10;fhEeyuVKYtL94OZvCc8gW8RnBiI6PYCVwQZOQaa0NYmoGYrH4HwF/X04/OOsUdGehI6xIjQP56O+&#10;PxsVncnoni5DTl0Em9oEFLdGo3EsHY3jyagdjEWfLh+R2bYITrNBM3uS3OYgI/wSV4N+NfwHcbBP&#10;4mr4xQYpsa/46nVjyEWPpjY2CD+VXny+DGeuyIgOwV+m2i9R6Qn++IJR7SVGDUwEvR7jOqq4fgHD&#10;0wR5dBg6jQqLukGsUZG29e04wdCPNkE9OUJrQ9DZ1A4J/ARfoD+IEcXfE3Sq/ahYnvEpDKkmueT7&#10;jkygr6OY8IdjbbgICwNFGKPqq9iYTXexeauMR15FNPIZBWWMkihF2cup/KMFWehK4/60EORkMqj8&#10;edlRKM6PQ4svm1/CL1ON1bQeBsK4e8SJqu6C41Tty06hOGfqQWCp8nx8l1MIbrMPwBkq+BmCfzMT&#10;4jbCL6q+TfiXZYjzOjvsXe+As/vA33LIlUsXJokLLhD8M0piid9nMAk2aX02+fuPB0Rgq7oS/TWZ&#10;mN0cxdapRUX11/d02Dw5R8EaQ5uhUbE34v9bl5tQN9WIxulmNrl1VP7KffgZc5IARsuTS1sjja1c&#10;mUEmsMm8fRnbV1SfPl+uvZndm6g0utm1cYilvYkMc4drhDOsfazg4GennKbo6m+HwCg3RCUFwN3P&#10;Fk7u5vALdIKXnMzia4K4Al8M6mvRO13Ovs8NxQ1xKG9PQUi6PTpVxdCud6NLVQntSp9yacOipki0&#10;TxRjjP+OqFxnDLNStU1msAJ4QL3RgIxaDwSnOKC2PxEt6ozv4L86BPaDRlfWr4b936GfErVXoBfY&#10;jcvJNQYVf3JNTnwn7MpSxvJF8Ve+BX9snsDPzWGUSi8xTLUfm9VzfQ59BHlSM4HtNQMWZlTQT3Zh&#10;ZbYDs2N10AzUor21mgpPqDVagm+MQbUGg2xqh/ZjeIKQM4ZVxqHN4TEJ2h5ZjqrQ2V6E4ZYILBP+&#10;5ZEqDNUFQ9WYCDUrQlllDPIrCb0sS2OQVxSNnNwIVOTFoq0oFWVpEchNC0VuRiiyRfmzWBny2YD5&#10;eEFD2zNFxZ6g9ZCm9zjhP0OYJQFudw7FRXMvNq1iW5gMtv64TPjPc108/KWjrrjjqDutjQutjsBv&#10;g83r+R7Xsyrc6IpbD7vhEuMWgX+/SpxjEkg/oIz2sLpsisVin3EiMBJLBfloq0xB71wLlgn+9ok5&#10;xQKtLE9gfWUCU6ygTXNUeXr/pqV61GrZ28w2G8f1l+QsLaq/nKwufp9NbslUIWLot9P7UlEymY8y&#10;Qi+nKRq9fiYKCH5eXwob3QTCn4Dk6iiEhjvBn5DbB9vD2tsKrgTfydcWfpHuiE4NgYOHFSxsTeDi&#10;ZgtLqxtpk/zQPl6GcVajEf5tGeX+yKfiRyQ5o6yFVaAvDRVtSZhd6VLOx51Z7UbfRCWyy0PRNVmK&#10;NlaE7JoQtI3nIirLCUFJNiikz2+ZSENBYywS8r1pk/L+Ff6rFf5qxRfYD5YHDe/V4B9AbwR/CxO0&#10;ODINWdReZmQqik+fP7FI8Gl1JkXxCf6IwUCFZxD4kVmq/SxtyqwBA1o9BkZHsLmkxekNA7YWtJjX&#10;9GFuqh2a0Rb097YRcjWGNAZF8RXYqfQC/uDkFAap9JIIQ5OEXLE7TAIVk0AUf4zVQJpd1Rg6e/nl&#10;VkZhfqgC6o5CtBYFQFWbjv56fpkVMSisIvhcKvAXUvnZ0ObR2+dQ8bP5pWWlhSEnPRRZhD+Hyl+Y&#10;H4NmT3eoqfwTtD1y5HaeXv4U4TxPYGVs/nbnENxq5UP7IirugisE/y6XEK47KUp+mTAb4Xcl9HZY&#10;4Xutc3nyBkfcTMW/zPeRuMTXXmZc4mvO8bV7VH05LiDWZ5PVZpvqfzIoGvq0VBRm0usOZPH7GcHJ&#10;08vY3tZhWd2DLVUvK2ovBgytbGrrCXs96vWsAnP0/srojhF8Uf16QyVVvhhxrXHwKQlAeF0UMvvT&#10;UUr4i+XE9PEsFI5kIn8gDbm9ychm45nRGo+4hmhEFwQjONMPNgH2MHe3oJ93gU84wefnZ+NujUMW&#10;R2BqZQYrG3N40gp1jJSRi3q0DOUircgXpXyP0Zk6RCe7I7ssHLNbPcitCEdjRxaXoWjoz0JJUzKy&#10;ymPQPlSG0AQPNA8UomU4F07+R5l4dkyIDFqkFFrvJoSnuMHO59D/DL/SzHL570r/79AfgH+wnFSa&#10;XKPSHzS3Ar1qnv5+QWJJsTji7wX+YdocgX+YVmdohvZFZ0Dv2Bj006M4uTqD4ys67CzOEPx+qIea&#10;YFAPQqtlszqpxcCUnoAbFV/glyRQ4OfjAS77VWomAisAnyMN77Ayvq9C32g/mvtqUdOej4baNEz3&#10;VKCjOh3dNQmYaS9BVWEcCisiqfrRyCtnlDIU+Kn2WWHIJvCZTIBMKn92ehgyFc8fhVJWhQ53N2i+&#10;b43xG6wxdsgai7Qh50zcFCUXT3+nayiu2AUo8N7GSnCnnT/u94ggxAK2K+484o4rhF8qgYwCLX9f&#10;lN8Op250xK1U/iuH3HAHn3c7Q5a3MeS5e3zvLf6ujSPSXMuxAgfsUfknYqORGO2JmI4E9Cy0YOek&#10;AeuGMSwMtcLQVYf50TZoNd3o1tP/L1L1FxvQwkZYLkkiXl/Ab6DXL1MXIZ7gexb6wTXHD15U3NBa&#10;Wg2CXyzX4pH5QjLCQ9XPZdOZnBuAuGw/hJWGwD/LB2EFoXAKcYaFpzkcaXfcg1zg6OMIUztzHLVi&#10;WJjhsOkhxCaHorG7CLn83HPLo5CY5Y3OoWJ0DpQiISUAKbkhGNE1Ip/7MwsiUdeZi/axciTmsf+q&#10;ZKXJi4E1K0hQogeqejMRXxgJuwAn1A+WIb8hFllVsehW18Ez3NYI/79Af1X8J/Cvhv9A7Q9CVF9R&#10;fDkJfR9+pbEl9OPzMpoj4C/s2xw2swR/eB98mavfP82gjRkc7sP2/ASOL+uwTfi3FrUwTA5guLMa&#10;c5ODmJ6awAC9+xAb2iHCPUCFH1TT+gj8+6ov8A+opArsW6BJQj/Wj5b+OlTzA5Mjf+Usna0tmRhs&#10;zkV9RQrGOwsw21WO4sJw5FexgVWUn+DT7+fyg87N4XZpcAX6FFH+cCUBMjK4PScGZewHehydoaVa&#10;jwn8VP6lo064cNRNGZ0Rny+jO/c4BhN8Wh6B39aP8IcrEAv49xx2V5bnuU/szuq19Py0UGcI/2XC&#10;fxdV/w5WgCtcSkgVkCpxXOCn5dkQv0/4d444Y8snDANBIYTfF0m9qWilhdCtDlFQpqEfa8eqrh9b&#10;c6NYnh6EeqEfTVR98frNC7Q8Mo2BNkeikoof3xoL3+JAOGd7wyUnAI6ZPvAvD0Kh2B1lHk+mMrSZ&#10;TdXPaktESpwX4uI84JPmCZc4Z4RkBRJCW9jQ8zsF2MPMwQxHrY/B3MYCJpaWOGRmCgt7M+SUpCCj&#10;MB4JIjCF/OzLYtHQyUa6IhmZWTHILozhY9qtGv6unDhk5sahhMLVM1iB4vJ4OPm5wNrTC4HJfmyS&#10;c1HaVwmn2BTktLSjor8JjqHBqBqoxthi678q/wHsEgeP/x36/wS8YnOutjsEf0Lx9zKUSdXfH9UZ&#10;myf4Bnp8hqj+EK3OwMyMEXzNNHoZ3VTmiYkh7C6qsUfbs7k4jY15NdZnJzA3MYBl7TgmJ4bp8VQY&#10;EI9PNRf4+wm5Aj4V3hhG2zNEe9RD6JsHalDTnY/yLpbqLoLfmYLSjiR0d2RjurccLfwwNe3FmO0u&#10;Q0lZBPLpVfMJvyh/rsCfF0HPT3uTFUqrQ/BTgwl/CDL4JWWnsyIQ/tKMSAxYOmDqWisM3WjFBKBq&#10;05dfPEJAxZsT+EumnrjLyldpasW23GPjh/sI/+1cF7DvEeXn88+ykV2/wQ5rhH+bDe/ZGx1wO19/&#10;D/ddIfyi/PK8ywxR/hPi9Q/LgS5Z2hN+WiC3YPR5+SAjK5hNKavbUhN6Dc04sTPLz5K2Z34MK9N9&#10;0PU2YHVxHD2LHagzVDNJxO7UKEdyq2dKkdmXDv/SYLjm+sIl2xdODLt0D4TUhKF4PAcFIxnIHWKT&#10;K0ObPclIq4hAerQHUjIC4JfhBYdIBwSk+MPG34bw29CKuMDEzpKKbwYzWp0jlha40cQEnt4OqKjN&#10;RDoraHJWJKsve6u6LFQ25KCyLh8FTIzCsmRU1mehtDIDaan07wlxTLJQ1DbkIywuGPbenqwswciv&#10;z4BqtRnF3XVwjElDZGEZsjs6YRmWALvwODSMV+Ga6Z3voL86Ca6G/gD8KS7Vm0yAjX3o94E/CNXK&#10;BpcEnx5fRfgV8Kn6CvTzRuAVq7MPfr9Wi75pgivgT2nQQ5i7RoZhENDVfdBP9LHJHWeZnsCGfpIq&#10;pcHSzDj6B7rROz7BBCD4kgSTrARcH2RjOyh2iND3Ufm7VD1oGqxFVXchyrszUdGTykhDaXca4WfD&#10;1pGMvu48rKla0NmQCS0tj7arFEXfwk/luUr5Bf5swp9N+LPTgo3Wh+s5tD5ZtD0lKeHok9uSEv6B&#10;G4zwb9GTX6SNuXCU3pyQXqR3F4tzGxvb2wj8vWx4f+ATSavjhrtF+flcgfoMm+Q1Kv7atTbYZQWQ&#10;UZ07+TqB/05RfUmCffjlfWV+z+YRe+Uor6i/wL/s6Ic+V3d099I2rLdCTmRp0lZicW2cVnISswMt&#10;mO6qgaGvESuafkzpu9BKb91oqKHiSwJUoUZbhtjGOLjk+sEuwxsOVHz7dC9Yp7ogvD6Cqk+7M5zO&#10;niIFWT2JyO5KQmp5OCL9bJCYHoDg7ADYhtrBI8YLlt7WbHjtYElbcoRWx4RhZm2Ow7Q8R44dQXCg&#10;KwoKY5GUEYXUnFiqew5qW4rR2FaOptYKVNfmMXJQxSgty0RyciyiY+MQGRmGxJQ42FPx7X29EZua&#10;gM6JFjSMNSI2PwPxRWzSi4sRVV4Hs7AUmAXEwT8lFNdoZEYmQyMJIOArYXwsk9UE+CkB/qqYJPwT&#10;64Sd/v7f4VcR/PGlFWPs2x0F/jmjzRHoB3W6b8Hv02jQR+h71FPoEWD7OzFBPzqj6oKKX87i9BDW&#10;9WPY0I1jwzAJnaqPX2Y7elRUqvFJDIxNEHqCr1ifKfSyKrTQx9YOVKGyLw9lPRko7zVGWU86ygi+&#10;hCh/cXsS4c8l/M2EPw1T7UVQtRUo8BdUE3o2w+I7c4sJPpU/m7YnO5PwE/osNrwZ0vSmMwkymAQC&#10;f0IYeo/YQUXb03+9pXLVBSP8brggjSkBviDendXAqPyE2doPD/lF404T9334PXA7950mxGs3EH5l&#10;jN+Or3PGXQRd4JcKcTefJ8+X95BRohN8vii+jPZsEfydo44w2HhiwNUN42PV6NpoUWZwNhmq0D/b&#10;gpO7OqyrB6Dva8LicBv0VP+58U5a025UM0Ea+LxGQwXKJ4sRVBkGB6q9baY3bNLc4ZDhiYDyMKRS&#10;THKp+tkDRruT2cEmty0BSYQ/PMwJqXnhCM0Kgl2QAxyCXWHhYQ0bL1oeZyvCb4pjluYwt7bAEYtj&#10;MDU7guhQL8RGMRJZOXKTUVqVR/Ar0c7epLG5QjnuIglQWp6JvIJUpBD41PR0RMVEICwylF6ff6Nv&#10;CFIz01DTV4eosmIkEf7BsWbU9bTCP6ccZlF5MAtJ498TYIT/29gxLqckBHyGeus74GXsXrE6jAmC&#10;r6LFEeDHl9e/C1qdscUljEpjK+DPCfzzRn/PuBr8HkXtCSyhV8AfH4VqtB3z4y0YbK+CZqSDdmcU&#10;qzMjWJsZVSrA+EArWjuaCL9KiQG+pnd0GB20No1DzajuLSLc6Shh+S3tI+h9BJ8JUNaTye1ZKOtK&#10;QwltTxnhL2plE0jbszLeiJa6FKg6CjHQmM1mis2twF8l8NPrFxF8fpFZ2WxuFctD2On5M1NDFfuT&#10;LiM+hL+cZbf3ML0+lb+H8A/fSPhNXHHTt/BT+W90wq3047dxm9ieu6188EhQAu429cA9Jh64i0kg&#10;FeEkldx4gMuo/DfxtQL/fQT+bvYFEmKRbqcFusD+4CQrxYYc3BL4j7LZNXHGrKUb+gX+8RrC32yc&#10;xyOeXluFuXV6fd0Q5ikycyNtmO9txPIUbeWmBi1Ttail3ZGrLheO58OziOqd4QHHXC+E1EYiiZ9d&#10;Hv10wUg2cmTWpoDfmYCM1hikNsUiviIcsVT8xGLCnxkI2wA5uOUAMzdrmDpZwNSBPp92R5pcM1qe&#10;Y5b0+5bHEOjjAg9Xa0TFRyIjl99dZR5a2pi43U2EvxI1dcWoYEKUlGYjKysZ0TGhiKPtCY8MRkCI&#10;P6wIv6l7BNxDY5HRUAyf7CLEFpeiX9WLvPoG2MXnwyy6EOYhKbBwc6ftuQr+A+AP1q9We7E6iudf&#10;I/j/ovTGGFtaMwatjoAvIeDLwaoRevwhNraDM0bwxdsrNmdqiuVpAp0qBm1M90gvG9tWbGtbMdFf&#10;z/V+rM8M05cOsSljMAnGB1vR0dOO9pEhtI12oWOoGrVtOShpTUdxJ6OLPpGKVDuch8pBwt7LD5FW&#10;p1zUnkkhyxJ5Di1PUWsiutuzsDBai6b6JIx2FqKD9kfmhOcS/DwuM4qpcDlU9xwCns0EkEaM4Gck&#10;ByODy7SEICRyPTUzHCXhvug9ZInR66zRfb2VAv+2Ar9xuoIovzS+CvjcJqp9F+F/NDgRd5t54t5j&#10;nribCfDv8B+XYU5JFCr+/Uc9lab4viMeuJfL2w8xsfieMkXiAH6pAHsmTpgxd0YvbY9qog6dovxL&#10;9ehcakALfX3/bDPWNjRYpe83jLRC1V6JleVJ5Qiwer4H1ZNFyvydzMFMOOd5wq3QF4ldyShQ5aNw&#10;jD5/MEOJbDbSGV2JVHyqcGMUEmsjEMtKEV0SjIiSUASkU43p9U1lLN/DVlH9o7ZmtDymMLU0g42t&#10;jdL0mjMB7O2sYE0bFBXPzz2HPVlFrgJ/dzcTt60O1dVFKC3NQXFxNv1+AlxcnGFmwdfYMuz43o4e&#10;OOYZRlsTg9CiLDgnFBL4UvhkVsEhuQxm8SUwj8yFlV8UG24Ho+e/Gv6rwRe1/5egxz9ocq8GXxR/&#10;dHGVIfAvY0Tx+GJ15o3Q66SxnaXFoeIzeqbY2CpKP4aOcdqUsTG0jYxgZKid3rMFBirV1HAjFjVD&#10;WGJpXlL3U5X6MT/Vi8HualQ308NTpcs6MtDIL2SgPxfNHWyCOtJQTJUXZe9kg9emLib4bG57aXcI&#10;vDLCw6XsL+9IJfzJ6OrIgX6YHrcmESNdRWisT0OOKD+9fm5pNOKy5PrwbspFU7OzI+jzqf7JochI&#10;CkFygj8S4wOQlhKGtMxIlIT4oo+NrpyR1cmQKyafOGaE/yytjMzClCO0t4uvp8JfZhLcaeaFRwLj&#10;FfjvE7CPeLIncFNGb2Rag3j+PTa+N1P5Re0fJPT38/WSBJIAV7hNpkLsEXplWsO3tscB08cc0e3u&#10;jrGpGnSsNyknpssZXW0yhZnefmFLjY1FFdQ9ddDP9GFtS4uldS3065Non2pAlboM+aN58C33R1J3&#10;MqtAHnKHxeakKFdiyO2VqzEkIb0tEcmNsQQ/EnGVoYgqCUJYnj/C8gPhL/AH2uGYqyVsvRxgRWU3&#10;tTkGK3sLODrbwdnFERYE3pTwH6P9OWpmAr9gfzbLSbQ3+Qr0vb0UvA7+PVVFKCjIQB6rQmJCFKys&#10;LXHj4cM4fOwYDpkwoWwcCX8IrILj4ZuSA9tw+vuIXKp9KcGvgllcORveLFgyQUysrPcb3qsSQOLf&#10;wVe8PUOgPxjVEeAVxV+mx9+Hf2SBqr+4iGH6+6GrRnMObE43LU63Wo2uSTWhV6GddqVtZAAtbHJb&#10;h/owMdKMZU0zpodqMD3GUqxmJZhgWZ7sweJkL3Qsz30tJWisy0B7Zx7a+3JRWh2Knq5sdA+UoKgt&#10;ld09FZ4JMTxXieH5GpR00v5wWykbXAV+Qi+jPaXtKShsTUJ7Wzam+spRUxmHwY4CVDEJssTrVwr8&#10;MQiOc4e9jzmiE30Vz680uclGxU9SwJcx/wjanhiUhAUY745ynSXaGaM32uEkG92LhF9magr8ovzS&#10;pN5O8CXupN35sX8c7rHwVuC/+4gXbuH+PfYGqwR/7fvWOM73kaO5ovgC/wNKAngpCXCHAr+rAv/a&#10;ISYLK8Y24d8j/Bo2wAL/qEbglzO5GtG+bDyZvVlfg15di2Jz5mZHsMoqsLwxBcMS+6oVFfu1ftSo&#10;ylA4kkf1J3Cj2cgdYlUcSkdWfwoy2dzKLYXS2mIJfgwSaqMIPu1OGeEvJPwZfggl+AFJ3rCn7TFz&#10;toCVsyUsHc3h4G4LV28n2NACmduZwoxhbmfGCsAEsDKBha05vPw9kZQaT4uTi5raUiWKirJpMROU&#10;RjcwkBbH3JSN8jEcMTVjArBptrSBiZs/bAJj4BqeDOugOJiGZMI8rgLmiYQ/phgWwakwdw2AibnV&#10;vyq/hKj+xDohJ/SyVMCXx4wDu3NgecYJ/iiVfpTN7QiXw7Q6wwsLGJzTY0BP8Onv+wh+j4bQTwn0&#10;tDcTKtocFS3LCFqG+9E8NICmwUG09rZhSsWmiyVa3VuD2YkezKraMEP/r2Ujph/vxiSbmOnhOhjU&#10;DZierEVPfz4yWY6zCgJR0ZqGQqp6EcEvZwnWbzZj5dwQoU+mHaLaM8TnVzIRiml5Shn5VKzGlnSM&#10;95airjaJyl+M8vJYpFcSZiZAdkkUIhK9EBjtgpTMYNoe2p20YIIfiKTYQKQmhSIlKYiNL6tBbgyK&#10;Q33p9S0wTNXvoOcfp/04eYy2hAlwhj7/LP2+KP9lKreovjS9Vwj/w74xuNfCxwi/iTdu5r7dGx2M&#10;yq/YHjvlSO59bHJ/wBD4HyD8ovzi+c8zMeR0Rjm6u37YCdtMhONseDWH7NAl8GuNV20Q+NsWq9E6&#10;bxzOrB0vxcSiXM/SgOWtaSwQ/pmFMWjmh6Hm9q6ZRpQO5dHbZyFbTkfsT0M2I5OKn96RQMWPI/hR&#10;SKiLREJ1JK1OKCLzgxGVG4TwFDlN0Rd+UR5w8LaBpVx0ykuuo28HB09b2LhZwdyJnl+uuMywdLXg&#10;NktYyDZ7UyaJBRPEET6B7vAP9kBAqAd8A1zh5ukIZzcHWNqyd6BtMrNiz7AfJmyej9o5wszVB1bu&#10;fnzPAFgHJMEqKh8WkXmK17fypi2ydcYxcwtcM8UmV0K9TavDmGSDO7FB0PfBP4D/YGTnwOaIvxfo&#10;R5cEflodNrnDC4sEfw4DBj36ZnXoJfjdGg06pibQNjGKdhVjjDZHAb4fTf29aOjvR0NvLzv6RkyN&#10;11HdKzHSVoyx3nroxlowPULQ6Uk1w60Y66uEeqIck1OlaGyj/6wKQ1Z5IFIK/FHckohCluAiwl5U&#10;H4WV471YOjWASvr9oo4klPex4SX89WzUKtgEy0hPHj3//5+x/w6zslq3PmH/6b66+z1nb5UcKuec&#10;w6q8qlblnHPOOeccqKIIVUXOOUgGUQRBMaBiQEQRkCCgKGYxb/Pocc8Fbs/p837XV17TFWpVYNW4&#10;x/0bc87neUT8nY3STaKxsI2iYPCNzaK757EAMgORkEH+TA+kuCnwBB/ERnkjMsQDseEsArK+iD9e&#10;iV9L8btS/PPVMbty7vw+inEzsWcnxS87L7cJu9PVD0ioncNbdoRDvH/SORBPGlDMFP/ROc5qTUD2&#10;98sC10oWwObpFmpF+DjFfopYpNBnpuO/xU8kUuKX2R7+nLXk/80stmF2jEZnJ3SPlaBqRZn+lONL&#10;ClC9qIDcn48SYmHdUCkmVy9gBxjBkhUDGFncjf6Fregbb0HneAOKujKJN9EKcxKYn+KZp2IbIhBV&#10;FYKoSjo+hR/Cv4M4fkCKFwISvRDIkKsJcYaHvxMc3K1g7mAMa1czOHhbw0KmO50Myf/zYejMWycD&#10;NYxdjWHhYQ4TF3YHecxh6shhbwATu3kwsZ3HzjEXRtYsDBaIoRWH3GdRGbGrGLKLGLKrGFgakefN&#10;eN8MRpb8fg5OMHL1wHwXD+YOJ8y3ZvBm2J5nYYCHlOA5+kX0HH2r6fj/Tfy9yyn4B3y/TD+r0zNJ&#10;xleOrxe9XvhL0Do+znY6hsYFI2ig49cTc+oGelHR3U6276DTtyCzrBjFDbUobWrgbRNHHarqCjFA&#10;9h5py0ZfUyYaq9Ix0Ebhd5Qr8bc1FKC4JAw1beHIrvBFRlEAssuCkZTnjeg0V6RX6ih8CprsmVOq&#10;w5JVTdhycBQVPalIqghG5UAW8sj+2Y3RqBstQFp1GFIqQ1FXn4wOsn5elhaj9bkYasxGejbZPidA&#10;OX8ChR+X6o+4RA1i4zREHQ86P+9HUPwshGgOmfKMTwpENp2/keKXMzPUcAxQjFsYeOXIq610fZnt&#10;2UfX/7f4GXx5K+I/ZuRG8TvjCAtAGF6O6FpG1xfxy8qwdAm9+On+LADl/DItysArU53rlOvrnV+2&#10;NmwR8T9qikZXJ3SS7yuWU/hLi1FF8ZdT+OokU2PpKOnNxOBkB4Xfj/GJbgwv7EDPaBO/pgHtCxpQ&#10;2VuAlMZYJfp4vncxdXJIog4RFVqE02R0hf4IzCbmpHnCJ15QxwMeIY5w9LSEk7s1bJ0tYOUse/NN&#10;Ye4m8/yGMHEz0g8PI5hymHjQ9b0YWj2NYMxh6mUEC40RLPmctbcpLNyZF1yM1ZDvYenO78cQbeFp&#10;CHN3DhaOiZNkCmNYuprwNeaw4M+zdONjDwu1i9TQ2QhzWEDzbOYwd7BweP8hmdYcvB9wRfh9a9ai&#10;dxVdXkItRd8vwld8T7ZftpyMv0wNvduL6JeiY8kS5fitRJ0WBtwmcn7DCB1/YICDbN/Xg+qedpR3&#10;t6C4rQERqbGII8uVNNUiv74aWVW5SC2IYvhMRm9jOro4qspiUVOSiN6mIvS2l6OgOBL51SEoaAxW&#10;W1fzynXo6s8j8wciMtkFKRU6pFaFISDGDqWVkdi+ewxPv7IdA8sqGWy1/H1L0bKokOKPRP/qRqIQ&#10;Mak8FO0tGehszkJaThBK88PRWpqIdJnalL0jGTLlRlcn6yfE+yEywpOo40X390WMOD+5P4aPRfxJ&#10;FH+OlwuaHpmPFgq/gvgzQkFuo/i3UZzbptlQ/LYUv50KtAco4IMSeolFz9j64ykjdzxF1z8q4qfQ&#10;lfhlkUs2tbFoZPuDTHOepPifZi44yaGcf6Y9dvB7rpcV3ZnC/BYUvwW2stsM/9MYzXKW6EWlan9+&#10;NTNQlezVWZSnP7vaaDq5PgP1w+UYm+zFgsVdGFzYTkyi8Edq0NBfgYquAmQxW8UTKaNF+DSZSJpO&#10;VCldvyBAhVvfdAo/0QOaSBd40fFdNLawpwDlhLK2HKZ0emNnoo0LXZz5yVTETJFbeFPIfmYcFLIf&#10;RevL5/zYAXjfyt8UtgHMBoEMxbxvzdfIfRkOWks17IIsYRNgwc8Tp3zNYMtbB62F/mv4PWRYeRvB&#10;3scE/hHMbNkR6BioJ+ItRGd/433sofgHhPXp/L10/T4Z4vr35/H1jr/iL9F3T07eZ3wR/mIKf9Ff&#10;qNM0ukAv/KEB1JLxq3q7VaCt6GxDcXsLg2Y1AqKD4E0HzarKRHxJDCLyyIyZxIdMX1RWxKK5LglF&#10;RTq1rbggNxwFeRHIZGvtXpiN7CpZefVFTWM8RsfK0dCUiIyCQOhS3Sj+cCSzGMprYrD7wBK8evEJ&#10;TG3sQg6dasHqWqzc3YfxDU3Y/tQk0Sce6cUhzBCF6GrNQTLvJ5LzRfgytx9H9w+JcUNQmBNCw10R&#10;qnNFSLAznd8dUeHkfYpf0Cc6XLDHl2E4EJnujmh42IAFYIjyaYYYJa5sozC3UvybH7XCDnYAvfgd&#10;OBxZAAy9dP4nDFzw5DwG2LkuODLHSb1uDbFnmQRe5fyyKCbTnML8xB66/gPxS0fYTqHLLs4VFL8c&#10;yriGrC/z/iMUf6u3M1oXEXvE9Sn8ioV5KB8j8oxmo3CYAb8/DYWd6egfb8WCRd0YHG1H13ADGvvK&#10;Ud6Rh8KWTGQ3pyCuNhIRlSGIoPDDCgMQnO2DYMX4dP0ETwrfFa7+tnD0sISzl41CHGs6tIkzscRl&#10;vt7l3Sl+DlMK38ybjk13N+UQsVtS4FYBFGyQGQfFy2EXTEFrOYIp/GBjOISYwDncAq4RVnCLsoZH&#10;vANcY2zhHGnF5y3hGGrGW3M46czgG+OEzPI49Iw0Yuu21Thz5iSuXnkLH9++gbu338fta5fwkCCP&#10;4nxBHnH9+yu3etQh4nCI+Hum9Jijd3wRvt71Rfgi+r8Lv3ZwADV0/Go6fkV3J8oYbItaG5Db2ICU&#10;0iL4UjBy4LI22Qe6XL6JOZ7Q5fggIJlIkeqDwsIQZOX5o6AmAtkFIYiOdUbXYBpaBmMRkmCBQrr8&#10;wkVlmJqsQ11dLOpbEqFNcERccRAKmuL5xyvC1r0L8calE2jsziHCaLBmdz82HViASWaBoy+sRe1w&#10;NpJyA9BUnoRaORtwCRGKuJTGnx2f5Q8dnSwyhQKXU13HeiMiUqY13RAS5IQgf0foglzI/p5kfg3i&#10;Yv3VCm86XVbOp98o4n/UAKOCHxS7IIgcoijsv5fYs49CVvjDW5nyfJz3ZcX2OJ3/MG/l4JS1LBwR&#10;v2CPHOgiDi9B9xkK/xRDsRTAMb5WssC22TZYzZC7XJxfpjoFt2ZbY8E/jdCucVXir2TIrRjPQ9lo&#10;DspGclHCf3/BQBry+1OQ3RaP2u5iDI23o3e4Ce0DtajpKuZ7mYHs+hSk1sYhpiIU4SUMt3R7baYG&#10;geR7bbIG/sQcTagLXH3F7c3g4m0DRw7BEjP+jcXljSh4Yy9Duj0HRW/ha6Ic3vz+sAgwhlUg3T3I&#10;FDZaGWaw5rAL4dCZwzHCAg4Uvdw6U/QyXGNt4JlkS/FbwD3aCppYW8Tyd6tqz8L48i6cOLkP777z&#10;Gj66dQ13P3gfd25ex833LuPWlSt4/9IlfHDlPTI/nb//AfML799n/b/E/1/C7SS6J5Yq0XcuXaJw&#10;5++OX89wK8Kv7u+l4/egsruDAbOFwm9CblMl0moLEJIeAY9gB9h5G8M93A4h2XSPDE8EpHnBP94T&#10;GfkRdPwQ5JeFobE3CyW1UUQSH4xNFGFoSQYdKQ6N7XT90SIsnahCBUNrTVMc4ihwEX9pZxpbdiF2&#10;HlmKEy/tQmpRMPIZeDfsG8bGfSNYurYJx89swM4nl6Ke4Tk20RNpdPm0Eh1SinWIyfBFeJIXYjL9&#10;eJ8jhTyfQuaPZ9iN9VHOH6J1RmSoJyKC3aHjiJIFLwZemeevJe7U3Rf/mIh/jmw9kCO5KH669B4K&#10;di+dXw5C2UckOjzXUW1hlm0Nx+j8B+c4Mh9YYc002ctvilUMvdum2yjxP01Uepaif2a2CzsAxS8d&#10;hIFXZpJE8Mso/mVEHlnk0ovfEJ2+7mgeLybnk/XHclA8TNxh0C0cSEdebwpyuhKR2RZHDExE80AF&#10;Ogdr0dBdiqLmTGSxA6dWElH5t4gsDkYIDUmE70+T8o/zUCedcg+wg5OXFWwZZK3J5Lae5hS+CYVO&#10;Rie7m1H0Jp50fG8DmPvwOR8+R7wx9zOEJQVvG0KXp8Pb0N3tQ+n2dG/7MHPY6uj2IewGgYYsCkN4&#10;xFnDLZoYFWwAhzATOEWYwSuCgmcuq2nLV1u1n3/hCN584znceO8CPqG7f3zjBu5cu45Lb7+J969e&#10;wu0b7+HDm9fo/vzcrZt46C/hc6jpTSJP7woKfzlFL6gjwp9Y8W/MUaIn6iwR1FnIcDt6X/hDdPsB&#10;VPUx3PZ0oayrAyXtzShoqaN7VCKhPB3abC3cI53grrWGC1udc4gFAtM0apbAN45OSrYuKUtCYVk0&#10;qltT+IcoRC5DVU6JPwNZJYaXZBJ9ktA3koHxxWT49gQUlPqjuCoESQX+SCqjgMn9FR0pWL1zEIdO&#10;r0NBQxQqOxMxuqoep17bhVXberBmayfOvLkL6/aP0u3llHjMC8wQURneCE10ZybRIDLdm9wfgMKq&#10;eCRnaJX7R0V60/H1wo+RwMsRRe4P4+PIOF811SkXlJBLB5URe8ZF9HT7jbzdwrGDAXc3BbuHDi6z&#10;PnvYFQ7O1e/fPyruT/Q5SOyRmSHZwy/z/GsetVBZ4Qi/7gTF/4zwPoUvzv8kv48c2bWVmCRHby2b&#10;Kacr1O/n38oMsPARI/QEePLvU4hS4k7JgiwUsIPKyO1NRhbfl6zWeKQ1xyKRJpPNAqjtKkRZSzay&#10;qhP4fkYhppCOn0+szGGwpUH5JdHpY1zhqXOEiw9dnphjR7638TBjN6fo3cj3HsQcETxvLTR0dfK6&#10;5X2Wt/Dn4yAWCp3dhq5ue9/dHSh4ByKLQwQLIMyIKGMBrxgHZsVCdusFOPHCUZw88yRWbZ7E/id3&#10;Y+/RHdj52Ho88+xRPLZjA3asW4lnjhzEK8+cxHsXzuGTWzfw5d07+PTObSLOe/jy44/w1d27+Iq3&#10;t69ewbVLF/XYo5BHwi5HD8NuD4Xft1wfcNVc/uRydNL12ybo9EuWok2mMxeL8Beo6UyZ1akb7FeY&#10;U9kjmNNOvm+m25cjuToN4XwD/TI08Ex2hz2Diqu/JTz8LeAdaQ//NE/4ipPEuNCBwxhs45GU5of6&#10;9iQ092agqDIY45MlFH8ZKpqCUN2lw9S6WvQOZHAkoH80CbmVfojIcEdJRyqLLZG3yeibqsL4xmrU&#10;9MZhYKICS9d34PjZHVi1vRert3Tg9Xf3YM/xCaRVhaoCyK+PRnyeBkUNsehZVI36vmx0j5ex8yRS&#10;2GR8ijtMx8KQac4wHxV4o8JZBLK1IcYXkQl+SPFxQRkdv4a4UTbNGIsoys0UuBxlJQy+nXy/kwUg&#10;e31E/HvVaq+jfh+/OD+Ff0CJ3xar1F5+U6x+xFwtjj1OoZ+cqUeek4I9LATZ3SnbHtTr+TOWswDk&#10;RLayq1Ocf/HDJhgI9CGK5qOIws+j4PN6+R6J41P46S1xSGuMQwrDf3JtDGLY/dKrYpFbn4y08hhE&#10;54UgNCeQbu+DIDEpGoN/tJz41UUJ39qZgdKF7ky2t6DwTUX4wvVedHgPPeZIGLUPsaHILenaFrAO&#10;oNtrKXAdH9PpbcnxDmHkep0R3d9IOX1wqieOPrsXL73+PD774i6A3/Hbb7/zFvjjjz/V+NfP/8L3&#10;39/Dt99+iQ9vXcfpp5/C4d078cS+3Xj2ySN46dRxvP/u2/j8g1v4+tO7SvxffHQH33zyKe6xCD69&#10;fZvO/zfhS9jtIfMr538QciXgCuZMLEL7UpnD14+WsUVoWjBG4Y8w3A6ieoB839OO0q5W5LZUI6km&#10;HeHFYQjK80EoRyRbpn+yCzzDbeDhawrvQCsExLvBJ9kNXnHOCIphAM6PRDZHZk4Qugez0TGYheKa&#10;ELT3JfN+CgrrAlHaGkoXL0cvA9vgwgyMTWWjSy55WRPK36eQv0sRyrvTeJuE+pEwNA1FY+v+MRw6&#10;uQH7nl6FZZvbMbS0ELsfH8LuY+OoG8hEDEVf3ByDoqZo9C2twNBUDcoZ8tILQhEZ742YOB+Eh3ki&#10;REfXj/BAVKg3IoO9EBbMHCAFwMJITtEi3ccVOf85C4WPzELJzLlYQv7eTIHKgSWCPtuJOTIzI7M5&#10;Mpev3+og4ndS/P4khb+ftxKQ1VFcFK8SP5n/8ZkyzakXvt75KX4pIH4feb2wvpynU84UJ0dzbZ1j&#10;rc70JuKv4XtZMJyBvJ4kZHclIaeDqNMaS+FT9HXRSKyOREJVJKLldOB5gUgsDUdcvhZhWX4IyfRF&#10;SJoPtIkMtgy1fgz+nv72DLVW6lTi+ilMit3dWE1ZCt+bEWmtfFgU/DtbB5DfGWKttRaw4rAJFuFT&#10;9BS8TRhfEzSXHWEO/BNdMbKiB9sObsCpF0/gl99+wU8//gz8CYr8e3z99T389utvavz4448U/bcs&#10;gJ/wxRef4RcWgnz8+MN3uPfVF0SbGzj11BPYvXkdDu/ahpefPaG6wZ1rV3D3xlV8ztD7xYeCPf+D&#10;+Hvo+j10/e5J2bawEl2Ll6Nj8RTD7QTDExl/0QgaFzLUDneiYqAFJb11yG0vQXpjDpJq0xBRFoHg&#10;Ql8E5JHls+jscXZkaj/kVAagvDGcqBIEF81cuIUxqCS5EIXsoKPIMnLDkJYVQpzJwZJlVUjNc0dp&#10;fSjqO+OQWuCB0uZwlLZEYumWeixaX0M2TUBrfyw27+nAxKZ6NLBYWhdWUPg5aBwlw47p2L6dsWJL&#10;O46cWocnXlyPnsV5DHdR6BlPwyS/pndpGXJqI5BFXIrN8UVEujv8oiwQmuwEXZIzotjqEzNlO7Mf&#10;olkAkWR+LTNLOINeLrGgiojVP1HO96YYbX05GKlKQ3dcMFrdnbDM0BYb6MrrOTazC2wjAu2QMctW&#10;bXSTldwDFPsRcv5RNZxUEFYYM51CfsSY2HPf+Sl+Yf2/nJ+vlf384vxbOMT1J4g9U4I9dP5tdH65&#10;OktvkIbGRNwZSkdBTwqy2in8Zr6fdVFIqZEjnCIQXxmG6NJQij8E4US9COawMEHAdB8EJ3sjMNod&#10;gQz8Gq0TfIOd4B3kAEcfS1h7mcNcUMeD4r/P+BY+7AZ+RCB/BlcRPp1ewqyI3oaIYy8uH8rXBsyB&#10;ReB8ZNUmYWhZNw48tZf+ft/df/2DQv4Xfvvld/zy66/4mSL/448//ho///wzfvrpJ/1r+fj3P9gZ&#10;OH7/8w/1nHz8/vuvuEvkufzOW3j+6Sdx/NA+7Nu+CaceP4DXnz+Jmxff/Lf4e1frhd9N1+9evhxd&#10;gjoUfvvEcrQw2DZS8FULyPEMRAX9pcjpyUd6ewaSmxOR0BCDKDklnSx8lAUgtIRvWqGGjO8NbYon&#10;26QlvLXzUFjtg8qmQLVQlSsHQoeawINJ3T3ciuL3RHp2KFLSQlBUEoPRxeVIynJCG1v04pXVSCn0&#10;RHZVIAobQrFqdxsWb2hEaqEfKlkQKzbWonU4CbX9SRhYUac2sSWWsJhq3JBU4qA6xaaD/eiZyGaQ&#10;C0ZVTyQqu0LRP1mAitYE6JKd4aI1Ino5IjzNBZmV/sS4OPQtK0DjSCbi+O+Ipwiiwz0QqnNCSV0s&#10;tjw+hsdOL8W2E6PY+cxCbDk9hpPnt2LnKmKfjyNKjQyxdJ4V1lPscjZlObHUVnYACadyihIZsudn&#10;P0V/SIQ/l2LmrYRh5fz3Z3vWqlOWWOOoEr8bXf+B+J1xmOKXA+FlHWAZnX/pLH4Ng/Ua3m4hZo39&#10;0xhdgd6o7M9EXj9Rp0PP96l1MUr0iZXhiC8X0WsRWRCEiPwgur3+LMmBLG4tcS8w0k1dE8tX66iE&#10;76V1gK23GZ3eUM3kqCFTl4I6xBxhfDXvTre3peBlOIRaMMyK8xOF/OfALtiELF+M8VULcP7Sm3qx&#10;ioh/I8788DN+//k3PvEnBfwbfv2Vjynkv3/8+ad87nd1+9tvv6kC+I2vZZPAH/efk6/9+8e/fvwe&#10;F986x/EGXn/lBTz71BER/98cf8VqdJH3u5fR7acoeqJO9XgXCocrkE33UAcpd8UiWY7c6YhBQkuU&#10;ushYdB0do5pvXBWFX+aP4AJf+KbzzSO7JWb5QEee18U4IS3fHS106swKb5TLBqkiDUONKbHDm0IO&#10;RnyKL5JSgpCWHoRi/lFqmqPRKWfiIqdGptogq9wXnQsycPDUEoyxIHx0Zvy+1ugfy8bY8mJiSwgK&#10;myNR0UUMqo/jz7dFZp0PFm8pw+TOClQOBKNzSQaqe2NZKDFYuLaS4megLQ5ERkUo4vh7NA+nYfOh&#10;Nuw71Y/HX1yEsTUVdH5vRES7QhflSByKw4nXNuG1Gwdw8s1NeOnKfpy5sg+XPz6FdWMsvDmziD7T&#10;UPPwPEwSdeT8/LL6KoFXHF0KQN1nMcjszz46/2G6+OMU/uE5DMMSYPn8aopY5vjXPGKhVof/LX4J&#10;vP8Wvzp+l5+fEvHLjA+LZu0sZgz+3NGHjdFN5y/vTiXuJCCD72dyfSRSiDiJZfz30umjCyl6Imk4&#10;A21Yph+CkzTwpeB9w93hS7b3p+B1ESyGECKrvy1sPOn0FL6xhxH5XhhfxE/hU/Qym2OhkalMFoYf&#10;2d93Hsx5a+FvCEt/I7iG25Pn/dA+0ozPvvoUYtS///IbhfkzB53+118o3J/x5+96h//xpx/xyy+/&#10;8nUia73o5UOJnQKXx3Jfbv+nIQXFz7Ig1Jepj19YTH/yB//4/bd4SAmfopfRu1JcfxnapkYp+la2&#10;ymJk9achrTceqT1slQyPyRR/UjudtS0acU3hiKb4I2tDEFUVjIhKLQKJO5oMDzhGEGkibBGf6oUU&#10;BqZIOrs2zJYIE4O63miklnnQfenAdOGmkTTUdCQhMUeD8ARHhMXbISHLDZWt0cSeCNS0xiG3whej&#10;U3lYs7UBJ15cjWVEn5gMF1g6Tieb+2LF5iYMLytFHd2/pj8VpW3JiCnQIL85AKNr07F8Tz7KB3zI&#10;s86IyHRCTn0QksvcUNbOLrOyESPLqtExmoGjpxfj7Fvr8czrkxhfU4CmnnhkFvizAHz4u1D4L1P4&#10;7+3Dcxe24fXrR3Dr65dx8c5JrNrahyRXC+SS+QvkiumPGGJytv6MCusoSsGeLRT1ZnFquc/bnXR5&#10;Eb/s7hTXP0iOl9mgTXydLFbJ9gY5iF1OeSKBV7DnGbq+muen+AV79Pt66PwssKVk/okZZqpwNrDj&#10;jPF36A7yRGl7EjIZbgV1ksj3yRVhiC+m8PMDEZHjR7f3hY6BVpskji9XJ/dAELNMaJT+WAVdqBdc&#10;PS3VJf4NbObATG1NoMDp+OZe5HoN+Z2YI0I31cyBsedsuITbIbYgDG0LGsjxm7Bq0zIcfvIQLl65&#10;iC++/AI//fADfvnpZ/L8D/jm3jf410//UjjzK1lfxPlAwGLnEnDV3QfP/f/58eC18n8ZvxKhJCv8&#10;yaKQj4f6Vq9DDwugbfli1C3tRulYDfKG85Apl4wf4B9+IIHiT0RqN12/Ox5JXfFIEOE3RyCuIQyR&#10;9TqE1cpyd6C6hlJQiis8YmxgHyhn3zVEItmxrCoGNQ3pDLOhaGTgah+RM+v60KW1qOyORHGLjs5L&#10;1y/wQnFdBDJKfOEVMgd5VUGobotFWIItnw/B8k3VWLAkFzv292HH4T5klgXC2m0OtDG2SC/VYGh5&#10;KZZsaWLojkNeYyRqB9IwvLKA+SALW47Won1JBJIq7eCbaIyMWi2q+uLRwk4yuKSY4m3BxNoy7D3a&#10;i8vv78HOw52IzaRTsbOk5vuhmrmjrC1KdYaFq/hz1lRhcm2Durx9dUsaYlN9kehijbyH5yNHLjn0&#10;qDEmyN2y+CRnU9tIxt9MUW+i6DdRrFIE2+nye+n6aoszXV/C7s6ZDtjA4pCzMssJq2Sld7Mscs2w&#10;p+jvz/bQ/U/cZ37JDuvZTWSKU67EKKc8X83OsoHPjz9ihC6tJ/KbYpFCx3+AOXGFWnWcbTi7cmgG&#10;EZVo6h/vguBEDxqPBgFaZ/j7uSIslMIP8YKGGGduOQ/zTWfC3MVYid3KXz9daR9iyUG8CTKFG509&#10;kpmta6wNJ547jnffu4iPP75D9/4Fn378Kb775nuG2H8xoP6iQqyI8Ueyu3xeHFweC86Iq//rX/pi&#10;UIIX9xYX/28u/7/7kO/xAIvke//KkPzX1/PzUlxSDg+1LOtH1ZJmFC4oRfYw0WYoCRnk53SOjEG2&#10;ShG/nHKa4VKO14xvJ+q0RiGWrh/LMKrEX6NFAANiYqo3cop18I+yg1ugCVnfgtyuQUUtg2kn+bo2&#10;VfFyDZGpqjMSZR0RqOP3z2AhRObYICHfBQ19yeT3dPhHGiKr1BcDDJJ+EWaIz3ZlIYRjfKoIjz81&#10;jmOnpzAwWQ7PcEuklYagvj8Za1kU9cOZdLYAhvVi9C8rxvJtddi8vxEnXx3HY0+1YdH2HCTXOaG4&#10;MxqHn5eruVeitiMUq7fVYvu+Dhw5MYI9j/cgudAFUdnuyKiMRhFzQevidJT3hSFFOlZTFDLIxsFa&#10;OwQFOiAk1BVxSQFIdrVH1j/nQa6g3vSoCSYpSjmRlGw0E4GKIEXYGyhmOXXh1hn6RS/Z4CYb3fay&#10;ALZR0OuIRHKuzeWP0sUpfsEa2bf/YGVXNrUdp/jlWN/tFPpqdpdJCbx0fikAEf9G/pxJFkJXiDey&#10;6qOQUB2OhFIdosj20USc+AJ26gw/BMW7QRvvwdzjpXawJqUEI9DXGRp3B3i52sHDjX9Ldxs4e9jA&#10;N8RDXTHRQfbXEDntdKZwkm0FvO8UzE61cTGuf3BVzcB8+/U3+PKzL/Hz9z/jlx8o9q++ww/3fsT3&#10;975nmP1JiVthyX1Bi0ilIGQmR+6L8EXA//1DXitfIx8PBP3fPx7kAHmtsP8fDMMP7ktQ/u23X9XP&#10;eKhgLBc5CxiGFiQha0EyRwqy6G4ZdM10CiqtN4GOT84X3CHrxxN54u+LP5rCj6DrK85PdEY6mTEz&#10;h6G0nFyZS5ZMdEUKxR8cbg1X73lkSDsk5oaqbch5NQyV7CRjK6swsqIcmdW+yKjyRWGjDgX1IXT9&#10;YBTVhqK2M4mt2BqhSfbIr/LH3iPDOPHsJPY+MYaGoQzkNoZh7d4B7DmxFAPLK+EVZUGez8CSTY3o&#10;m8jHwWcWYWR5FlbvLMeR0wNYf6QS+Z1umNhRR8RZg6bOeCxcmYtjLy7GY0cHEZdly1AdhIaRdGx8&#10;YjE2PblM3Q6tq0BckRN/d3doQ2ygpegjw7wQFeHDPCArvIF0fjuKfzZyyfut000xRfRYTSGvpnhl&#10;unMdQ6icdnztdDkrs4ReEb8D9jL47p1jh11z7dW6wDqKd+U0ip/ML2drk8MYDxOHVNBV4nfCUwzI&#10;sq9nixy+SPGL48slSWXGR7BnEwttzVw7dOq8kVIdhriyEMTS8SNyA9TlPRPZhXWJXjQWJ/iHO/H3&#10;90d2ViQiWSwB3k4I8HGBxtMR7p62cPOTU4rbwynAGrZqg5kpnZ4dgJ3dIcAMXqH2yClJwvHjR3Dp&#10;7bdw5vRpPHfqBN587Sxu3biOLz77lEH2B3z71T01fibu/P7b7/iDbC+iFLGK2OVWRClDnv/vHw+E&#10;/3fx/0+vk6LRF4/e4fkMXydfpw/QMu4RtR7KHctEzmgaskX4xJEsOcf6YMp93Imn8IXz9SOBwhfX&#10;V1fWa9C7vvC+NtsDgVG2iE10R1iUA5LJxznFYcgrZWhtjEdOkRY+IXyTgq3hQefwDDFBXnUghR2H&#10;ntF87DwyhgUsgoxKokORB5oH6bLNMcgskT02fOODDRGV4UYMccCWPd14851deOL0clT3JaJzaS7G&#10;VlczuMYiOtsT/RN1zAM9KGrQoXUkiSE4iEjljs6xWDx1ZgG2Hq0n/oSyK6Rh/7FxRCdZ8utzsPlw&#10;GwvSD+HpZOX1tdh2bBFeuLQfx89tx5KtbQhKtGY3YOAeLERDQybKS+NQWUVjSNXy3+yFGIon2ZWh&#10;/J+z1JXVW+nAE4IvFP7qGRQixb6G4hdhqk7AothG8T6mxG+PPXR+ObOb4JFcmUVEv5xjlYifxSKn&#10;MHx67n3hM/zK8b77+PVyPn8Rv1x+VK4BIEUgB7WI+DcYOKCdYk4oD0EMhR+VE0DU8UNEui9CEsj3&#10;DPHBMR6IiNMgNTEIieF+CPF2htbfA37+LvANdIa31hH2/hYwZ5A18ZwLE/c5sPCcD/cQO0SmBqGy&#10;Ph/Llo9h32Pb8MTB/Th59HGcfILj6BGc4u2pJ4/i+ZNP4+L5N3H7xjV8/sld/ELXp+2rIQIWsQry&#10;PBD13z8efE5E/vfxv/uQz0kRPfh+IvrfKfo/+H1+Y57443f5Xiw8vuahHIa87AXpetEPpyKTI4O8&#10;nz6YhJQ+4g4Dn2J9OXaTuBLXQta/L/4Icngknd8vzQVOdIEgLQsgwYtvpqzWBqCyLh4N7alo6c5E&#10;SXUcAsIc4ORjDO9QCxQ0hKOsJRpNvanYvLef+FFHpmYYK/FCfk04OocLMLComILzh3PgfMRkuqKi&#10;ORLDEwXYsbcHR5+ZxPCqcoZl/v6VwYjN8MTA0nIcOrkSlW0JyGWXKKj3RUVHOFbu6kBBnT+2H2zB&#10;ufc24ODTHVi9owzrH2tCYp4NBpal8HWBSC1yxeSmJqzfN4CjL6zBq+8dQu9kCQOyM8NwIVZs7cbB&#10;Y5N4/Ogy1FQnIDbGC5HhsqefgpJTGbrZIpXiz3x0PtopxiV08Ek6/SoKXzqAungEh1ypcS0FLrM6&#10;u4k9EnJ3M/DK9gfBIekMcsIqEf/KR/UXnzvEjnCCr32KrztG93+CQzbIbZLX8nsK7si1AJaI+Dk2&#10;zmYQNrJHC5k9pliLSP49ItMZbtO8oU1wU7gTne6PyHgiJ7tXTIgG0cHe0Pm7wj/AGT7BznANtIKV&#10;lwGM3eZR8MbwiXRDSn4MqhsKMNjfik1rl+PYkQN46ZmncYbj+RPH8OLJ4zhz6mm8fPIUXuI48zQ/&#10;x9tX2A1efe45vPnSy7h47k3cvPIevvyUHeHHn4hBDL/MAQ/EK7M7IlbBon/RwWX8T4KX5wSf/kvR&#10;qJdJgcjn5R4LTFYQiDr//eOh7AXi+hT+CEUvl5Ak86dR+Kn9DLhyGjqK/y/kYeCLpfgV8lD84WT9&#10;iCot/LM84ERn9yYOhEa5IInhL52tNTbJHcHRtiitJec3E1FKY6GNcmaYtUBsjgdquhJRUh+OvvF8&#10;TG1qZg5IQE6NDmklAYhOc8PoVC2WrmtHWIozCmpCMbS0CItXl2PbY60U/yKKthhl7QzlpUHoHSul&#10;+Mn5S/LQOZrNMKxB/1Qutj0+jFx+rZX7f6Cg2h87DrXj+EujePHtFWgYZBHnWaBjPAE946lo5b97&#10;7a5OPHt+O169vh+7T46jrDMKLSOZ2PPkJJayw/SNZ6OpJxmhsjBHgUTJtuYof0SkBCHBywGJD89G&#10;5iPz0DFd+NuSHC777MXx9cKXY2xXkOdVkFUzPhJaHbBT8b6dutqidAZ5zTJVAJbMCJZqRugEhf8U&#10;Wf+pOa44SgSSFWIRv3zPxRT/ollm98VvocS/xtAODSGeiMj3R2i6BqEpGnYwd4Qw2EZn+CMpg11L&#10;5wEtMScswBOp8TS0cE/4BNnC0dtYXS/LL8wd6XnxqG0sw+iCHqxbPYn9Ozfj8K7tOLBtC47s3olj&#10;B/ep8eyxJyh+iv3USbx86hm88syzOHv6OZw78xIunH1VjbfOnsUbL7+M186c4e0ruPTW27h2+Qo7&#10;wqf4lSLXi1f/Ie79K0VLKeuL4n8oAMGb/9ox5DXi+PpHf/+4efsqXr1wBm9eeRXHnj8ozi/iF8dP&#10;VsJX4h9IVOJP7rk/tdkZo5BHCZ+uH0POjiLyiPh15QEILNBAk+IK90h7+JD/ohig4pK9EZXAN5YY&#10;5KezQXCkM7IKGbwyAhES6wqfCCvkVAejuj0WdR2J5O4qtFNkRQ3kzgxnDlcyfwwWrWjEwJIyjK2o&#10;QgMRbNHKUpx+eQpn3lyH+p4UxGVrkF4chIqWeDp+FJZvrUNhnRaZ5b6Y3FyPFds7EUihuvobwyPI&#10;AJrQ2RhdlYPlO8op7EBmBm+1BWLhqgIsWV+GZQy+6w90YtvJEbQuy0TT0nSMbqhG70QJWvpTUdyk&#10;Q0iaNeIK3ZFdFoTwKDeEy6GMSYFI9nZA6n/OQt7DBuiU05NTwBOy50YYnk4vc/AyK7Oct6soWrnu&#10;llygQrY8yNYHmf+Xa+uu5tes4JDLkS4j+8shijIbJCFXXP/J2S44PMf5/jk6rfn99eIfp/D14pfF&#10;NYZtIzvUUPzhzF1aGpGWbh+ZQmPKC0NxRSLiYtkJAl2RHBHAIvZAWJgrwmT7Rqw/8opS0NJajYWj&#10;fdi0ejn2bdtMsW/F3i1bsG/7NhzcvQOH9+zC00cPK9EL4jx77Ek1Th49ihdO0P0p/leefQ7nKfiL&#10;b57DpfPnKfa38M65c6oAXmcBvMLieP3FM+r529eZD4hF391jNrj3NcPpD5Tsv1WsCkD99+9nHxSF&#10;/nP6x3pMAr7/4R5uf3QNv/z6E77+9jMcfXYnckgc8ZU0rFKfB86fTvGnKNTJGGLIpfgFeZIU7+vF&#10;/8D1Y5r1rh8pC1tVQQgp90dAgTc06e7wTHCBa6gNud4anoEW8GchhES7EXcYnPzMoQmyYSHYwyvA&#10;irihRetwJt2W4brYH039SRiczEITfwffGAtEsZuEJzlgYnUDNu/uw0p2ho6hVAyMZ+LpFyawmQ7t&#10;QAYNiHBGcKwjg7QnFq+tYZbQwj1oHlILNVi7uxN1XWlw8DCAs4+Zui6Uo+9sdh0HjDDkNg3For4/&#10;Et0Lk7FmZx1W7ajFur0t2PPMONYc7kLXqnx0rchF3XACu0gRehflo3dxLu8Xon1xOorag6FLcIYu&#10;2guxKexWAY6InTZbTXd20fkXEVsmZM8NRT1F956gmAWDllHgqyjajXT+bXT07RxyK9OggkMyQySC&#10;Xkrnn+SQq7ocJuOrU5so5KH4eSv7g+RzkzPMKXyKX832yEEtVlhL8a8wdkC5lgbEv0tYnCvi0wOQ&#10;zoySFu+HjGQt0hO0yEoLRUZGKNIyQxEc6o6UlAiML+jD3m0bcWTPDhzauRW716/FrvXrsH/rVhx5&#10;bDeeptCfI948c/xJPEPhHyPrH937GJ46eJCffwzPHz+h3F4Q5026+1uvvYa333iDBfAm3nr9dbz2&#10;4ou48OpreP/iu7h1+bLaX3/l7bfxjvo8X8vXXHv3XXx650P88M03+E3c/dff9Yq/L3JBIgnG4voP&#10;nF+mNGW2SBbJ5OPtS69haKIBwysb0bmoDFV9aUisDURkhTfi6vz04hfeF+RJGxDX17N+CsNuMpFH&#10;cCdRpjeF9Vsj6fzheuHT9cNE/KX+8M/Xi9+Lb7I7Beaks4ZjgBncAizgpDGBl5Y4FMd2GmILV4rQ&#10;1m0+NGF2aBvOxchkGWrak1HeEoapzQVo7A+FX6wJYrK9kVUWgJWbW9E/mofqpkhUNuqwim6+61Af&#10;g6oTDMwfhp27MUObE0WejJLGaLj4GcFRY4CUAj9s2NunsMvQ4p9w9DKFNs4dblozBmMX1PZE8TVO&#10;GF1eiKdeXIYX3tyI/cfHcPj0JLY9OYoGGkDjYAIWbajA4nXlWLq2CjsP9eDQU8M4/cpKnDy7Es0L&#10;4tE8Go/ynnCk1HqioIU5J94ZhbMN0E3hi/MvJoJIAYjol/KxjEmFKvqpzy0UvbC/HPSygeIXPJJD&#10;EWW7wgSFP6Gc35rOL8KXszvIoY4uODDLUX/pIgpdpjhF/IuU8+sLR1aWp4g9hb6O6ppYKcm+yMrQ&#10;IYP5JDnYHalRPshMCUZkrDvC4j2xfc9mjC8ZRVNjNVZPLsKGpeNYMTaIjRPjeHznNjz7JAVPscuO&#10;yROHD+LYoQM4fuQQ7x/Wh1sG2+co+lNHiT5Pn8L5l17Bxdff+Mvtr7z9Dt575x0l6msUvXz+rVfO&#10;4vL5t/j5C2pcYxHcunoVH127jk/ev4mPrt/Ah9eu4ealy7h5+Sq++/Ie/vjlN5UJZPz0Lz3y/MZ8&#10;8MsvMlv0CwPyL2qlWD6+/+FrrN45jtgKP8SU+yAklyZQQuSr9EVsja+IXx920xlyRfiCOzK9KSO5&#10;m67fEY0Eij6hJRLx95FHgm6YbGeoIMIU+yEwTwMfEX+SCzzohK7RDLZhNnAOsYYTO4CTvwU8g+3g&#10;wUDsHeII1wBLWLjMgTWDlH+EAxp7ctHOQuhfnIEV2/LQNhaJovpQJGR7qKnFkoYolNVHoIiuPjKZ&#10;j8VrKvh9TGDvbgBLp5nq6K+s0ghy/WyYO89lUDPFQnaMtqF8mNo8DAu7uSw4Bu0wdiLimTbBCrl8&#10;AxYuK8Rzr27AqZfX4eCJJTj92mZsPTCEqHR7xDHkFtfp0LMwG8s21qGDnXH9jnps29uEHQdbceSZ&#10;BZjaWIYth7vRvSwPFd0RyK33R5rrfBROn4seCnicQl7E26UU/hIpBI4lFPTUNAp8mlynyxZbKX5Z&#10;+d0oU5wUrMzvyw5NuYjdhHQOEf90ayV22fd/WG2DkN2fzAnSKSh+ucTpQrn+FwtAQu8Ex8rZ1lhq&#10;aIO6MA1Fr0ViqAditXR2YlBeQhAKsiMQEesBK9dZiM0IwbETR/Hqq6/g3bffwvvvvYdzxJKDO7Zg&#10;cX83JkcGsG3lMhzavhmP792J43T6p1kATx0+wC5A0RNxzhBxXn3+Rbx06jSePnQUzz95HG/w8bkz&#10;L+DNsy/jAp3/EoPuNRbBNRaBdIbXFO68jZvvXcNHN2/hszsf4fMP7+DTW7dwi7/DVRbJDSX8y7hz&#10;4318cvsD3Pv0M/z83Xf4gwH5V5k14senn97BiZMHcfbcCf79ltEwR3H46W3YfGAC5d3UdXMYcjqp&#10;4+oApDWGsBh8EV1G7MkcTlMzPCJ+Eb4Sf5++AJK7YpTryxm64in+B0FXnD+CQgwj74cU+SIgVw5i&#10;dif3uxF9nOEW4wA3sr5bhD0xiG7PIOxI1LH11h/0YE23tvbgcDeCDYezxlS1ZLnaxsKV2Th0vBmD&#10;48noX5iLKPK/TwQ7QbozO0Qsth3uU4jkoTVAKLEoMtUFfhH8/uwwc8z/EyZ2M1Bcn4jHnlzKApEz&#10;BxjC2csWth4mCEv1QHKxD1ErBRt2teLZl1bjtQu7cPz0Kjz/2hZcv/sMKpvjYOs+Ez46K3gHmyEs&#10;wQFp7GyZBZ7opDms2lSFtVvrsYDhu7giHInJfohO9ENCSiCiw9wQS+EXPWKAHjr+Qgp9Id14MQUs&#10;CLSIKLSYQwS9nAUgC18yry+4s16mOGfd35N/X/xLHjHDUn6dXJB670wKn4WizvnDQtCL304taIno&#10;FfaI+yvxs7tIxzG2Q1eMDulxfogPcSfba1CSEYHyojiUlCQhnghU1VSAJ58+gkuXL+L6tSu4duUy&#10;Prz5Pr794gvcuvYe3rv4NsX7EnZv3ogta1Zhy1qOVcvxxGM78cqpp/DGi8/iheNP4cm9+3D80CF2&#10;gSdYAM/S1V/F268x5L52Vt2+Q5S5/OZ5XL3AgMsCeP/dS7jBLnCTIv+ArC9iv/7ORVUY168Qg9gF&#10;bl6/iS8+/gzff3UP3331Je7evsVu8hqeJ2ptWj6BjqZKHDywBW9dfgFr94yjfWkpUhsDEVfpg6gS&#10;L0RXeCKuVoOUxmCkMqvJbUZLKLLbIpHVGiHiT/lL/A+QRz+9GadYP5FBVzk/h7i+LGzJ3L7wvlrc&#10;KvSFn2xbTnODT6pwvzPc4xwpfjq8iJ/C1PJzfvH2cAk2h72vETOBJdx539HPlMzswzxgAyun+QiI&#10;ckd5UwS27a7Elh0VmFxThrYF2QhLc0JIki3KWmKwekcXciqDEZpsj+xqXzQMyiUp2Wn4vZx8zeCg&#10;mY+8qjAk5XnCI0S2PtjT9Q1gYj+Dj81RzH/D0jXl2E10evHsBrz5zl48dXoFrn10Ao89vpAYNQ0u&#10;LCRL59ksgtkIibJFZDx/dnUIRheXYM2mFhSWaRHEgvb1s0dwsBPCoz0Rk+iLVLpryvQ5FP985fwL&#10;6eIi/nEKXsZChuBxDnF/Cb+y8CXz+rLqu3YWQzFdfDlFu4yvlYywhMKXAlg33QZy7O+hWSJ+Od2J&#10;E/ZxbJ9hr8QvP0P9HIpfOsDEbHYNFsAiY1tU+XohKUqD1GhfZKeFqNOrxyf4Yedj6/Diy6fwzrtv&#10;4l2K8JYc8nfrJm5eu4r33r3IAriJzz/7FJ9//jk+uXsXdz74AF+xIL769BMcfmwXHtu0DltWTGBi&#10;uBePbV6P5556Aq89d5rh9QUG2Rfw1tlX8Parr1Ksr+MSWf4K8ec9os3fxX+FOCQ5QMbbzAVvyewP&#10;u8MNOcb22g18cPUGC4QFydefe/Z5bF2+EpUF+YgMCYCfnyO8iNcxeX7Ib4tBfncU0tqCEUOxR5Dp&#10;o6v9EVsXwOGP+PoAJNazKKr9EFnmiYQafySQ/R/ST29K2KXzP+D9++KXIc4fL7zPEd1E8Yvz1wQr&#10;5NGV+iGoQKMX/33n90p0gkecA9HHEc7htvCMs0dsiSd0WVYIy7RDbk0QUos9Ud+TQJHqEBBpz1xg&#10;CmtXA+YAZ0Sn+6CExTWwKA1do4noHE9FTX8MtMkWSGCwTisOJt7MIErNQ0SWLWqHw9GzLAdxRV7w&#10;ijJEcrkbcuq90ToWi77JNORVBsDZ0xAmVtPUSWenNjZh/c427Nzfj2fPrMVLb2zFuzcO4tSZDUjO&#10;8oeF/Uw4eZkwJM+BV6Axw6ytOoa4vCaKog9FUpoPNH5WCAh0QCidPis3DKk5RIjkACT5uyLl4bko&#10;nEbnJ4ePUeCjFOUY7y+koMdmmPE5mQWSffdWWEPhrqfwZUV3NcUvrj/FIQF2kq8R8S9+1Iwh2EYt&#10;hsnF6mQbxH4KXw6F3DbDTgXnhfyaUfkZFP/YLH7/2UQs3i40skW+pyt0oW4IDWEHDbRDUKgLVq1b&#10;TMR5Ce+8fR5X3n0Hb5x9FVffvYyP6awi/quXLuL8G6/i+vWruHv3E7xP5Dj/xjl88ennDJQ/4afv&#10;f8BvRI7zxKTHtm/Bu2+9ictvX8CmVSvV0VQvP/M0xf+yEr5w/0Uiz7vnXmcBvIWrxJz3zl/geIui&#10;ZiGws9xgsV2/+A7Znp3g4kVc4evfYR544cRTWM8Ca64rRXKUFt7udnB2s4SzvyUCqbUIsnxklS/C&#10;ytwRWe2BxEY+rnRHBEdMrRdSmvwpel+K3w9JTdRdsxbJTYFIaghgATDw/k/iT70/v6+mONkiHog/&#10;Rm1pIPNXByO8PBChJX7QivizGWYpfu9kVzq/iJ+uT+xxjrCFY5g5gjNsKUjZvuDJoBmO0RW5mCQv&#10;j60oQmqhlzpwxNHfkCg0l4HVAiGyUJbmjKr2ULSORqJlPAzVg2xdbGOeOlMYO/wHw6s9mofSsPfZ&#10;QQxtzEZ8lQUal4Rg7ePlGN2UjKE1CajsDEJQlCl8tVbk/unMDQlYsraeyNPN4LoE597di1Mvrcfg&#10;wiIGPzcYmc6ArYMZzG1nwcvPDHnF/Dcneqtp2qBwB1g5PsrPTaP4HZCQHMThjdIquk5FLMIYKBM8&#10;7ZH6Tzq/nKlZhC4Xop5uilHeiuhHZfC+XKB6ii6/iqKXApBVX3F92Zk5QdFP8HWyV2cJ8Uiu5C4L&#10;ZHKOf9kDtH+OfieoFMOOmfb8OmuMscD04ueYzQ4gi10cY6Z2yAtwhy/zlpOnkTKY/oUdeP3cGVyg&#10;256jMwva3CBTX7tI8d+6jQ/YAe5+cBt3P7yN22Tvb+99i++/+RafsQi+u/cNxf8Lvv76W/zw3Y/4&#10;/Vf9hKPMxd/7+mucPHYMbxFzpAB2rl/H8HsUZ4hAkh/eeu0VXDh7Vs0AyUzPu0SgSyyAd954nY+J&#10;Rq+8gtefP80AfQA7161Df1szUhLD4RPgAE2ILY3NFv5JzGs02lCaZwS1EF2tIdZIePVmEXhRk3yu&#10;SlxfQ/H7UOhBSGIOS6D2UlqCkNYajMx2HbLaQolHWjwk05t/D7t/iV+t6hJ7FO/rV3UFeyIZAiOJ&#10;AGFlgQp5gvK86fwe8CHaiPhlxscjjqE3iphD7HEItSH7WyCzKhAtw0nIq2EA4y9Z1qJDy0A8Nu5u&#10;Ru9YJjThRnALMiNymCFAy+/hZYoC4s3+p4cwviEVu0/UYGR1Jvxjjcntbjh8cjGu3D6MiU25KOhy&#10;xNj2BKzYn4PGBVqMrcoh2pRiZFk+6vtisGRjNYZXVmDphiZMbKjD5j0DWLKiDs0d6fxZNphnwKxg&#10;NpvinwMLm/mwZzh2cDNEkM4Vds5GsLSfCydvFlGIvTr80svfjLzsQyRyRGZ+CFILQqBL5h/C1Q6J&#10;/5yNkukm6BJBUvgLpsk1eS0wQnEuYEFIASySfT/Em1XEntUcImBZC5CCkEWxCSkC3srMkDi/bG5T&#10;zi9boCn+vXR/KQZZFJMFrjE6vl78DNmz+JjOv5TiX2BuhwRvB9hT9O6B1hgc68Qrr57BuxcvqHH9&#10;6hW8f/U9FsB1fPzBh2qhSW4//ehjfE6x36Tj32EAvcvHHzOMfsci+PbeD/jy86/V/vuffvgJv/3y&#10;G35mF/j6iy/ZGT7Dr7/8gi8/+xwfMMBeIMIcYw448fgh1Q2uvXUe79Ph36e7C9u/e44oJFOc5Pjn&#10;jjyJZQsWoCAvFaGhPhS9E7woeg07rzbTFSH8m0dUetHZaYwV7givcCN6M8QTc2REVXojvMwNcdSX&#10;jPByfq7Oj90gEMl0+mSiT0qDFil1WiRVsxDqQ8X5ZXHrvvNL4GXYFfH/tbhF1hfxyxRnVIN+I5sc&#10;saUrCVCuH5jrpbBHQ973YmV6xrsw8DrBjdgj4ncKs4VdqCXcwi0RRu6PjLODpz/F5PMoEjLtsWoD&#10;RS0XPavi94x3ZGu2RECAI5wcTRAaxfZ+bAiLN6Rh17E6HDndj4WrsvHCGytw9aP9GF+bhsoeZ2x9&#10;ogqPHW9Hz+IEFLDi9z4xil2HF+DQqSV47MQIzlzZglev78Kr13ZhybpKZBRqYWU/GzNm/98wNZsL&#10;S2sK3sUU801mwMXTEv46diIWgIe3NVw9LGBiOR1OHkaIobsnZwYgr0T2LRF3CoIQlcSQm+6LyCQ/&#10;xDnaUvxzUfawoTplYc+jBuidZoQ+FsAQHXyYwh+h8GUxSgLpCgp+JbFHjr6aFNHzsawKy6yQmhaV&#10;oCzbmvl52f25j+LfQ/HLPiApBhG/dIsFFP+IQh7JGBYUvyWzhSmWOHpgUXsthij6bY9twvm36Ljv&#10;nMdF4s47b51TwVbGJxT2lxSuCFhE/9HtD9SQ5z7n+IJi/uTjuyyCu7j31Tf49uvvlPP/8N33LIZv&#10;1O1PP/zITPAlO8Sn7Ai/swh+0xfGTz/hGjvL6RPHsVu6wcEDeOuF03j/rTdw+dWXcWL/Hiwa7kZB&#10;ZhKC/D3gGeyotsT7MecFF3ogjEapK3cnZrsjimgTW0dnJ9JEVLIYqog4HDF1+g4QydfFVnspp48j&#10;64vwBXcEc1IaApXbZ7SEIaWW+MMC+P+IX7Y0yBx/0v0tDSL+OApfiV92ccr8PpFHV+yPoHyKP8cb&#10;vnR+TZqI302JXzl/tMNf4rcPZQcIsoWblxGCtWZITLRHea0O41PlWDhZgmZmiwp2lbhMNwRGWrNF&#10;Gyq39Q+3x4KVRRhekYxVO4pw9Nl+HH66G8+9sgzN/RGoHwrErhNNuHBtO7bu60DXWAr6l2Rj+fYG&#10;LN5UhkOnF+H4q6uw+9QQNj3RhAPPDyMixRGPzPg/MXPOdJhbGsHOwRSmlnNhZm2AuUYzYGo1FzaO&#10;8+HqaYFQOT1Jgj/Cor1g7Tgbjp6zEcMCb2hNRc9QAXLLiGJF/ohIohNFeCDawgxR//c/UGI8D/0B&#10;bugP88ZImAbDro4YnGOOAVUApmR0hl6KexnFLkP4Xzn9TJkavT8rRFGrdYJH9eKXvT+PUfyPifBZ&#10;ALInSLZHLOXrhllMw+L+Iv77Y/RRE6zwDcZLT+7HmZefw6VLl8n1l3Dx/Bv3z2FzVS0iyYqqOP0D&#10;wb9/9RqD721VEB+xC3zGbiDivvfV13T8L/DN19+oApAu8P230gnuKeH/8dvvFP1v+OVfP/91oLl+&#10;U9pvfN13+JZf/+6F82pl+KmDe7B68QhKMpKgC/CGu48tXAIt4EtkDi6i4Ku9oaPYgynmUKJyqAi8&#10;ngJv1CC+SYPoOk8+JvpUsyjKXYg8/Dy/JlIViCfi6n0U+sSyIFLI+YlEn1g+jq8hepM40ptCkFzz&#10;t8D7d+wR8auwK4cqUvyxDLoPtjREqLAbROf3hzbfBwEUv18mmV9mehLdKHwRP50/Ru/8jsQeR7Yv&#10;J4pf8Xy4HRqb47ByXbPau1NSG4NAOfWc1oBVb4SgGFu2aHM4aEz4hhijfTQTvUuSMbExDxt212HX&#10;kS409cYyK7hjz/FhHDg5huKacJTWRWA3HX/b4/147OQATry5BIdeGMYz59dh3wujWHWoHLtO9qCU&#10;3G9IhzezMKKz28PKbh4s7ebDzsUChnKeeLNZsHU0oNMbIizWFbGpnkiVU5ZnecM/whxxxDsJv+09&#10;6egcSMfAeAGGF1ejsi4d4S4mqI33wbKRYixrSsNQmBf6PZ3QZ2+HwflW7ACmGBT8Uegjwdbq38IX&#10;x6eQxwVdOGR9QIKxwh4G3p0U/y4KfheFL+LfSedfN8NWvW5IEIe3Eq5F+OL8w/xZKwLCcPml5/E2&#10;XfY8ufrmZYr++hVyvaDOexT7LQqfWHPnjhL7bWLOres3VDGI6wvni+OL6D8m/gj6fM4ucPHtd/AR&#10;H//y88/47tt7+PH775XwJRv8+suv+EGOzhJEYnHIkVoPCkPlg1/+RUz6AceOHsSyiXGkFcRAk+RI&#10;lCG7M5jGtfC20ZdIQ9GXu6nZm9g6HyS1El/aAil6bw4vFoEP4lgIEdVuFL8bQ60P4vm6RIbcBAbf&#10;BGF9Yk88h6zmxtbwexB90lpoWOwAKfV0fnH8v5CHI00K4EHYbY/6C3tiWABqP4+a3w9ihfop5xfx&#10;+2YQe1JkmtP1/yN+cX5nnZxY1By2RBo7FoCs/Lr4GKtFLgvnuWphytHXGG5kaVc+7xlkjYAIIlSI&#10;FXIqQ9E4EIfCOi/Ud8WgsCocLtpZSChwR2NfMqJS7GHm8E9Yu8yiUDXIKNaiiF2lrDkEE5uL8cLF&#10;dXju4hrsPNmJsbVlSCCiOJLn/dleXejuNg7G8Aq0h6ufNezcTOEjZ5Nzm4tIOTgnzwnFbJn9S7Mw&#10;taUWi9ZUoLE7mbzvgmxmnYnl5VixugZLJ2uxdf9STK7txNSKenQmBqDOyAQtxJ6efxqj92Ez9D9q&#10;jn6KfpDuv4CCFncX8evdXi/2cQ7F7SJ+VQCyRcKModgG2yn8nRzblfvzlmM1nV9eLxehkFMjLpCc&#10;IYPcP/CoMdaFx+PC6VM49dTjeO2FZ3D5/OsU9xUG3HdxlewtK6+yoHXz2jUlfCmAryn0e8QXuRUM&#10;+ubrewp9rly+gmvvXWWwvYf3eF8K4ftvpQPcw/fffacXPx1edmn+xgL47VcOBmHZty/bDeRWhlqJ&#10;5ed+/ulfuPPx++q0kYGFxOFaipruHFbmCl2ZM0LKnGiyzkQcT8Q3+CBBRM0R1+iD2AZv1QWkCCLp&#10;/nEsiAS+Jp74I8KPb/BFUmMA4lUY5us4JBekNAUi5UEG4O1D4vhK/PdZX83xP9jPo4SvHzGNsq0h&#10;FGFVwWSwIP7CfgjIo/izveCT4Q7vFIo1kUPET+Z3j3KAa7gI3wZOwdZwEOH7swj8KTIf3vc2g723&#10;OSxc5sPGfT7is/0QneoNZ43MSsyBT6gjnzeEoe3DCGDSd/KZDW+tJQzMZ8DafQ7F7wWvMGMWzqNw&#10;DzCDs68FDCymY57pIzAwnYZZ8/4Tju7z6MoldOdCBPD3mD3vH5g15x/QhrkiMNSO7m4CH4brmDT+&#10;e6L5ewdZwjeUmOY1jz/TAtkVHiilwwxPZWLX0Q489cI4nnllNVZtbGXQ1aCM78XEZDkWjZdizcZu&#10;vmYKdUSiTMM5aP4PQ3RR8HKJop5pxhggu/dT+EPTKE5h+eni+CJ4srqIn51AxL6QQ2aGZE1gIV+/&#10;kNgj06Bb6fbb6fY7iT275pL3ebtstjXFLsxP9+f3EfwZYTHJ4/5HDLEqKg6vnzquFqneevUVnHvl&#10;JVy+cAHvX7mCz+n4H16/TvGzGPj4gfi/orML98v9z+j68vgDYtBduc9iEPz5+suv1DG3cvujTHtS&#10;7CJmuS8IJGL/mfgjxSDIJNuVpSPI5/DnH/j1Zzmi6gdMrRuELs+FZuqOkBIKvtgFIaUUP1EmWtie&#10;I5xIE83CSGoORGJLAAd5vlHE78Xn6PAshlR2hPgGmeGRQvFV7p/YIHP5dH06vuSAxAY/sr8fCyBA&#10;3abyVjm/THEq56fwJejKSOig68uenmb9FuYopuNwmeWp1CK4NBCBBb4IpAD8c8j76fdnesjDXmR+&#10;d4Zdt0h7uIRRYCEifqJPoDXsAyh+Or+9r4jflGhjBjc+r4vnP14ub8nu4M6u4KuzZyi2VnPz88we&#10;gZHVDFg4zIGR5SyG0jkwtJ7Dr5ep0XmwdTeGE4vI2sWQrzGEkcU8zDWYiXkGc/DI9H/A1HwuTC3m&#10;45///CemPToN7l7WKCyLR0QscS3YGVnFMajryEFVSwa7iBeC2bFkddeHv4uP1hhBEabIKPLE4tX5&#10;OHpqIZ5+cSVOvLAS4ysqERxhhuo6Hdq6EtDaHI/m5kSUtyeiKMMXjQ426JwllySdT/Gb0Ynp/Lwd&#10;FPEroVthdDadfgYzgMwKzTRlEXCwI8iMkOQCmSodY9GsovNvpthlK8T22XbYQfHLYzlAfowuv4AF&#10;M8yvlyuxPBB/3z8NsT4xFZdee1nN21+99A6uvPM2RX4DH928ia8//RT3PvtM7bO5Tef/lkIW1BE2&#10;/54hVoQvHUCeu8tCEDFLuJUAK+4uhSCPhfFF4Mrd6f6K+Sl0uS8FIa8V7PmJt999/53anPblZ1/h&#10;2MnDKOtIQXC+M0JL3aAtckKozNfLVCXFHiWhVgIuHV0exxGFxPVlSAEkt/ohq1uHlFaiTDtDLQtB&#10;OkBSMx1fsIcCF8YX8ac2BxF39OyfQLSSx1mtwXgotZ9uL8IX1n+wqtsRjfi2yL/EL8ijDlmk+EPJ&#10;+yEy0yPOL9saMun6aa50foZdOr+EXfdoJ7hGMvAq8dO1g23p/Hrx2/uZ0/nNYElXt2cBRKTKgSDe&#10;cPGVDWlGcGd3kP3kPn428PGxgYOzCeabkdFt5sGEwdTYcj4f89aWBUDhO8vVPhhQzexnqVViU6v5&#10;FP5MzJ4zDTNnP4J5hjMwZ/5MTJ8xDfN5PzLOEx19xYhPYQvMDkdxbTwWLatXxxwk5gQglLklKNIW&#10;4SwCb39DeBLDPHyMEJlgh4qGMKzb3ornXl+NHYd7kFLoilqiWG6pBvVtsSwStl5mlpJ0L9RVRKMp&#10;KwzVluZo+U/iD0XdSw7v5xhhAYyJ+Bl2ZQuETIkOzGZhiIuzCyxQBUCUkddxyIzQRgp/M4cqgLmO&#10;2DDXDktnyffQ484QC21ACkCKgc91UfwbUjPx9tkzanbn/OuvqjOZffTBbYU6H7IIpAPIRrPP7jO/&#10;CF9c/zuizb/o4j/QuX+isH+mY4uoRcgScCUDyKyOPCeiFsb/le7+AH3UfQpehV7eyuMf+T1+/uUX&#10;FsoP+Pzzj/HUmb3IbA5DUK4DIisZcEv0U5nC+TKFGVbppoYIX2ZzZETy+TgWQyrFLqKXIc6f2MRi&#10;aJEuQNyh+JNaAlXojavl5yh4QRxBICkEeSyzP+lNWr34kyl82cH5wPUfiD+u9f6BK42hiKLDifPr&#10;ymQzG8MuxR+YI8hD109zofhd1JZmj1hn/dYGit8t3IHYQ+4PtqP4bSh+K7o+2V9jChtPY7gGWMON&#10;qOFD1PDSWsGLReJEHHL1NEVggD0iQtzUFgIL2/kwpqObWBmoMwgYms2HoeVsGFhOp+CNYeViBEvn&#10;ebB2MoIxQ6uxyVyYmLJDGM+FgfEc1QWmTZuOWbOmISjEBcVVccgtDkdZXTJWbOrEoScn0TGYj4g0&#10;L3iK64dasgCs2IEM2R3M4OJuwHDMbMBiiGehDy3Ox6od9WgYiUHreBY7hgNiM5yRVuyHdCJfrtU8&#10;lLpaoy4/HKPNWWhn4O34pxQAxU+MEfcfI/YsZDfomy7X7jLSo840KxaGBUYo/gUifg5ZJV5O8a+j&#10;6DfOkk1w9tg2zxHr54j4rVWxjMw2R88MQ3TPJF6xmwyxADqIW2vSc/Dac6dw/rVX8fpLL+l3TMpC&#10;FkPt3Vu3FPPLhjPZX3Pn5i0leHH8Lz75FL9R2II8nzH8SgEIsjwQt7j+D99+rzBHZn1+/flXVRgi&#10;crmVYhD3F8d/EHa//4aF9MMPuHzlItpHqpHXGoXIUjJ7mZeamZEFqogqPq7xYvAl44t73+f3yGpP&#10;Io03g69GIY0IXBg/uUXu+6oCkPv6x9IJgpXDC/cnc4jTy8hoC0F2ZxjSeD+zTZy/j6KX7csy6Pxy&#10;QqoEWdiSKU4JunQ7CbqRNXrk0ZUG6HdyykxP7n3xMwB6JjnDI/Hf4pew6xoq4qf7K+e/L34fvfO7&#10;SifwNoE93T4oxgWJ2cEIifGCvQfdnI6u9bdHeKAzPD3J4UFu8PJ1pfDl9BkUt4URC2A25ppMg7G1&#10;AQOqFawcTWFA0c+cPZNCfxRz580k8syDIYtl9rxH8Mi0f2D6zEdg50gXJ2YNLqxUB8ps2N2PDTt7&#10;MTxZg8SCEOYIO/4+TvANt4aXzghJ2R7qAPxgWSVlEbh4GSGWeFTdkYDeqVzE5bkjPNUBVfWRCPE3&#10;gq+/MeI9rVD56DxUz5mLbobftXXZ6DK2Ygag0EX8jzCk8rbf0Rr96X5YEhuA0fmWqiMMi5gpflkU&#10;E/EvZJBdIbs3Z8mB7baQc/psofOvJv4sYVGIyw/MMMaEmzsmnL3QNd0YfewEjf+cjz11jfjo6mW8&#10;J3tpGFLPv/oaC+F1VQD3KGzZznDt3YvMAW/jw/dv4hOZ0bn9AW6wGN5795IqhC8//Zyd4Bu1pUG5&#10;/w8U+f0uoKY4iTvi6l99+aUKsjIDJGgkov/153+pc/NIB7h5/X1+v4/x0efvo6QrGf6ZVgjJc0ZY&#10;sTuN1AVBBc4IryCzN/lRxIFKwErE94tAhmxbiCK/y+xPRKWsATirbQxJzf6K+zM69V+T2kbEIfbI&#10;bI+E3DgWVCozQ25PBPJ6I5HJ12RwPCQ7OFN79MgjwldX1JZLTTLkCvLIuXmiakNYlUH8YQH6Kc5C&#10;H8X7virsesAz2Y3C57i/n98tSo89rmF0fWKPo5aBVyGPBRxU2GUBeJnCyo1i8rNEeBJDSpYO3kH2&#10;sHU1osiMEUzHD/V3gJMrsYP3/UM8MY+8P5Oinms0C4YWFLdcxc/cALPmTsMMuvqjjz6qHF7G9BnT&#10;YWg0A8ZmM+n+M2FuawhLBzo4i6++OQPdQ8VYuqYRq7d3YsXWNrQM5qG4MQ3xmcHoGChHXmUMdInO&#10;al0gIctTOX+QrPASy1zYmbQRLkjN45uc7o2ilhC0soOWZQahgOgUFW2PDDtT1D5igMr/nIled2cM&#10;O7hT/IbopLC7HzZFn6Mdmks80TsYgUVxPuilYw9KaKXoh+4XgODP2HSK//5K8OrZNsrxN89zwioG&#10;4MXsHsN0+EELC2xMicACBye0sZN0zzRB7T/mYH9jO7788APcef8WPv3wY1yUzWUXZU/9JfL/RVxn&#10;2L0p8/r8/PVLl9R+ezmo5EOG35vvXcU3X3zNcY+F8iV+ouN/Qyz64u5nqkOIsMXRpQhE9HJ2NTnu&#10;9g85TeAff6rP/U7M+ZNFIB8f3LmJF88ex4rtIyhBycROAACXAklEQVTsjkd4KXMeeT+2SmZkKGwR&#10;PgWeSHZPaiXStGuR00vyeIA7skdHLVzJZjUNoilo/aKXdAOKXKZCKfD0jhBVPNIBMjp1LARZ5NIH&#10;Xdn7I4Uhws9Qzt+rPy/PA/HLmdhkPNjCHMOgq8RfSfEr5JHNbHT9PIqfovDJ8IRXivt/FX+k3vld&#10;KH6Z43cIkoNbBHn04rekwC2IKYI9USkBCAh3gYvGQjG8jQRYjiA/OwTK1T6cTNQV/fyCPYgdTrC0&#10;N1bnhLfnaxy9LMj4xvjnw/+J6dNF+FIA+iHuP3Puo8wJs+EVaMcC82OusEQwf7elK1rJ7gNYtqkV&#10;h5+ZwpYDQ8iu4BtSqkMJUWjpyl5MbOhD39JaNAxkoaQ5mghkCf8ABnfn+bCwmQkbp7ks1LnwZEDP&#10;oiG09CWhoTUJTU0xqGoMQl6JDwpcLdVlihoeNkLrTDPF/G2PmKCZYq3NdEM1Q9tQaiDap8/HAEUr&#10;bi9INKCcnwXAMcqxlBiznMJfQ/RZN8sBG+ZQ/OwCi9lJRo3NMBXkhx5rSzRPn4sOIlAn2b/u4bnY&#10;U9uCj4k619+9gg+uva9EfuvKe2oT2ftXLlP419kJzuHTjz7B3dsf4ivizi0Ww43L7+GbzyXsypTn&#10;V+wGH6rwK+PHe9/h26+/5viKjq8/69qD8+SI4GVV9zdikB57/sDtWzfxxlsvYe3ORShihowqdUUU&#10;xSxHU0WUayhoMjr5O4EcLiE1UZCGTp5M0aa0BincCSt3RVChI43XVWHQAxwSgSe3BPG+nxK6TIXK&#10;95bCeNAtpDhSpZPwdbLJLUmwic9ndVH8Mqf/10HqHbKX59/CVzs4RfjVWrYkvfjV/D7F7y9hl+L3&#10;TnPXO78In2FXtjW40fWdw+3gLNOJIQytFL+9n4ifrq+xhLmTAWzpnr7hbgiN9YEm0J4CN4Uth42H&#10;KcVvhkCKX6Ph17ia8nNmCI5yRUKmrKZ6wM3PFK5+JtBGucPM2hAz6frTHn0Y//jHf+B//cf/4u1/&#10;4v/5f/4v/Mc//y92DTvEZQWgsa8AwXFssdEOmFjbhk2PDWPHoYUMrqNo7suBf4QVdAk2KGS2aR5I&#10;Qe9EKbqWVmDt/mGs3tOL8tZE5gAWtI8cB2yFoDgnJBWGICEvFIF8nJjjgRKaRyVDXG1nODJrNEhP&#10;dESVrRlayOKdFGoHub6N9yu0NsgscUBXrg/a5lqg51FLuj0dnKLtpfv3cwzJDA6FL1gj4l8xi+gz&#10;25HoY481vL90jgWW2NphsZcrBkwt0DHDCG2zWFyzzDnMUEvs2lXVgPPPP4dzL79It7+Ad986h2eO&#10;HVWbx+Rgko9vfYhvvvwGdyjum9euq/EFg6ygjz4D/Ih7LIJ7X3yBH+59S/f/AT9//xO+VHuAbuOL&#10;T+Wgc5nTF8Sh+/P1sq1B8Ej2+/xJ079w6Ryyq6IRlG6HUApfmF4WsNTms2pfxNTI8FGrsbIdQZBG&#10;Qq7gj6zWyh4eQZ3wCg/mApnTZ8FQ+FIY4uIPikGyQBzvC+6k8/n01mC92/O5WP5MNb3JzpDGkcXu&#10;UNwfSed/IPwHi1py8tn705sifuX6SvyB/OUD9UGXvO+X461c3yeVjix7ekT8sff39MhMD8XvQvE7&#10;Bt8Xv78VHHytYCtu7TCf7G8NJzq77KXREGuc3BmERfxupmR+Eb8DPL0sFQbZuM5HBAustjORQnZj&#10;IDVDeXMiimriERzhjdq6EtTVlaOzqwUNjTXIy89CbW0Zny9FfWsRcSYJdb0ZqGpLRny2BjVtKRhc&#10;XInN+xZgZKoKmhArmNlPh63bLGhjLVBKfmwaiUJsvhOahjPRPpaLorooJOf7IzLdFRXk/ZbRfFT2&#10;ZCA2l28wUae+PwtV/Sl8XQSah9JR2KJDQb4HyvgetNvboGOmobpGb7W1MRLjLFBDA+m0tkbnP4zQ&#10;M8sKQ+T7Pgbi3hnMAhT/wAP8ofgn+Hnh/pUU/tRsK6yyIP+7e2Kxuzt6DUzRxcLpouA7yPotsyzQ&#10;zCKomzYfm/JKcf7F53D86EGcfOoInn36GK6+cwHvXTiPa29fxN2bd/AlMebe55+pHZvvX73BkPsl&#10;A+/nzAC3KHgWhgRk3v/i488p+i/w3VffEIO+YBCW2aGv+HXfqoUwCbvqlCPsAPfuycLXt/jqqy9p&#10;MKuRXO0HXbErHVxwxRdRlRq6PkOsFIDMwpDN09tDKdQAdgJfhFHwETWCOiwKOneUQhxv9dqERn8K&#10;Xh+IBXGyusOQ2R2qCkH28yfz8yLyVAm+dHt5LDs6Jehmd+iQ2aJFXmco0ip86fyCOw/EL6yvtjPo&#10;z8vzIOjqj9oKZNsJoPP7I5CO5ZtF3pdLUMqGNgm6MsVJ8ctWZpcIvfOL+B3I+/YSbil+e4rfUq6j&#10;6kK88TQn85vAhQgjW4QdXM3U5W1sXUzhwhHoaw9Pfs7GxQRO5O3odAbLZHt2C2Mk5HhiwbIatA0U&#10;Ir8kAZ3dVZiYGsLjT+zFCy+exImnH8fLZ0/jhTNPYXCsCVWtGWjqz2SoLcbUhhbUdqShuT8Xa3YM&#10;IrUgAFYuxCObR2FhPxsOXnPhG8mgW2SD9HIHZPAPFRxvB1c6fli8E7JKtShiuM2qDIWjvwFCmAuK&#10;mxJR35uFqAx3VHelo31JAWoH41DXqkN1rAsKjeeg3soCLbYWyI20RDodsCNTi1Zze/TOMUM3s0D3&#10;I2bonGZEBDJgNjBBP4tBpj6H6eTjRKElLIBlZk5Y4+yBNRT9YisJuyYKkbop+M7Z0lVM0cjXN842&#10;RcN0Q2wvrMTti5fxrjpO9i114ijBmru3bxOF3sPnH35CBLqE008dw8Vzb6lOcJnMLzlAxP8B2f/u&#10;B3fwFfHnh3s/4MdvfsBnd+4yG1zE5x/d1c8CffsjfvvXL7jHwPvd/TMunH7+aVy7cREvv34aaeUh&#10;iJJdmHwfIys9eV+OofVmCKVbNwRSxMSeZiIOc5PszxH0kalKmfFRU5wy1VkrX6svgPSOYHYI/UJW&#10;DgOsCF7ELUOQRi98mdpkFlCdwBeprRQ8X5vB29R6f6TX+BNLg/DQX9Ob6ogtfdCNaYyg8GX7cihb&#10;VLB+lqdMP8ujeD9HDmCh86d7wTuZ2COb2WIezO87wol4IOJ30pH32eLtyfYifjsfC1gz6Np6mXHQ&#10;5d1N4EiX9/Rhh3A1J0fz82R6dxaBiN9bxM+Qqgk2R15VIMISbRGd5ozu0QJ0DRcjJSsYJeXJaGot&#10;QE9fDdZvWoqDh3fh6NH9OPrEfuw7uB3NncXYtnccT55eh8n11dh1ZAiHTi3HgpX1KGlMJE6xWL3n&#10;E2cMERJrj+Q8T4TEWUObaIlsvvG6NHP4RVqp38Hdfx5/B0eEsQvJccIOGmMkFYSgsTcPyTn+6sRZ&#10;9X2ZaFuYjfqhBCSVOKOs2AftGQEYqIhBW10YyuhEXVU6DCYHYzQuDCMh/hiODEB/mhYLcoIxGOGK&#10;Pitb9DLo9jMf9M0ywaiFDaacnbDSxQUTlvZYNN8Gi9gR5IJ3cqHrbgq+k6NVWF+Ez69pmWGCXeUN&#10;+Ow6XZsiv3npCq5S2LfI+hJqL194B7ev3VDHz5594UWcPfMiTh57Els3rcJgXwtOnzrOArjNnPAB&#10;Prp1B19/9hW+J+9/9anMEslZFb7Drz/+QjTSH0f79Zef4u3zb+D8O2fRt6ge/RP1aFtcpqYyAwuc&#10;oC1yUyu4MqUpQ2FOE0VKMco8f0IDeZ2YI9uVJdTGq8feqmAkDEdVynx+ADuETF3S/fn1SfWBSGQI&#10;lvl7mdJMZyHInn3JAZIHJATL9oi4Om+98AWVmDFiUh2xa/uo3vnVVgZZ1BLxE3mi1fQmxV+jU+IP&#10;peuH3J/lkaDrT3TwzfSCJo1hl0FXxO9O8aspThV25QB2W/1MTxBDK8Vv58eQyrBrq6G7K/FzeJjA&#10;xpnBVZCHDm/pZAw7ZxNoPK0Q4G0LH956+ppTkBrklPtAF2+JyqY4rNk6iL7ROtQ1FaC+qRBNLUVo&#10;7yzDspXD2HdgCw4d2cWxGxs3L0dzRwGee2UXXn5zLxatrGIhdOHEiyuwae8gYtI8kFscieh4X1g5&#10;zGImsEH7eBJG1uWisjcSqdV0JTnNRTH/jWHG8A4xhTaGHS2AoZyZwz/CGblV8eqY4ZRs/kEo/pwK&#10;HWoYfrvo/pm1QajojUHXSBJamoORnm2P7EwPNDrbofI/ZqLWxgKLmtLUuYYWrMxBV0swWhId0OZr&#10;gxYrQ/Q7mmNNTiwmk7UY09hh3NIcS+daYnIWC2CWNUaYBfoo+m6G6Q7l+saoF+RhrqibaYTHaptx&#10;9/pNfHD9fXx04yY+fv8Grr/zNl3/Mm4z7F6j6194/ZwqgvevX8XLZ17AnQ+v4aWXnsaZF56h899W&#10;GCS3UgD3vvgKfzDU/vjt9/iS6CMnmfrxu28g577EH7/j66+/wOPP7kU6iSGu2h9hMqNT7gIdMUZH&#10;AUdUeFH0ssc+iI6tU9wvji7ML/tvJKjKdKZy+SoG3TJ3vsZbFYrgkprfb9Qgg4gjC1WyU1PELwtX&#10;6RS3zOBIFhAckgCc1R2upj6TWSyZ7cwBnVpiTyCGJ4rwzVeX9M4vi1ri/HrXD0MMhR9Nl5IV3Qc7&#10;OB+4vl+O7N8X1/eGdwp5//6qruzhd/1L/GT4UBs4y7aGIL3z68VvodxfruyhxM/Qa+NK0TsawNJZ&#10;9vSYwIEo5ONtDV8vK/gx8EYwS0Sk0J39piEx2xW9IyWobsrB2GQfRsY60NBUQs4vQmtnKRZN9qhj&#10;Uw8c3oEDLIBVaxZh4eJmnH5pB06+sAUHn5zEY4cGMb6sEGu2tWHRsjr0DJSipa0AaZk6OoKXuipL&#10;zxQ7y1QWynvjkdsSisqBKERmu1H85nD0ngdHXyN4E+ni2XkKa1OQkh+CuDT+4RIcEZnigkqyf9tY&#10;AZ/3Q0C0EUpqvFFS6obIKBOUBzui0oahNiUEa5c3YyPDdG9jJBp1lmgIsEIXf4fJviysbk/FRHMM&#10;1nalYW1qJNaGBGOdJhCr7T2JP85YYmSvFrN6KfwuZoR2Mn/9bBPU8nHFHBMUzZyH/Q3N+ILh9fp7&#10;7+G2rOpe5e3lS/j01gfsBh/jztX3ceHVN3Dn2vv4jG7+EQvl7s0b+PyOnDLkPXXw+M8//AvfMhSL&#10;83/31bf45Se5ENyPuESc2rVjC15/9bR+Z+gt4tCVK9j5+Dok1gQgKN8Z/jn2FLAHQopcEVzgQtyh&#10;2Mu9FPbEUNxRFLkUgDC/GkSdVIpVCkOQSLqCzAJFV/uoqU7h+sKhaDVfL4ckpreGMNQKz4eiZDAW&#10;+X2RyGeQzeffS4ogm68rG0tGAR9ntAchoyMQFfz6517bxF71JR76+3aGB0drRRN3hPXDqxh0Fev7&#10;/zW96ZftBd8M4g7/SN5JeuRRrC9BVw5dlFXdcHvyvi2c729lFvHbUvzK9eVCBoI8FL41nd/KxZDC&#10;Nyb/y7y/iN8UXhS+RmOB0ChnYoYTPIKModGZop2hsqwmEd2DTVixbgkGF7RT/MWoayxAW1c5xid6&#10;sWXHGuw9sB37D+3Ehk3LMbaoGaco/NffOcgOsA3Hn1uD9ds78OQzy7H38UUYGq9AW3su+vtrkFsU&#10;D3c/opebAey9jBDIYg6MtUNMtgsKaoLg5jefxTobniE26iSvmSWxSM2Phmcgf99Qc3iHmTIL6FDW&#10;Eovq5jgEhZsjIMoYGcXuSMh0RAqNozTeE+2NCVhxdADrHx/ASE86+gp0WNWdi81T1Vi7roTCT8Oi&#10;EC+0OJujzcUK3cwLfRT08MMmarPbIrr/wvnWaiuDOH8ng24zmb9+tjGqp5ugwtoefUGB2JxbgFtv&#10;vqlO/XH1/Hl1qOC1C2/hKpHnLnHmLrHmk5sf4BPe/+DSVdy5cgM3GIQvvvoyvv3kE3xPsd/7jBxP&#10;rv/+6+/w6R3iEzvGj9/+hM+IP0smhjG6qBVvnnsFly5cwpvnX0HLSJE6N05wPjEn1xURRZ4ILSLz&#10;lzDgUvxh7KKhRTQ0uro4tzoMUTm7fkemCDyZGSChXqYxg4kqOoZecX3yPAUti1RZHWFqr47M5mS2&#10;hyieL6Tw83rDkNfP+0NRyFH3o1A6loQiCj67M5iBN4g4Go9XXt/OYP6ZiD9Wv4dHVnMbZYZHFrWI&#10;O+R82bqs5vaL5Nw8sqIrrC/n6PGGRq61leRB13eBq2xfFnZW4ifvK+GL81P898Oura8FbCh+Gzq+&#10;9X3hW4rwXYxg5WoKCwpfnF+2KNg6zYd/CJ01kz9LZwFvrRXyy6PVjkm5IHRbdz0WTY2gd7AZdQ1F&#10;HAXo7KnG4skBbN62Bo/t24Y9+7dh566NWLV2AXbtXYxnXtyMF1/bjlff3o/TZ7fjyIkp7Do8hhWb&#10;OtDUnoHmlnxERfszcxjA1Hqu2vNv4zAHbj7mLEhj+ASZw8PfmIF4PrzY0eIyyZW5oWomysZ9DuTi&#10;ddE0hsahPNT0pqGkiQiZ64HYHDck5XkwWPsjLdkTBekaLFlXj+WPdaJ9KBmriGIH9vRj54EOrNlT&#10;hi3rqjAY6I5BTzcsTQ7D0iwdlufrsDovCmsz47EmPAILrRzRO8NQLYr1z7ZE+2wLNDE4N9D5yxme&#10;m3z8sLe9BZPRiTh37Lg6WeyVc2+oA8SvUvwXXnkNtyj2D6/ewB0ikWx7uEnXvnPjlgqy33z2CZ/X&#10;h94v7n6upjfl4hIff/ARvvzkcwZf2ePzLS688xomVgzi7Ytv4uKVC+gYqSLyhFAnjtSMbF3wQUQp&#10;UUdNZWrI6X6IrSLisAgSiCvhLAA53FAQR9AniWKWac1IIpLM/KgZINmXQ/GL8FNk8YpZIIOdQb9l&#10;QaYtdcr5C3ojWARhyO0NpejDeRumRF84GK0viIEI5LNQ+saycendo/jzzy/w0APciWuKQGwDg26t&#10;iJ/OL/t41CY2mdv3p/h9EUjh+2d4w5eu70PXF953jxXxO+mFf38npzpZFQXipKXrB8rKrqXCHTu6&#10;uUx1WnvIVmZj/awPA68VRS/D0sUU5s6GfM4A4YkeFJgPHDzmQxfjhsHxasSkeCG/NA4FpakUfiva&#10;OutQUUWx1eWhq7cGi5bSTTetwLadG7Gdwt+ybTU2bVmB1WvHsGSyFU+cWIFX39qD11gAT5xajQNP&#10;TWHFlk5UNKegqCIRPr4OMLWcDXOGbAPz6TCzmQNLh3lwZqeS4wzc/U3hGWSBAP4bo1I00LDAPbVm&#10;DLreyCoNQ0i8I4KibFDekoimgSzUdaeibShHXWMgjeJPjXLCQE8WFq6vw8JVlcgp1aCyWYfxBWlY&#10;uiITK3bnY8f6eizID8d4XjgWZGoxEu2FkXBPjMf6YX1xEvazwx0erseOsmwssHZC76NmDLuWaFXi&#10;N0XFw3PR5xeEdQ31fN0ovr3zMYV9FR9Q4B9S0LLA9dkHH9L1bxFt3ifP38R1fv6dN86phS4R99d3&#10;7+IGs4EsiH3x0ScMuV/g26++wQ/f/kDG/wn3vvya+eB5nH31ebx96XW8cf5lrNq+CIEZjvBJtaE+&#10;HBCU48oO4M2c6Ioosn4i3V0/n0+8qfZlUchCF7GHwpc992rfvQRcNRvE1yuOJ7tT6BJo5TkRvLC+&#10;OL+MTBZHLrm+oC8K+T3hLIIQxfbFFLyMAhaBiD6rKwQ5PcHoXpyFUydXs3AvE3u+w0NqQatZP6cf&#10;Ux+uhK9Yn84folZ0yW9yWdEcET6RhyFXk+wBjQTdBFcKXw5ZvO/8alX3/h5+CsNRzfRQ+HR9OxV0&#10;9SetkkvbiPgfiP6vwdBrTtd39DGFT7gdA6iz2vGZSiyo6cjkY1fkVSQhpygRFTX5DLylKCxOQ2VN&#10;Nrr66ij+QaxeN8WguwYbN63G2g1TWLt+UrH/kqU9mJhqx6EnluPs+T04eWYzDrAYXjy/F4tXdiAp&#10;IwR2jsYws5Kzu5nBwGIGjGQLhc1s2LsbQqO1hquvKfx0dggMd4IPO5N3sJXaih0QYQOvIBMGaHdk&#10;FgUhv0qH0oZIdYmlyrZ4dTbqxt5UFlk0mocyUdaWgIQ8b2RW+CG9XINaOt74pnRse7obIwsyUEfE&#10;bIkhHqn1AZnOlOMA5CgwE/TNN8cCZ1dszUzBhKcPuh41Rtds4pGInyG39NG5aA/QYvvCURzdsAkv&#10;PX2KjH+bfH8NZ0+fxmXBoCtytoaLuPr2u2T1O+wI13D53AV8SvF//sHH+JQo9NnN2/iWofanb77D&#10;t1/cw7eff82u8Ak+vn0HH966gVXrFiG7LAZl7enIIOpFsrv5Z9rDL90egZnOCMpyVuijIwKFl3ki&#10;spT4Q6cPZQjW5jkSfVzVOXQEfWKqKH52hESiTqzc53My5MwLeT3kdRaAdA0RvBTEgyGFIGdjkPl8&#10;CcHp7A6yb6eIjJ/PLpDFQsjtZmfoZkH0aLFhexM+/+Q1Cv9bjh9F/H9b0KrXC/+vGZ5iOSmVbF2W&#10;GR5vJX5Z1BLxe1H4wvt/BV0RvhI/nZ/id1QHsFjBzp/C95XNbObEnfvCd5WztekdX9xffytDzuBm&#10;zCBspEJlTJY/WoZKUdOZg7qefATF8A1LDURGYTwy8hJQXJ6FnIJElFdnonuAKDQxRPFPYv2GlWTn&#10;5VizdoLCX4LJZaMYX9SHoeFWjC1uwrFnNuDsxUM49MwaHH1uI/rHahEWpVHCN7FkoPW0Ygg3hIHZ&#10;DMwznUYUM4AXc4sb/x1egTawdTWEmcNMhl8D+MtJuWLs4aU1hjbaCpk0i+zSQMSku8I9cB58I8zg&#10;GjQbqcTGPKJQZIEbi5kdjF1VjjjLYadtX5SCzUcbsWtjO0r8bFDDrtLAMF3pZIOGWcaK60fnWGLx&#10;LCu1mW10uhymaIThGaboY2F0kPMbZxqj0cEFCxKTsLimAk/t2YULL57Bvi3bcFE2s127jutvv4M3&#10;5XThL72K2xT8h+8Rd95+ExfOnMK7r5/Fy8+cxAsnjuH8Sy/iNgtEtjp/xs4hwVdu333zLbz47HO4&#10;dPk8VmweRQy14ZVgCX8K3i/dEcF57ogq9UFwrgu0zEmRpbJVmYKX7cplXnrhFzojRC75xOAr06Bh&#10;RW7sEo7QsUNEV7AQKhlu2RliGXKT5aDzJi1FHI6crgg6u7h7uCoGdVA6w67s1BT0ybvv/DldYQy/&#10;McjrIv5wyEpuJfFnZCIbL724Ab/+/CGFL9fwpfjl4HQVcin+B44vZ2f4aysD/2j+EnIz5cRUHvBJ&#10;8YC37OOhKyvev793X+3f/yvoWsGBnC7it/Wj4/sw5HpT+K5GMHaYT+yh8P8m/n8PI9jzdb7hfDOS&#10;vZBbE4+q9hzkVdMpc0PgHmTFjuDI8BiGxPQIpOXEIT07FsUVaQzBdViwpAdTKxdi5SoKfmoUixb3&#10;Y3hBB0cnFox2YqC/mWxfjIHRGjzzxm48+comtI7kIz1PhwCtGwxNZ6ndorZO7EIORphj9IjaOWrH&#10;39NXzjHKAraVnEIUMrWdwSKdBy2dXxvvAL9ICwTFWiCBjJ9WqEFxfTScfQ3g4sv8EmGBeDnvaL47&#10;cmv9kVPpi3QycUKWKwobQ7FgTTGOvjSFltIIRBpNQ4yLAWL5PubGeKHIzRnFNi6osHJCi7kDus3s&#10;0Gtui14TB3QYO6LDwgXtLr5oj4jCotpKbBjowfqBXjyxbYs6F/67b57DhbOvqDOlff3xXVx8/Rze&#10;fP4MPrx8De9fuoxLr7+EF44d4OfP4Z3XzvK1L+HSm/ptzrKr886tD/Ahu4CcjuTux3dw6OgeNHaX&#10;I64gCLpcT7o8TTDJAZo0cj6dXoRf1JOMutFCRJYQc4gscWT2ODq3jsE/mGFXmD9a9vZIN6AZBGU7&#10;sgikcLwRXaZRhSDFkdwQhLTmEBaAbETTqX354viCO3ok4ufI/SL4ImJOjgi+J5LhNxr5XeFqWrOU&#10;WaBzNBVPn1hJZHuPor/H8b1e/HrXD0NETQiCin2hk9kdCj9UnZrEF0G5evHL7k1ZzfVO1s/re8Y7&#10;wU22M9D1lfDp+nKdVQm7jmR+Eb8eefQzPML8sr3ByH4OzMj11kQLCboPRC/Ob+5soDa7Raez4ouj&#10;UNCQivBUX3gEEaP4fZz9GTpZWAlZIYhLDUF8WjhxhVxXmYTWvnL0DDdiEUPvshVjWDo5gvHFfRih&#10;6IdHOjA01Iaennq0tpajqiELY8ubsPngKAYmK5CWGw43TxsYmM7GzPmPwtB8NmycTWFM/jc0nwlX&#10;jQ00QQ7sAPNgYT8XZrbMAo5z4R5gDs8QM2jCzeEXTQeMMUdUBjEo2gKlTQkIZh6y85jD0G6KmFwH&#10;dc4iuUJMNAWSRZOpGUhGw0gs2kbisHJvh7rwRWE1XS2Vogi3RVSsG3ITQ9CUloTe/EIsqWumqzdg&#10;JK8EvSkZaEtPR19hAcarqrC0tREru9qxor8LO1ZM4NlDB3D66BM4d+ZFnH/lFTz75DF1VuQb77yL&#10;D+jqd95/H+9fuaFWdSX4fk13/0o2uN24jU+IQnIBOdnEJpveLl+6gudeOIndBzdjkNlJE2tL7LUl&#10;4zshONudKOwE/ywHDluFPs0TpVi6ewhJdbJqq1HTlLKgFcX7EnCDC5wQmGuvOkBYkSd0gkccUcxA&#10;SbVaip3Cbg1VI7sjki4fhPgaP6Q0MuQ28vMc6S0ifC3RiGGY2CjbGRLr/n3UlmxjKCQmyeVudz02&#10;gDs3Xwb+/Bp/kvXxp2DPD3goRm1lCIeuMgieGS4ILguArjRI7eGRI7UC7i9o+aS76U9Em+jMVidn&#10;ZaPwVdD9N+/Lqq6Dzhr2ZGHZ1qC2Mat5fVnZNYOnzokO6abO2mxBd7NyNVOiF/FbOMutIQKjZPOZ&#10;F/yj3BBItAqIdYUj84IjXdfZ3wzaRBdklkUhLJ4hKImMV8iKr4xCTUs2RsY7ML60n2MQCxcNYGik&#10;VaHO0HAH+un6LS1laGwuQlllKnKLyOQ1sQymOYhPD4KpxRx11Ndsg+mYzyKwpPNbEX1kEc470An2&#10;bqYwtJgGE+uZLIA56gzRHixGO/fZ6grz4YKDYRbsWhbwCTNHKN8jHU3C2nUaUgq90TxI7u9LUPzf&#10;NCBnpCjFok0s1i1V2HasD7tPLMDCNUXoXpSK5oFUpGT7IDTMGglJHijNi0Rbfj42DC7CgVXrcHDZ&#10;KuxauBjr+/uxsrMDk20tWNreROF3YuXoABYP9mLdxASO7tmnLgl0/NBh7Nu6TY03X3yJjH9J7e15&#10;++wb7AwXcO3d9/DT19/hu8++UlOg196+hDvXb+HjmwzGtz/G5cvvoratAN5RFtDE20KX7YmAdGdo&#10;kph/6PxhcrX9XAm4nogis+tKXNTUpmxXjuZjWcGNkCBbe3+PjgRYYo2MyHKG3DKGXr42rtqPAmao&#10;rZOV2wDl/BmtNLh6LeIFhYhEsRXEoXr+3VtC1YHogkVpLIrstjAO8r+gEDtDQXcEitkxlq2sY+d6&#10;AX/++SkFT+HT9VUB8PYhOf1gNINucGkA7OOsEVREzie3yuY1fzktiVrQ0p+USp2OkOL3jBfkeSB+&#10;BziL8DlkVdeBzqzEH/R38ZP3vUxh5WEMBz4OjtfAO9RenbVBL3p9EVi7majNbWZ017gcMm93OqKz&#10;A1ShOPtZMweYIIIdqKonW11iJ6tEztmfjvSCSJRUZaCf7j481k3Rd6F/oAVdPbXo7KpRo6OjHLW1&#10;mairzUVVVSaKiuNVAeSxkPxDnGFCt59vNJPiJ+cbz6Tjz4Kp9Tw4eVrCxdtKub2Z7WyY281hB5gP&#10;G5d56iwPjlIE/HdGpfsiIk0De81cFgMLXStnlvZUR3dVd8QiNNmRXcED7WP5GFhWiYyKYKSw005t&#10;ayLyrMKClRXoWJDOwojF+LpcLF1fgtbeFDR2JaO0jv8+/q46byKfrx9aUnPRkZWPhtQ0lMfHIs6P&#10;zqrTob2mCpOjw1g+PoaF/X1Y1D+ADctXYPu6ddi7dQuOHTiAp/bvx8nDj+MCu8BH199XRSDB90Pe&#10;/5h48x47g9yXLdCffSDz+lexdMUwQlI84Ul9eFL82iwP+KU6EIHtiSyuSvjBeW5K8NEMrnLue9mv&#10;rzav1fJ9qSDfqwUtWa0VDPJTsz5SKDEsANmnL1OfyRRxMsUsi2ESgLM7IlQxSHEk1gaoApCRXB9I&#10;3tcvcgn6pDUHI4tdIqedgZholMzOINgzOlmMy28dwZ+/3aXYH+COjAfirw1FdF04QhjSLBnOfCh4&#10;bRHFn+cLP7q+D0OubGPQ0Nn05+LUb2KTU5Pod3DqRf/voMuQG0TRk/ft6YyysCW8L+KX+X0TR/Iy&#10;xROa4gtNpB0RiCjhZE7xywwQedrJGOb28+iWoWgdz0N8QSDMiBtOvrIL1BShaS5oWFCI0o50lLek&#10;IKOAyBbHN4QZoK6pBD0UfU9fI9o7q1FXV4ya2iI0tZWhiazfylFXnYvy0nSKKQkFhQmISwqEI4vP&#10;xHQuDIxm0/1nqSKYyw5gzILw8LGHPd3fyHwaMWi6mv0R5hfssXaaDTsWphO7WgT/PdWducQgC6Kb&#10;IfzCrBCV5qz4PizJGi7+hohmB20Zyca6A70YXF2BnJogTG1pxrbDo0jM16C6KwGpxIDiem/sPd6L&#10;joXEoCr+EScqsGxzNSZX1SMq1Afz//lPzP4//hdM/jEDljNnw2DaNHg6uyAxJgaVxcUYG+jH2qkJ&#10;VQRLhoewedVKBt8tkEsK7dm0SY3jhw4yCL+G8y+/hHfPvYEXn3lWHeDy648/qo1vZ194AU8eOYLH&#10;9m1GXG4Q3BnmPVnAvqku0CST8ZPtSAXO0FL0spobnM8iyJPHTmqRS6YxZQ+PzPBoiTn+OXbwJ+rI&#10;loWgAkc1ZHVXhhzALvt3kokxkhES6PqCPBJ0RfxRsrWlyFWdjSG9RcKu7M+XVWD9LlD9EVuCQ7Jl&#10;OUitDZT0RuPxp6f473n/vtiJOn/+N/HH1ISyCun8dHwjLV2MoTawIIC/rA9xRwONLGilsQDo/G50&#10;e9mz/2BFV3hfbWAT8ZP1nRTrU/gifrqhCrtkdStxfU+GSLq6JcPjfArImgURneML3yhbmDoYwtyJ&#10;w2U+LByN1Dx7TlUsOpbkI7lECxP72UQfa9hp6PwM3hV0xIaRAsRlBcJf50juD0ZuaQxKalLJ83mo&#10;p8hrGwqIN5kopctXNeWisb0I1bXZKClJQUF+AvIYlrOz6MjhGlhYzsO8+TMw32CWOvjd0GQOjIg+&#10;stBlZWcAW/5O9swAzp7myv0NLWaoW0sHDnYEE+vpxDln1PUWILFAS/efDVc/I8QSCdJK3BjU57IT&#10;yCo1wzzDb36jDkXtQehdkYudx5lPNjYjnRmrsisWJcRQF88ZDPpRmNzRBF8aSDCD/rr9VXjh3ZV4&#10;/KmNyM6LQVQUu7LGBTMffgSm8w3h6ugAX40n4iIjUM0CWDQ0gLXLJrF6YgmWLhhWJ449sH0bDu3Y&#10;jiM7d+KpA/tw8vFD2LhiSu3v//qTu7j89lvqjMvHHz+M0yefQlZ+Irx19vCOtaPRUfwJvJ/kyO5v&#10;RxpwoCA91Ya1YApTwqyu0A1hxXyORSDiDi520c/uFPAxi0LCrohcxB5CNJK9+ylkcykAyQLSEaQA&#10;Mil6Oa+mbFxLbwnnCFNhV6Y6ZbZHRB/H7iLbHxKJOfI1hf2xf52rJ4+F07MwC6++vgt/KNcXxv9G&#10;4c6f5P0//5Tb7yh+On9MdRir0w9GgQZwT6P48/yV6/tmEnnSvJnmPWCppYOTbdUBKzK9eV/8MsMj&#10;uzdlatMukK/xo8g1xrDWUPA+HN4cdEYrur4SP9nZmM45j+Jx1VkgheHaI9iGyGMMGzdDdSYGE7vZ&#10;FEEqBlZUIL8pGg5+/OMyQ9h4GyMiS4PyvkTkt0Qhhlxc3ZaNruEq1HfmIIXCK65LQkN3ATqGKtA3&#10;VoPehVXoGCtG23ARiirilXAyMiORwU6RmhwGjcYBBnT5uXOnw2D+bJiaGcCY/G9Ktrd2NFCLXvON&#10;Z8DC2gBefnKNMQ2zwHwYU/Aifjm7m6XtXMhFNlKLGb4bEuCuNVJbMqLTXZBd6YfCmiiGdA0Ss/2Q&#10;VRGB8o54NI0koXt5DjYfG1QZoLwhDn10+vE15ahpTFW7V4dWFqKiJgnZhcE4eWEcT5wdQ0FZJA48&#10;uQRf/foy+hZUYvas6bAwMYWtBXORnTW0fj5Ii49BW30tpuj8m1atUAWwejHzwratOLJrh7qqyvED&#10;+7F2YiniI3TIz07BmrVT6OpswnPPnMCld97C2VdfZEBPhnOoBV3fFh4MuR6xNvBKYpFlOCMgxxlh&#10;pV4IUbs1mc3yGHiz7dXcfmAuOwGFHpjPAuCtuHZUBdmf3UD2+sit7OKMl0MTRcDEHcEgOY9+MoNs&#10;MgNveKkHhSw4JFsdAhXHZ3aFoXg4AeVjKcjri0YSQ7QURQ75vmQoHjmdYchp1aFzKB2H9i/AF3df&#10;pdt/QeHfo/BlSAFIIeg7wEOaLNlFF8rW5QeTICN4pnryl6f4yfoq6KZ4wdTXDHPd56qVXHc5QD36&#10;/iyPmte3hSuHN4shQC5CnemPEPKvJpZ4JIcxBhBpPClqisNCDlahe1q4GsKIArdwn4NQumNWFYsv&#10;2h0B4WyRUR7qfn1vHvqWV6KXo3msEG3jxSjqSERxTxzalmWie1UumimW3NoYxGQEIL04jGydgbaR&#10;QjQTLQoaohmMQ1HVmYSeyRI09WejrjkHRXT+lLQwpKaEIiFWCw8Xa1gYz4PBPCKE1TyyvCHc2LX8&#10;w9nag4ll1nMxa+4jmMNhbS8nqw1CTGoAbN3mwVYOabSaBSPj2TCxmEWx+6C0NRXaWEcERlrx93JH&#10;SLw9wpNcEJVCPIhi8bBrphApGzrTsGh9A8Y2ViOK77mLiwVCdM5oGErA5PYa9E/kMPgmsSvUY9/z&#10;C3Dm8np14t1jz63DG5f3Y9GqSkytrUBbRx7MDI1hb2UFZztLaDycER8ZirqqUixdOIJNK1dg25rV&#10;SvzbVq3C47t34amD+7By0TgS2SWsrZnD+DfxjuTfL8oN9a2laOutQ3x2BNyIpW4xduoaC96JDjQ+&#10;a/hnUvQl3kQRbzI+XZ+uri10Uk4vwg6U8/CQ/cPKvPicfM5Z4Y+wfkwVw61sZyD/y6qtrOIK20sg&#10;juX9ZDJ8LAUfzq+Vi0okEmVkn39aO1GnmZzfGoT8gWgUDcdxxOqPxZVOQdHL6Uzyu0NR3hmBNWsa&#10;mV2exO8/36bIv6Tgv+KQmR6Kn47/l/hNQgwU4wfk+sKIrOpJvg/kfTlE0TfDm25vg+kOM2EfageP&#10;eJnXv+/4EQ4Uvx1bohP8Eln5iWxxKe6Iyg1EUmkE0qtikF0bhzQ6XSi7hys7g7mbzPGbEgNc4BPm&#10;Dmd2CledMZKKg9QZHOw8TOAZSC6M90FVRyZK2mMQl8/fJcIFmTURGFyfi7EdRehdl4GxbeWIyvOE&#10;rc9cJOQRGVozUFCZQNTwRRGFH8F/h4PvXGSX61DXlYXkTC2yiDl5efEcsUhJprvoPGFvbQgHWzmo&#10;xgh+0RZoGs5BQq4WhlYzYedqCkcP5gGL2Zg55xHmgGnwCnBAfkUi4jO06kRacw3/wZzArmEyDaFJ&#10;7qjoSEF8lg+Co+2RwO4ZnuIKO+/ZsJdwTLxztJkPT9f5LEBfTGxuQ91gEnRJLJBEuYp7AAbZ7fpW&#10;5KC8PQJd49nYdbwNT76+EM+/sxGXP3oc+44tRAjfq7T8AGzd24zSMh2M586Fh7MTvFwdEOznjbzM&#10;VPR2tGD11BJsX7sWuzasx8bly7Cfzn/84AEsXziGqOAgWFoYwM7dXO3DEpG7RdgQVY1g48vng0zg&#10;Lot3cY40PDsyviP8M+jmDLiBdP1wcn0ERR5R6q3cPYhcH86CiK72U8IPIQZFVTH4UvgyqyPbmyUE&#10;y6puJJ+L4pBV22jVDdyV+NV5e1hQshgmhzcK0jwQvQw5GF2O3JID29Wg2IXxZSdoUos/svma3tEc&#10;vHh6E77/8iLwx6ccX9wXvji/Hnn+Er9FuCk85USzbMuGfmztDLb6g1W84BLnghnOdDU6v2e8m8Kd&#10;v+b1yfpyoLp7hJMKug4Usl2AKez8TWHvZwZncr8HO4IfO0Ak230MBeoT4wALj/kwdTaES6At/PlH&#10;dCMH+/HNjWSwtnSdS/6fp87DE5Ptj7TKAArDCab2c+AXY4vOqRRUDEShfjxdXSI0s94PmdVa5FTH&#10;0FHpNBHkxowg5LHw0ksi4MnvXctukF8Sh4TEECQlhiE2lm4T74fYOD8EBtLNPPlv4x86qzoAmx7v&#10;w9qdA3D3sMGjM//BcDufnG8BvyBnOLnaUOjTYe1spNYZcsrjKUJvBIZ7sLCIULmRSGP3KW2LR1ph&#10;IHx05gp1EthFfcJt1IHu9gzJ5ib/gcQEd7R2ZmDJuhYiWiZ/fy1qhxMxuaUD4xPNKCyNRHFjMLY+&#10;SeG/tgin31mDq18extOvreK/LQjtbPGLVhXCy8cEIUE+iI0IQUJ0OOLDQlFTWoTh7k6sWDJO5FnO&#10;cLsRh3buUMy/b9sWTC4cRXhgACzNmWWYv0T4TvL7EWe9OTyYwdwjbfg3toFHjGQ6KziEm9H4+PdK&#10;p5PnspsRbYJyncj9tsyEdsrtZfjnSpCVQnAh57tRRw4q/IaVkAg4EujqiXWBiL0/myOLXbLFOYyI&#10;E8YikK3PoUQomR6V0CprA2qbcxvdvStU7dPP7YvkiEDBYCwdPxQpMr/f7IfU1gA0jabg6VNr8fWn&#10;5+n6H+P337/A7799id//+Bp//CGu/9/Ebx9nB4d4hph0L4p/vhK/bGXwTvfEPC8jzHKZp/bvyGqu&#10;4I6az1eoIweo6xe0hPc9+LygTmC8O4cbNOwMdr7kf28DOFBcAQxKMUVM9umucAw0hYnzLLgGWcOH&#10;heQeak5UcoJnmBVMHefBiHkgPNkHmVU6pBRp4R9pj5LmGAbCOHYYWzQtLODIRHYDHUEuMykny+XP&#10;D0/WoJDdpmM0n6+PQ3lbAmrb0xGXwDcoQUfRkxHT2Cqzw9TVx6OTvZBeGISlW+px+LkpFFVG4dFH&#10;/0/88z/+F8wsBGtMYG4zVx1gE6DzgLvGTp01QpfgSaRiV8oMQWpeJCISvZGcw+LKC0FGJcN3bRgF&#10;b4bUwgDEpntDx/cuLNoVySzonHI/jK8uxchEKYYWV6GwIAkF5UkY2ViL8fUtGBorx8bdbdh9shlP&#10;nBvBsddX4Y2bO/Ds26sxubUCe57qwZGTo2jvy0Muu1h7cx3aGupQW05cIeeP9HRhcmyBYv3t69aS&#10;87fhxMGD2M0iGO7tgtZHQ8eXM19Q4KGyJYXiDyPLR4vwHeDIHCaPPfjYPcoJDqGWcImSsMvnEqzJ&#10;/LKQRaxT4uffPI1IxALwTLOGL5nfTxUAi4HdQYaE34AsFoFs66b4Q1gYmjQrBGTbqVXc+JoAZgAf&#10;6NhFZOuzrPhGyPPkfMkDckmh1Ha+zyyAB2dsEPEXDsUiuztSrepm94YivzMES9ZW4drVUxT25xzf&#10;4Q8R+x/f4o/fv2EhfIPffvuat/dUIfzxBwOvU4IjLFn5zkQaQ7Y7TaoXxe8LOwpumuMs2JB7ZQOb&#10;nvP14tcfnG5L8VvreZ/FEcRQHBDvCg25VkSsS/FAbB75OE+LhGIyW6kWGTUhRCG2qvIQFgjxiSHa&#10;j2+4JtIafnxjdWludP/5MLKZo041klcfzY7AVkoEK26O5Pc2Z0GEoHdZKeKLffnzyKnk0fh8ugaD&#10;WHCiI/IbwtBFXq7qj0NdXyrS84OhC3NDXFwAMvMiOMIRm+xHrjeElgy7amcHth8eQiq7k6+3rRLG&#10;XKPZDLtGcHazgLHZbBiYToeztyW8tSzQAP7xWbAZZREII6pEpfjBI9AMFk4z4OxryvwSiQWrGjG8&#10;vAard/SgujUJta2ZiI72ho+vIRZvrsCGg51o7ExBY2sWctLjUNuSjv7VedhxohWnLvbhyQsd2PFs&#10;Gx47vQAnzi3FM29NYMVjFVh/uBYnX5/Ek6fX4sXXd+O184cwNdVL8VdifFCmN5dizaQMmeWZULeP&#10;bd6IfVu3YKS7G4E+XrAwN4StixmcaDzuRDN3OTKNYncMsYQjw61TOAMuO7SzmFu4Lf/WFHwCRc0A&#10;rkkl+iZaUbw2FLas6jqyEwj3uzMfshAyqIV0a7WlOZy5IKLUR4lfZoFCCvRToXIr2xpkH098jT9S&#10;m0KZBfyIOwzCZd5K/DJ7JAgl6wAShAWBZI9/RgdDL/leECi9U6e6Q0wVjaglAG2jqThxahW+uXeF&#10;whfEkau3/8ghLi+3P9D1v1fO//vv36pieMiVrG5GEdrSqQ18DNXsjoZjHh17vud8tjvZx6PfvOYa&#10;qRe/uL4rM4Abh6vM9BBxrDWGsPKar5zeJdgSulQGogwfBDIPBMmQwmCIdCIWBfDNDUnm99IawF1r&#10;RtHSDWIsmBc84M0/xHyr2dDGa5DfFImQFDuEpjrx1hE6tt2OpQWo7E1iwVipKzraa+YjKIEhK8UF&#10;XuHGzBr+WLSlFkt3NKJzPBdJRLgQijUihkiUSAQJskVgtA0LS4f9zyzB8i1N6gzOdvb8XdzM6dBs&#10;w8nMPVHOMDKbiVkzHoWBwSw4uMnRZ8bw0tojOMYVSQVB8Aq2UhfX7huvwdSGLmw7SDZ/cxfOvP0Y&#10;njyzDgdOTeHIsytZXOOoqk5FFN+nzUe7yPqN7DJs30VRFH4WdhzrwYEXR3D0jUYceYvOf6IS+19a&#10;gK3HO8n7Yzj51iSePj+Bd+/uwXt3juDcxT147uX12Hd4ITZvHsHaZbxdtgq7N2xWc/mPbdyIratW&#10;Yue6VVg3tRh9LU0I0njDxHQe7L0s+DezpnlZ0OntVAE4R9DEIm3hRcZ3DrVSgndiB5CZHrcoa2iY&#10;Sbzp+Jo0W4qX2CNIk+2ghn+WzPDw/adrB1HcUhhBuUSf+0OmPiUXRN7fsyMrt4I+ak8/O0F0hS9f&#10;wxBc4Q05f35edzTS2kIRKQtgFL0MFYhZBLIQJldVlINbUlkIcuB7YrUXGgcS8fjRpfji03NK+CJ0&#10;veD/fw1ij3uyB4woSFP+YYz8TBhyNbBnyp/uPEOFXRG/u1rQ+vcWBtnD46KutkK3YOF483PhmT5I&#10;r5D9OElk2Fi6tR8F7q6E7ces4Ms26ktBOTI/mLnMovBN4RXGlhpgwlsL5gFzIpE1wun+xvbz4BPh&#10;hnw5LXoOcSvMELFkxrqRZDQuTEdCkS9cAxnOdabQJjggqSQQha1R6JzIxcT2ekztbMDkziasO9CO&#10;TYd7sG5vH6o70hBGXNEysJe1RuPImRVYvrUNIexU/oH8d7pbYd6ch2HnZISwJE8U1EYgIS0Qxobz&#10;MePRR2DnYAxXuXRqNAs0yA6p5PuehZU49uJGXLj1OM5e2YknzkygbSxZzdRMbapHIQssnFiQXhGA&#10;pEw/tLYk4uk3V6C8hbxKnCupT8L4unLsebEDa49lYe/ZfJy4OIin316GJ96YwLPvrMSFuzvx1qc7&#10;8dq1bTh5egWOPbkCu3eNYny0BYP9DVg+NYDN6xdj704izp6t2LtrM/Zs3Yj9UgTrN2CgrQX+nq4w&#10;M50LazdTuIdLTqPQKXovmpCEWhdyvqsMcr6DiJ6c78pu7Bphyc9bw5+ur80hjxd56t0+j2aWK1jj&#10;qIQvC1uB5HspCh2LQ5unF77cSlGI20sRiOBl7l5EL1uX5VaO9ZUukNJIMmiVA1Mi1bRmrKzmUuwy&#10;9y8ZQMKybIZLIerKym6q2tQWgIqOSGzc3IHbN14g4sgWBjq82rX5L+DPnzl4qx7/9/EjHnJj656n&#10;McF8H1OYBbK1E3sM2QHmeMyFq0xXxspZGcT1Rfhsj3QGezquk86KnO6N7Po41I/IVGQ5mkeKUNdP&#10;5OhKR3lHCrKrwsnjGqJKKJJLKYASX2IPw1kxXYCc6BdnTuGbshsYwDHACAEJFsQhW3L/XDgHWCOn&#10;PhLaVP6hYo1RNhiOuvFotYARlxuC6Aw6AFm/tD0Gw6sr1OhbXoTmsTQUyepgjcw6eaNuOBmTu1qw&#10;4/g4Vu3qYTcowLajYxhdUwGfMDPooug6MT5wcbXE7LnTiDvm6nhiW81sBlh/5JeHw9JuBgxMphN7&#10;7OHhLxvrAnHw2dV4+pWNWLSyHmVNUShpCVPz8t1TORhdm4fl26tR0RqGnFpfFmYQojOdsXp7Ew4+&#10;M4n4dH/mA38GtFSsfbwUkwezsHhfBDY9k4vj55fhwAsjWL67jI4/RdZfjo37W7F0eRWWTbVgarId&#10;Kzf0Yce+cew/toydZTWOPr8ST7+6AS+98xhePL8bZ17bi7Nnn8DU4iH4e1H4ZswtHqY0LDs4CuIo&#10;V7ck23NIoKXDy3CNsqHYZdMa8S6WXSGWWe4+63sm28AvU3Zv2ipRe8tBKxkMuywAEb4UQHC+iJ6M&#10;ny1FIa7vQcH7UujEGhaB/rEczSXP+arn5HWyd0eKQg5wEYFLMcjhjoJH4TQ9uZWQnEhMipZpU3aC&#10;+GoNclqCsX5rB669cxx//PwJBS2OL2Kn6JX4f9EXgHruvw+K35FONtvDGLPcjWApZ1ug0Gc4z4QF&#10;C8EzQe/6LhF26oB0Sf+BafzhRUEo7UpD/4p6/pEGsXhLJwZX1qFvqhJVRJKUcralCn9k1gSzKAqw&#10;ZHMreiaKUU0Or1+QgJrhGOS3MQ8UOpD/fVBKJyxsiCOvR6K4KRr5tbHkeAabxij4J5gjku7SsCQW&#10;teM6JDMwxmUzvGYzvJYFooBoFJPlAY8gMyKUKdnfEQkFGooxjkzPoiVaJbDllnbF0JErcOKVrdj1&#10;xDjDsSscvOYQYyyJOC6ITPNAWqkvavviUNUTjdrBJIxuqsDOkwPYcnQQIxR5+3gFuheVY/excazY&#10;3UznDoeRwcN0VbliuzWWbq/FM9cnsP10I3+vADhq5rEDOqJ7WSyaxyOx63QXxlY2qCvDJBZ6Ympf&#10;BRY/loH+9bHoXReGlqlgbH+qEyeJOMfPDeHIywyv2ypQxvelpjkenUPZGFpUjIXLarB2axe27h/B&#10;9sdHcfiFKRx6fhxPvjaJ125sw7nru/Hq27uxeKoRljZEUTcTdaEQCbdiXHbBZH6K3lEG85kqAOnC&#10;FL8bxe9Gt5fhSdTxTLIhChNvWLx+GQ4IzCaiptpT+PaK+0XosptTuD6awVVmgeR5cXk1m1PmpT4n&#10;+37kkEa51W9681O3IfmufJ2PEr0IXYoiqlzE76Feryt0RzjDciSHmiWi8FNlw1tDIDpHM/Hy2R34&#10;9YebFLM4vji9CF7ETXdXzv+/E/9PeMgqxAkz3Yww3WU+rHUOdH8LzHKdBWfyvczre8czsGRRzESZ&#10;gvZ0ijYFeRRW42g+htc2YnRDK7onq9C6sAgto3moGUhC6+JMDKwsw9CqKjpyFZJLAhhWheldUdQe&#10;hgzyWyZbXhpDTUFTMPLqgtgpohgGiStbW7B8RztG11Xz68vQsSgLhR06lC8IQePiKOIV2yrzQz67&#10;Qkyul7qqurW7ARzcTeDmY4UghnJftvXobG8k5wcxVJsgIssVOXXhGFpWhy37FyCSOBaZ7MXu4YXC&#10;xmB0TMRjfFsOVh4oxfKd5ViwokDtq2kfy0P/8hKsOdCJI2cn8dK1nTh3aw9D6HL++3JQUBeM0DDm&#10;GEcDpOQGMayux/M3V6J3VR5zCDsbOdo1yIjZxw79axOx/2wbmnpS2F2m0STCsGBbBgY3ZGJ0Sz7y&#10;O9zRNhGFp86N49l3h7DuSDbfuyQ0DoWjYSgUa/fUYHxlCQZHyzA51YG9+5bj9beO4PLtp3D90+PY&#10;sq8DU2tr8MTTKzG6qB5R0QFwdXdU28bVVpMgEwrfBA4c4vguRJwHru8Uzs+HsANHMEfR8b3J+G4x&#10;ND+K3ytZQi6LId6SHcAKnonsABlOdG0vujb/FvmypUHCKsP//R2aIthQOUiFhSDOLkOej68OYIfQ&#10;h17pCDFVInr93n5ZNxC3l63L0h3k+8k0aKxcSZ2vlWto5bSHI4Nun98ZzvcvDpu3d+L2rRco5K+U&#10;mP+r+IXrpQB4/0ER/H2wAB4y1Jhjhut8VQCWwQ6YSyEZM7x6SEBNdIOWGSA8xw8ReQEIJuYEp3si&#10;tSoC+c1JiC4IhAfzgbPWggxvgYA48nexH/LoVGF00uhsDXKrw1FIN49mmI3IdlXIo02x5Wv5RuoM&#10;yPm2fM4VGVUUYrMOIWyngUnWCls6l2Ri+a4mLNtfh7IFgagaJIcX+SG1jK9LdICd52w4epuoI7/k&#10;jAtuvvy+8kf1MYB3sC1Ck8mdcQxk7AaFjdHYfGQUmaVaOPvMJY8Hom8yix0plYUXyGxCkXjNgruf&#10;FUOxNRl/HubM+V+wd5+Fmu5ILNlShJV7qjgqMbW7Eqv21WH5YyWo4R/C2W02FtLRz316AEt316Bm&#10;MB65DG+lnTqU9ch2hmh2PC3W7M9DeUM4knI1WLqzFCNbMtEykYLQPCuk1Nhh5cESPPFmK1YcSkTt&#10;qBfaFkdj6dZ8PHF2ALuODKC+PgvLV/bi5bd34tXL2/HqlW04e3kDjj4zjvHFNVg80oba0nw4Wptj&#10;/vxZMLU1VMdV2LIrWvI9sfY3JvJQ+Ay4Inx7nRnFL12AGBTBv2GkJdHHGt4JzAPEHbdYC/inO8GL&#10;7u+ZyBwQawaXGDN4p7Cw+Xxgtht8M/VOL+4ujq1mbIgzEnBlq4NseJPAG17ihRgSQSgzQSTvS/gV&#10;zJGNaRJ05b46rpdfn1Cj37sjq8ByVJeEYjnIRQ5rzCbrl/A9X7m1ETeun8Cvv8iRWTKjc5/l/wvq&#10;/P25v4/74p/paoCZFP9sDxMYsBBkXt8umAk/wZ2Y40LGJyfKfD7buh/Da1xxKDlcA8cgC7WPx4YB&#10;1oZ5wU2OaWWY8pUju+R8Pf4Mw35ynh4DFLRFo3VpLqr6k1HWkQBtkh000Zao6ErEuv09WLq5FhXt&#10;kfCLNmdIdoQuxQn+8XTxVCtkNgSgeSoBlaNBqOoLR3VPIjtFJFv5DJg7zoKtm1zYjozubg7fEGd4&#10;h5jB2dtIndHZW2fOwOkC/1gbDK8qx4rHqolq6RRyBeqHgpFe5oIQOpqfzgTh8Q6o78qkmycgriAA&#10;RXLFxcFsjK4swMbHG7FgfR66plKx4SjdeyHRbSACHUsiUd7lp47Tff78fuw4NYaSXi2GVssljhyQ&#10;QvzqWJLInxXFAM5OuSYcjcSqhRvYYQ6Uo2MqBf5JRvBLmoe60UBsPFaMVYcTeN8Llf0BWHuoghjU&#10;iE2HOrDr0CLsOjiE7U+0ondlCrPM/9vce4ZHdWXbov197899753Q3SQllHPOKuUslbJUyjmjnHMW&#10;IAkhhCQQIBAiiwwi55yDMWBjbHDGqe12u3M4HezxxtwC2237nNPnnnfvd4tvsUsVpKq9xxxzjLXm&#10;WisEXcNpGFhZhvGxbgy0t6MkNwteKnuovGwQleLNbKdGQUckKpbGKZ0Fvom2BLqV0rsjXZyi7X2T&#10;XeClIcDjpHjNigFgoQSCF1/rm2qvTE/0TbOHX/ps86YEcmcmkAAQOSRHb8oh6fuX0mb/LCdKIQcF&#10;xNK3LxlAZE04s0MYDXGoBIMie7wUwysT1gXkwvgC9Dip6WcwyC6KMpVRaoLiKvyVgJH3ZDcGo21p&#10;Gm7f3I4v//oRQfxb4EsBuAD6u+B/0eTnb7fZwCD49Ql+fcwjgOY5LYQe9b9btIsCej0XbSywnwcT&#10;b2MlGHw1rkr/vi2lkUxRlKM9GV+l5pePdoZHuB2Nq7myFLmVyhiGjgsQlx+A4elWdNGQRma7wjlY&#10;j9LFAX3ry6ilyWa9CcwCpvBUm8Daax6DSA/+NFjeMaZ8vTsCUi2Z/ixQ1heEvLoAJPBkFjWqldob&#10;fdmczlFfqfe3cTOFD9nM1dcUTgRAQKQ1mgbiUNjMNElps2JTGZm3HK/+Yj22na2n/whBeVskyimp&#10;NhxopM5eiyuvbEJtF0ESbYpsMtKyyWzMXO/B2J5ClHWr0bk6F5ceb8XkgS70jRehdrFIOBvsvziM&#10;C/d2oXkwHZ0EZt3iUNjZLoC3ihmswI1BYIf+1enYdKgYO8+V4cT9TtQOqRGewc8bOg9pFS7oXReP&#10;dQfzselYGTYebMDhywO49ZQm9rXtuHJnO9778CZeerSXUiwKWQRKTUsChobrlH7+rs4K1NXkISOH&#10;37U0FHU9aeibKMfEwXbsPLsYBy/34eTtMbQP58ODut4uzEyRNz7JzvBLJXsnOSIgzZUBYMdrT5kT&#10;Y83nCPY0kglZ3zuFAGcT8AvI3RMt4KYxJ/j5O2iCfVLt4EUf4MlA8M9wItBntb6AObE2UAGtIomo&#10;4UOZIULynWbr8Zvp3Sope8pE3shkFm8GhJ9SoizdmqL5JYtIRpGJLIn83uXtMZg5NDxbvvCVlCl/&#10;m9kJ7O+w+7/faHgF8POdRfMbYI7saSXLiJPF5zssgDaNr4UvjST1v3u0IxzJ/g5BNEhsAnpHHlUy&#10;sis9QcwEMmXRytMIlu6GMOD7/eKdaQLJSJ1p8IlxgJH9vyIg1hzDWyuxeF0u4pn6nIOo1321KZEc&#10;UdefhMK2UGTTLKbQPPnHWUKzyIupToXUGmrIeHPKIW809GuQUxILCzsjmNlrMQNowdhWCx5BhnAP&#10;tKQfiKIXyaEviUZMni0yq7xQ1hHGrOOLY3cIhmvdGN6eQUO5BGcersDVZyPYcaEF0fwM9l5aBL4P&#10;mpZrsOPUUpx8eQydqzRoHkqkDynBocurkVMWCgfPBSikDu0aTcbFVzdhdEs9cvnZOtcmoGUoFmEk&#10;CT83CyQmu6J3eSrWb6vClpl6ZpE8nHvchuVTmYjLsUZWhQeWrc+ntBnCo09m8P6vL+PhO4dw/OIa&#10;sn0/jl1Yg+sv7cYb71zBx7zgb394C/dfOYlDBzdgeHkbWlrzUdWYgIq2eFR1MCMxM9YsSUN9fya9&#10;QgbKWlOQWx2NzPIIykU1PHgdBPz2ZHcpT/ZLc4ETs7Bb7GxPj7C/d6IDwe8Al1jp7bGGJ7OAV7KA&#10;nOAnq/tlO/IoWcGW7yfR8LyF5bsxOCQIrBDI1yi9O9TxIoekd0gygRhaqe1JbQ5FfJ1sJiGTVwKU&#10;MmQpkpv1DLMT20U2ye+IJvNLQVxiPWVvZzS27OjA+zwXX/3tFwSwyBoC+au/fKd9Oxj+vSB4Dv55&#10;zoaYK81RmN8ICxx12bRgF8KTIcsPhkspA1MiL6jU7NsHURuGUrOTfZ0DrQh4Q1h46MOSwBfGN2Em&#10;kfttw2XIb4qFjs1PYWAzD6FMs33jxdRsIbD3nwN7KaDie6WPf/JwE/ZeGsSiDur6IkeC3AdeEcZw&#10;VxtQ+qiYBaxh6TEX+Y1h9Ab+CI13gbktfYqtNgNgAcz5eVWUW0UNEdh0vAJtq6PQsDyREqOcniOI&#10;cswArkH6SC5xwdjOIqyg2Zw6xiDcpEHf5gQGQzbNbimGNhVhbHcxps8249D1fmw70YXusRwkFTP9&#10;ZrmgvDEG0UmuCKaXyCj1xcopSpPjPajuikRZix/qBoMoMYJR1iQjyo4opGEbXJ2DIRrngfFCGulk&#10;NA754cDlVtT1RmDVlnLcfTKNyw+msP3IUvSsLEBjdwoGx2owsr4Oq7YVYnxnBVsVjlxZgXuv78PZ&#10;q+vw2jvHcPPBLkqzRBTz+6WXBCCcgebO7OdCcDtR8tkH0Mf4m8CWmt/G34DXk1k9TtbVIaMT4F5k&#10;fJWGhj2C2TLSjMCnsSX4lSMNr1OUaH7JDrJSh7XS7elBdg+k0VUXyVI2dvBnFo8oUiGm1EeZgB5N&#10;fa4unO2lCcx2YnawUgxxrNLd6aL03Eg1pyxZKC1ikZsibzQkkmgSXhxfp6nyZzC4K6UPGa00uS2B&#10;yOkI5fkrwoN7+/CXP31AcyuGVkD8gu1/CPzPA+B7wJeg+T3BL6z/HPyK/LHXwzw7LVgGMLXJmjxK&#10;//4s+JX1eMj2zjL4RaljL9LHyxR+MYzwJG82arsULxpMFbJrE9A+Ugw/njTplcltCEJpl6yL7gKX&#10;EClemwNju/kwdp6HxuXpOHp7hOwcTX1ugjiZ6ZOki6gce4Rn2iKljAyQ6YQwDVNpDn9XXSBfZ07A&#10;L6DsoZFz1oGJw09pcJ0VI9qwnCa7iUzRE4XaPg0/lxVN8XxYy/LjsUboWp1MOURNyb9T2x+PmoEo&#10;tIzEYtnmNHSvjaPE8UdGuSual6sxuDkdE/vqUcygC4u3QQT1cTh9STj1biZNeTbT8yJZHbjEEZp8&#10;CxprZ9QuDUT/lAajOzOx82QLBsfzaXJdmfWMEJZiD68YHTQOhuLkjVU4dmWMjB2J2CwbFNR6M4MU&#10;4sC5Phw8N4S9Z/tw4vZyXHtjNW48HceN13h8bQ2uPODxjUncf7YDV18bx65TnShpioFToBFsfEk8&#10;vgvhHG4J9yjq+njHWX0fT2maKAsK28AjQdicEkcAzSYBIBrfSyPNQanbd45kNmCgSM+Pl0xgiZXS&#10;ZsofZgQpcAuSlRsynBGS645Iyhy1rNDGgIikqQ3nUcobZOkS6f6MKpGeIF67Ml+aWV8kVFHfS1co&#10;WT2cslBNPS+BI/ejxPDK2ABljkxPlMnoWW0kk64IbNvdhY8/uEngSvnCn3+w/T3wv9O+1vvShPmf&#10;g1+OShaQykMfUwLfGS6RdmR+KWegUZLqPxphJ2YDd7U9HALMqdGNFWMbEKeiUfVWQB+U4ErQqig5&#10;cpBeHY6apUkY3pmNwek0VCwJgypSj+/TgnuQEfxjLKChrtvFi901noHoPBuEpFiiekko+iYjMbwt&#10;nyYxnz9HUBY5ITEvBGFkNw1PbgJPtqeaF9uTgequQ6+gj8Vrs9A5HkOzbEotbYyCVjUKG8LhFUwp&#10;567PgLKgtIpHRIY1zD3+md/DGPktamaJVLSuiqGRjMHIdBH/5iLE5/kitzaUEiIaGw42Y/pUFzJ5&#10;QbwjjBCT5aZIsuBEmr4IEwamA5+juUtaiKQCO3SN8HetiqbuTsedJ1sxuDYXgYl6yKohQ+a4wTvS&#10;COoUcwzy76QUOyK+wAorNudj8+FGtCyXniJ3ZFe5IrvCFQ2LY9CyRIOyOjWKy8IwOFqOLXu6cfD0&#10;EK6/ugWvfbwPDz+axrKNRfRTBrDw0oFVgAFsgoxh5SdH6dGxUMZqZBBLGF1kjE8K5QslT0CGG1wp&#10;eYTZfZkRRPLIqK5nPOUsg1yCw4tBI0EkXaKuzAoSSH4pTgjKYAbI80KSLG+Z7660qEUEf6GKUseZ&#10;ASCgZ2BQ6shCtaGURmEyHiBdmNJnz8CIr/BTenKUICh0Z1B4I7UuVJm+KBPZU+nzitrCMLRmEe7c&#10;3UXWf6YA90v85b8PfoXt2eYS+HMpd/Rc9RSpI7uoC/BdlCI22V7IGk5S5KZ2JMNY0dTypMrKy/QI&#10;VirqfA9DpZnSOLurraEmM2hK/TF1vA2LJ5Op2d3pE3QpiRYoi8D6UXsmlwVgbC/N3d0RNI5E8zXO&#10;zBC+mJgpwe6LFRjZSonUEowiGqMwXoDgGBXZeyHcQ00QlGiN0DQaszh6khAj5NFA7b/WhMEdsZRk&#10;WojN9cLItloE8O/Y8jPJCOuSySLE5jnD0P5/wC3MEEk0WlX9ETSyyejfmE093oB9F5fj0oM9uP30&#10;GK4/3o/J/UuQSMkzwPfuObcUi9rDmc2MCWJXZiF3qBmMsrR5CtO5Js+BvsQYlT3BNL1hlERl6B3J&#10;VnqVlm/NwcEbPWhalgIfkXNBuny/LbpXJWLvxXYcutqDNbtK0dgfg+7RVAysyWaaZ/BTBsVTdhQU&#10;R2JstBNbt63A6rVtGN9QTx/Rgo17m3Dp1XFce7Ieo9srUNAcgMUbCtC+JgsF7SFQ5zhQturDJnAh&#10;A8AMngl2Sq2Ot2JoXRRZI+B3i7VmRrBlEDBLyGytJAcF/CKR3Al2j1g7qHh0UVPuRvLcZ5DZZQnL&#10;ZBrcXJJehguC0p0RkU8DW0iJk0uzmifZQJjfhyzvQ4DPdndGUtPLRHQBvvTiCPBjZeSXwSABoGbW&#10;EL8QxddlUgKtWFuGl+/vx+9/84QglpLkPz8H/9834K/fB/y32/fA7zIL/DmUD/McdJRuTo9YpsdI&#10;29nCJ6niJPgdaYJdQpgFAm1gT9DLTup2BL6AX9blUfbWZRDI5tLelEvpZM2BrWVYMlVAeeEGOy9D&#10;GNougL71Ahhaz4OB9RyoQi2xmc69qDmeGcCF0iMROy814dCtekqNUgTGWjBL/JiMKksCuiFSE0QG&#10;N4alqw71uxF8aYAjs5xQvzQVkwfbsPNcAw7crkFuiyfaRmStzFgaU0Mys4oGOB95lCehzCzBSdZI&#10;KlWhmsAv75HeIE+ydSY6VuQwu3gp2w+VtMajY2UOmvpT6RdMEEyZI0Z91c56hCZbM8NZISnfW9nL&#10;S+bm+lOGRWbYIyjJHKnl7swc9ojNIIjCdRGZao2ZGwO48uY4BiZK4BQwHz6RpihtV2PL0Raa6KU4&#10;fHEQF25txJV7m3DqOqXN/a1469MLuP/mDMY2V6GV7C8lDuPr6rFxcwdmjgzj8vUdmDmxGofPjeDw&#10;hWH6qWysoGfZdb4Hx+4O4cKrq9hGGVwdWDyRpYx0e8RIF6aTIl1cYiwV4CuGl6D34nl2p7RTURKJ&#10;NJIBLb906vYkeyUgPBkcqjh7NlsEpNLQ5njCj+9RxYmkckYgiSAwxRV+JCqRWOE5BHw2PUAOQZ0n&#10;ffUCcDYZ0aW8EeBLS6wOVMAv0kdaBPV+ZDGzH6Xm4qF83Li6FX8U4CuT0AXAfyH4hel/IAB+CPQv&#10;2vdlD0HvpIe5DtpYSOaWhWfdY2Zru90UyUPGp9SRFZedGACKzvcl8BXwmykbTsgCtLZeEgBGlEH6&#10;ZO9IrNrXQODnIYnRbe8rqxsbwoH+QLYetWewaBv+C7KKYtHUvQj/NP//gp1KBxtmmnDilRbsuVSM&#10;zHJnGNn/35Qv2vAi0wRG+SA5WwNXHyc4eDD9+vGCyYTwWEOE03iFkaWyq1UY3keTuycJrWPJCjBD&#10;NTZKz01CsSu8aHqTit2QXeePit5IPp6A0jY10kqoM3NdkFRIw5XjpAxqLWEm6FmfSx8SoZQq1A/y&#10;926uQMtQFvJr1fAKM4aLrx78+dncA43hFmAEH7UJJaAhYnLtGCxmcA/R4uc2QbjGGjup368+nUTP&#10;SB58I00QSdZtZhYY2lTMbBCHdLKchnIxLssZ/lFGiM9wQsdAKjbPtODBswN46c1d2LSnESNrF2Fq&#10;Ryt27u3HsZNTuHztCK7dOI7p3WtR05SLIBmb8dZjZjNBFEmnqDUUi9dlYc/FHhy+NYTaZYnwly7M&#10;BGZzfl4Xgn9W9hD0MlVR6nn4sweBL12XvmkOzAKSLeR5BghlkWcCfQu9gTtfJxlCAsKbsshP4wwf&#10;Hj0i6ClixLcxGNh8ExyVYAjOdkMQv18EDXGk+AJ+vvhyPyTWBCGOfiCmZFYGyeT1rMYQtCzLwKUr&#10;m/Hrzx7gq79+pgBWDO1XZPhZmfNfBf8L4D8Hv7C+gH+BkxZsQ2WSsjO1IXUfpY9LOMFP1ncSvU+p&#10;82LtTdlPV3ZStxHG95jdZkgGtFyCzAmuUKzc2YQuMk0Gv4SLFFH5CejpI/yYMgMsYeGiBQ8+3rA0&#10;Bel093F5Phjb2YJLb67EhsP5aB1UM+0nomM4BtWUDzLqq05zpyFMhHeoPUxsZIKJKTyZpXzjjJiN&#10;GLx6/wNe4UZYvleDvQ9K6TfcYer0YwW44WlWsFHpw9Ffh+bXGuXdsVi1qwLrD9bg6NXlePz2Pkwf&#10;7ETveBpG9xVg3ZFyTJ2pw/qT5Vh9IBeD29LRPZ5D6VOJ7rECfr4cdAwWIDbNjazP7+VjBFtHHdg7&#10;6zLgTChn7JUsJvtyeVOSxVBf7zrbi0tPJvjeVKgCjBk8ZvCLNkVauWSlHCybzEDTcDT9UR6WrktD&#10;eVMI0oucoSmwZsBk4saDabzx7nHsPtyLniENBtZmoH9tHkY312HT3qV8fBg37x/C6EQvfMMdacYT&#10;CEoX6n2SU5A+dbo5cpvCFB/kEWdBgFso7K4wfDyNLRnflxLGmyQixteHgJcFZ6WLUyWDkvQJEiQy&#10;MOalcVR0v0io4EwPBLH5yGMijaLpFQh8JRgSXUhODA6pnI13Qkg6vWE6X8vfEZjEzJAlZtlLkUoR&#10;BSQgBkJCJXV+fTAK6kMxsqoCT18/jb/+24cEq4ziErQE8VdfCfil/cfg/3sf8G3Wfw7+eU7U/A66&#10;MPA0oBmSVRlm1910kTm6YQR+iKyzbwl7WYRKYX2CXvrzKXHsCWjZoSQ4gSdA48K0r8LYdDeWU2sn&#10;0tB4RlrCVro/GWCmdjowslpA4M8nQ4dg+ZYCLNtKbbs1C5tOdeD6exsxc6dZ6ftPK/TGq8/G8dbn&#10;65RFnFwCdBHBVF3cSpnSG43IdDdY2GrDwd0AAbyIoqFN7efDJdAcaw8X4vz7Dcw+PMnRRghJM0d4&#10;uh2aydy9a5LoJ8qwen8ZqgciUNjmi0UtXtgyVYo91M6TM5XYdr6F8sgfnuELUdblhZX7NZg8VonS&#10;ligE0fxJCyPrZRYFIrckGAkZXvAnaVjyu+mb/CszmBZBbcxzkIP9l/oUsx0QYYnJwy0482gtg92P&#10;GVALIckkCpnfmmWD/vWZSjHb0FQJ1h+gvv1wE269sxnbT7Sja2Uylq7KQBeDZmJLA85fX4cdh9ow&#10;vLmIv7MBW06301dR+x9pwpbjHdhwoJXZoh+33jiD/LpUmPswmyvrqVrDNsQYjhGmvMbMnDECfhvq&#10;fpFAzmR0matLGSQrNEggKIZYpJEZZRGvMwNCeoVcomXKoy38U10Qmk1jS60fnueJEALZh+fFj/LH&#10;P8kdAclulEAeZH0JAEf4J7giINFNaV7EmD+DITjJTckWASkuDABvxC4i+Hl+4pgVapricPbYOH75&#10;6UMCV2p3ZoE/y/zS/nPm/0/BP8del+DXho1UbfJDOlPny6oMUrM/C/7nA1sBFrOjtwS8sHxQPN16&#10;ZhDUKV5kVg+oM9xoBhMxMt2OnEY15ZEeTB21YSbrW9rNJ/jnw4N/o3V5AfZfHlIuXM/6NHRNpmL3&#10;jSW48HQMeU1+0Lf6MQqqAvHk40m8/HQ1wskwWob/j1KvE5xkiTiax+xGX0Rn2TMQF8CdskJGgx0o&#10;QWzJ7kPbsnDlgyas2ptLVnVHcXsg+jZkYmRHNlk7mRmmELsuN2LzqTo+F0xNbgI/f1NEkLUaB5Kx&#10;ZnctGrqS4KJaSDNrh8VTCZg6lY+pA3XMNLJOP4PeTR/2rnqwd1+gzAhz9zWCinIuTWatZTkiNNEC&#10;GTVOOHhlGfLLY+Dso49Nh5bg/KPtSu1TULwl6gbDsf1yLa48WYWD1ztw/OFS7LsyiPyaMGzY34SX&#10;P92OB5/uxqFLwxjbXorhLfwOJIuNB0qw//xirNxUiJUkkJ1nu3Di9iq2tTh0fTlmrvXz/C7G7rM9&#10;GNtaRbmngkOIvmJ2nUhGrrGzI7juNLii8YOyZIUOB/ikOClNTK+LEhjWyqCWML9zNI0yg0MMsgfZ&#10;XnqIwvP5PTIJcAX8NKg0t9IDFMigCKD2901yVpg+SJbCYUCEkyQiMn0RksKA0bjRNzFgklQMAlel&#10;bEa8gpqyL5aeK78qDBsn2/DOo7OU91KjPyt3XvThvwD1fxv8BtTixkzbjtT4Ur4s/frKVEUBPhlN&#10;mN8+cBb4ovNtqO3DknyRtiiOrOtOSUNtmeWJip5Upu0CHpOpN2Vhqp/AwEoLC63+FZbu85QpiRsI&#10;gM0nl2B0ZzVy6vyQUuFBX5BDubMey2jULN3mwJDvk0Gbp59tx5GLwwS9DuwINP9QWwRFWcGXTBSS&#10;bo74Ijuln96fBtY9Sh+ugQsph35MgxqLS28vxf5bLShoCkB4Ck1bjCGcfHVolLXhHmSGiDQbLKZs&#10;GN1WA0cC04JyxcnHmCbUHJ4RulDRpIaR+YKpU5PK3DFO6XPh8TKMTlbByV0XFnYMalstmmk9hKcS&#10;QGRKH0rDrqWLsGJdGfW7Cu78HVW9SZQoxQiNc0BTby7W7+5GXnU4fYUM+lihbqUa/WN5OHt3FR7/&#10;YZrZbw3KW+KY6fSYBaroEXbgtZ8fxoELy9A7morhDTnYQql2+vZyXHh5FNMnGjE1U40D5/px4+Eu&#10;3Hx4AKdvrcWRG/04fGMxZq50Y9vRanqLOIRKWUKspdJnL12ZUrwmTC5NMoAEgH86gUgAKwaXMkfq&#10;eAKz6JX4swSFZAhfBsBsF6nU6aie9+p4EvyeDAQ+z/eEZrsjlGY4PNcLYQyuEAZLBH+OzPVGWKYK&#10;0Xl+UGd6IzRVxUzgrsgjMcsRDJbUvACMjlXjpTt7Z3t3vvzVLJC/pMz58gWoCXTZ4foHpM8L4M++&#10;7j8Bv1u8rMpAxpdZPbIsCSXPN6xvTa1P4PsT+JQ7dmR9CQAvNX1BgDUsZNeURFdUygbM3amI4pf1&#10;jLKEudtcpehMdlr3IdM0DmVix9nlWMq0nlrjpQAqr8UPZUsDMX2hFXvJVME0hY4+C5VlvbPLgzB5&#10;oB45ZAALJwLNShf6hj/FQuN/hq2HkVLG7MtUHJpohYgMW2YEE2rvhdA3+yck5nnjxMM+HL7fxVRr&#10;BitXLTgya8ha+h7U2o4ErLnTXAbkfARSe/oTuDL/N5a6VdbOTK/24eeKQd3yFBS1hyMm3wXVfdE4&#10;eKcFr386jebedJjZz+F3+wlimerzG8LhT6ngQv+j8qEkoOFXBesppdReEeaoaY+HX7glTCzmw9Fj&#10;odIz1NCfgGU7U9A/lQYvvj45S4Vrb63CB38+iO2ULk4BC5GYG4KJHUtx8cEknnxyHFdu7sXu3eOY&#10;2tSL/YcGcPHWBtx8NImrr43h0JUezFzox71Hx3DjpcPYf2ocR66M4NTtlbhwbxTHr/ViYk8FEmiq&#10;XXneXCldpHjNhZ9bVmFzZRYQuaMiwP0J7JAcypVUWZDYivepy4t8FHkkA1wBGa7Pu0kdEULgSy2P&#10;ZAABf3AWQV7gidgSf2gqg5VjFM9pbLEvNGVB1Pc+iBR5U+iHSF4nNb93KCVsWDbfK56uOhYbJrtw&#10;69o0Pv/0AQE6W6osW7krOv9rQAvoBfzPAa8cvwH7d9vXo75fA19GeAX8cU48CWR86jDRhsrSJMo0&#10;RQJfanjI+Pa+wvqzwJe+fStPamyysStNa369TP5IgzrdkwZTizJHh4DVhbnLPMqOYKze14HVe9vQ&#10;sSof5YtjkFThgvw2P4zO5GP96Qoc58Wp7omHNSVEYCx1YII9mZQplyxs46ENc8f5MLCcAyf+Ta8w&#10;eg9fQ0Xfm9rOh5O39LCYMgBlgwgLWDgugCcN3tbTVbj8zkqlgE7b5J9gT9B5h5rB2k0LRrY/gVeo&#10;JVKp2dN5QZIX+SOWJz8ux4vmOAIFsl7OqhwMbS1H51g6WlakIb8pCC0031deX4Ubr00jYxEvrHSx&#10;9iUjihdNx+ifYG1jAFtbQ9jZ6zAQFkIVaAaPICNoyHx+IbbQpPujpDEM6RUqdKyNw8F7bThxbzmS&#10;meZjKQ12nGzAibtL8OBnO/i3FqG6PQ8rVzVh844evPTGAbz97Counz+AM0cP4Nr5MwTIGbz84Die&#10;fHSCQbkfVx+P4+jlAXqC7bhz7yJuvHwcB84OMisMYvOeDhw+14vdZ1qRUKSCTTAzvdqcpCcjvCJz&#10;pKOD+p+s70+QB6TPljSIpIkkeCMKvBRWl14ikUKBWWR9yhw1zWpQtivfR3PL94UyaBJ4zdX5XgjJ&#10;dnseDN6Illl8FcFsIcrPagZKJKVSVL4KiaX+iGdL4Gs6lubj9vXd+PXP7+Orv8pKa38ieAXcX7LN&#10;Mv3fs/2f8SUZXZrU8n8X9C/aN+AX9p8F/iz4qfNl0dkXRveF5HlRyuDgZ6F0aYrOF/BLL48VzbFj&#10;oClisgmYmkhEZXjDyl3KDAxhbkf5Ya+NrLpwyoVqyplSZoVkpFR5I7LYHFltzuibzsTmcw2YONKA&#10;PReH0LBMg3zZRXsR06esEhBmzgygD1t3Ldj4zKVhElMrPTYLYGxPU+luqKyPacigsHfXhwsDwjPU&#10;Aq7+RpQ/uuhdm4Lr76/G4okMBMTRqLsbwcZNB25B+kgp9EduJRmdFzMwzgwpRV6IZrqX6ZRxvChF&#10;zcGo6QvG+K4yFNSGIzbDQ6nhKW2OwdrdTXjjs5Nk0WZU90qtfQ36x+sQmeQNS1sd6C38VxgZ/wQ2&#10;zHpulIceJA0nykpZ9c3JywoZ5T4Y312GIy/34Nyby3Hj3S1oHUxDdmUADWs3RnaV4Pzjfhy/M4G2&#10;JZUYHa/G9t09OHpqAy6c34PrF4/h8pljNIKHcfvKJTyWDSUeXccrT0/g7U+P4OT1QWzaSx9xe5pB&#10;MIMCXpuRLUVYs7mR5jwI/auKFbIS1peKTgG+s2QBEo3U84jplQEwd54z6doMJMv7pzEQBPSUM7I4&#10;bQglW2Sxt1LWIDuxSFeo9AxJwIRRBgm4JWgC0tn4XjHDEhQSCBIUEkxxzAjxNLcxPPdxPLcplUHE&#10;UTiGVlbg8SvH8effPyNY/0DgCsAF9HL7BvwvAuAF878A+d++/Dc2CZh/EPyzi84S9JE8Ec/BL+vx&#10;SAGbE5ujP8EvwGcAyFEGs1xDZEUFRi61vqyMZk0AKhtKuxrB0GYOYnmChndWoG4oCdl1gdToJlAX&#10;GKFjQxwmTlVg+7UObD2/BCl1nqhfGY2eySTktlAfpttAxQtjo6KudlnA3zlPKW5zCZDqzfmwcJir&#10;SBhLFy0C3VDpW7f10IUrNbJ/HGVQkjUCaM7KO6Jw+tEK7LlWg70Xm2giI2DmNAfhyU6IzHJGQJIZ&#10;/DRGiMi2QWlnmDKqLBNQetcUYfnUIiyZSEXz8lhKK0sYWf8E7v4G8AmX7UdtMHNpDDff2saskIGK&#10;rlis2tmEmaurlamafiQRazdDWDPz2dFHWFP2yYrPcxfMoR/RhSflmprmbu3OWjz6fBte/mQXth7r&#10;oiEvxOD2VizbWoeT9/tw/ek6gn4YE+t6MbWlGZu2NmH39vW4cPwMLp8+hJuXTuDs0Rll3f07V6/j&#10;8oUTeOXRRVy/exh7GESHznTg3LX1iEmVWitnrOHfW7K6AEGJjlDFmSs9N35prkrXpTP1v8geBwa/&#10;ByWqdHkK8IMyZStRdzI9vQ+vZxhZWo7h+Z4EvVRwSnGclDrbK/33Io1evCaIP0uQSGaIKqbUKfJG&#10;KrNqkmxOXUZJVB7AbMBsW+aDpKpAZNWEorIxDodnxvDbL2Tpkd8pgJ0FvrSv2IT9v2kvNP9sILxo&#10;f/k6E0hTAkFA/++CX+boRhH4EgBfM/8s+B0CKXn8yPpkMClnELPrqKy05gZZftCF8kEWprLiBZfN&#10;I2yopyMIrq7VucraOcXtUQjPtkJ+hw+2X+jC+mONGNlXif23h7B6fyNSK72xqF2t9OI4+xnB2ccE&#10;po5zCSBtZhpdBFGDegQzmxD4xjZzFeZuWpaK9Boxy678/UGIynFEWXcwWTMdzQMaavsF0PAizNxe&#10;hv13anHiQQXOPxympPGBb6yR8rfSKl1R0EoZ0hOIuhWhWLYrEetO5WPydAkmTpRhaHcuqgdDkUpv&#10;Yuk0Hw4eklVsKLd0Udaswd139mFgfQUZOwhJxR7oGMvEnsuDmDzag4rFsqeAOwJjLOBMubVw4RyY&#10;WdAbEVRZZdS6CW409BE4e38Ub//uGO4/24/NJwh8gr93fSulzwpceXUNTp9fj+2yod5EN1atL8K2&#10;He04sHsKx/cfwrWzZ3H6yAHs3b4Jty6excs3buLN197A+++9h6dP7+Hy9Y04eWEFVq5tVEbR4/Pc&#10;sGa6BZriINiEUPNL3T5ZX3p+HNX8nJFk/QQ7+DA4fJKk2ZO5ZVCK7E7DK2vwx5UFKOZ2tmvUUTG8&#10;6gIBPJmdEiiSIJdsID4ggmAPyeV7yv2+Hr1Nrafka1Qrj8WUUgUUuSN6kQpp9SHMqlGYmGjCO0+u&#10;4Mu/iNwRVv+K/6j1n9//oQB4Af7ZAPj7LCDta0lEo/wVs8JXSjD8AV9+Kev3/P4F8xPwz5lfqeCU&#10;Hh5KHjsaXQfR/C/kjsqEwWDFDGBBU0tQSi2PK4HvbYkAmse0Kj+0rkpDckkA3BkckVm2qBgIwd4b&#10;w9hyup8yqBG7ry3HzM3VyK2KhKsXf48tmdxWF36BDjCXjR/oG1RhRtTgHpQsVjCy+3/pH6j5g3VR&#10;2OaPsUOF2EkD17MxDe0TMRjeS9CeKMLxRxVYtaOEsusnyt5YOy8swfknK3D4QSEefEo9fKMPNTTY&#10;7mH0KgyyAAa5H1nPn0yYWuWGltVxGNqbgc3XK3DqrWW49GwVDry0FAXNEcxsZvQeDHRXK/hGOuDE&#10;jSlsOzyABKZ96enJqQpC+1gKRvZWYef5AfRvKKIR9lLmB3sEOTF7eSK/OZaZIh4JWcE0vClYc6gY&#10;ey91YnJ/O1btrcHgjk4sWdeJI7eW4+rDbTh8dAK7toxj/ZohrJnowva9jZg5ugwXT5/B3StXcevq&#10;BezfvY0SaB9evXsbH77zAZ698z4B9B5efXAHFy7uxt2XzuLOy9ewZfcaFNYmKyOt7vRTUqwmbC9l&#10;DV6JIlmkB8dJGcH1VGr8ncn8/G5k8BfgjqEuD+b3DeH9cNH0vD4C/tBcmlWaYnkuQgasisjoBHgy&#10;v7ussS+lzDIHN7k2GKm1ocoxqS5YKW9IrPRTFhYYGF2Em9d34g+/eY9AFmYW0H9FeAuoheG/C/oX&#10;7e+l0GwQCPAlA3wTBMpzSiZhQDAA/vq33zMr/BY/kg0mpHvTWS0VnLMDW7J+o32AhTLxWaSOML7s&#10;pmhN8MvuKrLYrLLasqu+srmco68VDa8LqpckkQn9sZBaXN/yp0imuRrjhR3d14B1M204SMafuTuC&#10;kc1tMDSdB129OdAznANngsvakUbZYQ61vQl/hxfUNFyWzgRylBlymgOQ161Cz1Q0hg5osPt2Ezac&#10;qEX1UBjGDuZh141CnH23AAcvtcOTmcpHbYy1++opIVZiz81CSoxJHLsyiu0natCzOhWOzgbwcDCG&#10;o/1C5b6zpz5c/QwZvCpUj4Zg+EAxjj0cw/WPp3D9Z5PYeLoDSWXhJAInOPrZYdn6duw9vQ6pxWHw&#10;jXeFpsAfizrC0DCajeVbazF9pgcrd5bx51i0runEov5WNIzkMkMlIq0sAks35GHf9WYs25iHwkY/&#10;epNMDG/pQs+KFhy80oebr+7E+KperBnpw44t63DgwFZsme7B/mMduHnrGB6+9BJef+VlXCPr37xy&#10;HtcvXcTLt+7i7Tee4s03nuDNx0/ws49/ht//liz35y/x7ON30bi4AvbBlKzU+Eo3J5vM1hJmDyuQ&#10;nTYdFCMrskU0vuylK0AP4GPeouvZArJlXR6pv/FTAkC6QCVoNFXByt5aUrUplZhpjSHKOjwyHVG2&#10;FkpvDFfKFuJKfPj87CZzCbJeT64r6js1OHp8FT796CV89TdZcEpA/G2Av7h985hInlnZ8+Kxb4N/&#10;NgN8+7HvPqe0r/5I5pfuTUqeF12cjkr3JtldBrSkSRmDsoE0mV+KyqjtZ3dTNIapsz6Bb6Pofekr&#10;l9od2b/W1ccKUcleqO3NxubTS7GZGrRnTSGWri/H8bsTSCtQY57Wj5VlvWWLHzs3sr/TXHiFGyCx&#10;2J3p2RsWHj9VmLVnPAM9WxJRvdYTS/eosf5sLibO5ePAnT76iSBKjmQcfa0GV39ehFMv9cLDhxfY&#10;byF6RrOUqYCbj5fj/T/sx/ShATT1JuLozaWoa4uFrcFP4GSoAxc7Q7iq+B35OdJoxPq35qB9bRIW&#10;tamZKRLQuS4b6060YA/lSNNIHnxivBCaEouMyjx+znSEZMTS+wQjozoEOa3JWLGtkwFfjB3nFmPl&#10;3iL6mSoU9ZSheU09stoLkNbADLGrApdfGcOyNVLXk0aZmI6OwUysXNWGnUf6cOPeboJ+JSbHl2Pv&#10;9BYcOrAD6yYWY+P2Kly4Oo6zp/fh/KkTOHfyKG5fvUTg32K7g7dff4rXX32ED959D58S/B+8/wzv&#10;v/0mXnntrgJ+J0oghzALZncpTWYGkIEuMbk0rDIxXYAftciXjC4lxmR80fCUMeEFMgfXiwHgqAx2&#10;BWa4K7JHHkuqC0VBT4LC5tHKsiOyTKGHsleWrMWT0RKGrBa1MildJqukN4chvyuKHi8cBcwEayfq&#10;8eDeIfzh18L6Yla/Aflse3Gb/fkF8P898M+C/Ls/fwv0z5vo/x9J6bKbgF+0vmJ0hfWfbx4tBlcY&#10;n8CX+h0rdxNYEvQCftlkwtzZGA6eVjCldFloooUF+nOo0e0pA2LQ1C/D+xswTe1Z0hHL9+lixYZO&#10;bDs2BCsnHZha6sLKcSHsPfThRvPqEWKEQMqcvLpwZUAmo9oP/ZvIpDszse5kOXq3x2HwYAKGD6eg&#10;a3sEDr7UjRVb8tC5KhoX3urCzV9U49itLrh50TvQe9S2J+DouSH0rcnC01/uwcVbmxEV64h1+8v4&#10;uboRE+kIJ2OaZhfqeWY2B9kMT22ONfQk0xfalHIIqdz0Ulvx++oirTSS2px/c7oWkflx8NEk07Tl&#10;I74sH5rCaKSUBSKvLQOjO5ZgZDoNG4+U4MDVXh7rkFMTjcLeCmQtHkBGzzJ0TnZh+lQrhsj8Hava&#10;0bqyFZU03j1DWVi9oQObNzNj7ZjA6uElGB1aim2bJ3CQ7L99TyeOnm3HiZPrsWnDOhw7tB+vPbyP&#10;Rw/u486NG3j13st48NJdvPfWW3j27rs4efIYWjtrUNaYA88oR6W8QZmkHm5JX2cBb43TrMZPdlCK&#10;2MTchpLZRbcL4EX2SFWnAnTpx8/2UMoalNp/vjauIoDMHqysuSlzcKXJciSyJo9sGierq6XUBymB&#10;IJlA5u3KfrppdQEoo9zZtmcJ7t3eh88+ekgFIwtOPQf7Vy9A/Y+2vwf7D7XvgZ+y6EdSvSlly193&#10;bcr+uSJ5/GUPXQaAt/TwSA+MOaxcCX6CXtaCMXUw4NEQ1i5G0DfTgZa+jHiao6hJui0TUNaWgqal&#10;OYhLD8RcnX9FcJQbDpxbi6KWJJg5a8NRZQwnL0NlhQVvNU1Y0ELEZsqu5P5oWJaEdYcbsPJgPlad&#10;LED/VC5Sip2xZIsGfXvVGD2WjG2Xa3DxyTA2HC3F6YeL8ei3gzh2vR8OrjpQ+RohPtENQyPFzD6R&#10;uPh4BI/e3Yv0TC/UdIZj37U21LZp4GRjBBeyvpufMbx9LeDkoY26gRjsvNiBdXsaEZNlj9h0Z2XX&#10;dUeVPYITAxmQjSjoyIVjRCy8U7OgLsyjTItBfr1kilJM7BnEun3MePzcU8frcObBWnSPlCGxLAbF&#10;g8uRNcRzMLAcrcMZ2HJoEY3/EBpWMBstSUXLUAz6RkuwYeMg9u6aIsDHMDWxCvt2bsGe6SlMbenD&#10;niONOHNhLXZs3YA7N6/hjdce4eG9l3Dz6lXcvXGdzP8K3nrjdbz3zts4feo4tu1cj+beSoQleSMs&#10;1RN+cY7wiLFT1uX01TgiUCauM8jFC/hTugbLuMTzUVw/fncBvkx8CcoSOSTTEnkeZB6D9OQwS4i5&#10;DcuXHdZlZpY3MlsikNWqRlJNEFKYDUTipJP9UxrlGIJsgj+RHmBwrAwv3dmH337+mMCX3VLI6vxf&#10;jO1XX83e+wbcP6z7v3oeJN9l+h9q3wf/Xyh7CHyZlqis0y7gf250bXyF+Wdlj+yoKGXLlq6UNy6y&#10;b64RTOxkuRAzmNrpQ89YGya2BkgpDVZWOovPDqGm16em/wl0dH4MRxdzVLWmYNPBxcpKzE7+RvAI&#10;NIU7ge8ZYYjITFu4BeshhGaroD4cG2YaseVcKyUONfp0ItJLPODluxBLp+Kx8WoWps5UYcXuIrz8&#10;yQxal2Rh0+5W/BIncOL6GGWPPoJCaeQ8jZDCC1bU5EOD3a2MzhaU+SGDKXtiTy4GqLPdVGZwk5HZ&#10;AFP4+NlARb+QXO6OtYerqduXIIvMll4YquzG7uavoufxgGNgICVDJNwSEuCZno2gvFzKIB8kFwag&#10;uJkSac8wVtPntK+MxeINGdhxYQjrZ8YRVyx7S6WidNVaFK9YrfS8jGxIwp7znVi2rhctixehc0UG&#10;Fq9NxuiGGrL9WmzbOI51q4awe/sUFnc3ore3Bus3tmDXniEcPjCN44cP4tSxo7h8/jzefvIGHt1/&#10;gDMnTuL+3bt45803qfs/wrP338L9B7fx1nuv49GTOzh3+SBaB8qhink+UZ0trzEZSeVRlDQOUFHH&#10;uyeIHxDdbw+p6JTtRgX4AZkuUBPsYn41VSGILQ1QBr5kkkp8hT+Nri9S60OUnRNlXm9UsQqxZSKN&#10;ApX9dKVqM785Al2DucxKso7+I/ztL79QWFgM7vfBL0dp3we+tBfS55suUWk/DH5p3wO/1O5I0ZqU&#10;LUu/vgJ+GdjymZ2fa+NprDQLd0MaXEOCX/rcDWBmI/vUCutrKRPJY1L8Ud2ThvhcGl7DudCaOxd6&#10;2gvg6mmNgBhbtA0WYGBdHTWzFU2tJXypOf3izZFd74vsWh84+WlTO7spS/5tPtmC7ZfbMDZTgsrB&#10;IL43FTklvlh3PAv77tWgoicU7RMa3HlvH1Yub0FufgimT3RifHsDYpjGg2XZQmaslFwVgzEEeylj&#10;Hn2yCz2D6YgMt8CS4Wis3JGKIDKgu7cJA8Ycjk7m8A60Q3SegwLa/VeHmL1iEBrligV6WjCzc+R5&#10;8IaNXyDswyLgkZgK35wChBQVwCda1gZyQmxuFBb11KBoaTNickJR35+Awa0FmDy0BgW99WRPT+T2&#10;tKJ8bBzqHH9UtHpi97FK7NjTg6bWAnQxc/Svz8LQZB5Wr+7FxOrl2DQ5iq2bGAgMho0bRrByRQ/q&#10;agqwZWod+hf3ICstBbt3bMNH77+HD999nzLiLp689hjvPH0TTx6/jvv37uHjDz/GL37+C9y+dQMv&#10;vXQNYxNL4R1rpUxgkemKV14+gyv3zyGUmdcnldkg0wMh6W7KIJXssi49O5IBIgp9FMaX/nzp1oym&#10;R4om+ydWB/G+j9LTI6CPLJapjUF8XBal9ab0CUFkgTfcSHZSCTszs4Kf9za+/KsY3OcAVlj8P7p9&#10;H/w/3P5z4M+Cn7JHwC4lywJ+R0oeCQQHf8tZ8MskFTGD0stD1pedFM0cDGFgrk2zqg1TCx1Y29L0&#10;Ug6lZUUiLTcSegbzMH8ega+zAC5uFghLcEVIki3611ailIZQJqaEJroqhWN5TV5oWhGHcLKHU4Au&#10;wZKEzecaMXW+CetP1qN5NA7rj9cQPI0YoPTZeaOGUqICcbm2yhZFl55uwYETkwSwPs2xk7LFTzaz&#10;TwhNb6TKCmnUqU3D4fQZtbh2fyv6V+Yip9CdciwSIzvykFLoQXNuAFsHczg52MM30AGaPFd0jaVh&#10;+9HFyC+L4vczwXwdmSDvAEuVJ8EfAPvQCDI/v0tmAcIKCxFCiRWS4YMEmuCo8hIkd/eT5VLQvSoN&#10;y6boA3YvRf26tYitTKQejkDNymHElUZBk2+NDdPFOHa+Fe0dBaivL8SylZUYnSrA2FQNVq1Ziu1b&#10;xrFj2zrs3L4BB/Zuw+GDO3nciisXTxP0W9HX24UDe3bi1rWrBPxTZoAnlD1P8PGzD5QA+ODZM/zx&#10;j3/CJ598hmvXruHixbNYMzlEGRkOVawNHEIM0TlUh2OX90GzKBD+KXYIyVLBN8lJKVOWUoTZAjYC&#10;nkEgoBczLJJH7gdlyyJU0h0qG0u4KU1doEJKVQCSG4KUzeYS6Yf8I22wiOdzx7Y+vP30Cv72Z1l6&#10;REA5C/7Z9h/dvg3w/6j9F8AvzP+iZl82LHCi2XUU8FPq2HlR9lAaWEvvjpMx2c8QhuY60KWxNbNY&#10;CC+VE1ydrWFhoQdLSyMYGeiT8bWhvWABrCmLwjVSqeeIomY1esZKaCDJygnOBL4zsmr80DYag/Lu&#10;YLiG6UOdbU/9W47dNK172AqbghGebo2NJxqx/XQvps914fQbI+hdlYfAGBtkVQXj8O3VOHl3M+IS&#10;HBAVZausWVNYGwE1P3uMsyU1vgqtKyIxvCkLVc1RyKBWrW4OQ0NfHPoncpAi3XPUwC7U844OdtT9&#10;9gwIFRaPZqK+IxFOLqbQ4ndZoKsHIzs7Zj4P+qAA2BH8LnFJ8MzIZ1ovhEYqFheFIaGlFhGV5Ujt&#10;7kNiZSq615RjYPsSlI8sQ/HqrVi0rJOv82V2aEBqrQYx+Y5YuaECZ663Y/WaapQUMVgGWih7yrBm&#10;eyWGxtoxNrIEmzaOYnrbeuzbvQUnju6nzDmFq5fO4sqF07h26Rx/Pk3wX8Ybj17B41ce4Onjx7z/&#10;Gj754EP8/LOf4/Off46fs8nx97+XSSF/w64Dm5GQG4TJvaOo61kENYM3ikCPX+SPsBxvpVdHWeWB&#10;skckjxSuCfMnVATzOwcoGUDabAC48PFAyiA/BoYKcWX+SK7yZ6B7I7kmRFkEuLkpEw/vHsHvvnhK&#10;jMo8XOnLl9sLafOf3X4I6D/U/nPgfw1+ZSEqZTTXEvaUOw6+PPqYwYFSwJ7gt3Y3pbE1UTS9vpku&#10;dA3mw45MGRLsDS93B1hZMBMY6EJbawF05rFpaVH2zEdAtD0Sqfmy6PjbV+YpBWQBMfZIyPNBSpkn&#10;qvsilLLixGInBCYbomllHLaeb8Heuz1YuWURPNwWwifcFOuONhKoxVg6nonxfTVKMZpPmCWCKJu2&#10;HluMMw8nsSg7GGH8jIuqIlBSH4VID3NEWZsgK1mF9sEEypgUFDX48nfOQwZZq3UFHxvNQJDaGpHx&#10;bohO9Ya7lw1cPSyQVuyNrhVJKKqMgjl9i4mBIfQN9WBobQdTF08F/LYhajhEa+CRxgCqXYTcUjJc&#10;dQoSOjsRXVOGtM4eGr1FyGyjBBpchayBCWSPbEUl9X5iXRISy+ORWRuLhBJ+lv4qzJxdjKNnutHW&#10;UoDBZe1YN9mDial6rF23GKtH+rFh3QrM7N+OQ9T5+/dswdFDu3D21CElAK5fOY+X79zEiSOHcPfm&#10;Vbz31lM8evAArz18BZ88+xCv3r/PALlIOXRb6f68d+cu3nz9Ddy5fROTm4fx7JO3cODUHhKgGRav&#10;bsHPfvkB7j6+gfjiMHgm2CgT06VPX03gSwCI3o8ukRUXfJnpghXtn1KjRjzZXZoUtkUV+SCRzJ9W&#10;TblDQy2y9P7NGbL9x8SnBJ/o9FnB84/ffgjoP9T+K+An8O3I+krXJnWygw+Z39eaAcDHVOawJOMb&#10;WenBwEQHC/UXwN7eAuGhfnB3sYGlqR4Bogf9hVqUOVowpDY24Gs8/C2QXKpSVl+rH6APKPSkLrah&#10;XPFGWoUfijoD0bEmDo3LExCRbYv8Fm+M7S/Gjis0uUdrERXvChdbI0RoHKn/ezA2XYXOsQQUdQUx&#10;XXshXqbDqa0YFIU4dW8tmkvSEGKhj5y8QFQ3JCDKlZ/RzBhZcW7oWJ7MDBOH7tUaBIeZIpyfo5LZ&#10;poXs7+NPs+9ugagUD0QlecDN2xLJBV7oGk5CTXMabG2ZFZkRrGzMKfWsYeLkAStvgj9YDSeC3z0l&#10;mxe+BAU1yTSzpUjo6GGar0FqVzeSm6uR3NqE3OXr2MaRu2I9isemkN/Xiuj8YKRXhCK5glmgtQQr&#10;1zfizr0RjI83YflQJ5YspbntKUVnezmqyvPQ3VmvaP4TR/cS+Dtx6gTZ/8JJnDl5hAb3CF66eY3G&#10;d3bj6EcPX8bVi+dx+/o1BsLbeOv1x7PZgD7g159/gXu37mBm7348e/sd/PWvv8fMob3QZKlhH2CE&#10;mo4yPPvoGe69chuZDFAZ+RW5I8ZXmhSsSXeoDIgJ48ugmOh/AX14tgrRxb6zTE/dL4vTykh/dJwT&#10;/94YsSbraspo6yzwZ9s/wvizNzHBs0b4+Tv/7udvwP+i5+eHAK+URD9vs4Y3aHZuri2Z3poSx9aT&#10;91UW1PgmMKXMMTLXxUIjLRgZasHDlXow0AsuDpawMjcg+A1hZWYIEyMdmBovZBYwgBvZMznfGzkN&#10;PmgdyUFGZSh1vhmCNS6QzeNymgJQtSwcvZMa5DTL0ucqtIwmYf2xKmw514SsSn+Yms6HO0GZSP04&#10;dbQdW0+3Y9OpZlT1yQ7loSispLSJcUDDQAz2XxlCR20WQqwWIi3TD9WVcYh1skCEmSmyot3I/Bo0&#10;LIkg+JOQIMvsBRmipDUQubVBcHJnlnOg8SPoo1NFArkikRezjZmhoSMdpiZGMDbhOTAxhoGZOUyd&#10;nAl+P9gFhsExKg4eSRkIKSxgyi9EQmM9Ytp6Ed/QitTOPqQ0NSK9rQ1Zg+uQs2wcBQyA7JUbUDQ8&#10;zPOgYcbzJvvzu7SUIbMwCft392Lb1mVobCpFcXEaGuqKMbFmGWXPYpQWZ6Gnk/JvywQDYJ/C+hfP&#10;HcPxI/tx5MAuHN4/rRxPHp1R2P/86eOKHDp78hgunDlNGfSa4gMev/Iqvvjsc7zDoDh75jh+9csv&#10;8DvKoEOn9qK2u5Sy1BPppTFIKYmCH32MukC6Mn0V5peqTOnrF/ZXBr2YQaWkQU2ZKBpfJqrE0PSm&#10;1AcjszGCnsYPwfE2GF/djN/96h0CUorJ/udvgnMF689v34Bfbv8Y+IXtv2kEv0gcWY7EhSxo7WYK&#10;axfqe3tecAttgn4+Jc0CgkCXTG8LP29XONiaE/iGsCTozYz0YW6kCwtjPdjbmsHJ2VhZfjunIZBG&#10;NgMlHQkITpRFbK0Qk+OF3IZgVCwJR/vaeDJ/AjLrvFDVH4OeDemYOFKNvslFzDiUGKY/QaCaur7a&#10;C31T2RiZrsTYZDUSkuzR3JeJivZEBFP3V/ZGY9OJbvR1FkLtZApNmhdKCsKgcbFEvI0FcqLd0TGY&#10;hPLmQLQui0VBnS88/bXIaipULUmCh58ttb4VHBwsGBT2iKfuza0OpEzj5+vPgYHhQsyZOwfzRcoZ&#10;mcLYzh5Wnj7MlCGwj4iGW2IqPHOKEbioAuqaVkQ0L0FsYyfSugaQ1NKKlPYuZAyMU/aMIW/ZKLKE&#10;/YcnkFFbhBgyZ25jFPIbq6COi0FBXgy6uqpRVVOA3sUNaGurRGtzOdYxAGqripCaFIWBpR2UPVuV&#10;LHD4wHYC/CQZfy/2TE/i0L5tOHfqMM4xG1w4fYzPncHVC2cI+IdKv/8H776reIBf/+JXePbu+1g5&#10;thwDK/tw98E9/OFPf8IXv/4cl26eVmqA/GXZkVyROV5KL4+wv5QqK7X5Jf7KyG5IrhsimIVjy/1p&#10;eFWIpRSKLfdFWIELNHxNZKoHKuoS8P57twhGYfxvkPsNaP/nb/8e+P8jqaPU+XwrAH4kvTm2HgS9&#10;qzFsCCALWzI52V7fYB70dOfA3EQPjnbmcLKzUEBvYULAG+vDjM2UWtjcWBfWFkawtDZAaIyzMvGj&#10;aiABtQOZUEtZLI1TSKIjUkp9UcfHW8bi0Lc1lSwegfzmIOrxbIwfqMTodAXyqiNh6jAf9h56iEhy&#10;QAll0/C2EuSXByEy2AZJ8U4YnKhBabsGYRpbFFQEYfXOBqxcXokIZqxoGqvcVB9o7M2RaGeFglgv&#10;dA+lobQ2EBVkpDoGi4efHtSpVugYS0NSth+D1gq21jbKZm0+JIG0Qn+0Lo/H0rFCmNM3/PinP8Xc&#10;BTT5BpR/NrawcveEfXAIHAl+l4RkuGcUwK+wCuGVLYhu6ERYRT3im6n5O5cgpasPGUtGkdm3Eln9&#10;Q0og5C2bIDPWIIoyobhVgwJ6hqT0VMTGBSEvPxHFi9JRWJSC+oZipKQyY3XVKJo/PTUG9TWLsG58&#10;OdauHmSmmGLbiJl9W3CQbS/vnzs1g9PHD+LaxTO4fvkcHt2/p4z+CvP/6vPP2X5B8P+STPwbnDhz&#10;BJpcNbIpb5q7K7CCGeaLLz7DZ7/6FH2rO6DOkS5OYXUpXlMp0xlfyJxosrrU8shistFlvtDUhdAD&#10;SOVmKLLI+oExdoiMdsGJ45vx1Ze/VkD55X8f7//B7fvg/+EA+Bb4pbzBysUYVk5kcnsDmFsR0OYL&#10;YWykrWh5extTpdlQzhgv1IYpja0VpY45GVG27LexNoaTI6WDLaUSvYEUtRV3hqN5RTaicjyUmVQR&#10;aS5KzX9+QxD61hdgycZ0LN+Zg6LWMKRWeGNwWxEmDteiid5AneSuTDGMSnamBndAEk90xyClU7w3&#10;whxNUVgagtEtLShtjkdUqiM0UQ7oG87H8mWl0IQ7IibDDWkxLki0MYPG2hL5cT5YPJaNajJsTpYX&#10;2T8ZvhFmyiyx3PJQxCf6UdIYQHehLhbM18G8BT9RKkvrO2OxbG0xbJ0t8S8/noO583WhY2ACYxs7&#10;WLp60h+FwC4sCo6xiXBPy4JPfjlCSusRVd2MsEoe69uR1LkMyZ3LkdZN4C4l8NnSlg7z/giNcDM0&#10;hcEoaUlDar6GGS0aZVW5aKXGLy3LQENTCToJ+rb2Sh6rKR36sHJFFzNBGX1AlZINNk6MYMPaYUqb&#10;gzh8cAd2TW/AtStncPbsUTx65R6evvEaze0t3L97h+b3AX720Uf46P1n+OXPP8fvfvtbvPLoIfLK&#10;kuCvsVMWlQqm5ylvKcTKySE0D1QhJMNVWZ0hPM+bkme2VDmmzF8BeSxNb2p9OFLqpEozhIwfgFAG&#10;SwylXCylUlikM4O0A7/5Qup1iDUC/38p9v9B8H+b9aWO6EeWjkawoLY3tdSDbLxsQoljaWYAV0cr&#10;NmtqegaFkR5szY1hbWbC+2R9Sh0bZgF7MqyNvRnMLfmcswm1YiDNZY6y325wkhXiZWe+WHsaXU/U&#10;UWbkVIehd002hrYXIoUnMjbPCROH6jCyo4pGMwA+odbwJzAzigLgG26BoDgb5JaEIcrdGnH+DljU&#10;GI3hyTrk0kdExtkhmgHXQwANL69CRjJZimYsOdwJyZQ8CZYWyA5xx5KBPDS3pCAtwQ3d/dkIkwVa&#10;A0xhYKoNXS1taOlqYZ72PGhp6WDu3AXQ0ZuHyoYorNlaAyeVDf7lX+cwKLSxQHchDC2sYeboBmsv&#10;f9gEqeEQFQ/XpDR45y5CYEk1QisaEFnXjpjGHsS3DUDTOTQbAL2DSOke4H0+1t6HtJYmZkINkih1&#10;kjNj0d5Vi7KKHFRX56O6tgD9y9qwnGBf2tesgH/9+kEc2D+F8VVLMbl+CLt2rMPRGen52ayY4BPH&#10;9uDOzfO4d/caLl44jYcPX8Jbbz7Bm6+/jrfffErwP8RHz57h5z/7FJ9+/Ak+/eQT/O1vX2Ivf4cq&#10;3A6qBAcEpHkoa/LIjC73OFt4amTNfndl/X6ZzC41/bKvbgpBH1cRSC/gTS/goZQ2SCFcXGkQogh8&#10;/0g7DPTV4IvPZYU1ARoPvMkg1v8fcueHbi8k0OzvfzHSO9tm1/j5dhDIaPLsZPYfmZLtjcz0YGyq&#10;C1s7M6g8HBS2F3ljRtBbUN5Y0/TZmFHa8Cha34EyyJnBYedgBjPKHT1KhgXG8xCfG4CaJSmIznVF&#10;aokH/CIslXm3BbKseG00DKznoZCpsYtsrE52R1lbNA5dG0b7ilxKFg94BxL4+UHKYlCqUGOklQYg&#10;RuOKYAZoOuVMRnUwmpZmKBkhggY9zsIQRRGeaCtPRmFxABKLvJAQYEfgU/9bmSPByhSpfs7I5Gti&#10;aaBz48hK9BK+DDITBvt8gl2APU9bCwsYAPMX8Kg1HwWlkWjrzYaZpT5+8tMFfE5LeU7XiMHv6ARL&#10;lRcs/IJhFx4D59hkeKXlIbCwguxfC3V5EyJr2hDT1IO4liXQtPUjmYDXtC5GXNNSxNZ1I6m6CrHZ&#10;8fAOcUNOQQpGRpegsbGUej8fS/tbMDDYjvG1yzAxsRxbtq7Cxk0rsY4/b986jqnJEUytX4mTx/fg&#10;2JFdOEIAj68awIG9W6j/Z/AKNfxrZPXrVy/jxqVLeO3VR/j4w4/wGYH/+Wc/V8zuzevX8ebTp7j3&#10;8h1UNRXDP95NWWRK2akl1RX+Ge5K5WZQhgohWZ5KzY+syCz9+rL6shhe6fMPzZMaH9lGaDYYgpJd&#10;kJ2vxluvXyO4yLQKE8/eBPxffvlf69z8R27fD6hvZ4HZ9mKW1/fAb2isDTNKHFtKGB9PZzjbW8DE&#10;QIdNl9JGT9H2EgCWDAZbC2MF+PY0iDLyqW+iDW2DudAynA9dMy1Ep/sR9H7K9pvxOW4ws9em8XFF&#10;VXccXAMs4eBtjvLOSFR2JMHZywJpBaHIp86Pz6R2THaFytcUVrZ68CQzJ1JTpjKTuHkaQe1lyZMa&#10;QIMYiuZlWYgQ1me20hDkMWb6SHCjuWUmyaoOQoy3JWL5OTXWZkgxZ4CYmSLC1AgxxiYI0l8IPxr6&#10;UMolCzstypmfKHp+vpYetLQJcgJ/gbY2LG1MYMDvNm++AF+HbQHBL0FCL2RhATM3Fcy9g2AdEgPH&#10;yAS4xtP4UvsHFDAAFtUirLweEdUtiKhpR1RdB6LZ5L66nI8VVyGvrgZFlblwdrVAVFQA9X0Jmtsq&#10;UN1QiKUDLTS8jVhHhp/eOYG16wZRQik0NrYUx47uxEaCX0Z9jx/ZQ+DvxPUrp5UeIBkHOHV0hhr/&#10;Ht596wkzwXXcu31Lqe+X0uZXH76iAP9nZP6ff/YZfvfr3+I3v/4VPv/1pzh0bi9C073gTaMblueH&#10;kGxPBKQzAEhC6jxfRBWJ3KHOz1Mpi1mFZMtEFhJKhT8Sa4OQ1BiCGAZGbLIHP+NmAksmpHwXlPLz&#10;/zrm/+b2HPBflzzL8dsySMAvGYma34TaXVjekVLB0dpc0fICfFPqenlOeZ4Ac7A1g6uLNRyp8c2s&#10;DMmCC+Du4wIPf1doG87DT7X/RVmZTdabrGgLR7Ds5u1pTBMbgrRiX+iYzkVMlp+yu2JSThjlxlzo&#10;GZB59f4Zrt4EKNnHydUEc+f9GBGx3ihrilN6iVxdDREb4oD0Ih+lvr5+cQq8vI0Ra2mEOGaoWHMT&#10;pPo6ILs6ENkVAYh2M0WcpRkSbCwV9o9ni+JrIijZgo0N4cwMFxzGVO5vh3laczGXckfAL6AXkGsR&#10;4HPmamMOPcACXX1+Tj6vw8f1+Bod3udRj/JHBrxs/MNgHxoFh0gGd1IGPNJz4UMJFFRUhdCyegSX&#10;1CNoUR386Ql8M/IJnHREZmRi6XAf1k+OoruzATnZCYrMWUyJ07+8nSw/iu3TE9izfxO2b5/AyMgS&#10;rN+wAjsodfbumSLQd+Pc6RmcpNw5eWw/ztO4Xrl4Cq/cv812h48fwpEDe/Hk0av44L338AlZX9j/&#10;4f0H+NUXv8Rvf/MbfPzRJ3j9tcc4f+4U9jOA1mwdIfi9KXPcaG69yfLU+zkMAGUxWhngEokjKzi4&#10;Qp3vo6zGIHU8MWJ2a4ORUBOIEMrJvqUV+NMfZE3NH7r9rwH+929/z/qK9Pma9b8N/j/T8FLOiIm1&#10;NDWANXW9BQ2gsb6O0pNjTVkhGcHRkcB3tYKlraHS/fnTBf+MKI0aJ88fo27cifAof+TkpaKzuw5N&#10;ndlo7c1Bb38TFtUlIbsqBLZuBrBwXIiCZprhZblkdmcCbg6BpgVjC11FhoTGucCIZnvegrkwtTKA&#10;b5AL3P2YjbyNoIllOq0MQMdwhrIKgYedPmL4eeOsjMn8xkgNckYuL0IKTVekNYPC0hLxttaItbZA&#10;DAMhnMwfzO/oz+9mpasNIyMd/i0DMj0BTt0vXZlaWpRuBL42n9fRZSaQps+f9fg4Aa9Fw6+tR4/A&#10;n+frLYQ2M4mJnSMs3bxg7S3FblHKwJcLZZBnUhb80vIRwGzgEZsEh+AwZFSUoLWvE80ddVi8pAWr&#10;Vi+jfh/FwEAHJjYMo4O6Xwa4Zg5tx8zhHUoArOZr1q5djkOHdmD37knMHNyGMycPKF2covXPnT6E&#10;B/du4u6ta3j1/l3cvXOdPmAae3Zspd5/TGnzBp6994xB8D4++ehj/OZXv8LvfvM7SqDP8fK9lyit&#10;huDiZw7XMAv4apwQnEENT4MbmOmu9OvLTC85St++SJ/ADDcGhszmkpWVZTZWoCKBQtJcUVQRizef&#10;3CDYvlJ6dv53Qf37t++CX9p3Zc9z8IuOl65LYXsTAt6YTC+9Opam+nCipre24XNmC2Biro3AUDJy&#10;VSGS0uOxadsG3Lp7HQcP7cGuPVtw5sxRtsPYumM1GlpK0NBUie6+ahSUJyAuOYqyJAblXWo0LM6n&#10;TyDDL/gxwbQADpQhsSmuCIl2hs5CkRkMrnk/5d80oAewQmCQBbKy/FHUqkbnWBbi453gS5kWSTDH&#10;WZgo4E9ROyO7LgDJSS5keT5O8MdYWTA7WFDymCLM2BjBJsbwMjCAKQE+b948Sh7+LUoZLYJfAK+l&#10;o6s0Bfx6OvwsOpR0bAwAAf8CPqYl4Nfl6wh+LT19aC/Uh76xOfRMraDLbGBk7wRH3wA4+PjATqUi&#10;sHwRn54KNx8Vevo7sOfAFmzZPo6+/lYs6Wujnl+LHdPrKXFWYNlgB3p7GpgRVmLz1jUYWz2AYzSy&#10;V66cxBky/cXzR3DuzIwicx6/cpuAv4CzJw/j6eNXcPfmNQbBbbz39pv44N238faT15X7H3/8AT54&#10;9j59wAP88he/ICv/kcdf4YvPvsDf/vo3vPX26xhZ24fcSg18YmfLmwX4wvpSxBaY6aqM8sryhLKs&#10;YVCWCmpmYKVfv8wPmsoQqHMpdzI8ceDwBEEmC0KJ8eSBx2/a/86b/L1Z2fOi/bDs+Qt+ZCbdlgYL&#10;yfSzffcmRgthS0Z1d7amzKHWZlpuba9BWUURjhw7iBu3r/LItHv6OLbv2Iyt2zbi3PmTOHnqCFlr&#10;H3XqJhq2bqxZt5xGbik6OmvR1FaDyuZU1PckIa8sEbr6WrCiuQ5R+yM82oOM7QWfIBuy8E+hQ2kh&#10;GcHS3ggBansaVAdkpPujvjsZHUM5CPM3RwCDNJxSJsbcDFFkdU2ko7JXV1K0E6IYzLEWZoixMEU0&#10;pU6oqTGCjA3gT+B76BvBSBhd/oaOAF6kjhYBrwPdhXoEve7XTWuhdG8uJOgXQFeCgD9rMSB0DfQZ&#10;GJRD/B0ik7T5mLUDTXSgD/yCvFHXUoVyEkROXgpS0+PQ3duC+qYKjKzqw/TuDdhP9t64aTWGVlLO&#10;bBzB8ZN7se/AVmzavAoT61bgEE3s9O4prF8/gps3z+PGjXM4sG8brlw4jvsvXaXU2ado/UP7dmBi&#10;9UqlrufxK/fx5PFDfPbRh/iU7e03qfM/oOT55EOC/10F/J9+8jO8+/a7+OiDj/HbX/4af/r9n/Dn&#10;fyMYvvwrPvrkbZJSKWUP5Q7BHJ7toyxNGEQJK5lA5urKaG9CRSjNehgSaHA1lUFIrJAVtJ1R35KG&#10;996/9xx4/yfcXmj+b7o9vwH/bFOYX8Av7G9FBrUQ6WNhBBdnS9jZGSEy0h93X7qG93kCT589xYtE&#10;vXnhDMF+BpcuX8TefTuxYXIN2Wsz9uzdgeMnDvEirkMuL3xnZz1Wjy9DV0898vNTkF+cgMT0INg5&#10;msDURAfqiACkZkYhI49GlWwiW/Lr6s2HPplWS3serOwNESFbHEU6wdOGXiLUEdmpfghwMoYfwRxC&#10;CRNhZAi1iREy4n1QVatBtKcNIilHYsxNFZ2vFsanzvdnYHuRqZ10FsKAQNeivlcawS/AF7Dr0Qzr&#10;6esxCCQQ+Bn0aXD15sHJzQ6Fi7KQl58GW3srMj/1v858qLxcUMTH1ZEBqK4txpZta9HeVcPPkY/e&#10;JU0or8xDfWMp2tqrMDk1ig1sayZWoK2jFmOjAzh4cBqbtqzBXgL/3IUjlDVTOHliP8/tMWzbvoH6&#10;fivu3r2CU6dmsGt6Cvt2b8YlPidSZ9eOjTh55ABeffkO7ty4ihtXLuKNx68qwP/NL7/A55/+jKB/&#10;D8/ef5cm9y1F6//yF1/gKc3vH3//B/z+d79Rqj3//G9/xp/++Ad8+rMP0T/aObvBBKVPSKY3gjLJ&#10;8lK/XyBlCwEEe6iy4pqmnKCvCUVkCXU/X5NZEIrr1w8RbDINUQD2f0II/CPg/zP+PxpsrsyKqCMO&#10;AAAAAElFTkSuQmCC"/>
  <p:tag name="ISPRING_PRESENTERDATA_0" val="Tmd1eeG7hW4gVGjhu4sgUGjGsMahbmcgRHVuZyA=|R2nDoW8gdmnDqm4g|ZHVuZ2Jpbmg4NDg4QGdtYWlsLmNvbQ==|aHR0cDovL21hbW5vbnRoYWNoY2F1LmVkdS52bg==|e0IzQzhDQjIyLTc1NTYtNDI1RC1BNjg1LTc5ODM0QkE3QkU1RH0=||SVNQUklOR19QUkVTRU5URVJfUEhPVE9fMA==|MA==|||MDk2NjgyNjA4OQ=="/>
  <p:tag name="ISPRING_PRESENTER_PHOTO_1" val="jpg|/9j/4AAQSkZJRgABAQEAYABgAAD/4StY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xOjEyOjIxIDA3OjIwOjE2AAAGkAMAAgAA&#10;ABQAABEckAQAAgAAABQAABEwkpEAAgAAAAMwMAAAkpIAAgAAAAMwM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ToxMjoyMSAwNjo1NzowNAAyMDIxOjEyOjIxIDA2OjU3&#10;OjA0AAAAAAYBAwADAAAAAQAGAAABGgAFAAAAAQAAEZQBGwAFAAAAAQAAEZwBKAADAAAAAQACAAAC&#10;AQAEAAAAAQAAEaQCAgAEAAAAAQAAGawAAAAAAAAAYAAAAAEAAABgAAAAAf/Y/9sAQwAIBgYHBgUI&#10;BwcHCQkICgwUDQwLCwwZEhMPFB0aHx4dGhwcICQuJyAiLCMcHCg3KSwwMTQ0NB8nOT04MjwuMzQy&#10;/9sAQwEJCQkMCwwYDQ0YMiEcITIyMjIyMjIyMjIyMjIyMjIyMjIyMjIyMjIyMjIyMjIyMjIyMjIy&#10;MjIyMjIyMjIyMjIy/8AAEQgAjACV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9h0fSdPk0uFns4GYjkmMc81f/sXTf+fG3/79ilY5aVCDgtA/&#10;sXTf+fG3/wC/Yo/sXTP+fG3/AO/YosWsPT7Cf2Npv/Pjb/8Afsf4VUvYNC0+IyXUNrEo/vIKUmkr&#10;sungozlyxWpxmpeOfDFuzR2OmR3cg4BWIY/Ouen8Uaren/RNEs4FPQmNT/SvLxOZQp6H1GD4aoRj&#10;z4nTyKxHiK5OWFsuf7sI/wAKPsmvjkPDn3iFeS86V9Gd/wDZ2Vw05R6XviGzwTbWUoHYwL/hWha+&#10;NzbHbqfhy3293jQf4V2YfNoz0bMa3D+Brq9LRnWaT4m8I6rtRYbeGU/wSRqDXTppWlSKGSztmU9w&#10;i17dKpCovdPlsXlTwsuWcR39jaZ/z42//fsUv9i6b/z42/8A37H+FaWOT6vT7B/Yum/8+Nv/AN+x&#10;R/Yum/8APjb/APfsUWQfV4djm/EWnWcN1EI7aJAVOdqAUUzzasVGbSOi0T/kEwfT+taNB6tL4EFR&#10;TTRwRNJK4VFGSTSbsaqLk7I858Q/EnMrWWhx+dN0MvVRXMQ6BqniCf7Rqc8kxJzgn5RXzea5mqac&#10;Yn2GDw9PLaPtavxM3YNF0fSUHnSKWHVY6guvFmh6aCFSFSO7sM18/hcFjMzqfu0z5DNeJ5Tm6dHV&#10;mRN8U7KM4jkTj+6magX4tW5bBc/9+/8A69fUUvD3HzhzNHgPG5nN3Ret/iZpdycStCc/3hj+ta8O&#10;qaBqifcVSf4ozkV4uYcM4/LvecdEd2E4hxOFkvboqXvg6zvlMto6Oeo28NVC01HxF4TmCxyPPbKe&#10;YZAc49qnLc0lCSjM/QMJjsPmtDkn8j0Xw14207xAojDCG6A+aJzg11Nfa0qqqR5kfM4zCTwtV05C&#10;0laHIcv4n/4+4f8AcNFB49d/vGbGif8AIIg+n9a0KD1KXwIrX19Bp9q9zcyKkaDJJNeP694k1Dxf&#10;etaWZeGwVsZXq9ebmOLVCkz6LJMJGU3iKnwxNPTtDsdEtRNdY3YyEzyfrXO+JPiJFaZtrQAt0Ecf&#10;9a+dyPJ6+eY1JfD1PA4gzWrjK/1agzgL3XNX1RyZJzEh/hX/ABqvBpE1y/yxyzOfYtX73gMsweVU&#10;VCmlddSsvyanShzTNy18CazcgGLTJcH+8uP51af4c68q5Omv+lXPOcNGXLzHq8mHhoZV54R1K1/1&#10;+nTr7+WSP0rKFtc2km6GWWJx2rdVMNjYckrNM58Rl9GvH3UbuleNtT0uRRc7pEB++vUV6XpHijTf&#10;EFsEuCjZGNw4I+or8g4y4TeDl9bwi90+cpzrZRiVb4GUNa8MyWsi32nyFGU7lkj/AK10/gzxy13I&#10;NL1bEd0owrngPXiZHmHtFySP0HEqGZYJV4fFE9CBzzS19SfJnL+J/wDj7h/3T/OikePX/iM2NE/5&#10;BMH0/rV2WRYo2dzhVGST2oeiPVoJuEUjxvxXr1x4q1g6faMwsYmwSp+9WvbW9r4c04SyBfN28KR0&#10;96+KzmvLEV1Qh1Z9LmuJWV5aqa3a/Fnl/ijxjdapdPb2kh8vOGk/wrJ0fQbvU7pYbWF5pXPJr9q4&#10;cyqnk2XKUtJNXZ8xkuCtF4ituz1rQ/hdY2Vt9q1qXeyjLRRn7v1raF3o1pFHJplrFGsT7SQozXz+&#10;Z5tUxE7Rdkeyueu/d+FFqw8RX15cXMbrsRUJRgODWdB4j1CcFTMY2D9x19q8T2krGkcLDU1NM8QT&#10;6leTQTRxvHEhLb1HPFZ13YeH9dfyb/Tltp3YhGiGPx4rrwuNqUJKUWZulKnN8nQ4fxR8MbvTUe5s&#10;D9qth1x95a88C3WmXXnWzNHIp5X1r7/B4mjmeGdOp10Zhi6EMZQemp6X4N8bJex/ZLvG7oyN/StH&#10;xJoAIW+smII+ZHXqK/Cs3wFTJs0lSezehnwpjZUarwdV7fkdZ4C8WHVbb7BesBeQjByfvV3NfV0K&#10;iqU1JG2ZYb6viZQ6HLeJ/wDj6h/3T/Oitj5iv/EZs6J/yCIPp/WuR+JHiJ7KzXTLVv8ASLjg47Cs&#10;cRP2dJyPpMmo+2r04vbcw/DOlxabp/2ycfdGRnua4Dxx4nl1C8ayt5DjPzkHoPSvI4Oy/wDtHOfa&#10;TV4w1ObiOu8ZmEMMtlqzO8MeGbjWr5La2jOM5dsfdFeyWP8AZ3hWwe006EG7QfvJCOT9K/SOJcfb&#10;9xA9P2doqihdK1e7vLh/Ltml844k+XoDWxB4KtyWMnyIzZKr3r46K51dk1qn1aVovc27XQrGzjCR&#10;w8Dpk5pX0fTmIBtouuegrVRWxxe2m5XuR/2DZosv2dPKaQYLCuS1XQb7T7r7RBiVtuEPcfhUThpo&#10;dGFxF5Wn1Cy1WbTrASTXKIu7BjYZaQ1keLPBNvrumHV9Kt/KnI3PHjhq9LKMbLDV1fbqbt+ymprY&#10;8Xnin0+982PKTRNyPpXrPgvxHFrGni3nI+b5WB7GtfETLliMFDGwWsdz5/ME8FjoYmO19fmVNYt5&#10;/DutpqNtkGNstjuK9i0XU49W0uG7ibIdefrXyGR4j2lGzPrc4iq1CliF6Mx/E3/H1D/uH+dFe23q&#10;fDVl+8Zq6XKIdCjkbgIhJ/DNeQtK/iTxfPcsSyI5RPp/kV5Oc1uTDs+y4dioU51n0iXvHGsLo+lG&#10;CNsFFwB6nFeR6fby3t2DgtLM/wDM19T4c4RUcvqYqW8j53L/APaMfVrvoz3XTrK18IeHkt8EXlyu&#10;XkC/dzUOnW11qV8LdH3K3JkxuH51w4/EPEYmUj6CDtF1X1PRNP02DT4FSJFDY5YDrV33rNHjzlzy&#10;bZy194whtr6ey8mUOikhtp5NeYXPiXV31JrgXcqsG4XPH5V1UoJo+kyvAU7N1NdD1HQfFdre29vB&#10;cSFbtxypFdLhW6gGsJxszwsVQdGo0YOqeH7OR2vBFlkG7y16MaxIdYjhlTzLmV5ycfZox8qj34rC&#10;Xuu5tScqsOXscJ8Q/DThf7YgiRYpT86xkEA/hXn+g6g+j62hyRFIcGvuFBZlks6UtdH+ByZvS9tg&#10;35Hs17Gms6AsuAzquGpPhhqjQXVzpEzfdOUr8ayGbp1pUn0Z7GAqfWskv1Wp1Pib/j7h/wBw/wA6&#10;K+wdrnxldP2jKutX/wDZ/gJ5AfmZCo/E1x3gi12QNcuOcFz+NfNcRztSUT7TLn7LKalTucF8QNQa&#10;81hLYEkA5Nb3ws0NdR19ZpEzHAM/jX6fk8Fg+HIW0bX5nz+SR5cLKq93c9kv/DcdzLJPHMyyOMEN&#10;ypq1o+kxaTalQqhjyxXpXyvLrc7JYiUochgat8Q7DTr1rZYZJihwzLjArf0vXLXVdO+2wE7AMsO4&#10;rZ02lc6K+XVKNKNR9TktV8Ux3U0i6VpjS3S5BlaPgfnXnU13ctqJmkVPODcjaMZ+ldFJWR9BlOGU&#10;ItSetjYm1HUIBHNNZeVOcYuNuMD+VdFN8Qzp9rBBAv2mQKN8j8VLhzGNbL4YhxUWa3h/x/Bq90tr&#10;cQ+TK3AOeDVrVPC0t5qf2i1dIo3HzkcGuatTszya1F4Cs4y2sWLzwzCfDlzYFml3ITlvWvmfWrNr&#10;O7miPDxOR+Rr63hefNGdFmCl7ajOLPVfh9qP9oaSsTnO5Np+uKrQSHR/G9tMPlV32N/n8a/JJ0/q&#10;2d1ae2rL4TlzYStQfS6PRfEjbp7dh3jzRX1R81XuqjRzXjucx+DrGEf8tHH86ZoifZ/DkrDqVAr5&#10;PiF3lGPofWTfJw+36njOtSG48SXDHnacCvbfg9ZrFo81xj5nbrX69i17PJKMPKP5HkZcuXLonplN&#10;cBkKnuK+QEt9DxDxdpKabq8pS4RxIc7QeRVnwx4kv9NQ2llZfaQeWXPJrttzQ1Pt5U1isCud20NT&#10;Ub/xHDps93Lbx2cMhwFVQGrgy7l9+SWznPenDYvLIUlCThr0PVrexufEXgiONyEmUZUkdcV51qc7&#10;L/oc9tEksJ2mROCfrUU3qcmWOLqzpp/C7l3wvpi3upwOt5FHIrg7GOCR7V7hGu2NRnOBWdd6nm57&#10;Ucqyi1sKwBBB7182fEixW18UXSgYDndXt8NSccU0ux5uEd+ZeRZ+F1yVmMWfuvW54wTyNUhmXgrK&#10;p/UV+e8SQ9nxHUt1L4R0xVaHn+h3mpyedb2DnvAKK91bHgYpWryXmc14+/5F3S/9/wD9mqe048LO&#10;RXyWf/xoeqPpsW7cPJ+p4lef8hy6P+3X0D8KB/xS6/Wv2HNX/wAJVH0X5HnYP/kXxO9rnPF2s3Ol&#10;6dttImeeX5VwM4r5CO5phacZ1Yxlscj/AMIbJJoFxqOolmvXBcZ7VxenX0+magk8LbWRsHIzxXVB&#10;8ysfXYGtHE06lNbLY9xtTBreiRmYB0lQZ4rg9T8B+RrVslikrQO2Xc8haxhPldjwMDi5YWc6b21N&#10;jxH4ik8P2C2NlayFwmPMKnaK8qkma4uTNMSS7ZY/jW1JaXPbyaglTlWT1Z3Vz4fjfTdO1HRIC0gI&#10;3letel2fmfY4vNGJNoyKwqO54WY1vaxXN8SbLFfPnxYx/wAJS/8Auf4V7PDj/wBt+Ry4P436GX8N&#10;jjUpP9+ut8c/8fMf++v8xXw3Fv8AyUcvkPhb/kYVvU7G6z/Z+nf9cBRXrx2R4WOa+sz9Rdb0RdW8&#10;LW77d7QfMB+Ncxbaosdg9k8QXPQg9K83McvWJSfVanRiMdUWE+rP4WjyPVozB4jukPdsj3r3X4Q3&#10;KyaBJEDyjV+j5iubKKT8kdmCv/Z6XY9HpjRo+Nyq2OmRXxyJTsI8auhRgCpGMV4p4o0X7J4heKKN&#10;44pX4dx8uTW9GVme3kdb2dVpvdHqXhXTJdK0aKCWcSkjcCOgzW3xWUviPJxNTnrSl3Zz/jGxu73Q&#10;5Y7NVMmMnI5IryLS9JvLq/MS2LTshw6HjFb0p2jqfQ5PiYU8LO7s0exeGtHOk2ITLKH58tjnbW7W&#10;Endnz2IqKpUcl1EPAr5x+J92tx4puNpB2fLXv8Nr/a7+Rtg92/Ig+HWLbzrxwdofp6127x/8JNqs&#10;cX2cbSwPfgV8znuAVbOqld9Dw8DjKuFr1JU95M7DW7cW32SBeiRbaKszxElKq29zc0dQ+jwqwyCp&#10;B/OvNvE2mnTtXkULhHO4UpLQ1rxvRizhvEmkLcx/bI1/fR9fcV0Hwj1kWmsPZSNhZhx9a+uw9X61&#10;lEoPeJ6WXS5sNKPY9zyCOCDS18oZhVHUNKs9UiEd1EHUHI5pptFwqOnLmjuT4jsrTC8RxrxXFaH4&#10;skuPEc1tM2YZGwntWU52kjhxWIdOrG/Vnd8EfWoI7O3glaSOFFdvvMFAJrXU7VKSVl1LFFIRS1W9&#10;Sw0y4uHYAIhPWvmDUnk1zXZSvJlkJz7Zr6fh61ONSs+iOug1GlOR11jZx2FolvEMKo5r0vwLpYit&#10;mvZF+Z/u181WqutWlUfVngYf3qty34m/4+4f9w0VFhV7e0ZsaL/yCYfp/WsLxxp32jT1uVX54+v0&#10;pPY7JRvQsebEB1KsMg9aydMt00rUZCRskZsxSV6GBryjRq0Y7tGODqyjGcI9TqofEOrW7ZS9l+hY&#10;mug0/wAe3EbKl9EHXuy8H8q83ma0ZlTxM4v3jsNP1ux1WP8A0edSx/hzzXEeJb/W9B1UtHdyNA/K&#10;BjkfSlVk+W6LxtWSpKpT6Ghpvi0a1pk9pOAl1sOMdGrjtAhd/EcCgcrJz7VhOXO0zzq9b28qcjuN&#10;c8cwacxt7NRNMvBPYVY8I6pfanbz3l642Z+XsAK2VS87I74Yx1MRyR2RLqvjOxscxwHz5R2XoK5K&#10;88aarck+U4hT0Xr+dW5djWtidbQMW81i8mgk+13cjxEfMGY4Nc/pdgkd1NdiParn5AfSvSwteVHC&#10;1L7S0HCtNUJc3U3rO3a6u44VGSzYr2XT7VbSxihUY2rXmx11JwavdmB4n/4+4f8AcNFWc9f+IzY0&#10;T/kEwfT+tWby3W6tZIXAIYYpdD04K9Neh45qVk9hqEtu4xtPFUZYUnTZIu4fqKmnUdKamjyVJ056&#10;FZWlsztkJkhPRgOV+tXFIIyDwemK6cVCMrVYdToxMItKrHqSRTSW8gkhdkYdwa6a31631i1Gn6yM&#10;54SbuD71xt3VjCEk04S2ZD/whuo2N2l3ZOk8AOQQ3apZEgtTez2aM12/yqijJB57CsuRxRhHDOjo&#10;/kYqaBcRr9r1I+RETnDfeb8KmvNamlgW1tv3NsowFHU/WqpxcXcVClKiuZ7syz781DPOsC5ILMei&#10;jqa6KFL2s1E6KNL2s1EgW2knkEt0en3Yx0WrntW2LrKT9nD4Ua4qonLkjsjr/A+lme8N46/In3fr&#10;Xo1YR2OvCx5aZy/if/j7h/3DRVnDX/iM2NF/5BMH0/rWhSPTpfAjk/F3h46hD9rtl/foOR6ivOHR&#10;o3KOpVhwQazktTz8XTtO/cTtR2pcztY5+d2t0CikS9DqvC/iV7OVbO6ctA3CsT0q1baja6Zqep3b&#10;hWIPyD16027nT7VNRv0OX1LUrjU7ppp2JBPyr6VTpXMJycpNsKOvOBkd8U4ycdUEZOOqCr2l6Xca&#10;rdrDCp2k/M3YChLUIRc3Y9a0vT4tMsY7eMD5RyfWrlantRVlY5fxP/x9w/7hopnk1/4jNjRP+QTB&#10;9P61o0j1KXwIMVhat4WsNUJdlMcv99KTVwqU1NWZyd34Cv4iTbSxyrn+I4NZ7eEdaX/l2B+hP+FR&#10;boefPCyWxXm8O6vAu57KTA9BWa6NGxV1KsOoNJoxnTlDVobT5JTIBnsOT60jO4yp7eyuro4ggeQ+&#10;woHGLbsjQXwxrLDIsn/GrEXg3WZTzCif7xP+FPlZusNNmzYeADkNe3A4/hT/ABrsbDTbXToRFbxh&#10;R69zVqNjto0FDVlvFFUdJy/if/j7h/3D/Oig8iv/ABGbOif8gmD6f1rQoPTpfAgpKDQKKADHtXC+&#10;PVgRYQkI808lgKUtjDEK8GcJmjI9ayseRr1Hw4M0eRuXcMgV7JpUMMenQ+TGEUqOMVcUd2Dirtsv&#10;UVZ6AUUAGaKAOX8T/wDH3D/uGimeTX/iM2NF/wCQTB9P61T8Sa3Lo9vE0Uau0jYG7oKhuyPYwdNT&#10;cYs5/wD4Ty5CDNtHuCknnjPtzTJvGs/9pWyjCxMv7wD1rH2x6/8AZsV1JLbx5NNqEdqbVRvk2Bue&#10;RW3L4haHWpLJkTakW8Enk+1Uqt0YVcCoStfoYLePLseYfs0RGCVAPP481A/jv7ShElhEzAdHHQ1D&#10;rG39lxlHcu2FzY6lpV1dzadbeZCM/KCAf1rEtdbsZoZHbSLYMpGACef1p89rHPDK6UnJPoyxY62R&#10;cXM0dnbrHEuRGV61taB4wk1XUFtGtRF8mTxj8qI1TWWXQjCUodDo21KFkm8rcXiBJBUj+dcjF49l&#10;kleN7dUCqTu5q51OUxwuE9snd7Gh4b8TS6nZ3TTAebDkgeorKHxCn8zy2tFDZb8QPxqXVskzeGAU&#10;qko32I7fxvfRFzMiybvmT/ZFd/aTG4tY5SMF1yQKqnPmMMZhVRSaZzvif/j7h/3DRWp81XX7xlbT&#10;tbuorKNFWPC9Mg+v1p19qDahbmK5ggdfdT/jUtXRvRxFSLVmUY47YW0cX2OAqnTKnP8AOo5Rbtcq&#10;fsdv9NlRyROtZhiL7llGgRo2WytgUOVOzofzqSe4W5ufPltoDIBjdg/41SirE/Xq7erIl+zqXIsr&#10;bLdfkP8AjQfs7FibG15GD8n/ANelyIP7QxF9yW3uEtYJIobW3VH+8Ap5/WokFvGhVbK2APX5T/jT&#10;cUCx9dNtMQeQrsRaQDd1wDz+tTwXKW84lhtLZJAMBgh6fnQooUsdXejZbbXLllKmOHB6/Kf8azm+&#10;zt1srY4/2D/jVSinuRDGVofCyaC5W2djDaW0e8YbamMj86jzBkH7FbZHQ7P/AK9Typov6/XTumVb&#10;RYEMw+yQHc3OVP8AjWymuXSRhFSEKBgDaf8AGnGKWxFXGVp/EzD1vVria4jLCMYXsD/jRVHnTnJy&#10;bP/Z/+Ex5Gh0dHA6Ly9ucy5hZG9iZS5jb20veGFwLzEuMC8APD94cGFja2V0IGJlZ2luPSfvu78n&#10;IGlkPSdXNU0wTXBDZWhpSHpyZVN6TlRjemtjOWQnPz4NCjx4OnhtcG1ldGEgeG1sbnM6eD0iYWRv&#10;YmU6bnM6bWV0YS8iPjxyZGY6UkRGIHhtbG5zOnJkZj0iaHR0cDovL3d3dy53My5vcmcvMTk5OS8w&#10;Mi8yMi1yZGYtc3ludGF4LW5zIyI+PHJkZjpEZXNjcmlwdGlvbiByZGY6YWJvdXQ9InV1aWQ6ZmFm&#10;NWJkZDUtYmEzZC0xMWRhLWFkMzEtZDMzZDc1MTgyZjFiIiB4bWxuczp4bXA9Imh0dHA6Ly9ucy5h&#10;ZG9iZS5jb20veGFwLzEuMC8iPjx4bXA6Q3JlYXRvclRvb2w+V2luZG93cyBQaG90byBFZGl0b3Ig&#10;MTAuMC4xMDAxMS4xNjM4NDwveG1wOkNyZWF0b3JUb29sPjx4bXA6Q3JlYXRlRGF0ZT4yMDIxLTEy&#10;LTIxVDA2OjU3OjA0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AjACV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/QT4b/D3w1eeDdOmn0Kw&#10;llZSWdrdCT8x68V0/wDwrHwr/wBC7pv/AICx/wCFQ/C3/kR9M/3D/wChGutxSsjysHhaLw8G4LZd&#10;Dl/+FYeFP+hd03/wFj/wpP8AhWPhPH/Ivab/AOAkf+FdTiqOpanbaTZy3V5MkFvGCzSOcAAUnZLU&#10;7I4OjJpRppv0MP8A4Vn4Uz/yL+m59Pssf+FYfijS/h34NsnutYsNHsYVGSZLeMf0r5/+Mf7bW68m&#10;0D4e239pX+dj3xy0SfTHX868X034R+L/AIwal/afizULjUmY5KsxEK/zr4bOuLcvyiL5pJyP0zLf&#10;D+n7JYrOGqFLezS5n8unzPX/ABx+1Z8JdHmktvD3hO28QXS8BorOMRk/XGf0ryfVPjz4y8UMf7F8&#10;AaHpMDfdZ7WOQ/lsr0bSfhj4G+Htupv7mN5kHzRWuMj6nmsvXv2hPh94KVlhhsYWUY3XEqlvy4r8&#10;wXGmd53U9lk2FlPtZP8AyOXFcSeHnDsvY0aCr1F395/ctDzSRPihrTB5F0qAHoIbCMfyWhvDvxIj&#10;yyz2Rb/aslx/Kr+pft86BZMVtbmDA7QwFv61mQ/8FDtNaTa07Ae9ucf+hV71Ph/xRxEfawy2pb0Z&#10;5D8VMli/3OS3j/16X6ot2vib4neHCrPpeh6hGvVH0+MH/wBANdboP7UzaGwj8W/C7TTCDhp7W3Qn&#10;HrjYKzNF/bj8I64wS8msZN3/AD2UJ/M13ml+PPhv48hGIY4mf/lpaOGH8v615OKzLjXh7XNcBUjF&#10;btxdjqpeIHAuYv2eZZeqN+ri4/jax6V8O/jl8E/iAY4Y7LTdOvmwPs95aRoc+nSvabXwD4NvYVkg&#10;0PSpY2GQ6W8ZB/SvjDxP+zboXiyJ7vRZ4Lpsbh5JCyD8s1yvh/xp8T/2e9QWO1uZtW0aM/Pp90G3&#10;Bf8AZ5/pX0mS+IOBx8lTr+6z6T/U3IM8o/WOHq8Xf7MrfcmfoAPhn4U6f8I/pv8A4Cx/4Uv/AArL&#10;wp/0L+m/+Asf+FecfBH9qLwv8YIVtklXTtaUYksbghWz7d/0r2xW3dMV+rUa1KvBTpO6PzTHZLPL&#10;azw+Locsl0aOa/4Vl4U/6F7Tf/AWP/Cj/hWXhQ/8y9pv/gKn+FdQPekGK3sjg+q0P5F9x88fGfwX&#10;oWm6xYpa6TZ26tExIjgVQefYUVt/HT/kN6f/ANcW/nRVI+Ax0YwxM4x0R6B8Lf8AkR9M/wBw/wDo&#10;RrrM+vFcp8LePA+mf7h/9CNdFfXcVjayzzuI4Y1LMzdBU3srs+/wScqFNLsjP8V+K9O8HaLc6pql&#10;zHa2kCFmd2AHSvz++LXxr8TftGeIJdG0N59M8Lxybd0XDXH/ANap/wBoD4tal8fvHjeGdGlkTw1Z&#10;SbHaI/645x179P1rvND0XR/gv4US8uki+3eXlI3UYQf3j71+KcX8XToSWX5f71STsku5+1UKWXcC&#10;ZZ/bOcWdZq8Yv7PbTuZ/gv4U+H/hfo632sbRLt3LBn5nP+1Xk3xs/bMs/D/maVoyh5RkLa2h4H+8&#10;a8U+O/7SmsePtZudM0S5YW24rLdf0WuF+G/wj1nx1rMVjpNjNqN9M2GbqfqSelftnhx4AQxVKHEX&#10;HUnyv3lTvbT+92PxWvXz/wAQ67xOOqOjhe17Nrzf6Efib4qeNvH0ztc6g9hbv0hh6/Qk1laT8O7/&#10;AFyYeXa3mpzseoV5D+lfoP8ACv8AYL8P+F9JGsePrw3UkIDy2NqxxHx/ERz616KviLwJ4fs7S58J&#10;6TZ2kFlP5LssK7ifUnr1I6+lf0RV434b4Vh9TyDBxSX8qSX37s+pyvIcowMeTB4bna3fS/mz8/NA&#10;/ZO8d61Gr2nhK82NzmWLZ/6Fitu4/Ys+I8MO4+FJsegKk1+gvhP40eIPEmqavazxfZraKBjbyogA&#10;kIPBFcjpPxq8TaojRvfvZypNyWUfNjsM185U8Yczk+aNKKXbU+mjh62qjRgrfPc/PDxN+zr4q8P5&#10;/tDwvqEIHJcWzso+pUVxK6Hqvh268yxu7rT50P3cnj6giv158C/F/UfG+vahp97a29zaWcDSSCeI&#10;EHCk45HtXI+IPCPw0+LE32DxH4Yi0XUriRlgmsVCk9fmwuM8ete1g/FjD4xKjm2FUoy36/g0eZis&#10;vwuJcqWMwqdt+U+Afh/+1H4s8B3MSasJL23VsfaI+GH1HSvsf4d/Hrwp8YNIS31Iwyl1x5ygLIn1&#10;FeRfHn9hXWvBFvcar4dca9oygltmPNjHuOnr3r5MS31fwLrBvtKkksryJstHyAeeQR/jXyHFfg3w&#10;h4i4aWYcPNYfE7+7or9muh8DX4ZxOUyeZcM13G28NbPya6H3T8T/AIG3Og3UXiHwzctbzRsJIrq1&#10;4GR2avZ/2Zv2q5fEF1H4R8ZlbPXIhsjnkO0T47188/s1ftQweKLb+xtZ2iY4Wa2k6fVa6z42fCNG&#10;jh8Q6BI0br+9guISQyn0JFfxPRxWd+H+byyTP4tNO13s10sfrfDPFWD48wzyjOo+zxcNE3un+qZ+&#10;haSbwCDkdven18zfskftCN8QNI/4RzXZFj8Q2I2NuPMgHf8ASvpiv37D4iniqUatJ6M+GzTLMRlG&#10;KnhMQtY/iu54n8dP+Q1p/wD1xb+dFHx0z/bWn/8AXFv50V0H5DmH+9TPQfheT/wg+mf7h/8AQjXg&#10;f7bHxmm8L6DD4T0ibGq6p8jBDgomOT/KvcfAd+mmfDW1upDtSGB3J7cFq+Bpr+4+Nfx11PVpCZba&#10;C4NvAOoABx/Ja+T4mzWOVYCdS+rR/Qfh7ldPFzWNxP8ACoRUn5u2h33wL8BWngjwwdb1BOIRkbhk&#10;u+M5/Svln9qj47XnjDX5tB0y5YLuP2h1P3Vz0/T9a+jf2qPiRF8OPBT6dayCNreLy1UH7z4/xH61&#10;8E+D9FvPE+tRsFae+vpwPUkscV7X0eeAqeeYutxpnMLwpt+zT2b769j8/wA2xlfj/iWbqP8A2ag9&#10;uja6/I7v4E/A7U/ih4kt9K0u2JTO64mxxGvGSTX6F+FT4Y+APhmfRvC9kra7Cg+03UifOx9V9fpV&#10;HwX4Z0n9nH4W22mbWTX9WiDz3ccZIj3c4JA47d6oeC9D1fxr4iTTIJvNik+d7zb5kf5jvz69q/V+&#10;OuM6+d4uWDw0rUo6adT9Mp0qU6V7ctGO3mb3w/8AiNrPiTVLgW2kyah9ufy7s+Xkop9fSvQNJ/Zh&#10;0tmka5P2eCWTzHhiGN+eea9W8H+CdO8H6bHBaW8aShcPIq4LH610XGCe1fmFOimvf1Z81is2ftH9&#10;TXJH13OP8P8Awp8O+HLVIbayyqZ2mQ7jzUlx8OPC0zor6VaZDbwNgzmvP/FP7SNjoviTUtAFhdJc&#10;28TFZTGxBbjoMc18W658cPG114sm1JdavIpVlykIYhQM9CK9ejgnUWlj6DKeG8zzZyqOpyWV7t7/&#10;AHH6Dn4S6FbQ3x02D7BPdrteSOvCPH/wm8QeDta/tTTgmoTeWUhYHJQeoWvR/hH+0FpPijStJsNT&#10;uGg16dMGF1OSR3NeyNHHNyyhuPSuCthl8LPB+sY3KK7hXV+mvX0PlLwz4+v/AAb4ZS6vtUht4RLt&#10;a0mAaS5Y57kjH69a4P8AaF/Zd034seD28b+D9NNhqhQyXFoFwJe+QBX0z49+D+h3c8muLZ754F8w&#10;2sf3ZW9682034kW+m3tubjVbu51MsVGj2qYhjX0bg+9ehk+cYzIMVGvQna3Tv6np066r2rYRWmt1&#10;09P+Cfkzq1hqPg3xALy132t/ZyfMvTp1Br7v/Zi+NVn8R/C66ZqDqRIPLlRuSjjv+Y/WuX/bK+CM&#10;yxjxxYWcENleNieO1YOqNz1wTzXyp8JfGE/w4+IVs4cx2V04VxnofWv1zxL4UwXitwg8ywkP9ror&#10;mT66K7i/0Pz/AIsy6eFlT4hyr3atN6pfimfWnxJ0bUfgv8Q7bxTpO6N7aUGTbxvjzmv0G+F/jq1+&#10;IXgzTtZtJA63EQLY7N3r5X8UWdv8SvhjHehRLPFHsk75GOtM/YT8dyaTrWs+CL2Qnym8y3BPQen6&#10;V/EHh7nVWXPl2JfvQdte6P2jFYmlxlwtRzqkv3tJK/dx8/Rntnxyy2tafz/yxb/0Kij46f8AIcsP&#10;+uLf+hUV+4ybufy5j/8AeZ6GN8T/ABafB/7M9xcq2JZbdokweeWI/rXz3+y3oItdNm1SZcuEack+&#10;pOf6muz/AGstWa0+AvhmxQkG5nAx7eYar/C63Gj/AApvplGGMYX9K/BPEzFSlCnhY/asvvP6Uy+q&#10;sm8Pq2Njo53/AAR8aftgeMpfEfjy30sOzIrGR+fcf4V6d+wL8K4/GfxMhv7mEPaaau/kZBbBx/Sv&#10;m34nXzax8WtWkPzCN9o/M1+kP/BN3w3FY+AtR1Lb+8uJPvY5xgV/oLgcNHhLw1wmFwys5wjf1krs&#10;/LODaP1Lh94v7dTX7z3vxd8ErbXL66v7W9lhu5kCNHKA8RAGACDnH4VtfDf4fWfw90Z4xHEkzEtI&#10;0QO38M129RXMazQPGx4ZcE1/PCpx5uY9GWMr1IeynJ8p8+fEL9snw54L8QS6TFZXOovC22SSHaFB&#10;B9yK9S8B/FTR/H3hU69p7t9nVC0iEZZMdQRXwR+0V8PYPBHjq+aDU4LqO6cv5KsfMTJPBFa/wJ+N&#10;niTwRC2jaDoP9tJJ80kQY7j+le7LCRlSUqe5+vYrg7CYjKKeLy67na7u7X777HtHxA+PVrr+oXcP&#10;g3wlJqGtx7o3v57YbUweTk4r5I1TxFqkviqS/uo4RqKycr5Shd2fQCvoTxp4t+KOmeEtU1q70u18&#10;OafcttWGKICYA98gf5zXy+9zNJcGcuzzlt24nLE12YaCjHQ+04SwFKjRqOMY2ta/M5N6bN7W9D1z&#10;UfGniXSVtb6+0D7BqTbdurCMqFQkcgA4/SvW9S/bKfwbo+m6dp8J1u8WJTcXVx8oJI7Diuw0fwnq&#10;vxn/AGdbS2ncW9/Gm6KRlxu2nIB/Kvkfxzq00OdCv9JtbW+09vJN1bjaz44+bArGChXdpLY8bA4X&#10;AcQV3Rr0VzU5NSSfTo/+AfYXwf8A2vdO+ImsRaPqdh/Z17NgI+QY2OenJra8e/AO78S+MBqWkXEF&#10;haTjM7LkP+GBXyJ8B/AsPijxfpc0WuWtldwzhzbTNtdlz/DxzX6WWkRhtYkzuKqBn1rysdh6UZpI&#10;+D4nw2GyDHpZa2rrVPp955J4k+B1jJ8J9Y8ONLJfGWBnDz84YDqPyr8avid4bm8Oa1f2bgpPZ3DL&#10;kdeGxX75yxiSNlYZBGDX47/tseFo/D/xk1yNECpOxkHGOvP8zX7b4U4508VVy+esJK9j5rBTeNoV&#10;8NV15k2e7/seeMx4v8Dx2c77zLB5ZB5+bA/rWRpV6/w3/aJ0a9QmKOecQS47gnHP515t+wXrjW+o&#10;PZljiK46Z7Zr0r9pG3Ol+M9OvYhteO9iYY4/iWv4T4sy9cK+JeMwlLSEpXXz1OnwaqOSzDJKj91O&#10;SXo1dH1v8bZvP1LSpQeJLbd+ZBorI8cXh1LSvDE7HltPQn8hRX7YveVz8ZzSDp42rBvZtHj37XZ/&#10;4tT4Jzzmb1/6aGtLw6234M3BX0GT+Br0P4pfC+P4hfBnSZzELibTsyiPJ5w5PavGNF8ex2nhm50C&#10;ezWIPwsik8EDHOa/HeN+HcfmlaliMNHmUWm15I/Sc14mwcuCo5E01V5W720d+x8AeJMj4j62T184&#10;/wAzX6sf8E+kH/CmosdS/P5Cvyw+INi+k/FjWoH/AIpdy+4ya/Tb/gnLrcd98MbuzVwXt5ACPwFf&#10;37xUnV4KwM47KNP/ANJSMMjk5cM0l1Vrn17jaK8h/aK+JWqeA/CYj0WykutTvT5cXlqWK++BXr/b&#10;2qvPZw3GzzYY5dvI3KDj6V/N0Jcsk2PB1qeHrwq1IcyT27nxYv7NFze/DHVfFHidpJfEdwjXC7uq&#10;DGcGvnTwX4p1DwL4ottQsZvJmgl2sWUkFc85Ffq5dWkV1byQSKGjYYK44+lfnD8efhl/wjvxSntL&#10;S3ns7K9nGye4QiMMxHAOPWvawtdVLxmft3CHEH9pSxGDx+0k2l0S7I+79BbTvil8O7Q3qrdW97br&#10;vOMckDJHpzXzB45/ZKOk/EDR7fw/b3c2mzSB553+ZYxkcdK+i/gB4Fu/APw/srC71BdQZgJBIn3Q&#10;Dk4H516RgN6e3Fecq0qM2oPQ/MqWcV8kxdaGBqXptteT87Hzb8avjPdfB/wzF4f0LR7h7hYRH9sa&#10;FhCox1yBg/nXw7eajLrGsPe3zl3ml3Sv3OTzgmv0e/aS8Laz4o+HN7baHFHJdY3OGUFmUdQPwzXw&#10;T4B+H2t694meyj8PSapJbttmtpMpt5HfIr08JUgoNvRn6zwTjMDTy6tiZpRqa8zvq/vPcta+D9td&#10;eE/CPifwBpzS3isnnPByxI9cD619k+Gjdf2FZfbF2XPlLvX0PeuH+CPw3b4eeHVtyZYkmw5s5mDC&#10;E+gNenYAry69RzdmfkOeZpLHT9i3zKLdpdWn39BK/KD/AIKEhf8Ahc1zg9YR/Ja/V5jtUn8a/IX9&#10;uzxBHq/xn1by2VhAPLOPUAD+lfqvhfCTzzm6KLMsl/izl0UWY37EbFfFl5jp5w/nXvH7VWBq1mR1&#10;8+L2/iWvDf2MSminUNbuATCs3C/3q+kbmzPxx8aWln/ZqmNplbq2QAQc9fav5w8VMhxuaeJOIx1C&#10;P7uFk352R8vwDxHhOHM8xuLxadpy0SV76bnsmvEt4W8IngH+zl/pRW58UtHTQ/7C0+PhLez8v8jR&#10;X1EYuKSZ8bnFRV8wrVY7Sbep6b8N7dLrwFYRSAMkkbKQfdiK+Ovjp4JPgzx1dRpHtt7hvOT057V9&#10;lfC9f+KJ07/dP/oRrzL9qjwWdY8Lx6tFHme0OGOO3P8A9anOKcfQ9LFYf22Ag1ukj86vjX8O49at&#10;RrlrH/p9sDvx1def8/jXq/8AwTq+JSeHvHdzoN1Jsiv0+UHpvweMfhUUkaXEbRyLuRxhh7VwngfR&#10;4Ph/4qu3cfZrqaTdaXWMDHoD61+u5NxHHF8O4nJ8anOUV7ne3l6Hp8P5tClga2EqJvql/XY/XNZF&#10;dcqwYexzSnnrX5+aZ8ZPGekSB4devD/sySMQf1r1Twb+1xqVnJHD4hs0uYuhmh+Vh/wGvyNVFfU4&#10;qecYeb5Zpr1PrD39K5nxj4A0Lx5Zx22sWi3MSMHXnBBByORVbwf8UPD3j+2H9l38bzMOYSQHH4c1&#10;81/G7xd4/wDhJ42aa11q4l0y4O+FZmLJ9OtKpiPYx50dWLzdZZTWLp3a7x6H1eUtfDOh7YxstrWL&#10;CjOcADAHNfOXwq/aFutY+K1/pV/KH067kK2/+wc9v0qx4J/aGT4oeEdT0XUQtrrf2dtmzhZPpXz7&#10;8IdNuLj4sabCqnzI7nLk9gCOT/ntXn18U+eDp6pnx+Z57KrXw1TCSupPX/gn6M/LIueoNZll4b0z&#10;S7ya6tbC3gnl/wBZJHGFZvxArw/4q/tVad4NkfTNEiXUdQjG13J+RD9a1f2c/H3iDx1pWpa3r86i&#10;3LYiAG1FFd0cTCU/ZxZ9XSzrD1MR9UpSbfW2x7evTOMUE88V454//aY8PeEy9tYN/a18M/LCflH1&#10;IzXhPiX9p3xjrbOLSZNMgzwsIJP/AH0K0dSOhpWzPD0G1e78j638feJ7fwn4R1XVJ5VRLe3d8kjr&#10;jj9a/Fjxvc3XxV+JF80RLPe3LMWznC7utfVfiX4ka3qWm3P9ta3c3Fky4lSaUlSPTB715T4C8Iw2&#10;etahrK2xginf/R1YYwvrX6vwfndHIcDi8bKNqlrRb2v2PTwee0qOArVFFptaX/Q6bwr4ZtfCOh2+&#10;m2ahY4lGSO59a+x/2UfAaWOkza7cxDz5ziMkdB7V8w+HNHl17WrSwiG55pAuB6Zr9DfB+hReHfDl&#10;jYRKFEMYB471+V1a9TG4ieJrPmlJtt+bPjspoutXlXl0PLfjmP8Aid2H/XFv50UfHQ/8Tyw/64t/&#10;Oinyp6nBmEv9qnp1PQvhf/yJOm/7p/8AQjWv4k0aLXtFu7CZQ0cyFeax/hf/AMiTpv8AuH/0I11b&#10;Cla6Pt8MubDQT6pH5yeNvDM/hPxPfaZOhQxOQvuK5q/0231S3MFzH5qEZB6Mp9R6V9l/tE/BtvGF&#10;ida0uIHUoFJeMDmRfavkG4tpbSd4Z42imQ7WVhgg+9c8Z1cPVVSk7SWx8Ni6NXAV7w0XRnNQy3nh&#10;thFclr3T2OEmUfPF7N6it+J1kj3I2VYcFehp3VT3FCgbQAAABgADFdmMxdPGRU3C1Tq119V3Fi8X&#10;SxUVJxtPq1s/+CWdP1K60i6W5sp5LedTkPGcGvZdH+LWmfEjRU8NeOk3lvkg1AcMjerV4lSfTivL&#10;u2uVnFCs6acZap7roevn9mnxR4V1y31nQp7fVtNRvMV45ADsPbr6enpVy8ttO0J/EeoaFDJNr1wD&#10;FFbwoXdWOc4VR6kflU/wH+OFx4bvI9D1edpdNm+SOSRs+WfStrQ/Gmj+B/GHjPWZ1imcORbrjO45&#10;JGP0rF0acbKBpHB4OnGH1d25nrfppujxm1+EWpWcY1rxW39l2LPvMcp/fzewXr+YrR8SfE6+1DTY&#10;9H0onTdGhG1YY+GkA7tWT428b6l461mW+1CZmVm/dxE5Cj6Vz9OnTjSb5NzipUaOCbjh769XuxG+&#10;bJPzE9c85qjqmrRaXEHdGnkY4SGMZZjV+kwGIJVdw4DYGfzruw0qNOopV480ex2YaVGFRTxEeZLo&#10;c9Bolzq1yt5rBBCHMNop+SL3PvW+MAYxgYxincfjXS+AvAWpfEDXIbKxhYxlh5k2PlRfrXTjMbWx&#10;skpaRWyWyOjEYmtmFRKKsuiWy/rueq/sr+AW1bX31yePNtbjEZPQtX152rnvAfg608D+HbXTLVV/&#10;dqNzAfePrXRVEI8qPuMFhvqtFQ6niXx0/wCQ3p//AFxb+dFHx0/5Den/APXFv50Vqj4jMP8Aep+p&#10;6H8L/wDkSdN/3T/6Ea6vFcp8L/8AkSdN/wBw/wDoRrq6hbH3mE/3eHogKg9RmvMfiD8BPDnj5mnk&#10;iayvSP8AXwcZPuK9Ppn86Gk9zWrRhWjyzV0fH/iH9knxHYyM2lXltfRZ4EhKN+gNcpN+zn48hzjS&#10;hJj+4x/wr7r49KMe1ZeyWx488mw8ndXR+f2o/BfxrpUZkuNCuNg67Fz/AIVx91azWUzQzxPDKvVX&#10;HP8AKv0x254xx9K+ZP2uItOt4bBYbBftz5LTxr0HocVnKlZXPLxmUQoU3Upyeh8yglSCDgjoas3d&#10;894qBgcgfMxP3qqbwOpwffijevr+tc2rPl7tbi575wOlamj+F9X8QSbNO06e8b/pmnH161S03ZJf&#10;225DLF5qhlUZOM8/pX6F+AdNsLPwrp/2G1S1iaFTtC45xzW0Ycx62AwH1uTu7JHxVD8CfHU6hl0G&#10;YA/3ga19P/Zp8dXzAPYw2oPeZ2H/ALLX3FijitvYx6n0Uckw/VtnzB4T/ZBZXSXX9SGF5MNtk/hu&#10;4r6C8J+B9I8F6elppdqsCActj5m+preGKOPWtIwjHY9ShgqOH1hHUAuKKN1FWdp4l8dP+Q1p/wD1&#10;xb/0Kij46f8AIbsP+uLfzoprY/PcwX+1TPQfhfx4J03/AHD/AOhGuf8AjZ8Urv4a6ZZS2VrHczXU&#10;vlgzE7F4PJx9K4fwX8UdY0/w9bW8UdqUiBALI2fvd/mqXxV4wm8X6W9pqun2F1CORuibI+h3cVhP&#10;m5dD7LKsww1N01Wg3Fbr+mc4f2tNWSBd+lWokETOx3HaWAHQ7ulQ6l+0/qH/AAlujRpshspI83Ea&#10;8gMc8fyqWztNKXSLW0Oh6c8MP3N8bEj8d2T+NVNQj02XVoWOh6YAcZUQcHH45rhtXa+I+3WcZJzN&#10;LDS69v8AM0dE/azvtU8U2mjvpMafaLowJLlsMvPI5616PqHxkl034gXegSW8IghtPtCuzYZjgcdf&#10;euAtprC1ktJI9C0tZIX8yNvIOVb1+9VnVNYi1rVxqN3pVhJeKNolCODj04atoxrcrvI4K2a5TUqf&#10;u6EkrPtv95iy/ta6zH9qc6TaOgVmhWNjuGM/e+as24/ay/tuF0ufDdpNKiDK3CE7ST356VvwDTIX&#10;uHXQNLDSfePkt/8AFcUSf2ZK0pbw/pJLqFY+QRkf99Vk4V/5zq/tnI5LklhZfev8x3hPW/D/AI28&#10;F61rN74W0v7Vp6k4gV1Ruf8AerzjQfij4f1HT7q4l8FaWkkZUKqs/Oc+r16lo+sQ6Bpt1Z2OkadB&#10;bTf6xFib5vr81UbVdMtLd44tA0tVc5b9yx/9mqnTqaWkcVPMMjjOpz4VtN6bafich4U+KBTU9Zvr&#10;XRNMitbOLcto0JIJx2JP869G+EX7SF18QPFEGiyaSlgBCZHwpXGDjjnpWRGunQzyOmiaehk4cKjg&#10;N9RurQ0nWodG1Jb2y0bTLa5VdgkjgIO30+9RTp1k17xvVzbJvZzjDCtSa0asrP7z2WbxtZTW+oi0&#10;MklxZozMrxMg49yBmvBLH9ra7vbye2n02O2SOORvN+bGQDjHPNdnN8VNVlheNrWxKuMN+6YZ/wDH&#10;q5OYaZKAH0DS2C9B5LY/9CretGrpySsefgM2y2kpLE0ZS7arT8To/gn8c7vx1oOtyX6ob3Tw7quc&#10;blHIrh4/2xdRN0bWXRI45g8g4JwQpIBHzV02l65Dok8zWGjaXaGZPLk8qAqGXGMEBqpmTTjIjnQd&#10;KLpna3kHIz1/irFxrOKtI9GnnGTxrTlPDycXay00/E5rR/2pvEWntcte28N6JcSQjPEanPBwa+p/&#10;D+ptrGi2d46hGnjDlV6CvmPw9Fp1s2ogaLp7iWXLCSIn8B83Ar0G2+K2r2trHDFb2SRoNqqI24H/&#10;AH1WtGNRP35XPPzTNsuqqKwtFwf9eYfHT/kOWH/XFv50V5v8UviJqmqapatKlupSMgbEPr7mius/&#10;KsZVhUrymr6n/9k="/>
  <p:tag name="ISPRING_COMPANY_LOGO" val="ISPRING_PRESENTER_PHOTO_1"/>
  <p:tag name="ISPRING_COMPANY_WEBSITE" val="http://mamnonthachcau.edu.vn"/>
  <p:tag name="ISPRING_PRESENTATION_COURSE_TITLE" val="Thơ &quot;Cháu chào ông ạ&quot;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nUpVTbt0Mrn0HAABoGQAAHQAAAHVuaXZlcnNhbC9jb21tb25fbWVzc2FnZXMubG5ntVndb9NWFH9H4n+4slRpkxgUJBCaStCN4zZWHTvYN7Tdi+U6bnJVf4TECe2ehnhA0x6g2tOE0Mo6xmc1JnhZrG0Prvg/vL9k5147ISkVtgt7SFUnOb9z7vn4nXNulq7veC4aOf0BDfxrwsXziwJyfDtoU79zTWiR5a+uCmgQWn7bcgPfuSb4gYCuV86eWXItvzO0Og78f/YMQkueMxjA46DCnt4/I9q+JjSrJhZFyTDkqiKZuFWTNVPFuo6JrKmmgquSIlTwsE0D5Fv9vhWCMUsXMoR8wKaCNyTdNEQJQBm0Rkyj1WxqOpFqQoV0HTSg3tDluIgOkB+EaDDs9YJ+6LQR9VEIX7FsGzTQTerScBd5QdspYYKxKqsmqOfny96WFZlsmA2tJgkVybc2XTDD7juOj/qO1Xb6n6JD1fQGVjLwGh18JvSmLhmSSsCZzbpGNKHS7DsDxw8BrtcNwqAMniLXwE5TWzZFraUSoWK4tO2ghRstyeBxV1uNqqQvoGALLRCNwHEmHxkLJRTdBD0npNNNUHa6dFrD4IAG1ldTn4i6BG/UzDWZ1IWKCN5lSXObhl1EjV4fCgU5I8sdptmVlVKeuioWV02imbjZNKstQt7bTfpJ9DNyk/FjipLoOaC3k+iJ38lDFLVGE6sbpqKtaGZVXgFTA69n+btICTrBF5euXN25ePnKl6VgDMgxZR4IcaTLiwWAVKJriglokmKq0jpkAJGT8d9NRJLoV7GcvNYiiqxCrh89ePc6iR6BWzZp/MIvhwLpfVOo3GjhDaQk4305V7ql61AOWS7LBmcW5iFF4sxShSj56GgvPkDdIN5nPAJ/u8jvJuMnkAvxfoAGPOuP9pLoLgppMv6nh0IIqJ2nu6Y1MGQfFCTRZZFltlDRATZMUexzKIwf26gDDwepCaP4LerSJLo3RN34jYV2HA9twqdgVj9+BWZtxvu7aJREd0D0hY88+O4dH/nw7vl8a9ZURcM1nrANqBS8AsEgARpR5zYcG0i1l1JFWga8PEasBM+hdnDbdwOrjbaAnhDVDGT1ei61MzrOaqjpWru5Vuh4TVZXoHA0xQAqrE3eESqr4JOQ+X9swxHHf5WE0rEh6UJlHfx2CkmTlwkThtiyENng9nI4dXmlrsCLMDPqtNN14QW8Ww6lKUGWVONxWMgHGdNjw1jTdEhnFdL2sIc8+BuibXh4PswS98RUyoOXVVGD+hHJjIpLly9cXlxcbMyq2O7GbyEBIIfHfufoAcvPnSF3o5dEP4Ezu0n0PegcJNGhla8UzoR5vWRlC+6B7DUJZ6D6bJmG716/ewyaWSHl4Sq4pYp1s0qmRK1YQ9/uFpSDSj6xcmbrZDhw5qohtygzNLOqrQMzQQ1wR5aR0lYZoybRj6AyflRGckMymCgLWZ6Yim/KK2lvBgqdENp7/uTxRXb8BuLCWbI/3GUVBKkY9i0Wnxn64kzH0jHss0bw0GbvvDlfzgZDgklDJTJWJjb0IBUPKAe2Ga1+qBhGxIAb+Jzx9x8px4e8Pn7wu7kGQOsRpRqr1Bst+RtzGcsKnylmcjO1JKuGzBWM6n3kMroexa9YDU4aTva9EfPCQYhuDS140W8Rmx54z1lAWdtSa9L6QlkD5zrdSXZmHmN2HoLPfkmpYg/sollsDsJ5E2abYHqm0xjFuOSjFhX1yMQckPXSSauEOdNd438J5NEef7CRBy0djhXdhy+wY3yQlqcO8tyyVDzQxw36iF/5iU9rUakol/RSaQOzlUiCgQwIQ/Is6haXqjPFVRnoORk/462HZwX1i0PI6vLcKib7W0FxaVXLANL2kBFteSuMOkSCH6TOhszTHYUva7Nn4Wtacfk1qWrIBBromrM5oGHugstp44Q5YC6X5mb3GSqbthjGabCWPaJsZInu0xPaQ6EpemaYn2umRCYKnOnSRT4c1SwA9diOAK0xPmQaoMewST96CMYyywsoajWkid/SvnfC+VkqeEM4qj+3mpywNcD7L9lS+tTPmu/x89sMhgLin/BBSmnXP8XK1CNkRgNfifMgpyRSKuYjltDzbPvZY29IWIdBUMSqyKbHehI9BbfGrzy0zVzvFZSHamZuU4gxmUOzsuZQIRtKeLTu9QoCpptxTVrGAJp5ipQ267hNfBu7NWS76cwZvy6FxoZm6AXSFHUFQgEVMS6Nwk41vV95bw4EMeChtPKHWKNV5TlpmNryslDRtrbyJAiuzptf5xnFL3TGL/0i4tmtxwSgwYvTLXJ7QGQorM9+dxDyWyk2CUA5HO3B9+96xbKf+y7LNUwIFusNKHlYIWpJ9DtyU82jeH9uJ2OmMfrbjp95ZRRMklnUWjos5xmXiMGwDxsWoaHrIGnH8nquUwaV3QhCB+KLdoklexaCp0PxPJ4VnV6AERq/SBvUnTLyx6cJMm3eyO/wKzWKBkGR3sIcQOSmiWs1fksInnWpvY3CAFntNrKQnV0XukEnKAom1rEKzfAYntOmYVlAXZKmt37sxorfDimBxX7R+Pe73/Lk09vkrG8A2abP81TL2ubow7ll+jTgv4ksXZj5ieQ/UEsDBBQAAgAIACdSlVO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AnUpVTQ6IUclUGAAChIAAAJwAAAHVuaXZlcnNhbC9mbGFzaF9wdWJsaXNoaW5nX3NldHRpbmdzLnhtbOVaT1PbRhS/8yl21Mkx2BCgCWOTAVsunvhfbNGEE7OWF2uLtFKkFYScOtNDptNDyvSYyRRK0yZNMk0nudSetgdl8j3UT9K3kjE2NmZVQiZtDhi8er/3fvve7nv7VmSu37VMtE1cj9osq8xMpxVEmG63KGtnlTWtcPmqgjyOWQubNiNZhdkKur40lXH8pkk9o0E4B1EPgRrmLTo8qxicO4up1M7OzjT1HFc8tU2fg35vWretlOMSjzBO3JRj4l34xXcd4ik9DRIK4MeyWQ+2NDWFUCbWVLZbvkkQbQFzRsWksFkwsWcoqVisifWttmv7rJWzTdtFbruZVT4pFAoL+ZkjmVhVnlqECZ94SzAohvkibrWoYIHNBr1HkEFo2wC6M7NzCtqhLW5klSvpWaEH5FOjeiLt8eSx0JOzwQuM9wxYhOMW5jj+Glt0ySZxIRzEW+KuT0Dp0NiAJCd3eX8gHmrtMmxRXYMnSPgqq+S1jbpaUOtqJadurNVLMVVphFbUSqoUplEq5tWNSlVTGxurWrmUGKSpt7UEoKTMpNXX6mpDrWhqfWOlWE2IkCd1jFHLy8VSQswtdaVR1JJaqiyXk0Jqq9WKHCZXLdeWK+uJqOWqa/VGklCurtfUeqlYubGhVaslrVg7RkUbZWBLZFLDuysDu9D23aE9dJSVaobN7RNbySMcsqKJ3TbR7AKFTb+JTY8o6AuHtG/62KR8FxJBGpLnFiHOsucQndfFJs8qYuMqx+pihUANjB2nkPR8P4VcmxuafSo2PzCz8UQzkBUdzHZLdvu9s59f6LOfXViYTH8czcw2bRG7gl03youj9M9030AKnrlyFoVTrGUw51g3IF/zo3Q7OHIkRYXvsc7pNhQDcoLrpm+aDd9xbJcfZ+zBwT6JU9RkNm02lMjFd9S0zVY/asRqklYFW2SgyjW2KCuA5IyCNmGnmBDPqkMYamAGlZVyiLHeV+D5TY9THlXUQk962aXYRKAPSj9B5cZIzHUDu+BFb3C8Fx9RzfSlzwyKdCPoxP6Ox06T1YLnFtqiYecvC3HXZm34xKwtA70BIEgCYEhH22HnDxnMStDh0sKrsKZMsa6IKyN+O3iFZeUQDzuPOdLDzqEMRLUwNWUEb5GmRzmRckXYOWBID14hyw+7ewxxEQUHmHUf66gJzGDIDZ4zAzWD/V0x/gyZYednhu4SKw7TkIAu1EDkg9/hwZYRvGbt6/JEHAMsUmTYwT4TQd0HtXrwg4/e7IFaMPT2Zdh9qINiityw+4jCX2H3AR1DhMHHdGLL28LAIUd3fAw/9B4Ku98jz4QMcQnFZ4ViJa/evhQR+koE8MACmaesndwWB+ovBqcnZhVP8ZCPNyeCw5AZ/MISmIujEJkbUoG2g+cixCDyZi84PJKTdYEUg9XBSPK3L98eCCbBgX6+NbFNw+59HVnBa/G4+yCK/ftcG4OWhX9GbEyI379dKSdtTliWSe2cY4m82Yu+6EldkoBdZHoo/gz88liw27djNwxOvJe9EqQ/YP11lAR7DnD9XZGVXzhj1k5EJs59vQUHI6+Sx1So0GEjjDHBDWJHVJ6KmfwWz5ZHU/yGGVKm0jOzV+bmFz69em1xOvX3lz9dngjqnadrJqbs6ECdm9jqSSNPtJVn4E5p3+RQJ5q4M0CntnLSuKQ0J7R10sgxHZQ09mSLJw0cafTOQE5o9y4QOb5dPAM2oWkcwRZs14IOgLRGlt74SwoJeFH4dzmnFT8vautjFES7dvSonUmJNmB8VxB1aB9qUxCf1u/4kAHhFNA/9C9KnfR7NUrAuMiI0Wn0vpMAK1J81O3JYMrREdiULSWrUTUAI62w84zJIG6uLa+jUtjZL0r1SMWw82cNaWH3x5yM/Jtvg45kCxU5R05n2P0Ophg8kmI8UNKgZTigMqDZmdR8Op3OY0BaUQSgiXwh1EDxQ2049z2Es6AopO+tDJ6nKEllhndczy4sz/83EuC5r0XiDHoxCXDgpuPC1u/HUacuMkr/Y7d/2JeGH9Ft3qq4woga2uhUQ6XqWdh5khSSD7u/IlMY80W/PHQJI1pXUVu3gifWO3f1O9tEw7ugoZaLK9VS/iMoFh+oB+Nv/VdpQ+/O+u+jht9oiycWZdQCt4rrmv5r8KX5uXQmNf7R1BRoG/63gqWpfwBQSwMEFAACAAgAJ1KVU00GF8ybAwAAsQwAACEAAAB1bml2ZXJzYWwvZmxhc2hfc2tpbl9zZXR0aW5ncy54bWyNV11z2joQfe+v8NDnBuOmNA8OM47BnUzTkLnJzbuMF9BElhhJJuXfd2XZWAYbg4cZa3eP9utoBaH6oNzbg1RU8PtRMJp98bxwVUgJXL9BvmNEg5cSBc8kh/vRr2jpzR8Xz96f6H9vju/LbxP/W+AH/mhsoYIJ+QpaU75RRlLLPJrdj9JCa8FvVoJr3P+GC5kTNpp99f1p/OM2HJeWQyiB4SJmGgVJ8DCAWZMVNG6S28VtHFwDqXwsFj9/BFEfYCXyHeGHJ7ERNylZfWykKHhm0klu47teP9vDDiSj/GMwcUaVftSQt2KaJPFd9P06yE6CUmBCmi7MM4hiJAVWe/LLz5WYxtXlKp/A9lRRXcKiiXn6YDuygXaRkySZzi/Yc9y93ZVJtEj8ywANf/VgCngoDiDbm0+TaB70RyN2xa4NmH9fJA/9ACk2pqAnKV8Oq8YwQTI8fsaJb55BgEnIOBrsgmI0wzYImZUEiSbxXdy7fVVLPzaPY1S9ukMiNGdbCvZimnAyPQxDUgYzLQsIx/XK6tRWfC4LjYcJZmvCFBq4osboBTN8IYWqt2nLGrv/4JPyzDGqBI3Fu2BFDrGN1zFsyxv7OH4o54ob31HmBChhXwmdCBthY/mMZT2zdISN5avp1pKzw5n5qcZiaj48kKqZl6uPWuAEl3W96lWtNZ6ezClXjutKUNvkIoNZSas3moPpWjguZTak8VlMISd7uiEa76s/xi49lMmocHyiqJjWzatQU82gi24rUUiFwaD6vZV7h8Ii7L2hIv0Ea10Zt2VNS8xd4RbDLIdpXu12LJpdexovkvtRTuQHyDchmBp5FQ4PH25jr+RzhBnVeJGCfORr4WBKhvaBuNCgrjUW9gBea060JqttjjH1pXCsqG1rd/fCym1XW3mRpyAXyAYKNR3bMmu3pZstw69+p/AJWRvQo7RIvcXtOKFI7uqoO5KKAUDkalv33y6sJi+Ypgz2UI8UR1Bm3JdaqJD8XQkberUo6Qiu4WM1fxqitOeSI++wf8egOgFWMcx4TVJVZtUaJvVcbzZuTfp6QBqmurOxXFc0am2M+q7qYZ9apSSFFq+ayLqSzbpKnewh4jQvZw8qHPcdGothQuyqqpTKmjNn8iYEc18dNzuSrEPTBzETdhZ0QUrN6Xh9w7M5W0sAd7SWwi/O8P8Nh1QQmT0fTVq3QYfaojFHvC/LSa1MLZf4mzMcO1Lbn2Mn8B3/qsz+AVBLAwQUAAIACAAnUpVTDOChc08GAAArIAAAJgAAAHVuaXZlcnNhbC9odG1sX3B1Ymxpc2hpbmdfc2V0dGluZ3MueG1s5VlLb9tGEL77VyxY5BhLdmI3MSQHtkRVQvSKRDfxyaDItbg1uWTIpR3nVKCHoOghNXoMgtp10yZNgqZILpXQ9kAj/4P9JZ0lZVmyZHlZP4K0Bz+0mm/m25mdmR0yc+uBZaJN7HrEpllpZjotIUw1Wye0nZVWlMLVGxLymEp11bQpzkrUltCtxamM47dM4hlNzBiIegjUUG/BYVnJYMxZSKW2tramiee4/Fvb9Bno96Y120o5LvYwZdhNOaa6DX/YtoM9qadBQAH8WDbtwRanphDKxJoqtu6bGBEdmFPCN6WaRWaZUiqWaqnaRtu1farnbNN2kdtuZaVPCoXCfH7mUCbWlCcWptwl3iIs8mW2oOo64SRUs0keYmRg0jaA7czsdQltEZ0ZWelaepbrAfnUqJ5Ie7x3levJ2eAEynoGLMxUXWVq/DG26OJ17EI0sLfIXB+D0qG1AUmGH7D+Qrykb1PVIpoC3yDuqqyUV9YackFuyNWcvLbSKMdUhRFKSSnLQphmuZSX16o1RW6uFZVKOTFIke8pCUBJmQmrrzfkplxV5MbacqmWECFO6ggjV5ZK5YSYu/Jys6QktVRdqiSF1Iu1qhgmV6vUl6qriajlaiuNZpJQFlfrcqNcqt5eU2q1slKqH6GiRBlIiUxqOLsykIW27w7l0GFRqhs2s4+lkocZFEVTddtYsQsEkn5dNT0soS8c3L7jqyZh21AI0lA7NzB2ljwHa6zBkzwr8cSVjtTFCoEaGDsqIem5fgm5eX1o96nY/MDOxhPNQFF0VLpdttuXzn5uvs9+dn5+Mv1xNDObRMd2VXXdqC6O0j/VfQMleObaaRROsJZRGVM1A+o1Oyy3gyuHUoT7XtUY2YRmgI9xXfdNs+k7ju2yo4o9uNgncYKazLpNhwo5/4xatqn3o4atFtarqgVZUC9QCa1DapgQwJqDKWqqFDopYRBUrY/w/JbHCIs6aKEnveQS1UTQJaHVY1RpjgRZM1QX3OYNrvcCwtuXtviZQZBmBJ3YwfHaSbJK8MpCGyTs/GUh5tq0Db9V2haB3gYQZD0Y0tBm2PlDBLMcdJiwcBEOkckPEnZFxO8Fb1VROcTCzjOGtLCzLwKRLZWYIoJ3ccsjDAu5IuzsUaQFb5Hlh90dihiPggPMus801AJmsOQGr6iBWsHuNl9/icyw8zNFD7AVh2lIQONqIPLB7/DFhhG8o+1b4kQcAywSZNjBLuVB3QW1WvCDjw52QC0Yev8m7D7RQDFBbth9SuC/sPuYjCFC4dd0Ysub3MA+Q/d9FX7IQxR2v0eeCSXhCoovB6VqXr53JSL0FQ/gngUyL2g7uS0G1F8Pbo/vKt7iPhtvjgeHIjP4hSYwF0chMjekAm0Gr3iIQeRgJ9g/lBN1gRCD4mAk2fs37/c4k2BPO9uZ2CRh95GGrOAd/7r7OIr9ZZ6NQcvcPyM2JsTv356U4zYnHMukds5wRA52og9aUpckYBeZHoo/Bb884+x27dgNgxvvVa8E5Q9Yfx0VwZ4DXH+bV+XXzpizE5GJa1/vwMHK2+Qx5So0SIQxJpiB7YjKC76T3+LdsmiL31BDyFR6Zvba9bn5T2/cXJhO/f3lT1cngnoX6LqpEnp4g85NnO2EkcfmyFNwJ8xrYqhjU9spoBNnN2FcUpoT5jhh5JiRSRh7fKYTBo5MdqcgJ8x3F4gcPx+eApswJY5gC7ZrwZUf6yNHb/xTCQF4ift3KaeUPi8pq2MURFk7etXOpPi9f/wYEI1kx6aA1ocbA+L7+X0fah70/f41f0Hobt/rShzGeA2M7p+PnARYXtSjgU4EU4kuvaZo8yhG9R+M6GHnJRVB3FlZWkXlsLNbEpqKSmHnzzpSwu6PORH5g2+DjuDQFDlHTGfY/Q62GDwVYjzQxGBI2CMioNmZ1Fw6nc6rgLSiCMDY+JqrgXaH2nDTewK3P946L63xnaUNCdWCc+5gF1bZP46SN/bJB5lY8+IqeTElb+BpxoWd2I+4F324wPyHPT02BbxxfR81sUU46FIvAP+LB3RF/lQimlGjawsRalhh53lSSD7s/opMbsznI/DQcxU+jfLmuRE8t87d1eeWQMMZ0JQrpeVaOX+hqUDEcuGjqD/n6774U/9d2NDLr/4LpeFX0lOwPvyCf3HqH1BLAwQUAAIACAAnUpVTXnhkSMMBAABkBgAAHwAAAHVuaXZlcnNhbC9odG1sX3NraW5fc2V0dGluZ3MuanONlM1O4zAUhfc8ReXZoioNJVSzC2ksIbFAGnaIhZNe0qiOr2W7hQ7i3YlDS2PHqRpv4pPP5/5Evp9Xk/YhJZn8nXx2793+yd13GljNqC1cuzof0RurE83rFTzXDfBaAPGQ3fHor/x1IkLGRHSmxf6ftdU9P4L2yxvjuo/LgIUKaDqg7QLae0D7CAX+71R2qOqnol6bi60xKKYlCgPCTAWqhnUM+RNFSXY77xfowbgD9YMmaUzj+wD6xkpwTOk8n2fxGHlyzPO72zjtcyU2kon9I1Y4LVi5qRRuxeqQKp1nC8d1vZeg2h++GauF19o8GGj8wDOaLdKbcVIq0BoOcZPcriDMWQG85xt1zxnUMR62yaN3ta7NkU5ndvVpySoYdIlSmiw9TLReg27O0pxGQ87AhxlLT3K2BzWwSmi6jN2QKLdywC1vcnrvcgor25FhFcPYR5QjW9WiOlhGdgU5m6y1HeteNzGmBarV8e+ls2yROWanZkSZXcS5Zuhds3Xg1jZjw+WCyWB+b7wTVnthHwNH+YVhMaDJc0PKycT4c8buX9qimdqAekbk7eicEGYMK9dNO03a1F/7UyGUZnlhOV5KV1/fUEsDBBQAAgAIACdSlVPUy5yFfAAAAIQAAAAcAAAAdW5pdmVyc2FsL2xvY2FsX3NldHRpbmdzLnhtbA3NsQqDMBCA4d2nOG5PG506GEWwlQ7qUH2AYK4SSC5iQmnfvtn+4YO/br/ewYfOaAMrLC8SgXgLxvKucF0e4oYQk2ajXWBSyAGhbYrahU27F6WUYYTD6R+dC/kciSbtsxy6GfrnfYKxW6HPPYtSikpWEgSM+fC2ZPDaFH9QSwMEFAACAAgAJ1KVU1tPDv8YRgAAdWAAABcAAAB1bml2ZXJzYWwvdW5pdmVyc2FsLnBuZ+y8e1hSaf83almaaVnWZOUBy855KJ08pEJqZY2pmZqpKDVl5gExzLOAjpnN1HioRjJNMktNU8wDqCio1aiRhzJBQUXKMyImAgoCL9ZMDz2/59nXfq/97t97vXs/f3jhWute38Pne7g/97oX/Hra2WHN6q2rFRQU1pw8cfSMgsIKTQWF5WmrlGRnzLy275R9LAs/42CnUNahPSE7WBFg62SroPAiTXXxwkrZsUrYCa9wBYW1L5f+lrXAii4pKJxfffKorXu0H3tAWnmN7qs5v7jM/KDpr2f3vbTI+OmPZXn71P58455c5/164yvXwtUZeVW/mFj88tOWQ/FX4bvP6J1qvBm//qCrw4aMdTr5KqvQR49pMDN3WZyjbv/tyq6fXhnv8d7kwf2UxR0UeKmz+gTdJaKcbgR/EulXOOlRGMepFvgRSPF1VIJgGtnkIRC0SefcPBmid9g6oRtA+PG1FkNUIrNbQffyyrY1dwBzKPWXySRJGjEPvFl29ryhpZ3IpzkZNfOrlBCySnam3HH2+k7wfBppvtJfUXacgLizv15v7Cd302WyI/7JsplfsChhxMipv689erB0IWwPc/nSx+7mJZSGnK+ryj4aH67SXBpmtd5oyYQo+Kcw5hoUvxILFKkTmZOe0mlGHI+M7DZXSKv98MuH6x9uFF+WjUNzjjObOQgBliiEEedLyMuUZqIdoSd+LwpSVmisFWYCJGtGrg25mq/WBHIFCC/LIoWbH24WRyoo5OxnLtcePc60O3RfYdyjOmmsnjexG0vkI0gFOVGhRoEQhfuOfhcHpQLpaUuYqk+KakxDO/RM+623ov0gychIPWG+DhDdfpJCeHrRuowoTsKihmND83lV1f2Zru0+WqX7xQCbTbjIwjDmr7tzewMHNllAesLrvfClQS1O9WIHJKunEhDXon9532POYpdWLpW0i4v6fBeA7I0Ub79jJvKLpwBn3hW+YYewzUTLGz+VNhQg5neTArfsOPaDO2q4D+bjBxMFpqx9S6koxYg1Ob4UNO8slF/rVNPFP0QPEdUhQXep7+YMEW9FGIPuTg69miqVwIf5oiyMJDdF1FsAcBTiOIheKCfbrQ16xqYMDujnm70BjuLS6qlk6alO6F06ieaHtVEqjgkWx7VVE6xTOUlhy3pLYlPNWTgPtoX76nC/A9zl2Y8fSlM2fTR8gmW/fjqBxd5C9SAxdINwwGW2pgI3CKsT09ApBUPUi0yNsVJxVU17wj5WkOKn+DpwqWAdXkWTRsTZBiolb/mRr/iZf/gBcFTsrPXocl8E4RR5BInZLrrHyhrEfjpXQUQ4GGvHMoaJgxGA26MD7hE7mraJDt7hVSfoCS7GoWih0ghRNS7kEAy60ehVHr2/2bU5mXdtaPbhdnDrre6ic6PJtT+M1R+p0uwyqESGv/e7rs+l3QqNW/bWBOorVj0NamAcf9pw9ZwLWcrftZ1Kr4oQPSdN2mNpx6tcLGk8CgPsLJoKEF0qarBtIz6FeJUxpoWxjEgq+1o2YtnQZxyS3cpyifv9Lau9jDo7eai67TCNBblLfczf2kf6098GQbAf2AkeLxyJqEUBzrBhBdLF3bnIS7GUbn5cA1h6eIAEayPyRT5Q4/cYSYPzoGkV8DKhR/Sr3+hT0gTERyoEvpkLATl4DqNQmCoeLiaQPlh5qBQFhXTvoo/j+550enmm7mpdNLjLw9OBZIHAcbQ6osCpOq1WxwdCu/iiPVhEMeJMxhEGSZAgcimP1ckXIvp5yP0IGN7lUi2PR+Hfu67aWJojA0vV9pDNmSPcj388pvlNnTGg1/NUvSD36aqnaU+7Luv0nS1zKCv09VMwsVlp0U2/FejT6e0TACplhKIshfy+y/w83jYRxS+BQq5CpPLtPhjfDRTPxrwLFaVDj5JOjY7B/Z6/b1ns5Bnc1RwmQn1cMifwV/9C0IkFCQi34Yr4+dQPu7DmMQMThdXUvHogH8tiV5NgcTcvJqtOuNHTfEXZgexq4gSdj64k+nJ8ZkkodTeo8azuowb138ChSX2+nN2xPbFUgccoHokTlTRotvHfA7ne9CmH0WNGDqPV5KzckcoOpJUTJcOMHRvHQQfWOglbHGn8tDazBi+BuRhszMjU4tnQ2+Oem2F9YawJXlpG1UkA3Ea8hBm5SnwCEt7AcaSdbWp7oaKZ4GMZWZPejH4Mbr+1sZvfvGFvemmNJ5lvHJKFtqOXBdj0qJ75bXab8Sun0adOfyMlVu2OHYyNFT6QviukTgRn+xlqiYHDcBKDxXonzIlhScaO7cO7Ggno1tcgCtH1I7y8hoKRQ7ukoi5r6heE/Ab1q6gLi7CkIbOaIPZsXR+pAzB5jmk3h63MF7N5UBE5X2DIQpTiNA0TAqnhMTqhr8pGSiZY4tbFKvLIXO2ammykwkOcOA6HFItjfxZL8r3wPsFiMhIXwTnDwzNISJ/a+hJOrbFQEPaCJemYmzPEO6Igtwdh/lmRWmepIlzhDrBC6AjxZXLxHtxjsCFdcyqor/7c8MofYUe872Q3Y+xy+e3C5EeepfivLmdRYbuLNbnIrJ/8rtCyi1pVT/qtoB+mZ9e89WE4s1gH65xE5vuyorqXsoFCijwq3TszfigQEWOoWGemMJV04zm2Ya2ZWPmHlMOjGaop0zAsjA7RbYBNQCqp5NIRszdxefWRY/CC3wdd5tb2pb11IYD9BME2JJK2WEg/AuqGg8rw9OfUDLa/d7eQio1DF5PEEh590tiBJEGwvFywoZxTnVV+caRqP6owlsZHWP3AXB62v2Wt5nbjGsLavje3TmKUGMMrY91Pm9qwTl51fgdIVgnuiRWxU1fHjfJ+nTXKJ47xW2+5xLmlB8a49QyeP5YJxTuhaut0Szt76vvNYi50jhAhKdOqCml4SXX+lobpOWy+eOQn0T1zKb3qORbFCfNpWa0pdGkSsP92zkv9cgn70JaiQoiXpyrkuCyxU2RZXOhrFCBmAccQp7R2CKD5ENRg8LCkHTmC6+cN5kMcRAeeweigUROsE9Ydf5WEEuOOIyAMwJco1mMdGUJ/EwQViKVWE4nT9Gf9e8EK50qCWvLO1Is07/sNas85bJkz7gpk/HLjxOepW5N1jwoO4D/mSGPy3iw+t0LT68EweomMojBCjQRkAbtbYHY6jRf7wOBuZBbjUiwrmG9Du3XR77pQfwvcktU6YkA38qTm80BceO2AJjsySBSe/XeA/axorC4idZYXPOk9aD8cUQxYdVmPTtp1WYt9SLIrdb3RMK9Wus6fIeGbYAecxSN8v0exjDt0HEMQQjLEZ450o6+wtjZgxp+CxMijZQIOAN4wsGkCAnrkQpiyJxCJA0IxNA19KljkdTKbT9wBFdH3dIvoltzjy9wJv9N5z7EQIodTxKm1yW+/5SuIyiYS2cc5eArLGwIRsN1l/dDVo/rTLtqF0AYzY9hmWtXGXr7devbK3fBaVHgGmX3MCF5bDWUFcWeXd3cGqyD9GwZbTdhwRiGYQy/k9IVmM4ypLEEtDK1ZJHl9gP6G9xwP2WW8ozbXrC+SAPZNw0kM0JpS/uXtQrZ/bfbXtODtDZ31JiKdfMl6B7iUpA5k7TlSKOCjGdOuGptPLBXgqSQ/LIQQ1QBrY9OWJ58g+LLSeENRc8ifSxuUr3ArS80MpZUwMXuQRCUvIv0o7yAcgTkrEDM6Jj6pJM6i0Mwmgn1QmRzY2L6wSQZrjh4qpFvQp2EpRFI+MYDAEtzzgqAaHuRC8ZLUQVjpXymySjMhvzhIeayw4YAnV2HoKjw7jAn077IU7pBqPE/Tu2k2zil8YSirFncP9tCijMcNWVamqC4crQNNDmn4A8J/OwJ4POy26MjghOuDFVKLi3VyMJLTQIXonHZdI2sjYbcWvPhIKriI9kLnqxAFBQvP5pUWt8OWWRQvkTUFtFONgraHh5WMIJJ3fRUho4z+G4wUHDx61spIZIXKVxtltLLva+RkhLQmpHnlUFExTUY6wWZ/S1Ywyv5/IvbisC9K6rBMIaHNnTPg8Pc5s2QZh7WQWV9eWxx5e4nJnjdqXnk+3IO9eYnPNoJlA0eLaQe3g2WqaldpWjzTlNAYkbxX+/0QvFeOECTv1QYX6zHh7C0/0Y0Km7RCOSmp08cwooISTeJkW8luv8U7kNUbV6voFo/ELLpXXzxaI3MjfL1R2EZj4aI5KOpec2G895YdU3f0HnsD0tByYqaHj5EkAkjDzB/Ygbh7zUbGi7c791PJn54W6+gvEfH7t8ISteKi7zWTgdVqaqHDT42N8U3fXU1qGI8giWrzNxanD62Fz9lX2+gC5BxUM3TYWy/EWwuD1R0yGx/TzNLS5NT/tPCsdWT3jlsHhsZlPlSoWwPl4Ii+sqDS1jlff1f3afktzNP4eo9/eDbTjzYdpLquJoBhJF7AwsrfZONGrHQX3Uc+5f3DOObBau2nM8W7YeINdwq7frke3/mSOzqG3uv3eXLMLoVKvKCiSxG9WigOarkZJkuH0e3g6NvavN07YJ9iCfn5OzS0q4i68TuOOTPn77n4ZLbXJa8deyYvvTzncjomvf/jnmQW9DJd3Ok0Cu/jPzWWPjVbsGsrbs+rwKro+PGGZ4M1nV/c9/GwOr60qDmgyWxOjp3fcMdH52l6onjIcWsUIvASaripjXjOBBE3EozAvjwqB4PRKSUy2XV1zyPhBz/h7JjSlLIaBT2Uf85BKCl3Im54fCXchEi9YCqHueb5BfifahQX3kkpkKo4q/ZnCZF9B4hmxX52zMw3ugGd9gmlKjNYYd3i4QNytwWELPj9Yk+an+mF37Mjkods14VpWZF6X1g9/Lmy+/DxMkGDdK3KdJkcAG8NHPbG/zkGDb9nJ4L/qf/QqHwRfrT6IRoxKTHzYaWWD03L+dHxalZVFTMbyDsi+KC7eH14r1I3GXt4Iz2EQU+HTgdVVmvXvhgEhBbKyVcbPpEYBzg/tifZ02YhLB21j0CMN6EPUi+HY6N5+qJmtlxG5CTG2azcTso8MK/SdtEntbVIeLWhU52+A/yMFsJ2A7IzEEy+nDW7oowVWfGWnxJB22JWE5rvStBb4FY75s4hc00KU06FFR9FXVsZ5daTun5pVfr2WM2BWrcbqi2L8D8J55DHwx2kxXwnYtoFFR3gJ26uVcTHXJTXR2DaTM01OTzv0mNojdAR8haOLNgtuPjAiz3UYPxEQGilNq98sfh4KtziXeBO0xWm6MfyPvcvbEyIt7yYeqZG95onC2NLZOVNig6iMi5YvmHGIloOVz+mKeHlLAtTynQZutXE9qMqjruJrw+/GDmRBAf48Z/5iy62CU5Vue3PTPjU5ba/zjhn+Lt4HFFqHFHA3zEOqE/BpFsn+zpohFx9dQxXG584XHa+xfjYUg/8lrFZ59Z+wirVtu/3E7di9+fkj1xL/pmBW/S44dvkbJdSbPOdRbtm98Yeam3PWD0Wfc/OfwztSZzf6S8SpbvtKgYuPL35Sa7gLPRNH5qFyQLLPV/StFjWvX3xzKur8mHNeFi4pn622l8Ufg8SXsQ/WIhwZ7tAqVC/6hH5eHa03i5co+2D7Hvc3xLskyNxRVJfrxwYrCySU2VaKVO1muxid1Y0P8k4gwM9nXXfSNp4VT5oAZfHNK38uhLMSbGu058cIX440B++Dq4hC6wf0MXfpb7ioC9kKnobaet60/iYkQ7Ib71Dq35z9JSD4cbsytSRR4JfgK4M3v41goWRPwipGp8d17d8NygS8RjpCpmqCQZgPdguF8Y6TyMl2WR+v588+m8E6vcUGVRiXggqNBLJaa4WHYY3Gh/rx/yjmSab/sGVYMxnfvesrwtBGc02rCcT2fMdyTX4sDyh/1qZnxryfu5LmhlbEw+waDGOBBMZ51tcTpcN+NScDhEBSVzm1TNyFv4ZueZPru8yD1HfMBowu/Nefv7G3LFcZ8cTjGI2hgyNC5UPQ28HZ2f0BJnMN21FbzMqtHEv1J7ifkT3011cp4V2baLDQR+vyqfKaMfILR203nBjt27u2GtjL2eHms5um0jJmVdbcuHwtfKi++HetgdX5TJl42U5OxGo3uCyUDVC2FwcgfFuvl3s4uHzfXNaQ+r9zGWAjcJ/IgeqyzoiPYe/zhixAP/QSHFYdQ9kP4He7lwgd8Pye4rM4IXQpGLx3uGqFF8MH/CzJfvCYzfL4nxDWVZOyE2s4ISRE4k9R6KvfpSh5xzXGrVhan4wpUFWdI4MvEXzzzvEz4QsmXj5ZrbcIImpwwgOm4KYR0fTXqbm7+S/QZvK5u84UU8KvXfBcf1dxMnRnc/+kbA16wjOJy0oeYtbwozpNWzZ4I892QjLT06GoD+8pl6+TWytLZEfvWX+rOLHGnagsszfLVcY/KoUG0jHfD1vd02r8dH6yTb/2OW/Gzpn9fJM73n4pObL2fbLlDD5RraubELjz/zmiWYdfjU7cjup+2BovWTTYTA2SmW/xuGcGeqON27AMhi92LDFVS6EtpE6HajWRgsHYP/EF5U1z6UeLoNIMSFH79qetA/Rr0vIOG0HuXRe6UXsvWqzB/lISExY6o9w2stbAFkzLuvWpQmjtF2vnmF1MRs5jr0RWpdtPOK+M7XZwAGwMemTGs4ne3GyyVcGfkXKItxOiWf54MLC2qQQ2K30C4aImmmyxmEw5+Xha3tcfq0ZlYWiRF7GpSOQNakcA0jHfWMv6+ZAZa8WDWuw+gz6wA5F4UWM0dVLKboLjWz5gD/ywYyWZ3brlilLVZYXs7V9nE9GD19Jub62hYa2KhaSP3832P+8n1q6Om6MvAWfrq8MD2rWd7ByR4CSp+9pOMs7s3ykKkkLczm9W1cJ0mFRklJ4bokrCYI37rZ4vT3xeDU0VT6D7HTi55oTIR3RqbqWrz/iIHsWPqJPRaxoeSrXT2vOkxPqth7AGwfEn1JuJ+/dlBKfd+mXlZDhaGN5TgEWDSMzOK4Hzg0+Q+QN26eeqzH/d6w0oV2uHStky2WcgplcI1MIkSu+Zb3gf4T7/y79/W9TFDqRTOLjfZdIb0Psx9fGtbEff92dy61wMaT7PdZE/jnma/N5L+ZsB8G4T6IKEftkkhekMjoucRS85olnH1OJzAy+cewAB1nVXiw1ju+5S/pRGruAm7ZvGKdKJSMH0+mXbThMMyvxoiZiOjtT4s7FyGoATRSwjZ3kqsDQIK+Zp2eSRFUTbr/wMvZAXBturWbmo0d05C+JQLUrF+wJksedKC7cRuCWTSHPqX2k8/zFVMVFNaEokmBAd+y6B51apUnpju2L1PXsqX/K0RqkCOTZ743MRD+lhzJ+j+Zmq/1k2hpCSfpgpuCbmnAim9UUSNFRLyxVaoZmXd8sNkFk4wZSmhzwA8+Nqd0C/4UqQmilgUBPLxAKMLoLtb7CbZ1j+TsoDvqDytC+sDHmYg+bWz6QJJn2AdLLhPRLC8gjmIjbQoLaNJZubWIo4PIi0cQn6gPQARcfI9Jk21OOI+ksy6uANL8z7RTLX4ucsWlASNWwdhe8fCo3Rdfk+Z8nfdowuivpFV+F/7GJyRcPHVSkjnTzlaHwHa8q3vLqAM7kIZzV1u1U02ioInOR4/L6nNIL9VFDrmkXW1hnkB0ojjQtavAL9TKjs4TzYTSe1Kw0kAVxgWV2KwrZl6SEps8VpFJsLQIeB4aE0rcaknKQ6cg1SnRHBoF+uY9juzkjhmymGwLCi/TJhViqOKYXiNivq0yOLBPRXXyak5qg1VOfcls+wLXAgrwHUSryiVW0Jrokpl1j3TXFd/60oAN1utrGSX09hVSvAsA9IEyGdBbu057f/BvjbUi+ECViie2UyU1UOYi1LDpVe1y5t8G/nHCxsT4kqrq/AkVNEozAlegTUQDcNfogfvE9NpS0j8xGDJT5uoh23m57plq7OCTUJ1ufg+EeSqw1qoZxHeLwAcFTKRUqXGivAJS0ONAZyAFENhgC5jBeRqocFrIDdKh0GPW7NFzjkdRSrbbWdPNUYfWyy4zRGC6WKoua+hCVbNB9VtyW8CPrjYKNbbM+vT6UMO1JWow9LZv1G0m4aR/YQGFKN6DfSD3Nelypk4zTNaiELfjT1X+58dMPzpf6/KWe9BB8y/tCtenw681JdOhAyqYwAzJ71bVIXgM1tfgKHprp1Xx9elXG83xIZ8XbCAyN5yhPDuyhM17twTS9GkwmSzwUZnMaPApRNxEFkvXqss+uMRI1Tb2XyDiDEB8PaZrcIKnyFZRAkLW5LmNY5QroAR/EYQCLyKOw4i1sWHHlYn8F6aMB+PU/k9hGbL4BiMbXMAB3+gjivPjVaUjmaAVbmd42RATRLvVJ5wKrTxX87uzS2yOoHiHGlKv3mPR8yiMZfw+coax0D0ep1V1c2Bh7aA9bnQWhPVf6LeWGaqfWjwGn421OQy8cQT1pqugItfLy1OoXdAsT2fDDTUluq49ve1MHS3vrWPNuzQd9sZ9QqnfkXOrG6C7M66SJF0sQDiAPsW8mTxK9UjfWDBYivSndfISXIKh2JPLcgBn52Q8TgkkJlIIfMyIDrVftpcWKFlgt9la0fFj4Sfl83KbY47+OsLXInKwXdejcWx6yq1Z3T5ny3RdqRwiBsqTUA1k3DDU1xtf265SR1K4T2AZJHz0w1CTmziethdxj9ME6WMNTSIktUnpSDBfbJqRD5xCpCLIx3oNfjQGt2pS54EVUTZ5FqSTqhlhxdVUum0hjEWy+X3OesmyQayZ7ecZlRNyfdQMVqAF+Jus1gsqgkiXsmgZjW/lGeCmhVpuCstGb4iW98ZfwFH5UbB4Z/6Vn9+dABgRkAW6tYtlyKgZ7EqIXVtQzLtMi6W1zCKZdduaIKDAYOhAMFbNP/O7vqy6kK/HVxwKy3pIG0yIXMhasMiFKkr6zUXNH6BJvEkydU/ncFO8ShTFIEphxmhY3na1qfApYNL7wmrcY2dBWwaKHB9L5O99jez4xM9iaeE8aFl27Q24SiUpvGp1tEyl2ZqNs9gwc4piZzL+V+jdm8yKTBkYvYH6LSfEG+F/VhEoBW/ZA1J+Ynp4GvYMsT1Ib9cR7VMcb2DZNjqfbW4MhEfRqekTLImEcoMrS36KLCxQMVPPqd/b3vujfKb9e0TcEWzxVC6t8yDsvuZ/pIiDoG+k6u9SEDT0CKrJ571ag9zkAwbOuqvJk7LjzFqPh7tkR9xTWMsmLVO/epw/PpLN/JAeuxmpLV7fQZk9KV6IeMAxEMc3lAUryC4Inh8GSc7q6OJRLEi+FHqybpL+ut/T/lCn9f6kiga6R9edXG24t7RSyYyWecpIFx5f+Q5+sUejXWpIJ3sVcHgZbkhGWJTOp4Ytx/jQDcNFz+vKxv7dF/2HzSffOz5cHcH8bQW5IUVUI/jbAWddocZIhjiM3rTjy5Pg3RmkZUzNzAyTqk/Ve1dx9yj80fjKs3nbo20MDctvL5PmKKORoD1Z4xzwzSXXo870H6bTTPbcRX5xDx6loKqSe/NuFAIf/tv9q0WFMFmimrkSAnHpWoo5c9MFKPqNiQTP3HQ1POJ2AFgX9CfzmAhYpLYTYcMNRL7TPK6ThP9xY2pL/KyK71TWRQxjExb936v9xulgGFfb/l1n6/xFFtwKAn6dLCgf5P3hiuLVYr/qpEdLHSRkfv/+T8IMQTSzo7CGGIeVUnlOawPBYwAbtrk4DxKYD4BtyhpYRxx0hkLWDnbZCP/aGMfnn1HtdEi3cZWe7gYzFVPM/uvuOyxkx8kic4y768c55phn56mE5Z9Nq4wOaYsuRocVi2tOVqua+qd1yi62hjMRYY1LrTBkgNrj2LSKWk4YYe48uTnM1dJtISs42aJmQf2TdmkDwrB4409NSRCsrTUq2R39Cyi0aZ+pto9z+uswvPs9MH6kByRlyT5FTRAt9NnnRHZrt22Tnzv7e/karYpxPsXCzB33zSlVXw5dmcoDtUR50/UvwtOqmx96pUDm1p9fW5wcRnhanvQiNOlG+jjXS6/yv5CKy7ZOSx9EXff6VSVUL5iqbHkPM6XLQPNKOduiJdPQA6HNDtxq8ihWHyK1kE+FDOh50Qw/EbfoKVVdo0r80KOp/54XPxyBCIVwI7DHr/Zc4Z0VlJ1xoQOLk2OoRy5nUYnZmMfB4Nqo7Ie/fwCFjaHdlF1OhHv86Blcay/1S2f/KJNdqmx3nizIvav3rrLgIaTz9b+Nulp+QF9T5by7yI1eqefjgXP+VKz2Rpas3F0eGyD20SBxbU5e9VK/+IsN4rtWgO/9gMf+PiMbT1RfkTbM2GQI69ADZ75XVeuLlhTfqK/LC3dndJ1Q3F8d8J7jEkzj5Q6dWOebWXAOtEKFxwP37KvWE8P80NlCeHtNDYPm/cuWeUTb2mGKiBV66DenAQk4P8KqffL+4lC7RIg21wdeB8uc8ysMs/9OQZYBdHMtmfC4oMY77pJnJlc/x5i3RVPUG3lIHPlc/64GtEeZ0Itp7YIu/7MYOii4yvHCY1y9E6NN6Iki76LExQvwxy6U+rvYhcH4KY0x/rcWY3UmGnmv/Lk0DHiWr1uYsiyvbDY7uI6Neh61rqJ7DPkD6GFoU2d0KYREGuZkj8FAMbzE37ALwuxvVNR+YdXUULtTmSlW2zoKSxswanQlL2UeuQsZ20xyUxhDnMnBQP0pGBI/8FKokLHUitedEpkuqY6C1rih4bVs9Dtag/bAc+HSbeDrpNjLuHYVKyZKywvJglYPUcVhhMaRfflW3pbUxSsfoaIG/n1FAeU4irMBfYRA4IH0OEUyQn63IQtvGoLxtM9sXza6k4sBKU1DfrNxI8aPD9FvPKw3pqU9uGngmq+ZLqgK9XCgD/FL8Wo2fdSzm8B6UDH4pIBC9gKgph0EqT2VrsnGh3FqC/OP708mqW6b4SVNq0fQhohNZwbLQpYqVwYIO5UQMuwmRyLu2KJTQ1khgewSHHqHzrtgeM/JEDFIxBtn+Jr0c+nN/kE+29oV0fyGRT28Xioa2ve8Egjezg0M7n2NBd/KglaTS2mx5hV1Kkw1qqaJlV3mBsQXVE04MoySh2gcuCWCNZ/PIxwp4LGdCZINTMKusORkhDqSK/PepHPIuzyAK8hzm6O0jESARe4pOJUKxHPMo+T0NpeJEobcSoec8ac0vcQiC9rL0xFilcWh5fXDjwCg+wpMeDC0GclguhEFjtwmX34tST43js8ks5GWtCQcjDp26CIPGiYnwqO8yYWsR1r+coHt094/n1Ouj2jJUVTZXpE66J1QHxYkTCJNcomQuSYigPVvPcrN9zAg1wrpUjismIUQP9PXhW1/HCoVxW2q+cz+MHraNajo/7YIZLy0MGGIoCbwgVrxH8Cs1XeqLAt7YLqad8MEy5KEZDqxEu68L1Wmv6updsy4f4SQKyeeEGwWAjjNVzb/biaMdaXhAdU8Stxbyvcy4+mgfAhimyG7Vq1tzn0vCQNa0UunkKqB2qwm01swC8EUFBe1fYvzk7VykJft9ypQPDi1V0YDXVvfhsYanWqvMSGx1+YftM5tbj1gozo+DoJ2uK6GxWkOC97h2Qvv5OkMSEHrBE+X8lJEWASk2I/AjGIdrGv7DSv+j6L8qki2bgPOfYYbKGxQytn5LrpFhZjMVNRThCfrMYbit3ZfQ4hNkH3T0bxHouymqnz+oI/k9aZISjpGyZuOnvYe2VecVbxH9tWrWMFLQvvu3VR2p/23/wWHMZh9px5hfg+AijCgcapG++giQFgpAkTRiC0asTOJOPgMsTs3i6n7FS1thDcJGB0xdLP8iJ3pcE7RwIXU4ACmM0x0sq33IEM7dHRE3ijW+hGB6J/hEUZdSb6eRlCFozE/ikCn8hXdiSbZ0Ks0XwRMBG+oHjpu0ivtQnwfhR94GIob7YAQhTSB+MItkIr9BTWS1kK5sOQrS3DdjTZoBN54eiCTEi5QhKB4XE12nPQ8HrVCja3xb/493SiZiT7frw685RIhKR26ubGrWljEhwfrC3V9yIccaHB06s1jzcPlVU3ZRarzxsQgtfnxhM3hwIc/8nmBD4c4vw/rdahq3zR5L64H2Dl+7GZRAjpxt0OxBvA5U+av9BVpHXWsZ19wBXLzLcF8b1kehihuD34hudX97fSFGUIkqqtfhjiT2NGbSXMQfGGAJahYjLU1Bu+wEuXoNBOT8HYr7b02lo8b38Bc72FglnDUjAPnS03puP0b4vgS2oMVwxVltKjzeD/orS8tn/WGLzSWdC/1UMGKJQXaASsecfy8i9l6lGMMXiYCFW7K1YAsjmmc1+DkTLnnmT3/nEifMijJObIYJU7G1saJuGOrS4LNh0QGKYEuh/hePT/1gdOm09NUGFwNKkkgdKBoDdNxCDh6sBtZ/NoSc6SCpszBP31qKexL464zn3xiDLzUiWueyT5SnRwyvSsxBnq62rMYBxFXmpDEouUq7OgyCIAsuzMnEfwX0lJZR/Ds0UZIR49LA3q/7RTZUx2g4YC/q4xiJk0GfwS7Oo9GKNPuqJoHvy+QACTMOrb8CybAifWZWaeuUA0ce6ZwMm+RYXqEhq1gqGhpGVeyx1uTrelDJs8WlF7+HgZ+qvpba3pfJ6IZFTwNhzNJKF5GFW6tZ3L2ZViWQ9EYBc/iy5SZLY/Mc/Mej2YznL5Ofm3dXdFAKnFj4rIhSKgaKW0iJm/5wEybugiGjtUZzJEFH4m76bmuOjVVismYeOZGlOT+n81U2mCR0StU+5juRE4BQ+KsjPmasziFidfscTnKFC/c+prqLZiaKdCINVAWK3o3uXhHIzQaCLaog+AzO63GA6K/Ym/jXdEnwYY8eamTkb5kFUchVBx5hKEoCltu+B0sr+xTyczSURZaCO+e+mNinDGiPahgzVB9jHE31u1J4fOkbFuTEqTzaUBykJn1ZZFnA0ACtKpA05URCLDCcD55Y15UJ09hz1AhvG2eE94+DlmOkWZiRigFcPM5tDV904EJpdSCd7a/FPnHDXhjhA4jh03MF82M/foNSe2eXJCA2dd2VJJ5ZGMTYdLUmTWhi062xb87h0ByFZbUDfEX8U2MXBUXI35TbjdmagbF8rlSR4q3+iLpWRZOWsUK2uDXMDvQiVjtalOu+ErA1tg7H0o9LxmJTzVp5i508yfivfj5AbiURGHIF+p4UlDW3m6o+QfUd3m1P7VyW6vKlbWeZgFsbrRV5OaszJkifVXPjox8cHW2JzXKtKScCK/wY25jNQuGATVTQqyjxvObAxL2bVxQn1B6ZRofS5uybk80OpFV1Vq1QgXoDLKoC83nVgSoq8AYEzF5mhnPTFfKcibFQIc8pmCrq3l7xMPK6HT1Fhoam8+81gK9P2KqYdsuTwR3rlRYwrMC75Bd+BYBe7MvrPF4GT+gdlj5R2n741DkIKBOwMI//Q7E3+0oSZ9P2qQfArdfwiTFVYRds1sFYwVT1La/G9qSYzXdWyfyO3PHSe7SlLNALggo65sy4QqUDtd9jCa0uN852KqY6fnXbDHyl0K4qkE3eEG5JIc8pirQ/pwcanpKxV+nK2wRtWRV0G3hn8x03sSA1Fjeks23qfyT12vt3aS99DSRjJfS8LntP8nUFqLfVwzzQA2aXbXzqmRPr0mPeOZcUVek9VgfAbeC13iijAO9RdpCbE+HW4rUrPPBQ9NfwB75MjofZGpmzyZp0Hu6U6E5LjllGE1Jr3kFV0/v0O9qr/RDebyms8dKXybiQSz5Zubw5qND49lu+qQ3LcvjEr3mQaGkPSYxHEbQbdfcljfZqGs0xIOkui6ZDfpgzXVWcPScOpMewlsW7K/J5VZt+Go4dHam6ORcwQC1AZFwKZiCbtpuQHp7NQAYg6X7DcFli5yMHPJCHq2KNwqy/BaYMr7+Wtnf9O6XP7FhnGfLiVlfVLf1jcB+XX36N/NE+/EpNuZ8ZPQgy1Es7KnXcVDpQZvx7/a9p0hTAPuXylKAkFoJpl3riSp7tpYRciEvriNkBmMbqqqE8L7zltXUMWGVbXYmbPgVxqrerzJPr05pOLkWl8FlGyNFCUmH8N0Pcmc3QakhAr/l9l+yCByB4K7wPGUxNrbK4QcjdenVDvr4yRUPhCfSHFdrbC113qF2hk6WRP9qpKlLgtFdEIG4h383A2RC0zdsGYLH2K6PY3pzcmgB00Hl1UJnfgJMgtr101WF+uLnFfwaz7oKYvM4Q3Bq4VTwXfhezrjRXXTvl63R+kGkn8vg1J/V0O+hGpPD1Qeeoml9lFhwsybmRrncBSnVVHdvxnZqfm5MdozCyCaYwcrW9W7WlJ0PSREV3qkw7//0SWdJSGDvFBPVMxXOjPCZmsWDWsmng76nQ9HO39CrBePcw/8s3veL9wsz/3kI3qIctSDFSXtqXGzvUG/Lkr962OPRx0Vr0Iupep+r08W9vrKFmVUGn157Pon+ZUseU8Lv/foXpz/DC44vNneIBuAK5/stXueSuJsQJmtJQrJ44EP9DzxIT8x/o/fZEPTtmdEzysceTJO0my9FCJ3EjSPRnxf8RXLUipmYmAyMq8QTNS+vFkyKQcMCTs0BgrAbftC7k9neE18dOC77JCdE1qhe0kD5N7gZK5npA4igQkseRkFD/dvTwho6g88vBN6xbSsaQ8lsCFnu/7NQAmcvDziydq4lvXjn05MuezcLSlsxSGgzNqmgm3P3CwkY2GPUnpUnuksJ5btLZLLju2ympWB0Uw0NLaRiCsBiL+GQPW7gBgvOoGEluBeLYlx0hzvaXyWpI5Lw9qjQnymeLu0f3/i3p4lrS3EPHonTbXh/pK6pxdzHuQMmKnyFzpEVcCWMxGxU+IUCMoNHk0q8mPITWzOigRn3eLHMZvkuxVwamzM+4LA51hG0Tn4PtZx4vGEFlsseaLE9szmwJy3VReSMMM8iz16VnoYeeQ8q+AEGO4jsYXeq6a+ucqjFeKKMXF3UM08u3b7M7ZKxYKrmXEoLn7SRb/pwYfu/IhY26c8yXRAWnr/ZPyewPgY/zZSzBAdqFMXMqcCgIQBKAW/VG3GgrVtbm2HrQ8Arb0KKwPMZxnwInkiNgCCguk/IcM8d69miTP/HS8zW/gtoBBLc+ike8sVOSbJmrSnRtTqxq09vDNg17s14pK1NfY5a0es+Dqs4jxQhvupIbiz2MotxlP3UCWRCCZTJHrj5suXQIG3XC6kvYiJXqmiZXOs83YDKNXadIytsUF65Qu4GKC5FztqIVuHbOTu0rXG+LrtFS/N0FBKQCTP/TV6ggYKd36a0N3P0XJkw7pSlWtwp8xxFR6vVNa+dAD9FNp6U6q72QVIW9XFrGKkT5OnEkPNYedzd/PU1IO8yhKdfA2KKNtAzzP6wp3QUobc9vvhUpHdnyBJ8Yr8QWr1d8Z5cQaeOwfmqrXrW+WkWqpOj6OP4u76lTwc7b51CM5iVTDNNarI9TE73vjoFV9WjvzAmrvkY7oibdNg7lbXd3mYvozmu1O8Jl74VxGtsvHAF1cfz9ll9/jpWuTT4HC9AB/hjFVgzJS1ZWeStsCdIlqZBNjN+XYUi7vnpHkTX/tedQFTQlIDtWVZnGM6gE/qaXZ6uqQjHB+nbUeSeUDzrj3mEo6U1ntcIGqtXLk62R3F7otubWPefXfUl5K1bYtiY70JU0MEcxRe2jyDZulMc1hdl0MQ4ZO/xUla9JobdVqZW/B26zl+xOaK0nzC3DZeoHzd4Pne1t/wTqTLZfrvRXtNZqXr6nsD0S8ZsqejvTC3BgGK76IfZb2VG8G8v3n1v1P1uQCru/kHCyLJ7OP33JVxg3jPmlg4A+fy4k26qEDc7+i54QPzwmmeyBiGfwhpjQ5eidnezvuwN5lLn8yP9sh+u/WDMDTPjhiw+/xKlq5jbonlCY+2L+lunPrSsTvL+tmeOs4cuGXL/4qJYq32dfZ6g2Xv56i3atXMsl2+jWnkb5WM/Mf3Hdv6ZFX1PIwKE+gBbNUezJONSMFVYyTJf29gBEmYVlklY3yMqcZ9YpXHBH+OFO9qSl1PGLVJXpg+AiG+5nARjRQ11kloBmlCUKYRf+FUaLz0gzFPjp/9I5Zdj8kr9pqGLE0s9GEPcNCrOlPddVYV7F/9RkaydrGfJzinOZvB7ZrHC3JFck/0BqaPh7EcyjxNESxjUeBRbvaAlj0wf5LW8mWu4gn4B6rGvUe8JJ38AbCWlOBglRixklaYsDHKvoRkmiQAzx7ARyBx0uxUoYlw9g2J7dUW1msgUM+Q/I4nAKeUKfJZljnesksIEvX7h3ir+9XI2uXKVpckASIJ0RYZH8wlxgdHp98BEE3eXzhhD37qgJxWSEw8H+XeBzgkIGlWfNXO7znRsB640WsziLoyNSJ6U2Am305g2zrs4RtUWG1HNQEnYkN6ZWF7qgbiNGlyElGCnb/6FXQWnJs8w26SajS0hSv5V0Cg8MwZARNV3CbneHU+7iQHoQi8wzM5SK6B9tOMKOFBY2VN8CJw8ufBPTrlJ3R9pUEN2lcyTSZtkRpQFLu+1UfWq3Ebq7DOIS3moiHrmurKKkcf+S8DD4RGtG46PSElooiVgAaRGeuFnVblKbE3FZq1Z3ggxNHU7ILpJ3SVNHNoFgpO9QzQxKBplddLP1CIhcxXKiFbJjY7UrTqEsk0TaMV146IUjqWeW2tPGoz0Y+5fJ11UIo03PvsO2RdKaHJEducMOOAAr3PHEicZnx4oyJ4zx3etpFe+aE6qCC63mhLjSgVhhHtNulMdKjXywKucnXj9HjkFMnYMUBDzCJEYZFUJ7yvDBWRL4L8k8gdkc0y5i4yvvHkz2dVXnpCGix3dRXasJv3fE2XGc/iML1zMXka1WR2+0ktKxbq+E1365XHWKgpkQj8xZQmmzWdSUZVnU1B2twuL81cUS2YI6csWxOVGWmwn8ybFsasHLvd9LXq05+ysK1Fum1NdeBz2EGNiFNl0HE3KOt46c8gFElAdnnYJBReQMTswVNtXB5AmUfvY5nvpcdJcM9WtOwsWXFTpRsskqBkKegPxPcMlEJ3Dd5YtN1nfa5LXLWlQYXL4UZOQjB/w9Xgq7Pf+vRKDbXyZjhQ9A4LXHE8jpY9HyN/dZg+fdUMzSkYQVNWoxqZ7/dFsAUKLrYNyY/CbcqvOzfEbKmN06kPAFKZ5HAS04kJtUwnJnczrCCbEd2G+ys2SNQBf2v4OcCsazXOpFkw0g/sOR+jdONBIrZdDbGZQ5py9+Ntrk+w8LZbQlgU8enE/++ibC4p/G0bOTSZ2ShQqocRIbd+qSjgdB9EHo3l4yxxYYil5tcLnX7UDBXySl8upDRB+WKaVh5RvDl8dFzML52pyEvCD6pfOLFWjpbyWc2E6fzGWfzUmfnNzUbgtWrghGiP5qMYxUMbQqdzd46N43ZE4BjJ7rmBxxyV7aGh2pPzE+8yc+vm17k3127umPz/CI1yY2SSyz+x1zFKDQNjL1ZmsjCYNhQZE+kMoSjspa72ycBAkxJYGE28Wh7PBadU2K2AuQvE4lUKPxkhjaAPWBImoHZbySxBAjed3Mf+wQ5/jWpCdyiPqaJjUdjZaKQ7x6tfcgFhUhrMhV+y28dk2q6emOR1bU/OQV0PSHgSq7KqaRfqRTRg6jI7E+qGyqEqthrhJGFT4klyJQtWwI6tJxgNEw/+T5LooHtBIC6cZeROw4SrucBe447DOvIWYvw//jQfTz5uT45Qx1uINJb/t5oCLjuhJ0hv5LAqUMIcwlB9ILzFX0KQ62l3QMFU6gTFph3IppsyudCtaK0iA/Y6iG0fNCAVtE7otUPfBgk1IVvegBtUQIly2hiQ+FMWH/2Jbs2CVjqZZJtOy1P1eClT5CZ3ITw4zGUN3LE+yVmQi9jBgERsjPjwlWUXuPXaHB/vEGUeYJA9ktzI2sffgeR8VD2ZRu9TWaJlhI1G2i+nL+M/kGnXq4tZEAWj20qyJeyyBArx8Q2OWYzWOKt4xj0/a17lUWZ6hCu3TEjxANpUFHSJlmKsom5zh0AXqDwRyDtA4qfR86wPipBw08PW7sIIPJDIawavJ1l0vVK012Stwt/WZZuYmoHywuxUpPxtKq3LTgtdKOG1XBiiPazHLgdr0K8SaNJ1BKT6rRuPJABhnaRRw8S2nQ7XKg9Am7KAx+ZTXHOIAufrb1axfkg1glqftaTVjdWjJWSW8ZF1SCDHfQrtWUfkvs7hTVLY8CzhMowD6IenqJv0kjR7l3y2YBV5QYrdQBjaXcnchi4Dlpx1vXrxDXhdeCivXQohGKg/arWLGMUAsjSqnZEdV8lv6W9zhGWlD2O1rVQm3/KA/v+rUzsujPIGtDv70WQJ6TtbyF/+zt/EfRfxT9R9F/FP1H0f8LivbKbmq0HuTjGWBiFGD9/6Lfj+AvLO0FlwikYtA13lTL4FVepfRjgydpvk3dxVh8CtXNmSPRjBVqfoRJMxixvIwAEvu5X2VfaQOmDfFAhKvrVP9DYA+YH3cjCx/TdMODBF7TJEI99ocv5qVmYEWJVLB4cXeukepA7QlpJaBHsqzx6fyMC9Jt4XDrSCsCPCAQLe2udUrE2p1t4vuiyjqMYP1fdzvG5MPpmhcVLJS3hLhjUeBcuppB+LB9tVGH23TnJHLQ4asPx412jnQg3UXKCmi9wmVnlwb2U3sunn/irT5WKieu+P7DkiCpwpDGKk1dQPPKx//lUoLo6pTxjQY2GjepjN4nQPB6h2aHiWW6ivo9sRawHnF92lf8bru/ngJ7iJRzBp+RNpuxgMOOPrwkx13g6PhVmjfl7Cr+ObKsWKzozAESN/PTjaE96kZZYczP28B6xaIYwNewbH72W19tMZ9TNjtxnvhCsIvRn2MuZrn8IGLsTCPNfoJIWuNTx+igeWEKPkIiELy2As3dSBE0jeOfOLDX+rZ482rG1R+mSa5m4LwK2slIHlmXZkQ/AermIIUHH866CXfRi3AD3V8VXw1kNu+WLjDqhDkgyZ8lS7vII/FB/8WvKM0tT8RvXVCd8DJuWeKAt91Ng8rcXNuLy2+ozVWUzQlwpAtvz01j+ym1D8MJeJdo01Uwgf+O6CKl/vzIlLKLUOqn7eTLOlBE4F3oJT/hQ/P7WbnitkgqmROMjvAXe3Ggg891g8Rg6z+C6A1BWW4y+0oyLZOD6GAjZvOnT/0vkzmiDFLNdZXPb0HxnB5O3Ji5H2LUPP61hok7+5mHgAv8mtsHz/xQKSsthu+lR5nSfJffqbMqn7c57Oy/9FDbSOCl1C2uim+mAxs4nGxkI8Y2Os7UPMj8gXkF62qGvyh9L/S9mdgXZfJQHJTWdl0jZnEqGC0NvIvYYKTtUs32q36rSpxVdYShhGx/kb07fRSuIsuZMW2jHafm/WFCtidpwop4WWXj9dV4z4FO0defmWk54fG2w6Ma1RJ2V+/RmkslMQ3xdf3q+yxTg9YNTJMmkSFp2f2ahvc2V2u1a/Xxas4Z0wWmUlGMmLgz4URYOXbgCu2gP4jfttsrpjLLpSLU6lHZ38jIYLqorOoKzSb/MRbGs6gptdakXzyILjEL+WTGq/Pu3HSGRRqBxbe8ZNXmBCKyHcMAnZjv81CztMsspcPqRpA0NW/r6bOzgXCrFagdGGcsyHfMotj2GugchJHW8+nyh+muiLnjabd4FQgQl4TxZNPz2MWBLffEvTsxP4/cLZHUoujc0BKooNif39eDdv29eMnGCYHUCG+LpZmh93cyJ6+GaW2ZqW75GegveYYRZvsTMqxvmBZNeqSxtDUwMawDhtV5hlSXtMhU5GJqVP1IRowLiDudwqVgbgaQTBoA/XwavC/yEGkLFHQcAbpB/8AKssH3TFf60hB9ZXh6JcmXUhyxO6zj4q5IG6XKUqRNsBeENjB6NbMrHwqCi7vyDd4zrKNo3CvUi9NG3xeab9V2uvZhzuZisQyJI14T6g6MnRgLrHKStsuhm9PKLJboRWz/bZpOXerg+NUXfjhOgETALUZYVfkeYt+vAPxRf1L0hwti4uVYvJEnTDJbYMA1Qcz9WUaLxHpfRptF93rcOn6oeOmoYEDJafDetNbQlNu3oD2znha2fIQCPfyUbzS8ZdFxY15KMPHc9RXQLGTsk01VMS90o3F175UyM8bmyvhO2RioJzcbQQfwxJtD3bAlvP6zhM7IQIE/YTC0UxLpRcdPf3hVLAnw8RDtYrGoceOfQhAAQaQNkjLbP4EmBDtBSqbHEH/9zM+TfZej3mn2WVwbPOguilLrSYCXIt5BDmHbdvdatkjSu3fVPFT7SHVI1p59qNrgSrCnvpuKA/fzrTQf2NOhPxjNwbZTYfOxC3PF2DULT8pj756FEvChJMfBED7Ggsel8XhzfktVc4p+ll/qO8i7LDzdg6sFL/0m2Hm9zobi9hOgXscD98fchuHZg8o3zXXmjpWoQPt4hc3ixnKbFI0fh2Mjnth2Z7bhShbaiew0IVLNJ0X1GYmNhKah+8ug3lrxeLpeN9xGKgpswE1HZl9GsFsTcaciGP4+UJ1SZIEL1DuutKbtkwErpPs9sXS/gBu7gBBSsRHlkZ7f9zcj70To2ocyCCQ6L7cx7bQ2nuU+Xqnq5dItK9RcNRwdmm0bKboE6jbpgjGdRX8kg51XpYuuQAjv6t8QW46NCi6ciLs9DC/A6+mLWST8NkR7FYL9YO6zGeysuocNQGQuzTcXvaMmDwqdlhBhRJZ6oypDqVKsO33ag3wJAW3sYZjFmMbSE/K+VcsG8ZFpHPOs6mjx+cdrJCZdwd2hJuO3kEPU1IrWjNWI7PE0v1bkMFxoJvxQW2pOLxtt2UZn9Agu1jo1lFHC1QjTpCt4W4KNeq1vMc8jLfunuMWz7NBZi2A6IbhRy4tos7uYzTgWAeL89QtW+h4HCbfOgrPtx3TsZc0qvYlJ1NNLemvWW3IpgWC29Ro8rhZgMtQBzZGKj1gpCib5nXOSVQm+bH67D11Qc3OFIhRhOHRzzooF4wpbzpfhj1z4UNYWK4oA+PDiQzCjw04L4+10Yfn7+pPk7MqghNNLqcJg4V9QRj2l+3twcT0m4t21GbaO/EO03TBzD1l9RFDD8gCXjmmtGzxKSp289luQXtRdW0iVvp539DugJQTkQll2WcLR6q3m5yNAl0QEIdIAvc7oCaKbSgpCsCUly0v8Mk8SCDdUDdVaI0U4fA9Mn8a++s+BF37c+rUDJnSX5KaxY3JdfihZcIpz67u9dn/pUhcLFEKfVy/0SH/6kso7k/6gK33puUvmrblzkaEXikau81jzqDix3+llMqXTTA9aaOVe/USnYd2WA9OijXXVOmska/skZUQAWTbgem9PbCoTx7TDqivShHDGCJygy1oXyT7HtCP4sbuh1UdsjmMvmrsOUOXmj+nHP1BGu2JaTrMBYbE93Bc2nYKGGPIiLwbvQfgyUQbS6vZDkTzSGSjB0zC86N22geClUotao0nbPZuROO+kG+wEOh2s+MaXS6/KVhMK3TRM7neaGCaAMQ/Wid+pioKcqnAejE9dbE8EqCD7hqrl4zLvzoNTddLHA0ps/hQMDQ4VrqtW3/DAWrdk5ooh4oSorznZOpT2bt0LSWoqvXia9V1TWR0cPl5/sYivbtEwudCbO5ZSf+F2Fd1Tq3hpiniAm/4pGyL+mvza25Pu19v6AtrLWeM3ZLN9mSxgV6kunvQoraOHDgQvOw5aR2p7hFU/sq8nPK+dLKRwKfxqm2siD0baRAHTzp1leYN+Q5WFc/KBTPrSWvIYcenAS30yIezxe3TdpkoKJeptxPF/l+f6EP6YhF7SKX1JWpw0X8xFW2/vNsF6K0UTZWYPjntgzM7SsivfJRR+ad8TwZ20Ol/pV5QrXaRKNeqbZ0FUKjtfVrWszczmg8T4spUbvVxQc/aUh2Nxo/5DvQV4Fwm1k71pD//QY0OMMIN4SJxQBXG4FDtsWZWLx2HZeXSs0vOWOYvrqj1CfpuJl9nSXk/bp+fVv/sy2XnemO2dv9on3bF3/47hEK6sxFl+adueJ8PS1zFvSYdYZUQpR8aMHKSfGXGvBEhpFETsIqUHGEGvq5VDePH1bcw3YvTh1LW7v6T1szmYUj6GWoYtFHwJytp3jMsxdx+woHrnqrG49pHDx2vWsYxdGyaGilf6sa8+SPSrSlyITegBmOQmQoIZOEZHZWcsvSoCQ6t/XojRhWZlX1cNnuh0whmDo50Ja4rDLpQamnozgKWRATqsmBRgBwXKJVVD2SJe6lxaVhFxeO6fZ+G5Y2ZfW3CpWMIRccokKQwJxHBZ8ziHtPgR5Ud7As18RllpXRgLPK4V8qrM/E6MKYXUpoWYdPsSDsfBFXj2Wa7D16l29DSisauEdlbG0XT2g29K7tLVXoUKA4OVArzKULdxEaXKoxmBHiJJ1TO+SnguWlzhFEcsUw6D+spKJrQCwWwOp0EP2NesS7HueOCbxpSsSsmwDhCOlOQHTRd/t0IYOAZ59OlLaTJo0vk/jBuE+YzPcYCjq0RSouAhA8HjgxZIaHqSYzoG+zx3v7lrqfnscWzDtrT69eTslwUgqRX/Lw9M75inEAafFIB65r7UdO2vfKU6z+qSpWBcrklvQQIkHklY+0sHthg+b+U2rNbcTg9h6ycRinXCk1XHRgvSKrOr2NUH9s2C30SWREa5yhhovwk4GtD4RpvZnFksZok7QOK95Im15mKR0Bw10lMJkiBGzJga7p3o7CJK35TwWhF62cnBXg/y15RwzvuKJOtIwbOvSJqCLXBqz2ncRXfFUlFm4w7mp73ADBmhDDO3bDAS+OZwL76QgVPrUTMzxTuy/NFucC/kOvfY7wupyTyGA3A2owQgYQL8hmeFHIA1N9+TsziN3Y9XQT+KJfYfre7wG+wfafeTngzUuj7cjbEHGRbLMV37qdWbHgdBZI33UHjNuphFXP6dVMT0wiZahgfepviT0XXVqG4kTz/R83/M9H8MKK/4dcOyu3X41X9f4z636u/7df3/u3i7Dp55v3/PnP9z5uryva9j+09s+ffe/l97ff3Xrfl/JhXNLuBc9fy0b8hrm1b0jsi6m4dbvSdf+DxBeZWfI9DPnFvyq2Yd7gEm4/nRcjsZPmg8PPRP6c/9/+f3v3GM+eBd/zphYeT/vR+19+24oxbT9OpnkbD9/87lp7/KBW8LzN29XD7GCNizcd7hAHJuXwyKc1u4A1bP0zf/CFrvVbT3+JRcYFn5kn26z44PPwT0BEBVmDKwchDQe6N/6GqmIDB8Szds+HePdblrwUuQ62vu8u95tmT+tfS7N922vp1XV3Cyhbuf/yETKE1YFCH36q6fPh8QFv/iR7L9t2T+5taYuP9PuWX/yqhO12K+CnRxcH7tr5NP03VX595xvTazNPz2mhfs073grjiv2x+zYr+uXEUNp/g38Yf3P+b+P3tV/P/B67YdPHz/TxtFbotSZ7jDjvAm6NzyHx/zay0aVtQ/l9tR/9Zy517wrug5ny7c/V3yYvn6+Z93/3u9+j2wCKgTkH7z3/u2TvBaboZ3p0E93E9f+09P/r2riqfnz5v9Ffk7YT3+52641v+/e9x9/N3hhfF5356+/zX1dLn+nr+/7/1SsFvx/99p/X/Pl/reSpuZFctQEP/JVvrqa/npz83uryzSfP+84lzu/i3f3R462Xxtnl/7dfH/V7tPH2T9UOEF3fq9/N+jjb8LLuube0dMeB//4/D/5/n7f72w/1fN/6gl/hewo/rffHqw4iW3DQwHdMCL5a476rm/e/xq3/3nQvfOf5wze9/6t3ctYhgstgXXfrxRu+P09Nm1H7fvgdRBOvaBN09vObN6GmOD7tOamuYTQE9/Mbu/9YL18+/FNs/Xxd/SjgGdKf8OPEjEcKcTNDzEsEMY9RT6uA9f/e//KX8JklPaeYh73/fF8aHnWIC8G+pArt3P+XWr5nCCTr33L2oVj4n9//dr/RdeyLn3sZPUn+Rzin/6/uX4vr2Qo/GnySz8a8sDFHqz/9+Bq/N/XRCfzg0yWsXcow6Y1sPD/9vrnv0b5nn03DKQozxd/VzWOSU0AQBQSwMEFAACAAgAJ1KVU9caxrtPAAAAawAAABsAAAB1bml2ZXJzYWwvdW5pdmVyc2FsLnBuZy54bWyzsa/IzVEoSy0qzszPs1Uy1DNQsrfj5bIpKEoty0wtV6iwVTKysNQzgAAlhUpbJRMjBLc8M6Ukw1bJ3MQUIZaRmpmeUWKrZGqK0KcPNBMAUEsBAgAAFAACAAgA5QshUTZhWAJHAwAA4QkAABQAAAAAAAAAAQAAAAAAAAAAAHVuaXZlcnNhbC9wbGF5ZXIueG1sUEsBAgAAFAACAAgAJ1KVU27dDK59BwAAaBkAAB0AAAAAAAAAAQAAAAAAeQMAAHVuaXZlcnNhbC9jb21tb25fbWVzc2FnZXMubG5nUEsBAgAAFAACAAgAJ1KVU7ay98ilAAAAggEAAC4AAAAAAAAAAQAAAAAAMQsAAHVuaXZlcnNhbC9wbGF5YmFja19hbmRfbmF2aWdhdGlvbl9zZXR0aW5ncy54bWxQSwECAAAUAAIACAAnUpVTQ6IUclUGAAChIAAAJwAAAAAAAAABAAAAAAAiDAAAdW5pdmVyc2FsL2ZsYXNoX3B1Ymxpc2hpbmdfc2V0dGluZ3MueG1sUEsBAgAAFAACAAgAJ1KVU00GF8ybAwAAsQwAACEAAAAAAAAAAQAAAAAAvBIAAHVuaXZlcnNhbC9mbGFzaF9za2luX3NldHRpbmdzLnhtbFBLAQIAABQAAgAIACdSlVMM4KFzTwYAACsgAAAmAAAAAAAAAAEAAAAAAJYWAAB1bml2ZXJzYWwvaHRtbF9wdWJsaXNoaW5nX3NldHRpbmdzLnhtbFBLAQIAABQAAgAIACdSlVNeeGRIwwEAAGQGAAAfAAAAAAAAAAEAAAAAACkdAAB1bml2ZXJzYWwvaHRtbF9za2luX3NldHRpbmdzLmpzUEsBAgAAFAACAAgAJ1KVU9TLnIV8AAAAhAAAABwAAAAAAAAAAQAAAAAAKR8AAHVuaXZlcnNhbC9sb2NhbF9zZXR0aW5ncy54bWxQSwECAAAUAAIACAAnUpVTW08O/xhGAAB1YAAAFwAAAAAAAAAAAAAAAADfHwAAdW5pdmVyc2FsL3VuaXZlcnNhbC5wbmdQSwECAAAUAAIACAAnUpVT1xrGu08AAABrAAAAGwAAAAAAAAABAAAAAAAsZgAAdW5pdmVyc2FsL3VuaXZlcnNhbC5wbmcueG1sUEsFBgAAAAAKAAoABgMAALRmAAAAAA=="/>
  <p:tag name="ISPRING_CURRENT_PLAYER_ID" val="universal"/>
  <p:tag name="ISPRING_RESOURCE_FOLDER" val="D:\BAIELEARNING DUNG\CHAUCAHOONGA\TEPNGUON\chauchaoonga\"/>
  <p:tag name="ISPRING_PRESENTATION_PATH" val="D:\BAIELEARNING DUNG\CHAUCAHOONGA\TEPNGUON\chauchaoonga.pptx"/>
  <p:tag name="ISPRING_SCREEN_RECS_UPDATED" val="D:\BAIELEARNING DUNG\CHAUCAHOONGA\TEPNGUON\chauchaoonga\"/>
  <p:tag name="FLASHSPRING_PRESENTATION_REFERENCES" val=""/>
  <p:tag name="ISPRING_LMS_API_VERSION" val="SCORM 2004 (2nd edition)"/>
  <p:tag name="ISPRING_ULTRA_SCORM_COURSE_ID" val="B97DC674-BD1C-4CD0-BB8E-B740FAC8C60B"/>
  <p:tag name="ISPRING_CMI5_LAUNCH_METHOD" val="any window"/>
  <p:tag name="ISPRINGCLOUDFOLDERID" val="1"/>
  <p:tag name="ISPRINGONLINEFOLDERID" val="1"/>
  <p:tag name="ISPRING_OUTPUT_FOLDER" val="[[&quot;\u001A\uFFFD\r\f{197D3CFE-3DC1-45B6-A1E0-3DBDED17867B}&quot;,&quot;D:\\BAIELEARNING DUNG\\CHAUCAHOONGA\\BAIDUT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FLASHSPRING_ZOOM_TAG" val="88"/>
  <p:tag name="ISPRING_PRESENTATION_INFO_2" val="&lt;?xml version=&quot;1.0&quot; encoding=&quot;UTF-8&quot; standalone=&quot;no&quot; ?&gt;&#10;&lt;presentation2&gt;&#10;&#10;  &lt;slides&gt;&#10;    &lt;slide id=&quot;{EB1E6A44-643D-434F-BC71-F0D0B9D66C0B}&quot; pptId=&quot;311&quot;/&gt;&#10;    &lt;slide id=&quot;{863074DB-AE47-4427-AA20-D744CFD4B383}&quot; pptId=&quot;259&quot;/&gt;&#10;    &lt;slide id=&quot;{207A815D-FA2F-439E-9B49-6E94468DE4CE}&quot; pptId=&quot;312&quot;/&gt;&#10;    &lt;slide id=&quot;{E3448874-44F1-42F6-B7AF-242661E8891D}&quot; pptId=&quot;264&quot;/&gt;&#10;    &lt;slide id=&quot;{26B11E92-A86A-47C5-8B41-3F1CF3CB800B}&quot; pptId=&quot;313&quot;/&gt;&#10;    &lt;slide id=&quot;{C2916525-A5D9-4BA3-BECE-FDA672915F48}&quot; pptId=&quot;305&quot;/&gt;&#10;    &lt;slide id=&quot;{02FD5A9C-8355-4BCB-AD2E-E145D0C99E5F}&quot; pptId=&quot;291&quot;/&gt;&#10;    &lt;slide id=&quot;{B3D7C875-25EA-4AB2-927B-2C10CF58B753}&quot; pptId=&quot;294&quot;/&gt;&#10;    &lt;slide id=&quot;{9EE2350E-4379-4393-9BDE-6E87E2544E4E}&quot; pptId=&quot;314&quot;/&gt;&#10;    &lt;slide id=&quot;{9C90AEC0-3FDC-46BE-A752-DFAE919B5F3A}&quot; pptId=&quot;315&quot;/&gt;&#10;    &lt;slide id=&quot;{B18D6D28-A405-4CD6-B026-8B01FA407615}&quot; pptId=&quot;316&quot;/&gt;&#10;    &lt;slide id=&quot;{7B175D91-1229-4DBA-8B05-76A36C819D5F}&quot; pptId=&quot;317&quot;/&gt;&#10;    &lt;slide id=&quot;{372C43EA-C23B-4620-AE38-58F72F50FA93}&quot; pptId=&quot;304&quot;/&gt;&#10;    &lt;slide id=&quot;{B4EA0677-8A6E-4541-A875-98200FFF9D83}&quot; pptId=&quot;280&quot;/&gt;&#10;    &lt;slide id=&quot;{D09C7D2A-205D-4C25-A186-300DE727918B}&quot; pptId=&quot;290&quot;/&gt;&#10;    &lt;slide id=&quot;{3B37B936-362E-4F5C-8687-B849053485F8}&quot; pptId=&quot;289&quot;/&gt;&#10;    &lt;slide id=&quot;{602ED027-497B-4CED-A7A3-EC9B4EE1A174}&quot; pptId=&quot;284&quot;/&gt;&#10;    &lt;slide id=&quot;{3AD1590E-FB9B-40FD-803E-7E574CED5A95}&quot; pptId=&quot;285&quot;/&gt;&#10;    &lt;slide id=&quot;{DC8B8362-8905-4FCB-AA61-031F6E78DEF7}&quot; pptId=&quot;307&quot;/&gt;&#10;    &lt;slide id=&quot;{583296B6-7E8E-437A-B97B-CBBC7D9ABB42}&quot; pptId=&quot;286&quot;/&gt;&#10;    &lt;slide id=&quot;{F4820CD6-8611-40A1-8524-19B3048FB664}&quot; pptId=&quot;308&quot;/&gt;&#10;    &lt;slide id=&quot;{A11904BF-9A40-451D-AA6C-798A61486D03}&quot; pptId=&quot;287&quot;/&gt;&#10;    &lt;slide id=&quot;{D08637D2-2073-4C4B-8CBA-01C8E125FF64}&quot; pptId=&quot;309&quot;/&gt;&#10;    &lt;slide id=&quot;{0F5D87ED-CBB4-4036-99C1-197A7A82D71F}&quot; pptId=&quot;306&quot;/&gt;&#10;    &lt;slide id=&quot;{BDA1BF7F-038F-45E8-916E-4BF2E421F3D3}&quot; pptId=&quot;318&quot;/&gt;&#10;    &lt;slide id=&quot;{46E5C8F3-F07D-4396-A496-419B2C5F055D}&quot; pptId=&quot;300&quot;/&gt;&#10;    &lt;slide id=&quot;{0FB7F391-CF68-422C-91BF-0F429C6817BC}&quot; pptId=&quot;310&quot;/&gt;&#10;  &lt;/slides&gt;&#10;&#10;  &lt;narration&gt;&#10;    &lt;audioTracks&gt;&#10;      &lt;audioTrack muted=&quot;false&quot; name=&quot;Audio 7&quot; resource=&quot;b3afbfc7&quot; slideId=&quot;{EB1E6A44-643D-434F-BC71-F0D0B9D66C0B}&quot; startTime=&quot;0&quot; volume=&quot;1&quot;&gt;&#10;        &lt;audio channels=&quot;1&quot; format=&quot;s16&quot; sampleRate=&quot;44100&quot;/&gt;&#10;      &lt;/audioTrack&gt;&#10;      &lt;audioTrack muted=&quot;false&quot; name=&quot;Audio 8&quot; resource=&quot;a0f15706&quot; slideId=&quot;{863074DB-AE47-4427-AA20-D744CFD4B383}&quot; startTime=&quot;42&quot; stepIndex=&quot;0&quot; volume=&quot;1&quot;&gt;&#10;        &lt;audio channels=&quot;1&quot; format=&quot;s16&quot; sampleRate=&quot;44100&quot;/&gt;&#10;      &lt;/audioTrack&gt;&#10;      &lt;audioTrack muted=&quot;false&quot; name=&quot;Audio 9&quot; resource=&quot;fbbb6328&quot; slideId=&quot;{207A815D-FA2F-439E-9B49-6E94468DE4CE}&quot; startTime=&quot;0&quot; volume=&quot;1&quot;&gt;&#10;        &lt;audio channels=&quot;1&quot; format=&quot;s16&quot; sampleRate=&quot;44100&quot;/&gt;&#10;      &lt;/audioTrack&gt;&#10;      &lt;audioTrack muted=&quot;false&quot; name=&quot;Audio 10&quot; resource=&quot;4f36c004&quot; slideId=&quot;{B4EA0677-8A6E-4541-A875-98200FFF9D83}&quot; startTime=&quot;0&quot; volume=&quot;1&quot;&gt;&#10;        &lt;audio channels=&quot;1&quot; format=&quot;s16&quot; sampleRate=&quot;44100&quot;/&gt;&#10;      &lt;/audioTrack&gt;&#10;      &lt;audioTrack muted=&quot;false&quot; name=&quot;Audio 11&quot; resource=&quot;53bc5539&quot; slideId=&quot;{3AD1590E-FB9B-40FD-803E-7E574CED5A95}&quot; startTime=&quot;1&quot; volume=&quot;1&quot;&gt;&#10;        &lt;audio channels=&quot;1&quot; format=&quot;s16&quot; sampleRate=&quot;44100&quot;/&gt;&#10;      &lt;/audioTrack&gt;&#10;      &lt;audioTrack muted=&quot;false&quot; name=&quot;Audio 12&quot; resource=&quot;f6e62eae&quot; slideId=&quot;{DC8B8362-8905-4FCB-AA61-031F6E78DE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cb0a7762&quot; slideId=&quot;{DC8B8362-8905-4FCB-AA61-031F6E78DEF7}&quot; startTime=&quot;7372&quot; stepIndex=&quot;0&quot; volume=&quot;1&quot;&gt;&#10;        &lt;audio channels=&quot;1&quot; format=&quot;s16&quot; sampleRate=&quot;44100&quot;/&gt;&#10;      &lt;/audioTrack&gt;&#10;      &lt;audioTrack muted=&quot;false&quot; name=&quot;Audio 14&quot; resource=&quot;303efc0e&quot; slideId=&quot;{F4820CD6-8611-40A1-8524-19B3048FB664}&quot; startTime=&quot;0&quot; volume=&quot;1&quot;&gt;&#10;        &lt;audio channels=&quot;1&quot; format=&quot;s16&quot; sampleRate=&quot;44100&quot;/&gt;&#10;      &lt;/audioTrack&gt;&#10;      &lt;audioTrack muted=&quot;false&quot; name=&quot;Audio 15&quot; resource=&quot;57d8170b&quot; slideId=&quot;{A11904BF-9A40-451D-AA6C-798A61486D0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3c931e48&quot; slideId=&quot;{D08637D2-2073-4C4B-8CBA-01C8E125FF6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712dd3b9&quot; slideId=&quot;{0FB7F391-CF68-422C-91BF-0F429C6817BC}&quot; startTime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SILE 4&quot; resource=&quot;249b3192&quot; slideId=&quot;{E3448874-44F1-42F6-B7AF-242661E8891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BÀI CẢ NHÀ THƯƠNG NHAU&quot; resource=&quot;10eb6633&quot; slideId=&quot;{26B11E92-A86A-47C5-8B41-3F1CF3CB800B}&quot; startTime=&quot;0&quot; volume=&quot;1&quot;&gt;&#10;        &lt;video format=&quot;yuv420p&quot; frameRate=&quot;25&quot; height=&quot;396&quot; pixelAspectRatio=&quot;1&quot; width=&quot;852&quot;/&gt;&#10;        &lt;audio channels=&quot;2&quot; format=&quot;fltp&quot; sampleRate=&quot;44100&quot;/&gt;&#10;      &lt;/videoTrack&gt;&#10;      &lt;videoTrack muted=&quot;false&quot; name=&quot;SILE 6&quot; resource=&quot;be049603&quot; slideId=&quot;{C2916525-A5D9-4BA3-BECE-FDA672915F48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8&quot; resource=&quot;600ee378&quot; slideId=&quot;{02FD5A9C-8355-4BCB-AD2E-E145D0C99E5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13&quot; resource=&quot;c98790ea&quot; slideId=&quot;{372C43EA-C23B-4620-AE38-58F72F50FA93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4&quot; resource=&quot;2d67133b&quot; slideId=&quot;{0F5D87ED-CBB4-4036-99C1-197A7A82D71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6&quot; resource=&quot;d2231acc&quot; slideId=&quot;{46E5C8F3-F07D-4396-A496-419B2C5F055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5&quot; resource=&quot;89d7cc29&quot; slideId=&quot;{BDA1BF7F-038F-45E8-916E-4BF2E421F3D3}&quot; startTime=&quot;0&quot; stepIndex=&quot;0&quot; volume=&quot;1&quot;&gt;&#10;        &lt;video format=&quot;yuv420p&quot; frameRate=&quot;25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8018515442468194951&quot; resource=&quot;dae9723f&quot; slideId=&quot;{B18D6D28-A405-4CD6-B026-8B01FA407615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4733922485245601025&quot; resource=&quot;c6132c62&quot; slideId=&quot;{7B175D91-1229-4DBA-8B05-76A36C819D5F}&quot; startTime=&quot;0&quot; stepIndex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sile 9&quot; resource=&quot;a35cf4f3&quot; slideId=&quot;{9EE2350E-4379-4393-9BDE-6E87E2544E4E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7522901605833695548&quot; resource=&quot;3dd0a20f&quot; slideId=&quot;{9C90AEC0-3FDC-46BE-A752-DFAE919B5F3A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&lt;/videoTracks&gt;&#10;  &lt;/narration&gt;&#10;&#10;&lt;/presentation2&gt;&#10;"/>
  <p:tag name="ISPRING_ULTRA_SCORM_COURCE_TITLE" val="Chauchaoong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Chauchaoong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1"/>
  <p:tag name="ISPRING_SLIDE_INDENT_LEVEL" val="0"/>
  <p:tag name="ISPRING_PLAYER_LAYOUT_TYPE" val="Video"/>
  <p:tag name="GENSWF_ADVANCE_TIME" val="12.294"/>
  <p:tag name="ISPRING_SLIDE_ID_2" val="{9C90AEC0-3FDC-46BE-A752-DFAE919B5F3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2"/>
  <p:tag name="ISPRING_SLIDE_INDENT_LEVEL" val="0"/>
  <p:tag name="ISPRING_PLAYER_LAYOUT_TYPE" val="Video"/>
  <p:tag name="ISPRING_SLIDE_ID_2" val="{B18D6D28-A405-4CD6-B026-8B01FA407615}"/>
  <p:tag name="GENSWF_ADVANCE_TIME" val="6.6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3"/>
  <p:tag name="ISPRING_SLIDE_INDENT_LEVEL" val="0"/>
  <p:tag name="ISPRING_PLAYER_LAYOUT_TYPE" val="Video"/>
  <p:tag name="ISPRING_SLIDE_ID_2" val="{7B175D91-1229-4DBA-8B05-76A36C819D5F}"/>
  <p:tag name="GENSWF_ADVANCE_TIME" val="14.1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Đàm thoại về bài thơ"/>
  <p:tag name="ISPRING_PLAYER_LAYOUT_TYPE" val="Video"/>
  <p:tag name="ISPRING_PLAYER_PLAYLIST_ID" val="1c028580129d8b2352767c3a7bd68590d65957e3"/>
  <p:tag name="TIMING" val="|0.234"/>
  <p:tag name="GENSWF_ADVANCE_TIME" val="14.738"/>
  <p:tag name="ISPRING_SLIDE_ID_2" val="{372C43EA-C23B-4620-AE38-58F72F50FA9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CUSTOM_TIMING_USED" val="1"/>
  <p:tag name="GENSWF_ADVANCE_TIME" val="0.001"/>
  <p:tag name="GENSWF_SLIDE_TITLE" val="câu 1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1.quiz"/>
  <p:tag name="ISPRING_QUIZ_RELATIVE_PATH" val="chauchaoonga\quiz\quiz1.quiz"/>
  <p:tag name="ISPRING_SLIDE_ID_2" val="{B4EA0677-8A6E-4541-A875-98200FFF9D8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GENSWF_ADVANCE_TIME" val="0.001"/>
  <p:tag name="GENSWF_SLIDE_TITLE" val="Câu 2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2.quiz"/>
  <p:tag name="ISPRING_QUIZ_RELATIVE_PATH" val="chauchaoonga\quiz\quiz2.quiz"/>
  <p:tag name="ISPRING_SLIDE_ID_2" val="{D09C7D2A-205D-4C25-A186-300DE727918B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: Ô của bí mật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TIMING" val="|9.585"/>
  <p:tag name="ISPRING_SLIDE_ID_2" val="{602ED027-497B-4CED-A7A3-EC9B4EE1A174}"/>
  <p:tag name="GENSWF_ADVANCE_TIME" val="21.7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1"/>
  <p:tag name="GENSWF_ADVANCE_TIME" val="40.578"/>
  <p:tag name="ISPRING_PLAYER_PLAYLIST_ID" val="a60781872f09ec4c3e2513f34556c92c4813fc92"/>
  <p:tag name="TIMING" val="|3.318|9.226|17.237"/>
  <p:tag name="ISPRING_SLIDE_ID_2" val="{3AD1590E-FB9B-40FD-803E-7E574CED5A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1 được mở"/>
  <p:tag name="ISPRING_PLAYER_PLAYLIST_ID" val="a60781872f09ec4c3e2513f34556c92c4813fc92"/>
  <p:tag name="ISPRING_SLIDE_ID_2" val="{DC8B8362-8905-4FCB-AA61-031F6E78DEF7}"/>
  <p:tag name="GENSWF_ADVANCE_TIME" val="8.361"/>
  <p:tag name="TIMING" val="|8.3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2"/>
  <p:tag name="ISPRING_PLAYER_PLAYLIST_ID" val="a60781872f09ec4c3e2513f34556c92c4813fc92"/>
  <p:tag name="TIMING" val="|3.544|6.558|8.865"/>
  <p:tag name="ISPRING_SLIDE_ID_2" val="{583296B6-7E8E-437A-B97B-CBBC7D9ABB42}"/>
  <p:tag name="GENSWF_ADVANCE_TIME" val="28.7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2 được mở"/>
  <p:tag name="ISPRING_PLAYER_PLAYLIST_ID" val="a60781872f09ec4c3e2513f34556c92c4813fc92"/>
  <p:tag name="GENSWF_ADVANCE_TIME" val="6.749"/>
  <p:tag name="ISPRING_SLIDE_ID_2" val="{F4820CD6-8611-40A1-8524-19B3048FB66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3"/>
  <p:tag name="GENSWF_ADVANCE_TIME" val="38.356"/>
  <p:tag name="ISPRING_PLAYER_PLAYLIST_ID" val="a60781872f09ec4c3e2513f34556c92c4813fc92"/>
  <p:tag name="TIMING" val="|4.177|10.166|13.843"/>
  <p:tag name="ISPRING_SLIDE_ID_2" val="{A11904BF-9A40-451D-AA6C-798A61486D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3 được mở"/>
  <p:tag name="ISPRING_PLAYER_PLAYLIST_ID" val="a60781872f09ec4c3e2513f34556c92c4813fc92"/>
  <p:tag name="GENSWF_ADVANCE_TIME" val="15.372"/>
  <p:tag name="ISPRING_SLIDE_ID_2" val="{D08637D2-2073-4C4B-8CBA-01C8E125FF64}"/>
  <p:tag name="TIMING" val="|12.63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Giáo dục trẻ"/>
  <p:tag name="ISPRING_PLAYER_LAYOUT_TYPE" val="Video"/>
  <p:tag name="ISPRING_PLAYER_PLAYLIST_ID" val="1c028580129d8b2352767c3a7bd68590d65957e3"/>
  <p:tag name="TIMING" val="|7.764"/>
  <p:tag name="ISPRING_SLIDE_ID_2" val="{0F5D87ED-CBB4-4036-99C1-197A7A82D71F}"/>
  <p:tag name="GENSWF_ADVANCE_TIME" val="37.74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bài thơ: Cháu chào ông ạ"/>
  <p:tag name="ISPRING_SLIDE_INDENT_LEVEL" val="0"/>
  <p:tag name="ISPRING_PLAYER_LAYOUT_TYPE" val="Video"/>
  <p:tag name="GENSWF_ADVANCE_TIME" val="45.187"/>
  <p:tag name="ISPRING_SLIDE_ID_2" val="{BDA1BF7F-038F-45E8-916E-4BF2E421F3D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RESENTER_ID" val="{B3C8CB22-7556-425D-A685-79834BA7BE5D}"/>
  <p:tag name="ISPRING_PLAYER_LAYOUT_TYPE" val="Full"/>
  <p:tag name="ISPRING_PLAYER_PLAYLIST_ID" val="1c028580129d8b2352767c3a7bd68590d65957e3"/>
  <p:tag name="GENSWF_ADVANCE_TIME" val="41.969"/>
  <p:tag name="TIMING" val="|1.332|1.403|1.54|20.532|1.6|6.62|3.038"/>
  <p:tag name="ISPRING_SLIDE_ID_2" val="{863074DB-AE47-4427-AA20-D744CFD4B38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iến trình dạy học"/>
  <p:tag name="ISPRING_SLIDE_INDENT_LEVEL" val="0"/>
  <p:tag name="ISPRING_PLAYER_PLAYLIST_ID" val="1c028580129d8b2352767c3a7bd68590d65957e3"/>
  <p:tag name="GENSWF_ADVANCE_TIME" val="15.763"/>
  <p:tag name="TIMING" val="|1.105|1.309|1.748|2.203|7.407"/>
  <p:tag name="ISPRING_PLAYER_LAYOUT_TYPE" val="Full"/>
  <p:tag name="ISPRING_SLIDE_ID_2" val="{207A815D-FA2F-439E-9B49-6E94468DE4C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Video bài hát cả nhà thương nhau"/>
  <p:tag name="GENSWF_ADVANCE_TIME" val="154.403"/>
  <p:tag name="ISPRING_PLAYER_LAYOUT_TYPE" val="Video"/>
  <p:tag name="TIMING" val="|2.143"/>
  <p:tag name="ISPRING_SLIDE_ID_2" val="{26B11E92-A86A-47C5-8B41-3F1CF3CB800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về nội dung bài hát"/>
  <p:tag name="ISPRING_PLAYER_LAYOUT_TYPE" val="Video"/>
  <p:tag name="ISPRING_PLAYER_PLAYLIST_ID" val="a60781872f09ec4c3e2513f34556c92c4813fc92"/>
  <p:tag name="GENSWF_ADVANCE_TIME" val="21.352"/>
  <p:tag name="TIMING" val="|0.668"/>
  <p:tag name="ISPRING_SLIDE_ID_2" val="{C2916525-A5D9-4BA3-BECE-FDA672915F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GENSWF_ADVANCE_TIME" val="0.001"/>
  <p:tag name="ISPRING_CUSTOM_TIMING_USED" val="1"/>
  <p:tag name="ISPRING_SLIDE_INDENT_LEVEL" val="0"/>
  <p:tag name="ISPRING_PRESENTER_ID" val="{B3C8CB22-7556-425D-A685-79834BA7BE5D}"/>
  <p:tag name="ISPRING_PLAYER_LAYOUT_TYPE" val="Full"/>
  <p:tag name="ISPRING_QUIZ_FULL_PATH" val="D:\BAIELEARNING DUNG\CHAUCAHOONGA\TEPNGUON\chauchaoonga\quiz\quiz3.quiz"/>
  <p:tag name="ISPRING_QUIZ_RELATIVE_PATH" val="chauchaoonga\quiz\quiz3.quiz"/>
  <p:tag name="GENSWF_SLIDE_TITLE" val="Câu hỏi về các nhân vật trong bài hát"/>
  <p:tag name="ISPRING_PLAYER_PLAYLIST_ID" val="1c028580129d8b2352767c3a7bd68590d65957e3"/>
  <p:tag name="ISPRING_SLIDE_ID_2" val="{02FD5A9C-8355-4BCB-AD2E-E145D0C99E5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dẫn dắt vào bài thơ"/>
  <p:tag name="ISPRING_PLAYER_LAYOUT_TYPE" val="Video"/>
  <p:tag name="ISPRING_PLAYER_PLAYLIST_ID" val="1c028580129d8b2352767c3a7bd68590d65957e3"/>
  <p:tag name="TIMING" val="|1.355"/>
  <p:tag name="ISPRING_SLIDE_ID_2" val="{B3D7C875-25EA-4AB2-927B-2C10CF58B753}"/>
  <p:tag name="GENSWF_ADVANCE_TIME" val="43.5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ên bài thơ : Cháu chào ông ạ"/>
  <p:tag name="ISPRING_SLIDE_INDENT_LEVEL" val="0"/>
  <p:tag name="ISPRING_PLAYER_LAYOUT_TYPE" val="Video"/>
  <p:tag name="ISPRING_SLIDE_ID_2" val="{9EE2350E-4379-4393-9BDE-6E87E2544E4E}"/>
  <p:tag name="GENSWF_ADVANCE_TIME" val="3.08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</TotalTime>
  <Words>415</Words>
  <Application>Microsoft Office PowerPoint</Application>
  <PresentationFormat>Widescreen</PresentationFormat>
  <Paragraphs>85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Chauchaoonga</dc:title>
  <dc:creator>Admin</dc:creator>
  <cp:lastModifiedBy>Admin</cp:lastModifiedBy>
  <cp:revision>270</cp:revision>
  <dcterms:created xsi:type="dcterms:W3CDTF">2021-12-08T05:57:05Z</dcterms:created>
  <dcterms:modified xsi:type="dcterms:W3CDTF">2023-03-26T07:05:02Z</dcterms:modified>
</cp:coreProperties>
</file>