
<file path=[Content_Types].xml><?xml version="1.0" encoding="utf-8"?>
<Types xmlns="http://schemas.openxmlformats.org/package/2006/content-types">
  <Default Extension="png" ContentType="image/png"/>
  <Default Extension="jfif" ContentType="image/jpeg"/>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89" r:id="rId3"/>
    <p:sldId id="290" r:id="rId4"/>
    <p:sldId id="287" r:id="rId5"/>
    <p:sldId id="291" r:id="rId6"/>
    <p:sldId id="292" r:id="rId7"/>
    <p:sldId id="293" r:id="rId8"/>
    <p:sldId id="270" r:id="rId9"/>
    <p:sldId id="286" r:id="rId10"/>
    <p:sldId id="272" r:id="rId11"/>
    <p:sldId id="273" r:id="rId12"/>
    <p:sldId id="278" r:id="rId13"/>
    <p:sldId id="284" r:id="rId14"/>
  </p:sldIdLst>
  <p:sldSz cx="9144000" cy="6858000" type="screen4x3"/>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 initials="A" lastIdx="1" clrIdx="0">
    <p:extLst>
      <p:ext uri="{19B8F6BF-5375-455C-9EA6-DF929625EA0E}">
        <p15:presenceInfo xmlns:p15="http://schemas.microsoft.com/office/powerpoint/2012/main" userId="AD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570"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4A49B8-C923-432F-93DE-8A215028168A}" type="datetimeFigureOut">
              <a:rPr lang="en-US" smtClean="0"/>
              <a:t>10/04/2023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3EEC50-544B-49EF-96F8-DC4D94E4F454}" type="slidenum">
              <a:rPr lang="en-US" smtClean="0"/>
              <a:t>‹#›</a:t>
            </a:fld>
            <a:endParaRPr lang="en-US"/>
          </a:p>
        </p:txBody>
      </p:sp>
    </p:spTree>
    <p:extLst>
      <p:ext uri="{BB962C8B-B14F-4D97-AF65-F5344CB8AC3E}">
        <p14:creationId xmlns:p14="http://schemas.microsoft.com/office/powerpoint/2010/main" val="82615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EE2EEA3-FA43-4A1C-9989-B4D722795B43}" type="slidenum">
              <a:rPr lang="vi-VN" smtClean="0"/>
              <a:t>1</a:t>
            </a:fld>
            <a:endParaRPr lang="vi-VN"/>
          </a:p>
        </p:txBody>
      </p:sp>
    </p:spTree>
    <p:extLst>
      <p:ext uri="{BB962C8B-B14F-4D97-AF65-F5344CB8AC3E}">
        <p14:creationId xmlns:p14="http://schemas.microsoft.com/office/powerpoint/2010/main" val="3346854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3EEC50-544B-49EF-96F8-DC4D94E4F454}" type="slidenum">
              <a:rPr lang="en-US" smtClean="0"/>
              <a:t>4</a:t>
            </a:fld>
            <a:endParaRPr lang="en-US"/>
          </a:p>
        </p:txBody>
      </p:sp>
    </p:spTree>
    <p:extLst>
      <p:ext uri="{BB962C8B-B14F-4D97-AF65-F5344CB8AC3E}">
        <p14:creationId xmlns:p14="http://schemas.microsoft.com/office/powerpoint/2010/main" val="504054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EEC50-544B-49EF-96F8-DC4D94E4F454}" type="slidenum">
              <a:rPr lang="en-US" smtClean="0"/>
              <a:t>8</a:t>
            </a:fld>
            <a:endParaRPr lang="en-US"/>
          </a:p>
        </p:txBody>
      </p:sp>
    </p:spTree>
    <p:extLst>
      <p:ext uri="{BB962C8B-B14F-4D97-AF65-F5344CB8AC3E}">
        <p14:creationId xmlns:p14="http://schemas.microsoft.com/office/powerpoint/2010/main" val="621848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EEC50-544B-49EF-96F8-DC4D94E4F454}" type="slidenum">
              <a:rPr lang="en-US" smtClean="0"/>
              <a:t>9</a:t>
            </a:fld>
            <a:endParaRPr lang="en-US"/>
          </a:p>
        </p:txBody>
      </p:sp>
    </p:spTree>
    <p:extLst>
      <p:ext uri="{BB962C8B-B14F-4D97-AF65-F5344CB8AC3E}">
        <p14:creationId xmlns:p14="http://schemas.microsoft.com/office/powerpoint/2010/main" val="1162269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EEC50-544B-49EF-96F8-DC4D94E4F454}" type="slidenum">
              <a:rPr lang="en-US" smtClean="0"/>
              <a:t>10</a:t>
            </a:fld>
            <a:endParaRPr lang="en-US"/>
          </a:p>
        </p:txBody>
      </p:sp>
    </p:spTree>
    <p:extLst>
      <p:ext uri="{BB962C8B-B14F-4D97-AF65-F5344CB8AC3E}">
        <p14:creationId xmlns:p14="http://schemas.microsoft.com/office/powerpoint/2010/main" val="2059727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EEC50-544B-49EF-96F8-DC4D94E4F454}" type="slidenum">
              <a:rPr lang="en-US" smtClean="0"/>
              <a:t>11</a:t>
            </a:fld>
            <a:endParaRPr lang="en-US"/>
          </a:p>
        </p:txBody>
      </p:sp>
    </p:spTree>
    <p:extLst>
      <p:ext uri="{BB962C8B-B14F-4D97-AF65-F5344CB8AC3E}">
        <p14:creationId xmlns:p14="http://schemas.microsoft.com/office/powerpoint/2010/main" val="1593642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EEC50-544B-49EF-96F8-DC4D94E4F454}" type="slidenum">
              <a:rPr lang="en-US" smtClean="0"/>
              <a:t>12</a:t>
            </a:fld>
            <a:endParaRPr lang="en-US"/>
          </a:p>
        </p:txBody>
      </p:sp>
    </p:spTree>
    <p:extLst>
      <p:ext uri="{BB962C8B-B14F-4D97-AF65-F5344CB8AC3E}">
        <p14:creationId xmlns:p14="http://schemas.microsoft.com/office/powerpoint/2010/main" val="616795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EEC50-544B-49EF-96F8-DC4D94E4F454}" type="slidenum">
              <a:rPr lang="en-US" smtClean="0"/>
              <a:t>13</a:t>
            </a:fld>
            <a:endParaRPr lang="en-US"/>
          </a:p>
        </p:txBody>
      </p:sp>
    </p:spTree>
    <p:extLst>
      <p:ext uri="{BB962C8B-B14F-4D97-AF65-F5344CB8AC3E}">
        <p14:creationId xmlns:p14="http://schemas.microsoft.com/office/powerpoint/2010/main" val="1066390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910020-3BC8-4C34-B9AF-69EF15808F9C}"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3517876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910020-3BC8-4C34-B9AF-69EF15808F9C}"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28884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910020-3BC8-4C34-B9AF-69EF15808F9C}"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4262628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910020-3BC8-4C34-B9AF-69EF15808F9C}"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254304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910020-3BC8-4C34-B9AF-69EF15808F9C}"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1113559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910020-3BC8-4C34-B9AF-69EF15808F9C}" type="datetimeFigureOut">
              <a:rPr lang="en-US" smtClean="0"/>
              <a:t>10/04/2023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1483778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910020-3BC8-4C34-B9AF-69EF15808F9C}" type="datetimeFigureOut">
              <a:rPr lang="en-US" smtClean="0"/>
              <a:t>10/04/2023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641134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910020-3BC8-4C34-B9AF-69EF15808F9C}" type="datetimeFigureOut">
              <a:rPr lang="en-US" smtClean="0"/>
              <a:t>10/04/2023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227472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10020-3BC8-4C34-B9AF-69EF15808F9C}" type="datetimeFigureOut">
              <a:rPr lang="en-US" smtClean="0"/>
              <a:t>10/04/2023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1252429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910020-3BC8-4C34-B9AF-69EF15808F9C}" type="datetimeFigureOut">
              <a:rPr lang="en-US" smtClean="0"/>
              <a:t>10/04/2023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3723946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910020-3BC8-4C34-B9AF-69EF15808F9C}" type="datetimeFigureOut">
              <a:rPr lang="en-US" smtClean="0"/>
              <a:t>10/04/2023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2240120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10020-3BC8-4C34-B9AF-69EF15808F9C}" type="datetimeFigureOut">
              <a:rPr lang="en-US" smtClean="0"/>
              <a:t>10/04/2023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89839-5CC5-470D-9C95-83E1D778923D}" type="slidenum">
              <a:rPr lang="en-US" smtClean="0"/>
              <a:t>‹#›</a:t>
            </a:fld>
            <a:endParaRPr lang="en-US"/>
          </a:p>
        </p:txBody>
      </p:sp>
    </p:spTree>
    <p:extLst>
      <p:ext uri="{BB962C8B-B14F-4D97-AF65-F5344CB8AC3E}">
        <p14:creationId xmlns:p14="http://schemas.microsoft.com/office/powerpoint/2010/main" val="200370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16.jp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video" Target="../media/media6.mp4"/><Relationship Id="rId7" Type="http://schemas.openxmlformats.org/officeDocument/2006/relationships/image" Target="../media/image19.png"/><Relationship Id="rId2" Type="http://schemas.microsoft.com/office/2007/relationships/media" Target="../media/media6.mp4"/><Relationship Id="rId1" Type="http://schemas.openxmlformats.org/officeDocument/2006/relationships/tags" Target="../tags/tag7.xml"/><Relationship Id="rId6" Type="http://schemas.openxmlformats.org/officeDocument/2006/relationships/image" Target="../media/image18.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audio" Target="../media/media7.m4a"/><Relationship Id="rId7" Type="http://schemas.openxmlformats.org/officeDocument/2006/relationships/image" Target="../media/image21.jpg"/><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20.jpg"/><Relationship Id="rId11" Type="http://schemas.openxmlformats.org/officeDocument/2006/relationships/image" Target="../media/image2.png"/><Relationship Id="rId5" Type="http://schemas.openxmlformats.org/officeDocument/2006/relationships/notesSlide" Target="../notesSlides/notesSlide7.xml"/><Relationship Id="rId10" Type="http://schemas.openxmlformats.org/officeDocument/2006/relationships/image" Target="../media/image24.jpg"/><Relationship Id="rId4" Type="http://schemas.openxmlformats.org/officeDocument/2006/relationships/slideLayout" Target="../slideLayouts/slideLayout2.xml"/><Relationship Id="rId9"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2.mp4"/><Relationship Id="rId7" Type="http://schemas.openxmlformats.org/officeDocument/2006/relationships/image" Target="../media/image5.pn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image" Target="../media/image4.jp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2.jp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15.png"/><Relationship Id="rId2" Type="http://schemas.microsoft.com/office/2007/relationships/media" Target="../media/media4.mp4"/><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3987" y="0"/>
            <a:ext cx="6067425" cy="876299"/>
          </a:xfrm>
        </p:spPr>
        <p:txBody>
          <a:bodyPr>
            <a:normAutofit/>
          </a:bodyPr>
          <a:lstStyle/>
          <a:p>
            <a:r>
              <a:rPr lang="en-US" altLang="en-US" sz="2000" b="1" dirty="0">
                <a:latin typeface="Times New Roman" panose="02020603050405020304" pitchFamily="18" charset="0"/>
                <a:cs typeface="Times New Roman" panose="02020603050405020304" pitchFamily="18" charset="0"/>
              </a:rPr>
              <a:t>UBND QUẬN LONG BIÊN</a:t>
            </a:r>
            <a:br>
              <a:rPr lang="en-US" altLang="en-US" sz="2000" b="1" dirty="0">
                <a:latin typeface="Times New Roman" panose="02020603050405020304" pitchFamily="18" charset="0"/>
                <a:cs typeface="Times New Roman" panose="02020603050405020304" pitchFamily="18" charset="0"/>
              </a:rPr>
            </a:br>
            <a:r>
              <a:rPr lang="en-US" altLang="en-US" sz="2000" b="1" dirty="0">
                <a:latin typeface="Times New Roman" panose="02020603050405020304" pitchFamily="18" charset="0"/>
                <a:cs typeface="Times New Roman" panose="02020603050405020304" pitchFamily="18" charset="0"/>
              </a:rPr>
              <a:t>TRƯỜNG MẦM NON </a:t>
            </a:r>
            <a:r>
              <a:rPr lang="en-US" altLang="en-US" sz="2000" b="1" dirty="0" smtClean="0">
                <a:latin typeface="Times New Roman" panose="02020603050405020304" pitchFamily="18" charset="0"/>
                <a:cs typeface="Times New Roman" panose="02020603050405020304" pitchFamily="18" charset="0"/>
              </a:rPr>
              <a:t>THẠCH CẦU</a:t>
            </a:r>
            <a:endParaRPr lang="vi-VN" sz="2000" dirty="0"/>
          </a:p>
        </p:txBody>
      </p:sp>
      <p:sp>
        <p:nvSpPr>
          <p:cNvPr id="3" name="Subtitle 2"/>
          <p:cNvSpPr>
            <a:spLocks noGrp="1"/>
          </p:cNvSpPr>
          <p:nvPr>
            <p:ph type="subTitle" idx="1"/>
          </p:nvPr>
        </p:nvSpPr>
        <p:spPr>
          <a:xfrm>
            <a:off x="228599" y="2645080"/>
            <a:ext cx="8458200" cy="1905000"/>
          </a:xfrm>
        </p:spPr>
        <p:txBody>
          <a:bodyPr>
            <a:noAutofit/>
          </a:bodyPr>
          <a:lstStyle/>
          <a:p>
            <a:pPr algn="just"/>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Đề</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tài</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b="1" dirty="0" err="1">
                <a:solidFill>
                  <a:schemeClr val="tx2"/>
                </a:solidFill>
                <a:latin typeface="Times New Roman" panose="02020603050405020304" pitchFamily="18" charset="0"/>
                <a:cs typeface="Times New Roman" panose="02020603050405020304" pitchFamily="18" charset="0"/>
              </a:rPr>
              <a:t>Bé</a:t>
            </a:r>
            <a:r>
              <a:rPr lang="en-US" altLang="en-US" b="1" dirty="0">
                <a:solidFill>
                  <a:schemeClr val="tx2"/>
                </a:solidFill>
                <a:latin typeface="Times New Roman" panose="02020603050405020304" pitchFamily="18" charset="0"/>
                <a:cs typeface="Times New Roman" panose="02020603050405020304" pitchFamily="18" charset="0"/>
              </a:rPr>
              <a:t> </a:t>
            </a:r>
            <a:r>
              <a:rPr lang="en-US" altLang="en-US" b="1" dirty="0" err="1">
                <a:solidFill>
                  <a:schemeClr val="tx2"/>
                </a:solidFill>
                <a:latin typeface="Times New Roman" panose="02020603050405020304" pitchFamily="18" charset="0"/>
                <a:cs typeface="Times New Roman" panose="02020603050405020304" pitchFamily="18" charset="0"/>
              </a:rPr>
              <a:t>t</a:t>
            </a:r>
            <a:r>
              <a:rPr lang="en-US" altLang="en-US" sz="3200" b="1" dirty="0" err="1">
                <a:solidFill>
                  <a:schemeClr val="tx2"/>
                </a:solidFill>
                <a:latin typeface="Times New Roman" panose="02020603050405020304" pitchFamily="18" charset="0"/>
                <a:cs typeface="Times New Roman" panose="02020603050405020304" pitchFamily="18" charset="0"/>
              </a:rPr>
              <a:t>ập</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tô</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chữ</a:t>
            </a:r>
            <a:r>
              <a:rPr lang="en-US" altLang="en-US" sz="3200" b="1" dirty="0">
                <a:solidFill>
                  <a:schemeClr val="tx2"/>
                </a:solidFill>
                <a:latin typeface="Times New Roman" panose="02020603050405020304" pitchFamily="18" charset="0"/>
                <a:cs typeface="Times New Roman" panose="02020603050405020304" pitchFamily="18" charset="0"/>
              </a:rPr>
              <a:t> </a:t>
            </a:r>
            <a:r>
              <a:rPr lang="vi-VN" altLang="en-US" sz="3200" b="1" dirty="0">
                <a:solidFill>
                  <a:schemeClr val="tx2"/>
                </a:solidFill>
                <a:latin typeface="Times New Roman" panose="02020603050405020304" pitchFamily="18" charset="0"/>
                <a:cs typeface="Times New Roman" panose="02020603050405020304" pitchFamily="18" charset="0"/>
              </a:rPr>
              <a:t>cái:</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b="1" dirty="0">
                <a:solidFill>
                  <a:schemeClr val="tx2"/>
                </a:solidFill>
                <a:latin typeface="Times New Roman" panose="02020603050405020304" pitchFamily="18" charset="0"/>
                <a:cs typeface="Times New Roman" panose="02020603050405020304" pitchFamily="18" charset="0"/>
              </a:rPr>
              <a:t>v, r</a:t>
            </a:r>
            <a:endParaRPr lang="en-US" sz="2400" b="1" dirty="0">
              <a:solidFill>
                <a:srgbClr val="FF0000"/>
              </a:solidFill>
              <a:latin typeface=".VnAvant" panose="020B7200000000000000" pitchFamily="34" charset="0"/>
            </a:endParaRPr>
          </a:p>
          <a:p>
            <a:pPr algn="just"/>
            <a:r>
              <a:rPr lang="vi-VN" altLang="en-US"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Lứa</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tuổi</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b="1" dirty="0">
                <a:solidFill>
                  <a:schemeClr val="tx2"/>
                </a:solidFill>
                <a:latin typeface="Times New Roman" panose="02020603050405020304" pitchFamily="18" charset="0"/>
                <a:cs typeface="Times New Roman" panose="02020603050405020304" pitchFamily="18" charset="0"/>
              </a:rPr>
              <a:t>5 – 6 </a:t>
            </a:r>
            <a:r>
              <a:rPr lang="en-US" altLang="en-US" sz="3200" b="1" dirty="0" err="1">
                <a:solidFill>
                  <a:schemeClr val="tx2"/>
                </a:solidFill>
                <a:latin typeface="Times New Roman" panose="02020603050405020304" pitchFamily="18" charset="0"/>
                <a:cs typeface="Times New Roman" panose="02020603050405020304" pitchFamily="18" charset="0"/>
              </a:rPr>
              <a:t>tuổi</a:t>
            </a:r>
            <a:r>
              <a:rPr lang="vi-VN" altLang="en-US" b="1" dirty="0">
                <a:solidFill>
                  <a:schemeClr val="tx2"/>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2743200" y="6172200"/>
            <a:ext cx="3508863"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Năm học: </a:t>
            </a:r>
            <a:r>
              <a:rPr lang="en-US" sz="2400" b="1" dirty="0" smtClean="0">
                <a:latin typeface="Times New Roman" panose="02020603050405020304" pitchFamily="18" charset="0"/>
                <a:cs typeface="Times New Roman" panose="02020603050405020304" pitchFamily="18" charset="0"/>
              </a:rPr>
              <a:t>2022 </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2023</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219200" y="1733186"/>
            <a:ext cx="6830716" cy="707886"/>
          </a:xfrm>
          <a:prstGeom prst="rect">
            <a:avLst/>
          </a:prstGeom>
          <a:noFill/>
        </p:spPr>
        <p:txBody>
          <a:bodyPr wrap="none" rtlCol="0">
            <a:prstTxWarp prst="textChevron">
              <a:avLst/>
            </a:prstTxWarp>
            <a:spAutoFit/>
          </a:bodyPr>
          <a:lstStyle/>
          <a:p>
            <a:r>
              <a:rPr lang="en-US" sz="4000" b="1" dirty="0" err="1">
                <a:solidFill>
                  <a:schemeClr val="tx2"/>
                </a:solidFill>
                <a:latin typeface="Times New Roman" pitchFamily="18" charset="0"/>
                <a:cs typeface="Times New Roman" pitchFamily="18" charset="0"/>
              </a:rPr>
              <a:t>Làm</a:t>
            </a:r>
            <a:r>
              <a:rPr lang="en-US" sz="4000" b="1" dirty="0">
                <a:solidFill>
                  <a:schemeClr val="tx2"/>
                </a:solidFill>
                <a:latin typeface="Times New Roman" pitchFamily="18" charset="0"/>
                <a:cs typeface="Times New Roman" pitchFamily="18" charset="0"/>
              </a:rPr>
              <a:t> </a:t>
            </a:r>
            <a:r>
              <a:rPr lang="en-US" sz="4000" b="1" dirty="0" err="1">
                <a:solidFill>
                  <a:schemeClr val="tx2"/>
                </a:solidFill>
                <a:latin typeface="Times New Roman" pitchFamily="18" charset="0"/>
                <a:cs typeface="Times New Roman" pitchFamily="18" charset="0"/>
              </a:rPr>
              <a:t>quen</a:t>
            </a:r>
            <a:r>
              <a:rPr lang="en-US" sz="4000" b="1" dirty="0">
                <a:solidFill>
                  <a:schemeClr val="tx2"/>
                </a:solidFill>
                <a:latin typeface="Times New Roman" pitchFamily="18" charset="0"/>
                <a:cs typeface="Times New Roman" pitchFamily="18" charset="0"/>
              </a:rPr>
              <a:t> </a:t>
            </a:r>
            <a:r>
              <a:rPr lang="en-US" sz="4000" b="1" dirty="0" err="1">
                <a:solidFill>
                  <a:schemeClr val="tx2"/>
                </a:solidFill>
                <a:latin typeface="Times New Roman" pitchFamily="18" charset="0"/>
                <a:cs typeface="Times New Roman" pitchFamily="18" charset="0"/>
              </a:rPr>
              <a:t>chữ</a:t>
            </a:r>
            <a:r>
              <a:rPr lang="en-US" sz="4000" b="1" dirty="0">
                <a:solidFill>
                  <a:schemeClr val="tx2"/>
                </a:solidFill>
                <a:latin typeface="Times New Roman" pitchFamily="18" charset="0"/>
                <a:cs typeface="Times New Roman" pitchFamily="18" charset="0"/>
              </a:rPr>
              <a:t> </a:t>
            </a:r>
            <a:r>
              <a:rPr lang="en-US" sz="4000" b="1" dirty="0" err="1">
                <a:solidFill>
                  <a:schemeClr val="tx2"/>
                </a:solidFill>
                <a:latin typeface="Times New Roman" pitchFamily="18" charset="0"/>
                <a:cs typeface="Times New Roman" pitchFamily="18" charset="0"/>
              </a:rPr>
              <a:t>cái</a:t>
            </a:r>
            <a:endParaRPr lang="en-US" sz="4000" b="1" dirty="0">
              <a:solidFill>
                <a:schemeClr val="tx2"/>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563F220B-12C7-476D-93CE-5E9E8AC7A777}"/>
              </a:ext>
            </a:extLst>
          </p:cNvPr>
          <p:cNvSpPr txBox="1"/>
          <p:nvPr/>
        </p:nvSpPr>
        <p:spPr>
          <a:xfrm>
            <a:off x="1219200" y="3886200"/>
            <a:ext cx="7119618"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vi-VN"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Người thực hiện: </a:t>
            </a:r>
            <a:r>
              <a:rPr lang="en-US" sz="3200" b="1" dirty="0" smtClean="0">
                <a:solidFill>
                  <a:srgbClr val="1F497D"/>
                </a:solidFill>
                <a:latin typeface="Times New Roman" panose="02020603050405020304" pitchFamily="18" charset="0"/>
              </a:rPr>
              <a:t>Nguyễn Thị Phượng</a:t>
            </a:r>
            <a:endParaRPr kumimoji="0" lang="vi-VN"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endParaRPr>
          </a:p>
        </p:txBody>
      </p:sp>
      <p:pic>
        <p:nvPicPr>
          <p:cNvPr id="7" name="Sld 1">
            <a:hlinkClick r:id="" action="ppaction://media"/>
            <a:extLst>
              <a:ext uri="{FF2B5EF4-FFF2-40B4-BE49-F238E27FC236}">
                <a16:creationId xmlns:a16="http://schemas.microsoft.com/office/drawing/2014/main" id="{BF9EAA0B-5C4B-4EA2-A2DA-27B0E3CF3B2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 y="6553200"/>
            <a:ext cx="487363" cy="487363"/>
          </a:xfrm>
          <a:prstGeom prst="rect">
            <a:avLst/>
          </a:prstGeom>
        </p:spPr>
      </p:pic>
    </p:spTree>
    <p:custDataLst>
      <p:tags r:id="rId1"/>
    </p:custDataLst>
    <p:extLst>
      <p:ext uri="{BB962C8B-B14F-4D97-AF65-F5344CB8AC3E}">
        <p14:creationId xmlns:p14="http://schemas.microsoft.com/office/powerpoint/2010/main" val="196033640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828800"/>
            <a:ext cx="6286500" cy="990600"/>
          </a:xfrm>
        </p:spPr>
        <p:txBody>
          <a:bodyPr>
            <a:normAutofit fontScale="90000"/>
          </a:bodyPr>
          <a:lstStyle/>
          <a:p>
            <a:r>
              <a:rPr lang="en-US" dirty="0" err="1">
                <a:latin typeface="Times New Roman" pitchFamily="18" charset="0"/>
                <a:cs typeface="Times New Roman" pitchFamily="18" charset="0"/>
              </a:rPr>
              <a:t>Chữ</a:t>
            </a:r>
            <a:r>
              <a:rPr lang="en-US" dirty="0">
                <a:solidFill>
                  <a:srgbClr val="FF0000"/>
                </a:solidFill>
                <a:latin typeface="Times New Roman" pitchFamily="18" charset="0"/>
                <a:cs typeface="Times New Roman" pitchFamily="18" charset="0"/>
              </a:rPr>
              <a:t> </a:t>
            </a:r>
            <a:r>
              <a:rPr lang="en-US" dirty="0">
                <a:solidFill>
                  <a:srgbClr val="FF0000"/>
                </a:solidFill>
                <a:latin typeface=".VnAvant" panose="020B7200000000000000" pitchFamily="34" charset="0"/>
                <a:cs typeface="Times New Roman" pitchFamily="18" charset="0"/>
              </a:rPr>
              <a:t>“ v ”</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bởi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endParaRPr lang="en-US" dirty="0"/>
          </a:p>
        </p:txBody>
      </p:sp>
      <p:pic>
        <p:nvPicPr>
          <p:cNvPr id="3" name="Slied13">
            <a:hlinkClick r:id="" action="ppaction://media"/>
            <a:extLst>
              <a:ext uri="{FF2B5EF4-FFF2-40B4-BE49-F238E27FC236}">
                <a16:creationId xmlns:a16="http://schemas.microsoft.com/office/drawing/2014/main" id="{97C8DE3D-C588-42DC-8A4C-992BCCC559C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66800" y="6294172"/>
            <a:ext cx="487363" cy="487363"/>
          </a:xfrm>
          <a:prstGeom prst="rect">
            <a:avLst/>
          </a:prstGeom>
        </p:spPr>
      </p:pic>
      <p:pic>
        <p:nvPicPr>
          <p:cNvPr id="8" name="Picture 7">
            <a:extLst>
              <a:ext uri="{FF2B5EF4-FFF2-40B4-BE49-F238E27FC236}">
                <a16:creationId xmlns:a16="http://schemas.microsoft.com/office/drawing/2014/main" id="{D20DD5D0-A96B-37DE-B2B5-56B211B6BE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2819399"/>
            <a:ext cx="4114800" cy="403860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72669055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8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15AC1F-2EE8-411E-99B0-E1E7F97947E4}"/>
              </a:ext>
            </a:extLst>
          </p:cNvPr>
          <p:cNvSpPr txBox="1"/>
          <p:nvPr/>
        </p:nvSpPr>
        <p:spPr>
          <a:xfrm>
            <a:off x="1066800" y="1487269"/>
            <a:ext cx="4693849" cy="646331"/>
          </a:xfrm>
          <a:prstGeom prst="rect">
            <a:avLst/>
          </a:prstGeom>
          <a:noFill/>
        </p:spPr>
        <p:txBody>
          <a:bodyPr wrap="none" rtlCol="0">
            <a:spAutoFit/>
          </a:bodyPr>
          <a:lstStyle/>
          <a:p>
            <a:r>
              <a:rPr lang="en-US" sz="3600" b="1" dirty="0" err="1">
                <a:solidFill>
                  <a:srgbClr val="7030A0"/>
                </a:solidFill>
              </a:rPr>
              <a:t>Hướng</a:t>
            </a:r>
            <a:r>
              <a:rPr lang="en-US" sz="3600" b="1" dirty="0">
                <a:solidFill>
                  <a:srgbClr val="7030A0"/>
                </a:solidFill>
              </a:rPr>
              <a:t> </a:t>
            </a:r>
            <a:r>
              <a:rPr lang="en-US" sz="3600" b="1" dirty="0" err="1">
                <a:solidFill>
                  <a:srgbClr val="7030A0"/>
                </a:solidFill>
              </a:rPr>
              <a:t>dẫn</a:t>
            </a:r>
            <a:r>
              <a:rPr lang="en-US" sz="3600" b="1" dirty="0">
                <a:solidFill>
                  <a:srgbClr val="7030A0"/>
                </a:solidFill>
              </a:rPr>
              <a:t> </a:t>
            </a:r>
            <a:r>
              <a:rPr lang="en-US" sz="3600" b="1" dirty="0" err="1">
                <a:solidFill>
                  <a:srgbClr val="7030A0"/>
                </a:solidFill>
              </a:rPr>
              <a:t>trẻ</a:t>
            </a:r>
            <a:r>
              <a:rPr lang="en-US" sz="3600" b="1" dirty="0">
                <a:solidFill>
                  <a:srgbClr val="7030A0"/>
                </a:solidFill>
              </a:rPr>
              <a:t> </a:t>
            </a:r>
            <a:r>
              <a:rPr lang="en-US" sz="3600" b="1" dirty="0" err="1">
                <a:solidFill>
                  <a:srgbClr val="7030A0"/>
                </a:solidFill>
              </a:rPr>
              <a:t>tô</a:t>
            </a:r>
            <a:r>
              <a:rPr lang="en-US" sz="3600" b="1" dirty="0">
                <a:solidFill>
                  <a:srgbClr val="7030A0"/>
                </a:solidFill>
              </a:rPr>
              <a:t> </a:t>
            </a:r>
            <a:r>
              <a:rPr lang="en-US" sz="3600" b="1" dirty="0" err="1">
                <a:solidFill>
                  <a:srgbClr val="7030A0"/>
                </a:solidFill>
              </a:rPr>
              <a:t>chữ</a:t>
            </a:r>
            <a:r>
              <a:rPr lang="en-US" sz="3600" b="1" dirty="0">
                <a:solidFill>
                  <a:srgbClr val="7030A0"/>
                </a:solidFill>
              </a:rPr>
              <a:t> v</a:t>
            </a:r>
          </a:p>
        </p:txBody>
      </p:sp>
      <p:pic>
        <p:nvPicPr>
          <p:cNvPr id="2" name="Tập viết lớp 1 Tập viết chữ v">
            <a:hlinkClick r:id="" action="ppaction://media"/>
            <a:extLst>
              <a:ext uri="{FF2B5EF4-FFF2-40B4-BE49-F238E27FC236}">
                <a16:creationId xmlns:a16="http://schemas.microsoft.com/office/drawing/2014/main" id="{05794DF2-8F7B-5B79-EA13-AB49B9CFBB74}"/>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990600" y="2362200"/>
            <a:ext cx="5752724" cy="3922931"/>
          </a:xfrm>
          <a:prstGeom prst="rect">
            <a:avLst/>
          </a:prstGeom>
        </p:spPr>
      </p:pic>
    </p:spTree>
    <p:custDataLst>
      <p:tags r:id="rId1"/>
    </p:custDataLst>
    <p:extLst>
      <p:ext uri="{BB962C8B-B14F-4D97-AF65-F5344CB8AC3E}">
        <p14:creationId xmlns:p14="http://schemas.microsoft.com/office/powerpoint/2010/main" val="3795294544"/>
      </p:ext>
    </p:extLst>
  </p:cSld>
  <p:clrMapOvr>
    <a:masterClrMapping/>
  </p:clrMapOvr>
  <mc:AlternateContent xmlns:mc="http://schemas.openxmlformats.org/markup-compatibility/2006" xmlns:p14="http://schemas.microsoft.com/office/powerpoint/2010/main">
    <mc:Choice Requires="p14">
      <p:transition spd="slow" p14:dur="2000" advClick="0" advTm="100000"/>
    </mc:Choice>
    <mc:Fallback xmlns="">
      <p:transition spd="slow" advClick="0" advTm="1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071" y="123038"/>
            <a:ext cx="8252729" cy="474194"/>
          </a:xfrm>
        </p:spPr>
        <p:txBody>
          <a:bodyPr>
            <a:normAutofit fontScale="90000"/>
          </a:bodyPr>
          <a:lstStyle/>
          <a:p>
            <a:r>
              <a:rPr lang="en-US" sz="4000" b="1" dirty="0" err="1">
                <a:solidFill>
                  <a:srgbClr val="FF0000"/>
                </a:solidFill>
              </a:rPr>
              <a:t>Một</a:t>
            </a:r>
            <a:r>
              <a:rPr lang="en-US" sz="4000" b="1" dirty="0">
                <a:solidFill>
                  <a:srgbClr val="FF0000"/>
                </a:solidFill>
              </a:rPr>
              <a:t> </a:t>
            </a:r>
            <a:r>
              <a:rPr lang="en-US" sz="4000" b="1" dirty="0" err="1">
                <a:solidFill>
                  <a:srgbClr val="FF0000"/>
                </a:solidFill>
              </a:rPr>
              <a:t>số</a:t>
            </a:r>
            <a:r>
              <a:rPr lang="en-US" sz="4000" b="1" dirty="0">
                <a:solidFill>
                  <a:srgbClr val="FF0000"/>
                </a:solidFill>
              </a:rPr>
              <a:t> </a:t>
            </a:r>
            <a:r>
              <a:rPr lang="en-US" sz="4000" b="1" dirty="0" err="1">
                <a:solidFill>
                  <a:srgbClr val="FF0000"/>
                </a:solidFill>
              </a:rPr>
              <a:t>lưu</a:t>
            </a:r>
            <a:r>
              <a:rPr lang="en-US" sz="4000" b="1" dirty="0">
                <a:solidFill>
                  <a:srgbClr val="FF0000"/>
                </a:solidFill>
              </a:rPr>
              <a:t> ý </a:t>
            </a:r>
            <a:r>
              <a:rPr lang="en-US" sz="4000" b="1" dirty="0" err="1">
                <a:solidFill>
                  <a:srgbClr val="FF0000"/>
                </a:solidFill>
              </a:rPr>
              <a:t>khi</a:t>
            </a:r>
            <a:r>
              <a:rPr lang="en-US" sz="4000" b="1" dirty="0">
                <a:solidFill>
                  <a:srgbClr val="FF0000"/>
                </a:solidFill>
              </a:rPr>
              <a:t> </a:t>
            </a:r>
            <a:r>
              <a:rPr lang="en-US" sz="4000" b="1" dirty="0" err="1">
                <a:solidFill>
                  <a:srgbClr val="FF0000"/>
                </a:solidFill>
              </a:rPr>
              <a:t>ngồi</a:t>
            </a:r>
            <a:r>
              <a:rPr lang="en-US" sz="4000" b="1" dirty="0">
                <a:solidFill>
                  <a:srgbClr val="FF0000"/>
                </a:solidFill>
              </a:rPr>
              <a:t> </a:t>
            </a:r>
            <a:r>
              <a:rPr lang="en-US" sz="4000" b="1" dirty="0" err="1">
                <a:solidFill>
                  <a:srgbClr val="FF0000"/>
                </a:solidFill>
              </a:rPr>
              <a:t>học</a:t>
            </a:r>
            <a:endParaRPr lang="en-US" sz="4000" b="1" dirty="0">
              <a:solidFill>
                <a:srgbClr val="FF0000"/>
              </a:solidFill>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4973" y="3962400"/>
            <a:ext cx="2343827" cy="1981200"/>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r="53922"/>
          <a:stretch/>
        </p:blipFill>
        <p:spPr>
          <a:xfrm>
            <a:off x="246972" y="990600"/>
            <a:ext cx="2343828" cy="2209800"/>
          </a:xfrm>
          <a:prstGeom prst="rect">
            <a:avLst/>
          </a:prstGeom>
        </p:spPr>
      </p:pic>
      <p:pic>
        <p:nvPicPr>
          <p:cNvPr id="11" name="Picture 10">
            <a:extLst>
              <a:ext uri="{FF2B5EF4-FFF2-40B4-BE49-F238E27FC236}">
                <a16:creationId xmlns:a16="http://schemas.microsoft.com/office/drawing/2014/main" id="{CD53816E-FC14-4374-9ABF-EC46889262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686" y="3930977"/>
            <a:ext cx="2438400" cy="2142836"/>
          </a:xfrm>
          <a:prstGeom prst="rect">
            <a:avLst/>
          </a:prstGeom>
        </p:spPr>
      </p:pic>
      <p:pic>
        <p:nvPicPr>
          <p:cNvPr id="13" name="Picture 12">
            <a:extLst>
              <a:ext uri="{FF2B5EF4-FFF2-40B4-BE49-F238E27FC236}">
                <a16:creationId xmlns:a16="http://schemas.microsoft.com/office/drawing/2014/main" id="{C74D7417-EB23-411C-AE51-DC58FA7B98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3398" y="1060122"/>
            <a:ext cx="2466975" cy="2070755"/>
          </a:xfrm>
          <a:prstGeom prst="rect">
            <a:avLst/>
          </a:prstGeom>
        </p:spPr>
      </p:pic>
      <p:pic>
        <p:nvPicPr>
          <p:cNvPr id="5" name="Tu the ngoi">
            <a:hlinkClick r:id="" action="ppaction://media"/>
            <a:extLst>
              <a:ext uri="{FF2B5EF4-FFF2-40B4-BE49-F238E27FC236}">
                <a16:creationId xmlns:a16="http://schemas.microsoft.com/office/drawing/2014/main" id="{96819DFE-B7D5-4D9D-A24B-DF46EAEDB14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066800" y="6172200"/>
            <a:ext cx="487363" cy="487363"/>
          </a:xfrm>
          <a:prstGeom prst="rect">
            <a:avLst/>
          </a:prstGeom>
        </p:spPr>
      </p:pic>
    </p:spTree>
    <p:custDataLst>
      <p:tags r:id="rId1"/>
    </p:custDataLst>
    <p:extLst>
      <p:ext uri="{BB962C8B-B14F-4D97-AF65-F5344CB8AC3E}">
        <p14:creationId xmlns:p14="http://schemas.microsoft.com/office/powerpoint/2010/main" val="4065732912"/>
      </p:ext>
    </p:extLst>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9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EA84F-0762-70D7-DE8A-22BC28CB5E23}"/>
              </a:ext>
            </a:extLst>
          </p:cNvPr>
          <p:cNvSpPr txBox="1"/>
          <p:nvPr/>
        </p:nvSpPr>
        <p:spPr>
          <a:xfrm>
            <a:off x="3467100" y="1981200"/>
            <a:ext cx="2057400" cy="584775"/>
          </a:xfrm>
          <a:prstGeom prst="rect">
            <a:avLst/>
          </a:prstGeom>
          <a:noFill/>
        </p:spPr>
        <p:txBody>
          <a:bodyPr wrap="square" rtlCol="0">
            <a:spAutoFit/>
          </a:bodyPr>
          <a:lstStyle/>
          <a:p>
            <a:r>
              <a:rPr lang="en-US" sz="3200" dirty="0">
                <a:solidFill>
                  <a:srgbClr val="002060"/>
                </a:solidFill>
                <a:latin typeface="Times New Roman" panose="02020603050405020304" pitchFamily="18" charset="0"/>
                <a:cs typeface="Times New Roman" panose="02020603050405020304" pitchFamily="18" charset="0"/>
              </a:rPr>
              <a:t>3. </a:t>
            </a:r>
            <a:r>
              <a:rPr lang="en-US" sz="3200" dirty="0" err="1">
                <a:solidFill>
                  <a:srgbClr val="002060"/>
                </a:solidFill>
                <a:latin typeface="Times New Roman" panose="02020603050405020304" pitchFamily="18" charset="0"/>
                <a:cs typeface="Times New Roman" panose="02020603050405020304" pitchFamily="18" charset="0"/>
              </a:rPr>
              <a:t>Kết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thúc</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204289B-69CD-7B5F-C0EA-8E4B212A3DC7}"/>
              </a:ext>
            </a:extLst>
          </p:cNvPr>
          <p:cNvSpPr txBox="1"/>
          <p:nvPr/>
        </p:nvSpPr>
        <p:spPr>
          <a:xfrm>
            <a:off x="1371600" y="3429000"/>
            <a:ext cx="6019800" cy="461665"/>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Cô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trẻ</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cùng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động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hát</a:t>
            </a:r>
            <a:r>
              <a:rPr lang="en-US" sz="2400" dirty="0">
                <a:solidFill>
                  <a:srgbClr val="0070C0"/>
                </a:solidFill>
                <a:latin typeface="Times New Roman" panose="02020603050405020304" pitchFamily="18" charset="0"/>
                <a:cs typeface="Times New Roman" panose="02020603050405020304" pitchFamily="18" charset="0"/>
              </a:rPr>
              <a:t> A, B, C</a:t>
            </a:r>
          </a:p>
        </p:txBody>
      </p:sp>
    </p:spTree>
    <p:custDataLst>
      <p:tags r:id="rId1"/>
    </p:custDataLst>
    <p:extLst>
      <p:ext uri="{BB962C8B-B14F-4D97-AF65-F5344CB8AC3E}">
        <p14:creationId xmlns:p14="http://schemas.microsoft.com/office/powerpoint/2010/main" val="3013017958"/>
      </p:ext>
    </p:extLst>
  </p:cSld>
  <p:clrMapOvr>
    <a:masterClrMapping/>
  </p:clrMapOvr>
  <mc:AlternateContent xmlns:mc="http://schemas.openxmlformats.org/markup-compatibility/2006" xmlns:p14="http://schemas.microsoft.com/office/powerpoint/2010/main">
    <mc:Choice Requires="p14">
      <p:transition spd="slow" p14:dur="2000" advClick="0" advTm="210000"/>
    </mc:Choice>
    <mc:Fallback xmlns="">
      <p:transition spd="slow" advClick="0" advTm="2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33B66D-81E6-2F93-5683-D7CF75D11F2E}"/>
              </a:ext>
            </a:extLst>
          </p:cNvPr>
          <p:cNvSpPr txBox="1"/>
          <p:nvPr/>
        </p:nvSpPr>
        <p:spPr>
          <a:xfrm>
            <a:off x="609600" y="1371600"/>
            <a:ext cx="7620000" cy="4801314"/>
          </a:xfrm>
          <a:prstGeom prst="rect">
            <a:avLst/>
          </a:prstGeom>
          <a:noFill/>
        </p:spPr>
        <p:txBody>
          <a:bodyPr wrap="square" rtlCol="0">
            <a:spAutoFit/>
          </a:bodyPr>
          <a:lstStyle/>
          <a:p>
            <a:pPr algn="l">
              <a:spcAft>
                <a:spcPts val="0"/>
              </a:spcAft>
            </a:pPr>
            <a:r>
              <a:rPr lang="vi-VN" sz="2400" b="1" i="1" dirty="0">
                <a:solidFill>
                  <a:srgbClr val="002060"/>
                </a:solidFill>
                <a:effectLst/>
                <a:latin typeface="Times New Roman" panose="02020603050405020304" pitchFamily="18" charset="0"/>
              </a:rPr>
              <a:t>1. Kiến thức</a:t>
            </a:r>
            <a:endParaRPr lang="vi-VN" sz="2400" b="0" i="0" dirty="0">
              <a:solidFill>
                <a:srgbClr val="002060"/>
              </a:solidFill>
              <a:effectLst/>
              <a:latin typeface="Times New Roman" panose="02020603050405020304" pitchFamily="18" charset="0"/>
            </a:endParaRPr>
          </a:p>
          <a:p>
            <a:pPr algn="l">
              <a:spcAft>
                <a:spcPts val="0"/>
              </a:spcAft>
            </a:pPr>
            <a:r>
              <a:rPr lang="vi-VN" sz="2400" b="0" i="0" dirty="0">
                <a:solidFill>
                  <a:srgbClr val="002060"/>
                </a:solidFill>
                <a:effectLst/>
                <a:latin typeface="Times New Roman" panose="02020603050405020304" pitchFamily="18" charset="0"/>
              </a:rPr>
              <a:t>- Trẻ biết </a:t>
            </a:r>
            <a:r>
              <a:rPr lang="en-US" sz="2400" b="0" i="0" dirty="0" err="1">
                <a:solidFill>
                  <a:srgbClr val="002060"/>
                </a:solidFill>
                <a:effectLst/>
                <a:latin typeface="Times New Roman" panose="02020603050405020304" pitchFamily="18" charset="0"/>
              </a:rPr>
              <a:t>cách</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phát</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âm</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chuẩn</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chữ</a:t>
            </a:r>
            <a:r>
              <a:rPr lang="en-US" sz="2400" b="0" i="0" dirty="0">
                <a:solidFill>
                  <a:srgbClr val="002060"/>
                </a:solidFill>
                <a:effectLst/>
                <a:latin typeface="Times New Roman" panose="02020603050405020304" pitchFamily="18" charset="0"/>
              </a:rPr>
              <a:t> v, r</a:t>
            </a:r>
            <a:endParaRPr lang="vi-VN" sz="2400" b="0" i="0" dirty="0">
              <a:solidFill>
                <a:srgbClr val="002060"/>
              </a:solidFill>
              <a:effectLst/>
              <a:latin typeface="Times New Roman" panose="02020603050405020304" pitchFamily="18" charset="0"/>
            </a:endParaRPr>
          </a:p>
          <a:p>
            <a:pPr algn="l">
              <a:spcAft>
                <a:spcPts val="0"/>
              </a:spcAft>
            </a:pPr>
            <a:r>
              <a:rPr lang="vi-VN" sz="2400" b="0" i="0" dirty="0">
                <a:solidFill>
                  <a:srgbClr val="002060"/>
                </a:solidFill>
                <a:effectLst/>
                <a:latin typeface="Times New Roman" panose="02020603050405020304" pitchFamily="18" charset="0"/>
              </a:rPr>
              <a:t>- Trẻ biết cách tô chữ cái  v, r.</a:t>
            </a:r>
          </a:p>
          <a:p>
            <a:pPr algn="l">
              <a:spcAft>
                <a:spcPts val="0"/>
              </a:spcAft>
            </a:pPr>
            <a:r>
              <a:rPr lang="vi-VN" sz="2400" b="1" i="1" dirty="0">
                <a:solidFill>
                  <a:srgbClr val="002060"/>
                </a:solidFill>
                <a:effectLst/>
                <a:latin typeface="Times New Roman" panose="02020603050405020304" pitchFamily="18" charset="0"/>
              </a:rPr>
              <a:t>2.Kĩ năng</a:t>
            </a:r>
            <a:endParaRPr lang="vi-VN" sz="2400" b="0" i="0" dirty="0">
              <a:solidFill>
                <a:srgbClr val="002060"/>
              </a:solidFill>
              <a:effectLst/>
              <a:latin typeface="Times New Roman" panose="02020603050405020304" pitchFamily="18" charset="0"/>
            </a:endParaRPr>
          </a:p>
          <a:p>
            <a:pPr algn="l">
              <a:spcAft>
                <a:spcPts val="0"/>
              </a:spcAft>
            </a:pPr>
            <a:r>
              <a:rPr lang="vi-VN" sz="2400" b="0" i="0" dirty="0">
                <a:solidFill>
                  <a:srgbClr val="002060"/>
                </a:solidFill>
                <a:effectLst/>
                <a:latin typeface="Times New Roman" panose="02020603050405020304" pitchFamily="18" charset="0"/>
              </a:rPr>
              <a:t>- Rèn kĩ năng tô chữ cái</a:t>
            </a:r>
          </a:p>
          <a:p>
            <a:pPr algn="l">
              <a:spcAft>
                <a:spcPts val="0"/>
              </a:spcAft>
            </a:pPr>
            <a:r>
              <a:rPr lang="vi-VN" sz="2400" b="0" i="0" dirty="0">
                <a:solidFill>
                  <a:srgbClr val="002060"/>
                </a:solidFill>
                <a:effectLst/>
                <a:latin typeface="Times New Roman" panose="02020603050405020304" pitchFamily="18" charset="0"/>
              </a:rPr>
              <a:t>- Rèn kỹ năng cầm bút, kỹ năng vẽ, tô màu.</a:t>
            </a:r>
          </a:p>
          <a:p>
            <a:pPr algn="l">
              <a:spcAft>
                <a:spcPts val="0"/>
              </a:spcAft>
            </a:pPr>
            <a:r>
              <a:rPr lang="vi-VN" sz="2400" b="1" i="1" dirty="0">
                <a:solidFill>
                  <a:srgbClr val="002060"/>
                </a:solidFill>
                <a:effectLst/>
                <a:latin typeface="Times New Roman" panose="02020603050405020304" pitchFamily="18" charset="0"/>
              </a:rPr>
              <a:t>3.Thái độ</a:t>
            </a:r>
            <a:endParaRPr lang="vi-VN" sz="2400" b="0" i="0" dirty="0">
              <a:solidFill>
                <a:srgbClr val="002060"/>
              </a:solidFill>
              <a:effectLst/>
              <a:latin typeface="Times New Roman" panose="02020603050405020304" pitchFamily="18" charset="0"/>
            </a:endParaRPr>
          </a:p>
          <a:p>
            <a:pPr algn="l">
              <a:spcAft>
                <a:spcPts val="0"/>
              </a:spcAft>
            </a:pPr>
            <a:r>
              <a:rPr lang="vi-VN" sz="2400" b="0" i="0" dirty="0">
                <a:solidFill>
                  <a:srgbClr val="002060"/>
                </a:solidFill>
                <a:effectLst/>
                <a:latin typeface="Times New Roman" panose="02020603050405020304" pitchFamily="18" charset="0"/>
              </a:rPr>
              <a:t>- Giáo dục trẻ lòng yêu thích đến trường, thích được học lớp 1, yêu quý bạn bè và cô giáo có tình cảm lưu luyến khi sắp xa bạn xa cô xa trường mẫu giáo.</a:t>
            </a:r>
          </a:p>
          <a:p>
            <a:pPr algn="l">
              <a:spcAft>
                <a:spcPts val="0"/>
              </a:spcAft>
            </a:pPr>
            <a:r>
              <a:rPr lang="vi-VN" sz="2400" b="0" i="0" dirty="0">
                <a:solidFill>
                  <a:srgbClr val="002060"/>
                </a:solidFill>
                <a:effectLst/>
                <a:latin typeface="Times New Roman" panose="02020603050405020304" pitchFamily="18" charset="0"/>
              </a:rPr>
              <a:t>- Giáo dục trẻ hòa nhã với bạn bè, biết giúp đỡ, chia sẻ với bạn trong khi chơi.</a:t>
            </a:r>
          </a:p>
          <a:p>
            <a:endParaRPr lang="en-US" dirty="0"/>
          </a:p>
        </p:txBody>
      </p:sp>
      <p:sp>
        <p:nvSpPr>
          <p:cNvPr id="8" name="TextBox 7">
            <a:extLst>
              <a:ext uri="{FF2B5EF4-FFF2-40B4-BE49-F238E27FC236}">
                <a16:creationId xmlns:a16="http://schemas.microsoft.com/office/drawing/2014/main" id="{FC5F40E8-6E0C-90DB-F121-18B57055BBBB}"/>
              </a:ext>
            </a:extLst>
          </p:cNvPr>
          <p:cNvSpPr txBox="1"/>
          <p:nvPr/>
        </p:nvSpPr>
        <p:spPr>
          <a:xfrm>
            <a:off x="609600" y="304800"/>
            <a:ext cx="5105400" cy="584775"/>
          </a:xfrm>
          <a:prstGeom prst="rect">
            <a:avLst/>
          </a:prstGeom>
          <a:noFill/>
        </p:spPr>
        <p:txBody>
          <a:bodyPr wrap="square" rtlCol="0">
            <a:spAutoFit/>
          </a:bodyPr>
          <a:lstStyle/>
          <a:p>
            <a:r>
              <a:rPr lang="en-US" sz="3200" dirty="0">
                <a:solidFill>
                  <a:schemeClr val="accent2">
                    <a:lumMod val="75000"/>
                  </a:schemeClr>
                </a:solidFill>
                <a:latin typeface="Times New Roman" panose="02020603050405020304" pitchFamily="18" charset="0"/>
                <a:cs typeface="Times New Roman" panose="02020603050405020304" pitchFamily="18" charset="0"/>
              </a:rPr>
              <a:t>I.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Mục</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đích</a:t>
            </a:r>
            <a:r>
              <a:rPr lang="en-US" sz="3200" dirty="0">
                <a:solidFill>
                  <a:schemeClr val="accent2">
                    <a:lumMod val="75000"/>
                  </a:schemeClr>
                </a:solidFill>
                <a:latin typeface="Times New Roman" panose="02020603050405020304" pitchFamily="18" charset="0"/>
                <a:cs typeface="Times New Roman" panose="02020603050405020304" pitchFamily="18" charset="0"/>
              </a:rPr>
              <a:t> –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Yêu</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cầu</a:t>
            </a:r>
            <a:endParaRPr lang="en-US" sz="3200"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940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E42867-4A9E-3ADA-7743-D3F383CA5B4E}"/>
              </a:ext>
            </a:extLst>
          </p:cNvPr>
          <p:cNvSpPr txBox="1"/>
          <p:nvPr/>
        </p:nvSpPr>
        <p:spPr>
          <a:xfrm>
            <a:off x="762000" y="457200"/>
            <a:ext cx="4620705" cy="584775"/>
          </a:xfrm>
          <a:prstGeom prst="rect">
            <a:avLst/>
          </a:prstGeom>
          <a:noFill/>
        </p:spPr>
        <p:txBody>
          <a:bodyPr wrap="square" rtlCol="0">
            <a:spAutoFit/>
          </a:bodyPr>
          <a:lstStyle/>
          <a:p>
            <a:r>
              <a:rPr lang="en-US" sz="3200" dirty="0">
                <a:solidFill>
                  <a:schemeClr val="accent2">
                    <a:lumMod val="75000"/>
                  </a:schemeClr>
                </a:solidFill>
                <a:latin typeface="Times New Roman" panose="02020603050405020304" pitchFamily="18" charset="0"/>
                <a:cs typeface="Times New Roman" panose="02020603050405020304" pitchFamily="18" charset="0"/>
              </a:rPr>
              <a:t>II.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Chuẩn</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bị</a:t>
            </a:r>
            <a:endParaRPr lang="en-US" sz="32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B81A67E-B696-9B90-684F-723545815669}"/>
              </a:ext>
            </a:extLst>
          </p:cNvPr>
          <p:cNvSpPr txBox="1"/>
          <p:nvPr/>
        </p:nvSpPr>
        <p:spPr>
          <a:xfrm>
            <a:off x="838200" y="1524000"/>
            <a:ext cx="7467600" cy="3323987"/>
          </a:xfrm>
          <a:prstGeom prst="rect">
            <a:avLst/>
          </a:prstGeom>
          <a:noFill/>
        </p:spPr>
        <p:txBody>
          <a:bodyPr wrap="square" rtlCol="0">
            <a:spAutoFit/>
          </a:bodyPr>
          <a:lstStyle/>
          <a:p>
            <a:pPr algn="l"/>
            <a:r>
              <a:rPr lang="vi-VN" sz="2400" b="1" i="1" dirty="0">
                <a:solidFill>
                  <a:srgbClr val="002060"/>
                </a:solidFill>
                <a:effectLst/>
                <a:latin typeface="Times New Roman" panose="02020603050405020304" pitchFamily="18" charset="0"/>
              </a:rPr>
              <a:t>1.Đồ dùng của cô</a:t>
            </a:r>
            <a:endParaRPr lang="vi-VN" sz="2400" b="0" i="0" dirty="0">
              <a:solidFill>
                <a:srgbClr val="002060"/>
              </a:solidFill>
              <a:effectLst/>
              <a:latin typeface="Times New Roman" panose="02020603050405020304" pitchFamily="18" charset="0"/>
            </a:endParaRPr>
          </a:p>
          <a:p>
            <a:pPr algn="l"/>
            <a:r>
              <a:rPr lang="vi-VN" sz="2400" b="0" i="0" dirty="0">
                <a:solidFill>
                  <a:srgbClr val="002060"/>
                </a:solidFill>
                <a:effectLst/>
                <a:latin typeface="Times New Roman" panose="02020603050405020304" pitchFamily="18" charset="0"/>
              </a:rPr>
              <a:t>- Tranh ảnh, đoạn phim về </a:t>
            </a:r>
            <a:r>
              <a:rPr lang="en-US" sz="2400" b="0" i="0" dirty="0" err="1">
                <a:solidFill>
                  <a:srgbClr val="002060"/>
                </a:solidFill>
                <a:effectLst/>
                <a:latin typeface="Times New Roman" panose="02020603050405020304" pitchFamily="18" charset="0"/>
              </a:rPr>
              <a:t>các</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chủ</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đề</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của</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bài</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học</a:t>
            </a:r>
            <a:r>
              <a:rPr lang="vi-VN" sz="2400" b="0" i="0" dirty="0">
                <a:solidFill>
                  <a:srgbClr val="002060"/>
                </a:solidFill>
                <a:effectLst/>
                <a:latin typeface="Times New Roman" panose="02020603050405020304" pitchFamily="18" charset="0"/>
              </a:rPr>
              <a:t>.</a:t>
            </a:r>
          </a:p>
          <a:p>
            <a:pPr algn="l"/>
            <a:r>
              <a:rPr lang="vi-VN" sz="2400" b="0" i="0" dirty="0">
                <a:solidFill>
                  <a:srgbClr val="002060"/>
                </a:solidFill>
                <a:effectLst/>
                <a:latin typeface="Times New Roman" panose="02020603050405020304" pitchFamily="18" charset="0"/>
              </a:rPr>
              <a:t>- Máy tính, thẻ chữ cái v r.</a:t>
            </a:r>
          </a:p>
          <a:p>
            <a:pPr algn="l"/>
            <a:r>
              <a:rPr lang="vi-VN" sz="2400" b="1" i="1" dirty="0">
                <a:solidFill>
                  <a:srgbClr val="002060"/>
                </a:solidFill>
                <a:effectLst/>
                <a:latin typeface="Times New Roman" panose="02020603050405020304" pitchFamily="18" charset="0"/>
              </a:rPr>
              <a:t>2.Đồ dùng của trẻ</a:t>
            </a:r>
            <a:endParaRPr lang="vi-VN" sz="2400" b="0" i="0" dirty="0">
              <a:solidFill>
                <a:srgbClr val="002060"/>
              </a:solidFill>
              <a:effectLst/>
              <a:latin typeface="Times New Roman" panose="02020603050405020304" pitchFamily="18" charset="0"/>
            </a:endParaRPr>
          </a:p>
          <a:p>
            <a:pPr algn="l"/>
            <a:r>
              <a:rPr lang="vi-VN" sz="2400" b="0" i="0" dirty="0">
                <a:solidFill>
                  <a:srgbClr val="002060"/>
                </a:solidFill>
                <a:effectLst/>
                <a:latin typeface="Times New Roman" panose="02020603050405020304" pitchFamily="18" charset="0"/>
              </a:rPr>
              <a:t>- Giấy A4, sáp màu, giấy màu</a:t>
            </a:r>
          </a:p>
          <a:p>
            <a:pPr algn="l"/>
            <a:r>
              <a:rPr lang="vi-VN" sz="2400" b="0" i="0" dirty="0">
                <a:solidFill>
                  <a:srgbClr val="002060"/>
                </a:solidFill>
                <a:effectLst/>
                <a:latin typeface="Times New Roman" panose="02020603050405020304" pitchFamily="18" charset="0"/>
              </a:rPr>
              <a:t>- Tranh để chơi trò chơi, thẻ chữ cái, vớ bé tập tô , túi cát , vỡ chữ cái, vỡ tạo hình</a:t>
            </a:r>
          </a:p>
          <a:p>
            <a:pPr algn="l"/>
            <a:r>
              <a:rPr lang="vi-VN" sz="2400" b="0" i="0" dirty="0">
                <a:solidFill>
                  <a:srgbClr val="002060"/>
                </a:solidFill>
                <a:effectLst/>
                <a:latin typeface="Times New Roman" panose="02020603050405020304" pitchFamily="18" charset="0"/>
              </a:rPr>
              <a:t>- Nhạc cụ, xắc xô, bút màu, bút chì</a:t>
            </a:r>
          </a:p>
          <a:p>
            <a:endParaRPr lang="en-US" dirty="0"/>
          </a:p>
        </p:txBody>
      </p:sp>
    </p:spTree>
    <p:extLst>
      <p:ext uri="{BB962C8B-B14F-4D97-AF65-F5344CB8AC3E}">
        <p14:creationId xmlns:p14="http://schemas.microsoft.com/office/powerpoint/2010/main" val="2360810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Yêu Hà Nội - Tốp ca Thiếu Nhi">
            <a:hlinkClick r:id="" action="ppaction://media"/>
            <a:extLst>
              <a:ext uri="{FF2B5EF4-FFF2-40B4-BE49-F238E27FC236}">
                <a16:creationId xmlns:a16="http://schemas.microsoft.com/office/drawing/2014/main" id="{57BB96C1-B1C8-9718-8C5B-D15D65D90DBC}"/>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085850" y="1600200"/>
            <a:ext cx="6972300" cy="4643588"/>
          </a:xfrm>
          <a:prstGeom prst="rect">
            <a:avLst/>
          </a:prstGeom>
        </p:spPr>
      </p:pic>
      <p:pic>
        <p:nvPicPr>
          <p:cNvPr id="5" name="Picture 4">
            <a:extLst>
              <a:ext uri="{FF2B5EF4-FFF2-40B4-BE49-F238E27FC236}">
                <a16:creationId xmlns:a16="http://schemas.microsoft.com/office/drawing/2014/main" id="{7A25BCFD-CA2C-81FC-AF09-A13AA32B1255}"/>
              </a:ext>
            </a:extLst>
          </p:cNvPr>
          <p:cNvPicPr>
            <a:picLocks noChangeAspect="1"/>
          </p:cNvPicPr>
          <p:nvPr/>
        </p:nvPicPr>
        <p:blipFill>
          <a:blip r:embed="rId8"/>
          <a:stretch>
            <a:fillRect/>
          </a:stretch>
        </p:blipFill>
        <p:spPr>
          <a:xfrm>
            <a:off x="7058319" y="1143000"/>
            <a:ext cx="999831" cy="877900"/>
          </a:xfrm>
          <a:prstGeom prst="rect">
            <a:avLst/>
          </a:prstGeom>
        </p:spPr>
      </p:pic>
      <p:sp>
        <p:nvSpPr>
          <p:cNvPr id="9" name="TextBox 8">
            <a:extLst>
              <a:ext uri="{FF2B5EF4-FFF2-40B4-BE49-F238E27FC236}">
                <a16:creationId xmlns:a16="http://schemas.microsoft.com/office/drawing/2014/main" id="{F56D8632-9AEA-7945-EAF4-8E7730669C26}"/>
              </a:ext>
            </a:extLst>
          </p:cNvPr>
          <p:cNvSpPr txBox="1"/>
          <p:nvPr/>
        </p:nvSpPr>
        <p:spPr>
          <a:xfrm>
            <a:off x="838200" y="665946"/>
            <a:ext cx="5638800" cy="830997"/>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1. </a:t>
            </a:r>
            <a:r>
              <a:rPr lang="en-US" sz="2800" dirty="0" err="1">
                <a:solidFill>
                  <a:srgbClr val="002060"/>
                </a:solidFill>
                <a:latin typeface="Times New Roman" panose="02020603050405020304" pitchFamily="18" charset="0"/>
                <a:cs typeface="Times New Roman" panose="02020603050405020304" pitchFamily="18" charset="0"/>
              </a:rPr>
              <a:t>Ổn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định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tổ</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chức</a:t>
            </a:r>
            <a:endParaRPr lang="en-US" sz="2800" dirty="0">
              <a:solidFill>
                <a:srgbClr val="00206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Cô</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và</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trẻ</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cùng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hát</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bài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hát</a:t>
            </a:r>
            <a:r>
              <a:rPr lang="en-US" sz="2000" dirty="0">
                <a:solidFill>
                  <a:srgbClr val="0070C0"/>
                </a:solidFill>
                <a:latin typeface="Times New Roman" panose="02020603050405020304" pitchFamily="18" charset="0"/>
                <a:cs typeface="Times New Roman" panose="02020603050405020304" pitchFamily="18" charset="0"/>
              </a:rPr>
              <a:t> : “</a:t>
            </a:r>
            <a:r>
              <a:rPr lang="en-US" sz="2000" dirty="0" err="1">
                <a:solidFill>
                  <a:srgbClr val="0070C0"/>
                </a:solidFill>
                <a:latin typeface="Times New Roman" panose="02020603050405020304" pitchFamily="18" charset="0"/>
                <a:cs typeface="Times New Roman" panose="02020603050405020304" pitchFamily="18" charset="0"/>
              </a:rPr>
              <a:t>Yêu</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Hà</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Nội</a:t>
            </a:r>
            <a:r>
              <a:rPr lang="en-US" sz="2000" dirty="0">
                <a:solidFill>
                  <a:srgbClr val="0070C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BBA5233C-0262-203F-7A4E-59ABBE5225CD}"/>
              </a:ext>
            </a:extLst>
          </p:cNvPr>
          <p:cNvSpPr txBox="1"/>
          <p:nvPr/>
        </p:nvSpPr>
        <p:spPr>
          <a:xfrm>
            <a:off x="256881" y="59289"/>
            <a:ext cx="4038600" cy="584775"/>
          </a:xfrm>
          <a:prstGeom prst="rect">
            <a:avLst/>
          </a:prstGeom>
          <a:noFill/>
        </p:spPr>
        <p:txBody>
          <a:bodyPr wrap="square" rtlCol="0">
            <a:spAutoFit/>
          </a:bodyPr>
          <a:lstStyle/>
          <a:p>
            <a:r>
              <a:rPr lang="en-US" sz="3200" dirty="0">
                <a:solidFill>
                  <a:schemeClr val="accent2">
                    <a:lumMod val="75000"/>
                  </a:schemeClr>
                </a:solidFill>
                <a:latin typeface="Times New Roman" panose="02020603050405020304" pitchFamily="18" charset="0"/>
                <a:cs typeface="Times New Roman" panose="02020603050405020304" pitchFamily="18" charset="0"/>
              </a:rPr>
              <a:t>III.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Cách</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tiến</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hành</a:t>
            </a:r>
            <a:endParaRPr lang="en-US" sz="3200" dirty="0">
              <a:solidFill>
                <a:schemeClr val="accent2">
                  <a:lumMod val="75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57012246"/>
      </p:ext>
    </p:extLst>
  </p:cSld>
  <p:clrMapOvr>
    <a:masterClrMapping/>
  </p:clrMapOvr>
  <mc:AlternateContent xmlns:mc="http://schemas.openxmlformats.org/markup-compatibility/2006" xmlns:p14="http://schemas.microsoft.com/office/powerpoint/2010/main">
    <mc:Choice Requires="p14">
      <p:transition spd="slow" p14:dur="2000" advClick="0" advTm="165000"/>
    </mc:Choice>
    <mc:Fallback xmlns="">
      <p:transition spd="slow" advClick="0" advTm="16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81C412-4D99-259F-243D-AB31361C9E29}"/>
              </a:ext>
            </a:extLst>
          </p:cNvPr>
          <p:cNvSpPr txBox="1"/>
          <p:nvPr/>
        </p:nvSpPr>
        <p:spPr>
          <a:xfrm>
            <a:off x="1371600" y="1143000"/>
            <a:ext cx="5562600" cy="523220"/>
          </a:xfrm>
          <a:prstGeom prst="rect">
            <a:avLst/>
          </a:prstGeom>
          <a:noFill/>
        </p:spPr>
        <p:txBody>
          <a:bodyPr wrap="square">
            <a:spAutoFit/>
          </a:bodyPr>
          <a:lstStyle/>
          <a:p>
            <a:r>
              <a:rPr lang="en-US" sz="2800" dirty="0">
                <a:solidFill>
                  <a:srgbClr val="002060"/>
                </a:solidFill>
                <a:latin typeface="Times New Roman" panose="02020603050405020304" pitchFamily="18" charset="0"/>
                <a:cs typeface="Times New Roman" panose="02020603050405020304" pitchFamily="18" charset="0"/>
              </a:rPr>
              <a:t>2.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tổ</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chức</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C742C4D-6499-E3BA-42A7-C2FF593631AA}"/>
              </a:ext>
            </a:extLst>
          </p:cNvPr>
          <p:cNvSpPr txBox="1"/>
          <p:nvPr/>
        </p:nvSpPr>
        <p:spPr>
          <a:xfrm>
            <a:off x="1600200" y="2286000"/>
            <a:ext cx="6553200" cy="954107"/>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Ôn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cái</a:t>
            </a:r>
            <a:r>
              <a:rPr lang="en-US" sz="2800" b="1" dirty="0">
                <a:solidFill>
                  <a:srgbClr val="0070C0"/>
                </a:solidFill>
                <a:latin typeface="Times New Roman" panose="02020603050405020304" pitchFamily="18" charset="0"/>
                <a:cs typeface="Times New Roman" panose="02020603050405020304" pitchFamily="18" charset="0"/>
              </a:rPr>
              <a:t> v, r</a:t>
            </a:r>
          </a:p>
          <a:p>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cùng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âm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cái</a:t>
            </a:r>
            <a:r>
              <a:rPr lang="en-US" sz="2800" b="1" dirty="0">
                <a:solidFill>
                  <a:srgbClr val="0070C0"/>
                </a:solidFill>
                <a:latin typeface="Times New Roman" panose="02020603050405020304" pitchFamily="18" charset="0"/>
                <a:cs typeface="Times New Roman" panose="02020603050405020304" pitchFamily="18" charset="0"/>
              </a:rPr>
              <a:t> v, r </a:t>
            </a:r>
            <a:r>
              <a:rPr lang="en-US" sz="2800" b="1" dirty="0" err="1">
                <a:solidFill>
                  <a:srgbClr val="0070C0"/>
                </a:solidFill>
                <a:latin typeface="Times New Roman" panose="02020603050405020304" pitchFamily="18" charset="0"/>
                <a:cs typeface="Times New Roman" panose="02020603050405020304" pitchFamily="18" charset="0"/>
              </a:rPr>
              <a:t>nhé</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3658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79BFF-0ABE-25BD-D262-796F522D3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600200"/>
            <a:ext cx="2857899" cy="3086531"/>
          </a:xfrm>
          <a:prstGeom prst="rect">
            <a:avLst/>
          </a:prstGeom>
        </p:spPr>
      </p:pic>
    </p:spTree>
    <p:extLst>
      <p:ext uri="{BB962C8B-B14F-4D97-AF65-F5344CB8AC3E}">
        <p14:creationId xmlns:p14="http://schemas.microsoft.com/office/powerpoint/2010/main" val="2742788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8385FD-ED53-1E08-5BEE-58C4828AD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447800"/>
            <a:ext cx="2629065" cy="3610479"/>
          </a:xfrm>
          <a:prstGeom prst="rect">
            <a:avLst/>
          </a:prstGeom>
        </p:spPr>
      </p:pic>
    </p:spTree>
    <p:extLst>
      <p:ext uri="{BB962C8B-B14F-4D97-AF65-F5344CB8AC3E}">
        <p14:creationId xmlns:p14="http://schemas.microsoft.com/office/powerpoint/2010/main" val="490440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49017" y="1157140"/>
            <a:ext cx="6477000" cy="1143000"/>
          </a:xfrm>
        </p:spPr>
        <p:txBody>
          <a:bodyPr>
            <a:normAutofit/>
          </a:bodyPr>
          <a:lstStyle/>
          <a:p>
            <a:r>
              <a:rPr lang="en-US" sz="3200" dirty="0" err="1">
                <a:latin typeface="Times New Roman" pitchFamily="18" charset="0"/>
                <a:cs typeface="Times New Roman" pitchFamily="18" charset="0"/>
              </a:rPr>
              <a:t>Đố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chữ</a:t>
            </a:r>
            <a:r>
              <a:rPr lang="en-US" sz="3200" dirty="0">
                <a:solidFill>
                  <a:srgbClr val="FF0000"/>
                </a:solidFill>
                <a:latin typeface="Times New Roman" pitchFamily="18" charset="0"/>
                <a:cs typeface="Times New Roman" pitchFamily="18" charset="0"/>
              </a:rPr>
              <a:t> “</a:t>
            </a:r>
            <a:r>
              <a:rPr lang="en-US" sz="3200" b="1" dirty="0">
                <a:solidFill>
                  <a:srgbClr val="FF0000"/>
                </a:solidFill>
                <a:latin typeface=".VnAvant" panose="020B7200000000000000" pitchFamily="34" charset="0"/>
                <a:cs typeface="Times New Roman" pitchFamily="18" charset="0"/>
              </a:rPr>
              <a:t>r</a:t>
            </a:r>
            <a:r>
              <a:rPr lang="en-US" sz="3200" dirty="0">
                <a:solidFill>
                  <a:srgbClr val="FF000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bởi</a:t>
            </a:r>
            <a:r>
              <a:rPr lang="vi-VN" sz="3200" dirty="0">
                <a:latin typeface="Times New Roman" pitchFamily="18" charset="0"/>
                <a:cs typeface="Times New Roman" pitchFamily="18" charset="0"/>
              </a:rPr>
              <a:t/>
            </a:r>
            <a:br>
              <a:rPr lang="vi-VN" sz="3200" dirty="0">
                <a:latin typeface="Times New Roman" pitchFamily="18" charset="0"/>
                <a:cs typeface="Times New Roman" pitchFamily="18" charset="0"/>
              </a:rPr>
            </a:b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p>
        </p:txBody>
      </p:sp>
      <p:pic>
        <p:nvPicPr>
          <p:cNvPr id="2" name="Slide 11">
            <a:hlinkClick r:id="" action="ppaction://media"/>
            <a:extLst>
              <a:ext uri="{FF2B5EF4-FFF2-40B4-BE49-F238E27FC236}">
                <a16:creationId xmlns:a16="http://schemas.microsoft.com/office/drawing/2014/main" id="{5ED7F6A8-F5DF-4083-AB63-9DEFB974DA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04800" y="5715000"/>
            <a:ext cx="487363" cy="487363"/>
          </a:xfrm>
          <a:prstGeom prst="rect">
            <a:avLst/>
          </a:prstGeom>
        </p:spPr>
      </p:pic>
      <p:pic>
        <p:nvPicPr>
          <p:cNvPr id="6" name="Picture 5">
            <a:extLst>
              <a:ext uri="{FF2B5EF4-FFF2-40B4-BE49-F238E27FC236}">
                <a16:creationId xmlns:a16="http://schemas.microsoft.com/office/drawing/2014/main" id="{D303ED7E-B62E-8FDC-A507-1DF2EDE62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6600" y="2438400"/>
            <a:ext cx="2343150" cy="3124200"/>
          </a:xfrm>
          <a:prstGeom prst="rect">
            <a:avLst/>
          </a:prstGeom>
        </p:spPr>
      </p:pic>
    </p:spTree>
    <p:custDataLst>
      <p:tags r:id="rId1"/>
    </p:custDataLst>
    <p:extLst>
      <p:ext uri="{BB962C8B-B14F-4D97-AF65-F5344CB8AC3E}">
        <p14:creationId xmlns:p14="http://schemas.microsoft.com/office/powerpoint/2010/main" val="16038235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AC749D-2372-4195-B45C-82466F12390D}"/>
              </a:ext>
            </a:extLst>
          </p:cNvPr>
          <p:cNvSpPr txBox="1"/>
          <p:nvPr/>
        </p:nvSpPr>
        <p:spPr>
          <a:xfrm>
            <a:off x="1967537" y="609600"/>
            <a:ext cx="5133585" cy="707886"/>
          </a:xfrm>
          <a:prstGeom prst="rect">
            <a:avLst/>
          </a:prstGeom>
          <a:noFill/>
        </p:spPr>
        <p:txBody>
          <a:bodyPr wrap="none" rtlCol="0">
            <a:spAutoFit/>
          </a:bodyPr>
          <a:lstStyle/>
          <a:p>
            <a:r>
              <a:rPr lang="en-US" sz="4000" b="1" dirty="0" err="1">
                <a:solidFill>
                  <a:schemeClr val="accent1">
                    <a:lumMod val="75000"/>
                  </a:schemeClr>
                </a:solidFill>
              </a:rPr>
              <a:t>Hướng</a:t>
            </a:r>
            <a:r>
              <a:rPr lang="en-US" sz="4000" b="1" dirty="0">
                <a:solidFill>
                  <a:schemeClr val="accent1">
                    <a:lumMod val="75000"/>
                  </a:schemeClr>
                </a:solidFill>
              </a:rPr>
              <a:t> </a:t>
            </a:r>
            <a:r>
              <a:rPr lang="en-US" sz="4000" b="1" dirty="0" err="1">
                <a:solidFill>
                  <a:schemeClr val="accent1">
                    <a:lumMod val="75000"/>
                  </a:schemeClr>
                </a:solidFill>
              </a:rPr>
              <a:t>dẫn</a:t>
            </a:r>
            <a:r>
              <a:rPr lang="en-US" sz="4000" b="1" dirty="0">
                <a:solidFill>
                  <a:schemeClr val="accent1">
                    <a:lumMod val="75000"/>
                  </a:schemeClr>
                </a:solidFill>
              </a:rPr>
              <a:t> </a:t>
            </a:r>
            <a:r>
              <a:rPr lang="en-US" sz="4000" b="1" dirty="0" err="1">
                <a:solidFill>
                  <a:schemeClr val="accent1">
                    <a:lumMod val="75000"/>
                  </a:schemeClr>
                </a:solidFill>
              </a:rPr>
              <a:t>trẻ</a:t>
            </a:r>
            <a:r>
              <a:rPr lang="en-US" sz="4000" b="1" dirty="0">
                <a:solidFill>
                  <a:schemeClr val="accent1">
                    <a:lumMod val="75000"/>
                  </a:schemeClr>
                </a:solidFill>
              </a:rPr>
              <a:t> </a:t>
            </a:r>
            <a:r>
              <a:rPr lang="en-US" sz="4000" b="1" dirty="0" err="1">
                <a:solidFill>
                  <a:schemeClr val="accent1">
                    <a:lumMod val="75000"/>
                  </a:schemeClr>
                </a:solidFill>
              </a:rPr>
              <a:t>tô</a:t>
            </a:r>
            <a:r>
              <a:rPr lang="en-US" sz="4000" b="1" dirty="0">
                <a:solidFill>
                  <a:schemeClr val="accent1">
                    <a:lumMod val="75000"/>
                  </a:schemeClr>
                </a:solidFill>
              </a:rPr>
              <a:t> </a:t>
            </a:r>
            <a:r>
              <a:rPr lang="en-US" sz="4000" b="1" dirty="0" err="1">
                <a:solidFill>
                  <a:schemeClr val="accent1">
                    <a:lumMod val="75000"/>
                  </a:schemeClr>
                </a:solidFill>
              </a:rPr>
              <a:t>chữ</a:t>
            </a:r>
            <a:r>
              <a:rPr lang="en-US" sz="4000" b="1" dirty="0">
                <a:solidFill>
                  <a:schemeClr val="accent1">
                    <a:lumMod val="75000"/>
                  </a:schemeClr>
                </a:solidFill>
              </a:rPr>
              <a:t> r</a:t>
            </a:r>
          </a:p>
        </p:txBody>
      </p:sp>
      <p:pic>
        <p:nvPicPr>
          <p:cNvPr id="2" name="Tập viết lớp 1 Tập viết chữ r">
            <a:hlinkClick r:id="" action="ppaction://media"/>
            <a:extLst>
              <a:ext uri="{FF2B5EF4-FFF2-40B4-BE49-F238E27FC236}">
                <a16:creationId xmlns:a16="http://schemas.microsoft.com/office/drawing/2014/main" id="{3D2BA5A1-063F-F87F-74C9-144575FDA216}"/>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722569" y="1752600"/>
            <a:ext cx="5698861" cy="3886200"/>
          </a:xfrm>
          <a:prstGeom prst="rect">
            <a:avLst/>
          </a:prstGeom>
        </p:spPr>
      </p:pic>
    </p:spTree>
    <p:custDataLst>
      <p:tags r:id="rId1"/>
    </p:custDataLst>
    <p:extLst>
      <p:ext uri="{BB962C8B-B14F-4D97-AF65-F5344CB8AC3E}">
        <p14:creationId xmlns:p14="http://schemas.microsoft.com/office/powerpoint/2010/main" val="902953348"/>
      </p:ext>
    </p:extLst>
  </p:cSld>
  <p:clrMapOvr>
    <a:masterClrMapping/>
  </p:clrMapOvr>
  <mc:AlternateContent xmlns:mc="http://schemas.openxmlformats.org/markup-compatibility/2006" xmlns:p14="http://schemas.microsoft.com/office/powerpoint/2010/main">
    <mc:Choice Requires="p14">
      <p:transition spd="slow" p14:dur="2000" advClick="0" advTm="75000"/>
    </mc:Choice>
    <mc:Fallback xmlns="">
      <p:transition spd="slow" advClick="0" advTm="7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
  <p:tag name="ISPRING_PROJECT_FOLDER_UPDATED" val="1"/>
  <p:tag name="ISPRING_UUID" val="{3626EC96-2566-4D93-AF0A-C37D0E639B0B}"/>
  <p:tag name="ISPRING_FIRST_PUBLISH" val="1"/>
  <p:tag name="ISPRING_CURRENT_PLAYER_ID" val="universal"/>
  <p:tag name="ISPRING_LMS_API_VERSION" val="SCORM 2004 (4th edition)"/>
  <p:tag name="ISPRING_ULTRA_SCORM_COURSE_ID" val="4DDBEA8A-CA0D-4D87-9151-ED15E4C2E9F5"/>
  <p:tag name="ISPRING_CMI5_LAUNCH_METHOD" val="any window"/>
  <p:tag name="ISPRING_SCORM_RATE_SLIDES" val="0"/>
  <p:tag name="ISPRING_SCORM_PASSING_SCORE" val="80.000000"/>
  <p:tag name="ISPRING_PRESENTER_PHOTO_0" val="png|iVBORw0KGgoAAAANSUhEUgAAANoAAAFACAYAAADal2JKAAAAAXNSR0IArs4c6QAAAARnQU1BAACx&#10;jwv8YQUAAAAJcEhZcwAAEnQAABJ0Ad5mH3gAAP+lSURBVHheXP3lnx3ZkqYL5peuqpMsCuYIMTMz&#10;MzMFk5hTUjKjlEqmk5knWZhwiju7qrtvVcPt7js9PfP/2LzPa+4h1Xywn7svco/Y9vhry3xt3w91&#10;nHz7za7T1/6p69Rbv/eceOv37lNv/t5x+s3f23Xcof3uEzo+8c7v7cevaf8dmdqdVt3pd2ztp7Q9&#10;dU3ba78fOZ2Wx9d/P6JtB23PMJb2T3BM/Tu/dzHOcZ2PMrWlv8tLU7t2113TcZ67y9fB+RivvAba&#10;cMy15HV0nLmexjH1MsbrZpzTKsfO0K6oL66rS+Xduhasx20p19+hLe26ztzIvpz33Fu/Hznzjuu6&#10;PJbO73K11bH/F9o/RN05jaltj8qG7ITKTryn8vd03hs61w1vu06/r/E5j8Y9z1hcq47Vrl1brsHX&#10;eeb933voq3rOz/i+jnPZhnE9Dlu3ud+uW/U96t9xmnMzhuxcbmmffd/XVqa/wZ+F+refv/F7u/6W&#10;LpV3nfkw609/mMfnNN6Ddp76937vYzz+Pl2Xr03WrXFyDP0NGq+Hc3B96keZ/yce58Mci7+f/ox1&#10;vrjWizd+7zt//fd+lfdwfD7P2aU+tovZrpvr5FpU31NcVwdjuH1aF/28X4x7Sf18XSrTWO2UU3ZR&#10;16Zxu9Wmg/FlPS7Tseo7Lqm9rEtlfRc/1PXpvLRX2UOC6p/7zt2I3jPXo+fsteiyXQ+dKPTHR/eZ&#10;d6P39I3oO6k2p95TuxvRc+5dl+sDi+6z70anrEvmY+qxs7nffVr9Vderc3Qz7plr0Yedvhb9nFPn&#10;6dB4nWV7xmWss++F/tka932N917WqU2X2napT/f5a27rOsrZnntP42Hqo/NxTfT3OCrvlfXpuNf2&#10;Xgycfy/61ZeynrL83Aca533ZByr70GMxbo7NuKo/r/HO34hOWdd5HasffXo0Xp/q3J8tdkF9L+ja&#10;L+ha1Z4xei/cr2e8Xo1BXx9r38dcK204t9r3XtC1cC6V9V78IPqKY/r30E9l3Re0L3NbmRxMZdq/&#10;+KH79F74KO18bntsRdvi2H1Un1v6FuOprOfix27Td+6j6D/3scb5WP0+js6LHxWmfcbQfs8l1em8&#10;fb5WjUHfi59El9r3llZcV5/+vj716eMa6Ktyj0GZz0lfjacxqeu5JHtK+0/p7/A5OF+eN/t9onLZ&#10;hU9U92nuq2+a+tBX+52yLu33yajrYlzV92EaZwAr6m2XNA5tOW9hPZdVdkV2WeVXMPY/jb4rn0ff&#10;5c+i/+qnbvMQatAjx+86/U50ynS3js4z7L8d3afejp5T70TvyXei79Q170tdolPbToHSeVLOrm23&#10;+tCffd2tQ8qjdtfVTrB6qzKNWRr9GUd3WAHwdp6bcRmTPqfpxzUVbXTcKZOaeEs7ztOvtr4utenW&#10;mD0au/ss59A4grpTIOtuHu2C6WhxM3CdAO3QDQCge9SuxzcNwa627ue2Aklw07bLbXVNvgnlTUHq&#10;4nrfGFTfqZtR3piu+6bFDUl3cpWVxrmxvIHoLinTGNwQZGy54fiGpfHT8vrYcrPqU//eoq7rvNrK&#10;pA7ZF+gBuLwZqKxX43FzwbjxlDB3yfFp26njLt0IypsGfbgRcHPqVB/qO2lfjNkL0NrnxtJzTk6p&#10;sk4dSxW85abTKZMK6Tyck7bcKLIcgHvVr/ds3jAYu9M3nfLa1FfgdV7Ka+MGwk0H4H3NF/PaO3Ve&#10;qZD282bAzbGPv5Mx+FuLvuW216CrH3+zxuBmlGPeH4Mt5+6W+QagNj0XdbPTtXCz4GYjldJxcfOg&#10;jfa7L6nPUzrG3E+mm0LvJQGGPcX2Y4Gm0A4nwtF7TuqDscmhBFn3qbei6yRbIAKuAkSOAeGEnEBK&#10;BxwlIAq5PJbCQYFI/TWDagCBzAZcGvvs23JamcFVGRAUYxk6HF9lCvHk2OpvwBJe76veBggGTpAJ&#10;NFQTp+/Q39UuB22XgwKMIWVM/l47v5wMp1UdfdxPMPnGI6M/7VO96Z/lgNghY8ysu+Hr6tV19Aiu&#10;VPSEBigTQh1z7ZxXztcho87KXxiRhKMJ9cPpO87rWMrdp7Jerout+vfqut3PYOR4qbpAkls7mcpQ&#10;cgPFvvsU9dp6DDmiwibVJaSGshgvI4Gsc/9iTCs7AODwsh6Bg/p3CyKOAcaO7vNQV46vfTki18Y5&#10;O4AGhzZsaqM6j6dj2qDoAORoQ+UcG17GpR/nUXmCBpRqW4zF+fsEcJ/H4Zwy9QHUBCnLUN0uGcpv&#10;6KyIH0ndgE7warw+wdmrYyCzIqrekQFtVY5R3y8b0FgootVfgFl51e+hLs3H7JQCCOfV/MSGU3Ks&#10;uYKgkXMZsjzWHMpOAxAdp1IdrDY4oYFUG1k3gKGGsl4B2yWYgCYVU6ZxGLtdx+3ntK+t5loeS3Mi&#10;OzJqdESO144Dqq/VC6Bsb8lZGQvA0zqtLjg/16N+p+Vockzg8PVpHCzVR04qs3IV/UoloxylAhrK&#10;AItwmvC6vC7KMjxVnczAAx6htQDwOTHOxbHG0nxDYz/Q1n11Ls53iq2cnDYGCMAIbcsyYNF+aTom&#10;JE9YKZOT2aGpw+EAQVAXx4TI/Wdw2nREynBslAVVyvaoE5DxN6SidaiNoUCJsGLsVJZ0dqxUtKz/&#10;MPcxnRdAelEO1yVoVjQdO1xWf+oNLOCqDgWlzOeSlVBlCK2tgSzGBrxCrRJm+iVQ/WzVHqDaDRag&#10;ZBnQETYnaDpPUe+wmuuRCjtM51yuS3MIq/YoYI9Ur/cp/X8vaSqC2gm0blkXoSUhpvYfchKED14O&#10;3mMVQ73kiHJaq5nhwvkBBYCAKyHLcK4AB8PpMQNX9ss+hopj1xVQu452AkvXcFR1KBfj+xw4Pn3l&#10;qL7bqy2q1SNF7AYyGcA5ZDU4CRLODFxdpZLQ/5zOJesULJ2EgNq3o+PwbienAko5Bc5pheH8Ku/Q&#10;PuGZAdUNgW2CpvbMZT0mQHFe9dExEFr1GEdbq6b3gVVRg8bOMFD/e10PEGe9nE/j2iF1nMqF03N+&#10;gFGZjlGycm5IGdecalMaYSPhY47BnLScnxowHE9ODSwdcvxO5pFy2i45OeZxC3hT+Tg30GQ9Tu9j&#10;nBVn97iUa5+x5Ziev+LwjGeTc6qNHZy2hkFti7FSoVRmZUxoOtWm3QCoHefRdTicVJs+wlDGoz99&#10;cXydl/CwU2pEqEiIaYBdXoSmwEFblwMVQAId/TGgEyieq+bckXkmIANWN0CjZILNc08rl8ax4gEh&#10;8zzN1VTXpzrme1K0a7/7A5fqlAqEMqBqnicJkHL+ZtBKCGxyJo6BRQ7vsBJQMEOFvW11StWT4fQ6&#10;tnIKIiAo1cT9ynEMrcAw+DqvrEflhKZcUwlVKq8MwGhvp5cZIjm1tr3a9gIAMNnhgbUwnRfQcOqs&#10;yzAN5ybs7EBh+P8YGo0hwwG566MUnYZA7dXPqqTxfFNQ2Mf1lKFpqYypFunEZejbV2wdwvtcqivO&#10;6TAUkDi3zoXSeU6jNk4y0cbXRBnHqJwcAcBor2OcEqXoPSPnABycW05rsHBSgyUH9BZHz+MynDRU&#10;7pd9PA+z4ci6Vs3zHNa5P+qCEuV5DBpbOarBw5E13hBkAGBLqGiPsjA+5/ENgfOSVDJkmMbXGH38&#10;TVyv29Iv+/scgiHndGwBN+tLRcqQMZMnmSQCugI4Ej9AxrHGAOyEDdP869+0pw2QkSRJsJx0ATK1&#10;HXBC5pN4SE78e58+oE6p2ZDSGAJtpWKdcmxDyNamOh0D4f3khMzgybk0x+tQCARQQGKV1FhWNhyQ&#10;rdoBDCpKGOj5GOV2fI1tyBLgdqDTljlQ3gDkPNrHeVNB5Hh25ITKzu5jmdrjxHZ+qVXXaf3Ti3qH&#10;hRoHZUkAcRScV+Oo3PCprFv9gJQ+qUy6Lo3RLsdj0m9wcHaV9apt9ymZ9odUTEZ/gPB8Tefw3BDT&#10;PseobwmW+2m/i3OrPOdkggZT27S8LsoSBB3baJMqZjXib8KptQ98JCFwzj5tPRcjCeJ+QCUDKMNT&#10;7NPX/R8wzuc2OLHOIUNlDI2MLY4JZHZazsv4Rb2BKsZO1eR6dX0CwkBqXM7RV4xhuIGlGKOEzKon&#10;JzdgrtPWkCVsKFKHYOqU8liFNIZDSoxzcG2qz7IEC2j6pIQ9F/X/L9SNv8FZUbXp1zkHNLazqCoz&#10;hMU4BhbgsKc+iW7MilaCdurN353aV5jYS5JC5nAQx5ejdsmxSZKwD1CZYcw2qWSC0bDIAdXGaqf2&#10;QOdMIEafoh3JhG7tO/wThKmWKBcQ4vg4us5dOHuvzt93UuUkVgxZOi9zMLfBSdWuDxPgVg6V4ex9&#10;Hk8KiVJQrr44fZ+2mIECRDl3OiZw0V/H+vBRMyuayjjHUD0gqH0CSvuizoDktgz1qMf5Uc4egQ4g&#10;CZnaSnFK+AC23X3ul3uu5fFpj1Pqb6VM7QDSIWUBy30wcuzMBHIsJ8ChVZ5hlhwLYIYcOesNjo7t&#10;pDLD4GM5scfAgRMCPwZhH8A8djplhpeUqw/HctwME2lDOf1w9BzX5/d15bU5k0m9tn2+VoDIY4NF&#10;G4NCf66zCO9Ul+Om8ejA4Z9gAWzUC4UDjH4dOwxkHIMBOJxPprGoA6yhuZtgASASKv2q71fbfFQi&#10;03XQ18kRt+O8JFIIJT+VsgmyIoR8qOuEQkecrZifGRju2nKMLhxXzk3m0EoGDGpDxrBHRlYS1QOW&#10;BFHAOPwroGNf4VM78BaQWTHVPhVTY+o8VkK1Y45GX6fIVZ+WSoajWsXk8OnYGkvlgJaqlpACJ8cY&#10;UKF0qX5pBg141dbqVYSRDjM9HoqiPpj2GddKCWhWN5n2rTC+Vl2HtoSQdn6g9nxQdYCgMlSV1Dz9&#10;O1FVwEK51IbzABBzLM/7GIfw97yuV45rkFWXczOZ2jpM1D7wAAjJihI2gyj4UpkSHsrLsNBzJLfD&#10;6bW1GtEOxwKmD63UZehm2HB06tUuYSn7UJfm8FJWhnseyw5NexmOqXoAwjkZl2SIs4SqM3gqLyHE&#10;AAVgDSDmNvePu88JFJlvHlyDz5k3CoeJxbgO+QxKwgJQ9EP1DJPKPWcTMIDVcx7LsvL5ZKpf0Z79&#10;4hiImK+R5vfzPf4GQ5cK5xDSoJ16R6DJCRTKoV5WI5xfTp5h5DXP26xkQFY+OxNkhIaeO6FaDisZ&#10;Q05ioz9wCV45WrscGYgd9nF317kcthVqiUOSPPC8COdTH8p9DXLmbs93OL/q1Af1wvl9t8cZAcTt&#10;gEvHBZCpHDg2aqG/S2YV47q13yunRkEBz8/lNA7Pn+5Dxlg4PIYq3Yh+QydTHWrFeQxEcS2U98kM&#10;uv4Ww652AFIqVqpoGnMpUtHsJ6yMy35es+dlQ+UY4CWcpfMz7/PcD8Mh7fjFMYYKaRzS3VYYwLPj&#10;al+Walb0GxpPjlsAWkIKoOUcKh+k0w64cPDsO6Q4RX/OR/qdZAxzOWcSVfegutnZCzN4XFfxt3He&#10;VONCQR5o62vytQClzlnASUjpjKGAGtC5nHn0OeX8hQENWUYnR7Rl7tUnyPrOS4W05ThvFhrL+6mA&#10;mQTBBJnKSIDwHA3FzCykrtPZRpWjhoDG0iXmaNzNceIhUOR8mX4HlExslIkJZyaLuVc6LXUCQf1Q&#10;vRyLNhk2ei6mtkBHYqSEbii7CXAcayycmQxkh8ywGBi1KZQjIWWrtoIvEx/p6KVq2UG1LZ0zM3m6&#10;S2sfiHFmVMogyskNn+F5T+VyXsqtOlnvsLCYMwEdIaDDQIOlsVXmvro2FBE4y3mVH1xjGt9QDhmA&#10;oarXEkafK+d9ziZijGEF4/p1rsKcVVT7so65l83JjsLkgPdB07EclpCIbZnMKBWrnFOVzm/FUb8h&#10;+Fwn07gJXTq9r5Fj9XG4qX6Ean5wTpnqyGwyJxwoEhfAkal1IJHzFmVWI5xfViob15oQ5vkzSVH0&#10;dfv758XBnQwRALmf7cs++dBZ43FjoF7m0FbGfNB/M9BwrL4cE1qy4oV2ZTKEsgQox8ytxnnA3EZw&#10;oZBOuCiUfIh1jHygpQo5PBRwhGjOBMqhDRmObjDkoLRTWYKGc2d2MdP6qGEa4afLAAKIfI4EDJAJ&#10;Le9nHRMi2uUzOZxfxvUYimLcYt8ObTjyuKwHTCuJxkhACgcVCKk4KJMc2uU4q9pZdbRfwiMIUAvD&#10;pnLaMZbHUT1tEko5rpwNh09TG87tsC77ATRLzVh2hkpZIWVkR7sVHt7PKGZ7h5Ea03MuxtY5nJZH&#10;vWjD1tdN26JdAWc+2NW2BMzOqusiYYGDYSpLBSoc2KqRY1CGcyd4OLGuRX2GQDNUue96QCIEMyA4&#10;mJxe9c4eui7NcNDHNwAdU652eQ3pmLQxeHJmK4ePi77l+bUtQWDr8VVPe8/XVN59SdfrBE3+HYYa&#10;aKjj+nQuwCwzjwkQ5+G8UiiVAUsqka7D1/Oxxtb4AoYlW108J6NOWzKMhJvA1M3D6YufDFmXrJv9&#10;BO3a7zhQmX63s9r5cXiO9eEaLjkF4Z4g5AF0n1WNNnIaVIVMoeAh5U8f+rYzppzqKCbHoK0VynM/&#10;AWG4gCrnZu2MpbZOdjDW0DXg4ECEARBluU3nLfZpQ52NG4X6yTye2hCqMj8Dzg6VM1/CaQ2ax9EH&#10;pH52fJy5gMohJ/MpOToOztg8Q0unBwxMjqqts51qwxiptnltKFsfYxbtH0zz83jF4Bgk/p9FYsRw&#10;aUybHNPnKEBhH9DlbA6puPvT3ttsk3DgoEAkJRM0HQpv7GR28gJG2qCGbitDueTAJQx2TBxa+6gC&#10;Tgx8JShl2zL5wnwo4VA5Du62nEvOr+NSqTKdjyoARe7n3Er7hom29C3Hyf4okJ95FdcBjN1ngVPj&#10;FuFbqWqlagGMwzyDg9JoTP4PAsamsn4BNSjgBthXHXMtYCmNbKJXfBjAnHt5HaW39zOMQNb91KcC&#10;Mvepe0iOy8pmzY2uF8kIFKhQKBRL6uVUPEupUDKWZ6kcM1gYfZiP+RhIyzLUKGFyiOky9RWgQEuo&#10;hcIlQACgeZJhKMJP6gVfhl4JCPOpXCKl8519W4Yzy0E9Z0ugCDvLENLAyOk5N0kPz8EMVCY1yhCv&#10;VCmD4zLq1Yd5oc6R4CRkfhhup08rw8pS5QDAyqY+mZDJ8xkyxiYcFUiGyHVyGMZRfTn3GjrWGKge&#10;MPYWGcYOHFihGEA4ayfl8VIlxtRnOQSZnNDQsRUgmd3TuYAFhywcNdtmCJYKkVsSKHZiOzPzKzk4&#10;xwBFmZ0/AUsoaZv9h55rcZ4Lunafs7gW1Xlczqtz9DNvVD1gdACF6zU+MKisDAmzPOv6pFoOhYt+&#10;jGll4tyAZJUFoFz0zIJhq5DqDEoBF0rFPuEfGUVS+GzLzCOrOzpJcmgf9cvnYpldTBVTf9U78aHj&#10;XHolMAujLOdofG1Cf6ihwFHl4J0CinCQbGE7SgUgQOY2gCRFMAgyKxthZALmh83a4vDlcypn80o1&#10;AwS3TfjK8ehfZvEINQ28yh3uARsqWG6BSAZMznDKcTtQHM4pKMj2GQqrQgmbyvW35EPh7M8+SRY/&#10;9AUUzM4tp3UZY9IfJ6ae69eYOraKyWkJQ2kPsCRJSIKkStKfRwzq63EBH8C0XyhZGfIZ3KIMGHul&#10;tMy3cg6kdnw+5d9COxwbJ9V+pth1Pkz7Dhu5s+PQalM+0AUKsn/9mNqwNXSFQgIZqyZQvPsPjwFK&#10;WzkdCmFl0HGCy5jp6GXiogw5PVbhxEBXtsm5VxrX4ptCcZ0uBxi1yVCQY9RIdcAKKCrPOVf+LcDp&#10;bKasTL/n/K24bh3zbYFcpa/rvgS0CZ8VSHAYLsYr4EsQCR0/jGMFfMzF+mlLH5Il2jpkFGSMyxIr&#10;wkPDRR3ttO9VIYU9xPem/CwGpyKsOiEHOXFNTs2zMpRNjozjA5GAyeVNKA3hV26BEzVJNdN+ccyW&#10;RcoomENMORQK1c6YqAVA0kfHjAlAViQB4GdfOKfOl2olwyHZL47L9lZNW8KXoV/CBmReWkV/lWXi&#10;QdcnkA0agOrvY98gcD45u69VTp5ztWIcj41jyzi3y/OYsLDf46uNHT/7GbrimkogSNt3aJs3gBI0&#10;1AZTmQDIZVByDI3vcFKORbhquDg/+2QqGbMot0IYLiBinASvBMDwaWunJEnhcFGOp+NUI9qleQ7k&#10;9tm3nC9l8iL7eGyDkApGOWZI6KcxnLRQmzKMY5/tUAhYjO+5FFsZamR1pS1LqQRau0BDWezUjA90&#10;Bi//phyjKENdhs6na9UxoDoBIqd32Cfz1290nOFjGSYCWs7PCCX7zn2sbTGm6gkN+9XH6oW5LL+K&#10;4zFcpj7Apv+LFyHLHuKLks68nctUPBnCXsyr9q8lfIKmFyXRfunMdh6VW9UAhvDSalbM1WQOEam3&#10;SiVMVrYCpnIcFAhoHMYZ2FQqlM0hH2NxbOOchQPLDCJQq6xcO1gCSr3VhOukH+eyc6vO+4BRtNM1&#10;EOb5UQdjaOu5GY5uUzuukz5ATpjJFgd3f10HysOduixT26Ekip2eMXSs/Zx/ldfM+IR8mOrYBzRt&#10;uT6gIWzkukqYMvGRgDnRgHJ5X+exAmpMXQvzrlwJUji/rATNmUo7fTpq1nNOXb/UootVEsVXcXKO&#10;BRg6jwyYrKoc26EZSw6r8/Q604hySgkYn3E5hxzPWcHifIR6WZf1ztgV+wZEW6ffDVnCl30Fsxyf&#10;779lOEi/cswyicENBSXKcTO0A0BUigSIgNA4qA/AZHip8WQZAgqcYouCZUhIXQkbD6TzazB8V83f&#10;h6O9LFVM57Al1A/xzWXuxmVCAoXwagwrh5wTOymn0XGZvDBgcsQM+1CDa4aBORxblnPxDM2pfeZS&#10;AEzYhoqob5kttOnczIHc31Dl+F5hYkgLQGy6PpQHiAjJZIRZKBwrPXgAnW0KgNQHcHIlCOMTnuZY&#10;jOmFtgBqKLMP8zfmcfkl2Ly+XJDLVv8H1ecKDzmkzs/KepwKUIAM2ErlYg2kAVY/5lCEdqgT4/VL&#10;TQgPM0REudSfcXBebQHG37GifbFlyZQd3iBjxfyoMMr9JV6+q4YSFNfjkKwEDUdWOas7gLBMpjgU&#10;U32uyMCo53zyDY3lsFIO2sWXPdXHCiinLdWEsUtgGYdr7udv4NzqO/Ssqhifdplm1xgojdoBMXMk&#10;6gDNYZxgAJ4SQv+dbOkjAMv5UYIJZAKMOpvqOaf2S9icTaRdoWgJJu2AFlUrQj/AYh+42NKWORcr&#10;PgBNKmYlE2S9l3VOhZB9T6lcBlzu5/BRbS58CmjX+Lq5nFUOXDg3IaHvxDi8rF2wZUgITEBRKs4N&#10;bamjreqBroArTY4GeADm+ZGOVZ7LrOgD4Dgv8GlsyhlfBpQZDgIMln29IFjjoLqGp7hW5lMZEsrJ&#10;dF0GZwgs1bud/k6UyCDRni0wYfRRO0FgoDhGweRo2SbrMySU8xoWORKwk8yQYzorqXrqaAccZfsy&#10;1ANe6hNQ2iY4KBltKBsotgDpa0RVfC3AUIAmyxURhboUBiD99GcdIm1RRtexRc0SYs/nDJYcRG3K&#10;0NBzHJlDPLXFuVkfmRlJbYFpCDABoNDTq+i17/MU9Z47afycnwkMl9GWm0Gej/bAYUCZb6l9uXKD&#10;toDmetRIdR7TbVOVeRjtcNNltAWKbO/VGgJsaEmVjoHNYOlm0U9Sg/kW43NtwGX1ybkYYWN/qWYA&#10;ZithS5AMlMH6JAbUblDtB1A4lO7yp8V6xwwpH+o4845CR5w+Hb2bh9YAYMgEnZ09lcvJCZX5WA5g&#10;w7GlKMDmeqDi6yja5hhAme2sMDpmFQYAZAZPzsgY7ksbOSvHnENbzwlxdPXx6w9k/lpJAW2pcJgd&#10;XG29/El9UR8/N9PYjEnSAwhpWyqU2xflVp7CwW0GR31lBr5ok+UFUILM4/A/lGM6QYKVQLD1ftGG&#10;tu6ncXXeHIs+ebfGoQd0zYNAXGYji3FTgXJckhj9sgwL1Vft3N8ApDPmeECgY7YynBwQe4tna6lw&#10;OYbb2WmLMdwvnTmhoCzbU1dC2a82GCGjQ0+cGxWR0xo64KGNHTzHGxpH9VYjxqM9kBWwlYkJq1F5&#10;TS6TkzOW5k+G0ooERIKCvmpDWOoQEVAoB0BCRx9rDM/3uE76AaHaEuqpjutgHua5mNqXqgZYA0B1&#10;WXA9pbY2Qsect2VIiaqhdJ9Gl4w0P9+0fqj79FsKHeX4p/O1BShbzynddQjHCB9PyqGLjOMQaHJ2&#10;HNygqAxnBYZ8NKB6wq5S0TyexsHory1q5mykgcLJGYt+OZbBYVyfrzhWv16FsIDWK1Xjm8d5Hjkr&#10;TgsIGpexncKnP+dU+VCdnNfzIUGSWTy26cR2VJwaJwQmxtTWD6iLesahLscRHMV4AFcaMPFaABIe&#10;qTzayvlSncoyzTnk2My1uMP3ayygyXCO66FtcTPQMf2seNr311OKvrTNUEz1hKWAo3pDIcvnUTgh&#10;d/c8tuJwPcCv9uXrAUqwfD7XJwQeD2g9juqLdoBbptNRUsqAKYFi2VM+j8JxDavaswxqQO0T6Bw3&#10;Qz6FbQBjyzqumfM526it4aAtalXCIjNU6ud1jIZF4wMVIBZgl/AAojOGtDNg9EnLkJN2AJYg8R4Q&#10;p/ABzWHhp66zaumYMoBi30Y/g8ax+qh/H+8QUdlDXafyazJAlkuvAAk4SM2jcMCC0+L4KMWDQGjf&#10;cAmyIcBkJSAyQjYsU/tyBm1xequYjL4OpwDC7Th/9qUN53P4V/SjTYLFtejaUDabyuSYGWYCQ9kf&#10;49wywPH51BfnxfGtGunYblOAlWGkxqINoZUMuKz+OLYcPMGkXZ7bIFGGc2qMMrnh1RkoF2GojLry&#10;ju65jPoMnJbSkAU0bNqqTc7NgCjhdYq8GNtjAouB0XldJ4eUQwNZZu2AALXQ3EqOltCpfQFXJia0&#10;pZ8ss4Cpdt5qbF8L9erLnd+PBXSMGbTy77AzU4a6ARWOneMaWPV1iGZLxy9VzKpkw9m5Ll2jQ72y&#10;D1Bpq+sFvvK5V5lwoI1DPVuC43MU7XjFAFv6Jai6CcicVSzaWIGtcoWCFXBliJgKNyBlArRBQYT1&#10;S9kSPplCRY4TuKLs0me5r7ncQx2nrv9Ohsvpd5zbIeI1OdzbcsJc0c+8DIXAwZ2NwyENg9rJcr6W&#10;EBpEQ1I4PXCwxcG17ZTKWBkLAPKLizh+QuE2XAvjCKD8kqa2rpMCAYIsVUoQFk5umNjKMXF2O7ZC&#10;SOo9t+J5F/28woOxuaa8Nq4hEyV5HQm+ygBQjmYYz8hpBYITFnI2JxmAiDFpVxwnBCgW6kNCgjKd&#10;x4CV15dGeyc8uF6Nn1/jBzDmMWTtSCjQl/GlcDrvgOp5DgZkQ+n3ArQEXGNwzQUkhgL1IcuI4sgR&#10;HdqpPeN4vkRb9QW0Eh6vsgcSw1CqSrbB6csMJPXONBYwWI1sCRKKlZCqjZza8MtxE/rsZyvAHBBk&#10;nkf6GmUCgHIrF+00BgZQqKPVSFsDyTUCbHHOEixCRpSOYyc4BFi5X447WEJrsFLVyvCxX1A54yiI&#10;+q+gUjou1cowStWAzqBl2Eg5b8HqE4AcP6Sw8Hfuog7hcOjTCh8Fj5MaQIaKCQwrjh1WUDk5kgrg&#10;ORjOWUKCw9uhcGTApQ+hWILjuRtj2KFRBjmj9j3XUzuAuq9GChNlQ1/elMO7jR21AIt94DuNQqne&#10;fwtQUcc1F05dqJL7kJUTbF5vWLYxAFyn5pA6Xz/XQZ3Luc7MCmKZPRSYMoOi85cLep1RUxsMYBJ6&#10;1csS/hwzoQSg3PccDdUccvxUtMw8sgUMnFuGeskJUSO2znQKNr602A+QOgftuZbc5nhOOMiR2fK9&#10;LBb69p+RcwEKQHnLmGrjc3EsZ1X5UJaxNB07fGOrNqk46uvx8wZgtZTzJlCoTsIEPIZRbfKYcdJS&#10;xQQbW5nf4VGAk6FdjuVrczl9uAbGpExA0M7npL2A0NyJORahpfs49EzgOE7FEhi0EzT3Ex+AlmpW&#10;JkRQMIeOgojXyt0PHwWVtv3F1q+nE3gDOkbZnN4fEAysXfSXMHFugZbzMo4BCRjkEHJeL9YlvHN5&#10;AZkcEsDa5XDl2514Nld+7YUQE2AyI3nNxyRInCRR23JrJbHp/MV1+Gv+KvPzLBxT7VLdAFHXgqne&#10;wMjBSNWXS6zS4QtQfF1s8zx+rqf2nNeKozoSE33Ao7H7Nc6AjHmSoVads4qU+TqkeBzj5HJuJyuA&#10;gA8c59Z4VrrCyXlm5X2fi3MKQjlzbnX9jOl+GsP799tQnpm6or2hSYfnnKmiclo53xCMsvxqCOXq&#10;6z66doeFqi+clTCPrKEdFQOA0twfS4flfHZqzlua4aJ97ue8qyi/pGtljmUY0qx0ODttdD6DpvNY&#10;GXWOBx8Yp0plW4/JsYyVHP7bKBcEnazQ8HWprRUNqOToQKR9ypmbeQ7HuEVdrmkETEAUHDbBdEHA&#10;yPrYApuTHmwFmUAEtBIoQ8mWY97jaMgwlRNOGjSSIVI0nCpT5TzzumYQhkJE1ALHRuVUnnXltnB4&#10;nNbOS3s5ktQnU/gZbuY3nQnNNEY5pyJjyLmG+nEe9S3GtNqpzOOpDeqR4SWgcQ6ykALilJzylJzo&#10;tJxRqsZbnlg76LlS8YwKp00F0/l5hZsc24oqh7bi0NZQCFI7OKZjrotzautvFWtcvqvmdLsclrmT&#10;l0fJCBMNQaFKhqUAKgEDZF0vY3GNagc8gJVzwLwO+jE/SlVTnczPznSXZ+s5k5zZczCcTfVObGjr&#10;u7vKcy4FQAlcptrTMe87Le1x8qxPRSRsw+lxzk80ZuHklOGwOGVxjjwPlo6dDv7A+AKt/Kp/zqvU&#10;ltDM11Gojvrk978o41ycN8cy5EW/fChdtC8g8U1B5Sx76hQcpNCd6CjG6dP1l7ANLZ/S1seolMal&#10;fNDKpbHpC1AaL/smVEACNCga5vKLgkdmFaOMNipnngZkgDiofbKTzlDqHAJNiibHBgRgctim0NBz&#10;MDJ9JwTKSdWrLFd50E5ttF+GZ04uAJHqDIGcn4wlq0m8/g9TXS7oZRydx8BpLBz5/w8iwj/Uh/lY&#10;+XUWn8fPwPI4U/aMK+dTmeHyPs5+3zh2ptBjADDOn+PQLx9Qy+nt7Dg/7YEEU/+yvccihONY1+K3&#10;RnHtWZd3fsGgYz8oZhygADJDqGuQlVBkiEi9HNLPqbJdzs90LEdzosNboFIfKwbtsp8Vzg6H6fxq&#10;Z8Ds6MU8SM5JYsIKwFhyNMoZJ0HIcw05to4TJrVTP+ZTXp1BH22ZY9EfgPK1APSRc8tR6Vtm8BK0&#10;BLGEEEenT/bT30mZzstxQgpkCRrlAypnTH8nTNfh83pMQcGYACIn5iEzoOW8S6Yyg1GEjFnHNut9&#10;HTpO+ArovS+V05iompMYAox5V87DVCaArGSXPreC9VrBPisUrlAy2hdKBqiDRZ+HFC7+7jDF4KT5&#10;Qa+O82UzcqoCPNSIlf2GAyApK+CgPZDmqg/1UZkTJIRiau90fgGHYVZdqVJWNcpk7AODHZxjPxAG&#10;CkCjH3VsZXZ6HF3bB4HQFscleeHnXDJ/49nOLlgACijdJ8tyPpX9bCVsQCNnJrlBvUNJtfezMlSt&#10;aO/MIeBqC0SsfPcqBgCRASCKBIT5hUu1U3+rlttpHJuczhClgjE/QqFQoHIsDKXyV2Mox7HlhFYg&#10;mRUIA0qcGHC5TrVPFWHMdPRUD8bC2QFP5Z7r0VZlJdwFzIaXMe30OGg6by6Jyn3ebZjg5HG5dcgo&#10;hy6Vt5yzlYkNh3mqB4hsSztt+Zsou6RrKDKDVjZDwbHOJzVKkNSfmwNgAprCP4ADPurpC3ies3kl&#10;PhBpLKACJgBFwUpwmGupvmzj5IbnZ6loJUyD1KlvztlQss+klqhfKtxDChX9fTQUwql9Oy3KkwqU&#10;D69zDkbImMpFOXCobQkOZap3ur8ICTONTrgIeHI01Ebtyuwec5NMijA2SpUqxpjlsijCSIeTXAP1&#10;cmTalYAbDm8TGBzfaiaAHI4CHm0erAc8lfVakRJ4snr3n3+hXHK0wjmd0WOcwmFzDgU8nCdVbkDj&#10;OwR3OzmEQDPgjKFjfxdM5m8gG5QsN5Qeh3PoGlG14poTvvtwWeU0Xxp6CK2xDJiUia+isCypXc7U&#10;IYcFNsPoORnQcIzjymnUx+fRNsvS4blWgPNqdtrj5LQ1bBjnxBhfjocZBNqoPRCoHWOlKpZqQX0J&#10;US68ZVs6PG1IfuQD5gwDc8V9rqwgjDWcKJjqDBn9aK9z3VdRXQttuA6/pltbrsvXRt/S8rxDqqbr&#10;TOB0PmCxqUyA9JKiFyyDKjsmM4yEg4SFqrepbEDX2k8mknKDiLoliPTJ183ZKUlK8IXG+++Vz/BR&#10;zliEiaTmye75Ry9UnvMuYCAJQt9UJoBLZUxA2uU01GWiA8gK0DDOjdLhWJyP82Iqdx1bt2UeCGxy&#10;VDuxrkPtEriEzYuS3Q9YdH1qz/KyMnXPOYAjF9zqnBjtBJjVTu3/jarheKifjH3qMEAoQ023MWwq&#10;Z87mkLIAVe2slJic3WACjUBx6OitTGV+4Ow5HwZYKrdzo2yMLcWU5bXI1CZNDuYVGZj+LziVnT8B&#10;yJA2yzym6/U3aYycG2VdKlCOmVAWfSjXvkPSAlTCu3ynBk6aMBL+DWpsxixDSYNWjGPlo5zrUh0h&#10;aQfAGTrqy2vRMe1Ix1u9eOYFEAkIYHGeQcbjHAJkQMZxzsUIT9kmfH5eRr8hA2Ztdd4MPXUMVBqj&#10;fObl+Ze2HGOMX8KUqlaAJhtkH9gEFvv8KIbbFY8B/HwNReOnjfgQgcWQyKmtXgLEoGmLM1s1tD80&#10;r2H/lIAxiEVoqL5DyiWHtEpp3+CgbFI6r9jQeVLJZHJ06oHJIKrOS57k9JmqByLqrsmAhetRmbZ5&#10;PrXz9V2PfvVL5SoNZwcMAFM7nLmoK5dgZfKj+Jt0rcCTMMjptN93Rh+YLJMcAEx71Oy+EgETKne/&#10;nm3eEPgbMiRUmcb1V/uBy+PdN4eVQCUFKtchJjxqq/GBK6FVWzk1qli+KgC7rzbqJ0fzXAyntgJq&#10;n/OqnnZe5aF6v7hG7f08Sufv1/lJxBC6ooYOPQkDdQ2A5rleAc8QdJxHzpqwFMb4cnIsExAAo3Pr&#10;+N9kFQ2KrBjHpuNU0QSPsHJQZflwmfYFTNr3XK0AJOddaSXUqXqqL0NEtc+H2vRBtRIkPzNT2wEB&#10;xz4ZyN4i4UHo5/EFi9sqXOyTytHXD6ylYrlF3QgXP7eKAdug6gDQoPl3v/iQcX5DgNOmEbaVYSPP&#10;y5wNBEAAMkj64KVwzL0y5S8nKxIWqE+Z6vdDYkGSIaLOZcdnDBQK6HLrF+EURpvyvYqZHdQ4KrPy&#10;aZ9QDoXwdRRWhoVkHvtZXc/14dB2ePWjHofXeE50lPVOhuiD1X46dMLp0FHtMqzLcydQqGKevwz/&#10;AIqtAaH9A/t2Wv2P2SZsWZ+mcanTPud3ppAyj69+AgFlczJExyXgrgMwQJNTeTV78QwrFQm4VO42&#10;cj7goE59fV1FOxTJTm946IeproDMP2UENAYBWApQdJwKJCugStA1Dko0FG6iWCrXPMrvo5fl101S&#10;VXKcVEnDwb6cfiisLJSzlzdTCRaSHN2GJ8sJYxNYQWl1AqAMAd2WPoxr1RIUMq+TZKu+LpexgNim&#10;PmUm0dlEQdUveHKbqlbCVrYjfLTSeZtgDSnflSx7iB/Ns3M73c6ztGsGCuAMlQETCE6KyMFdl+n8&#10;DNuACwA5zrbeNwzqJ/DcH2Dk2Kl2qhd8+RwL4DD1K2ADygzjKBNEcjwnBrRfjls+mMZyjpYOTLjm&#10;H3KwJTA5Pu2kWsU2r4P2D0KlrcpZlW/Y7PDcKFBZFJD2chqdCzB8PWqT8ACDHBEnNgQaD2ctFMJA&#10;Uu/9sizHyjLmRxqfv4HjAnorVwFawqExy74yJzo0rtcb4uQFQAkR8ABN2RdVQsEoK66vsBIaz3VQ&#10;K48h8IvyTNPr/y2InGgowcPktHb4IqRMZ87rAsxMlHB9KqeuMFTOiqmxDbzOS7lDQjkxylQqX86j&#10;2Kq8AK2E1PVuyz6goEgJWqmYBkhlHlfXnNnF7Fum5z2OygGWUNGwABxgyQCoTHwYJiATcE566Jiy&#10;oTkbY6Jwl7/QeJ/zxU9+hVEfJE5ORpFkhwDjRwdJ0duJDY+sgIz0fJmlNFhFG0I8h4WYxwOkD1KZ&#10;5KQ576OdYD5/LXhJaH7TuIDGACVIJGJ47EC20CGiIVSdnV+murw2oEmH9xxHfT0XY0xAwGENCOHi&#10;uw4vc4V+4dSFwhHyeVyVp5NTn/O8VFLK04DND5YpVx/GsToRZj5QVz7QTsXievg/q05tbezjjMBk&#10;x9QYcvqEVVAUbay6jK9xnLGUgxlamZc0GTrGBI4Ew9CpbSY28jxA43C06E+5v5ypa6Mux5WjF8DY&#10;kQ2Iyg2M2gCZ9p1FxKiTInTKma1C2kdxUCAnbmgLULKEE8cHkPsAeX2ijo+pD/MxzpGQAEVxvlKR&#10;gAyIfC6US9crM0yuox39cmycnvPkfC7rCB95WJ1zv4SphLNURKtXYYDoB9qCikRHqhrqVkKY2xLI&#10;vqdI/6cNCDSOFTpe/52UM+/c4AU9rOTwnEuOzPzLK+3t0EAEVIVj086gYcyN6JOrOSin3komx/Tr&#10;3ez0ciJCTfZ1PqxUG1sRdgIQcygsYcrxrSAaCwg8BzSkCZsBAxTVWQkwOSjn6gMuoClAzTmPHA8H&#10;w3RuvjpCip7+GdphjJtOnoABKNcPAPShf8JEH0NUKJ7/VpIsqmP8VEwAYjw5HSZnd1gouMrQMA2F&#10;0g1Kfb3ahi+aagz+Pt9oUDX68TcWY1ndgAiAgEw2dMzcSlsrmcY1bDY5u8xbOV9CkCAYpMLJeU6V&#10;z6pSmVCxVLlUoQH6FkCRXBgCkDZqj/MzNs5uFVFdOnsBh88JGAlQjgMEwPGJM5AkTrK/2gtIq6bO&#10;QzsDgpIKijyXoMDUzmOqjVfgqy7PW8CmfglaMR7XgIoV6sQaR5v6Os1f1N0H68FtggdUfYILyPrZ&#10;d71Ac9YRRyhX6wsyJ0P0AWP+FrEVLqFL2NK83AmgPP+6ZkPpSEykQuKUCYtB0TZBksN4LBxZTqY5&#10;UhrH9MktlirHtgT839Y7OSNHzLAunRoAAJJ6LxgGatrjlDi76ocMAOy8CWqmwjmWuQ7gACTH83zR&#10;CkU918WcM0Eolcqwqg2wko1kYTBvIu6/SF/mWEWoVwBShoK0981G/xuyvf4VHv1veeySq2f0P9Pn&#10;kwsAOJ8csjQ5vL+AWVwDYBOKomokRdL5E+wSEquXtt6X5RyJOl2TAHFSAbCKvu5HGfW01X4q0Qcx&#10;qHFRpoRUYGpsxvSzuWIMgLjv5Dg910AbgEgAcz4nOAVsho0AnKDk3LAAQnCU4A3Nr3RsFUShtL2v&#10;bMV5XZbA0a5fKuWMos5rmGw6B0BpDCuZ4PFztSJ1n1ARIiZgA1ful/kBN+VSPbYDAmxAYaPXOnad&#10;uu5XGbD8KkETZMCmfTKE/l7aSTnVqXQ0IPIC4ULJKEsoAUpOopCzQ+YyjevnVIXSAVxCrHJDgLOy&#10;rzEFhOdlODJOrDYuMyQ4GWOijlnvZIr2U2kK03EJv+/+xTkIFVMRZDzE1n5+MZPzJxCs8iBUdFpe&#10;jpNAAV5eI+Nnyv7+OT3fY+xiHMK8cmWK4bGTa59x1AaIyxDQaXv1cRtt/d04XXuZ5X1Qpb2vcYGw&#10;fIDPYgKuAWVi1QYKl+qsvxcIfUPBADkd+t+ClttSYQyXy9nHKKf+fpkdnJBSStEj6z0nh+TYUNK2&#10;gEPtANEqp/OQqMkHyGqrOjKDZVvUtF9jDTIW5xBk1ANijktZApJGP8LB+6AZFlmqnMzhHsY+432s&#10;G4GOh86dsOX7QLJf2T7XNiokFTg9gsWhIIkQQkYAEnyEjmQTy4zioOqPEVYWwGX2kblc0UfmVxlw&#10;x/XPJ3H3JOwTGH4VgcPABMg/FO9kiJwBINTW87QhZcp2dgZvCR0LeNiqHQ6SapjOmSEh5TIdl8rF&#10;WJTlXIpxGQPlow+OrnJCNkz1flaG4+PsGscKVZodjzEKoHBuOWAJSjm/yvMmIAZZcKBKOccCXCDM&#10;8ejrUFDQ2qEZQ+08jvbLMNJhnWHTWB4Xp9edv7hW9mlrwPgf6Br9nEwKzf/OzyNZ2O3Xr/O55E3Q&#10;rxHnB0Z47TptpH6OSFRv2OTcOLiVRyCieIN+TEGdtkCnc3ND8RcxC5AcTsoRUR+2wOg1gSrP75fJ&#10;cQ1c9slQMyEACNTIykUbtrIENSEs53r+oXUcXcc+t2C1qY5VJSidvzTKsbaDnNdgqI2AcBgoS1Xk&#10;mgCogA0IZA4nDRFqlWMZfMZQe6tkARRwkRzhqzIOP1XWS8aweCZG2t/JEcHUJbh4TcHAlcK0n6Dl&#10;Nk3lslQ3bWVeVIzDEZI4ZNEHmsuvimN9eOUDY69RFEhlJjEzjYXzl4AVzminLaDIY8bBsj1jArXV&#10;gXZygnxHIsY42urYoBSGI+Wq+ne1TRUEOKuWnH5A7b06Q0aZ4UdNfP0cy7g+ALHJsXQ+wj+c/j40&#10;Mv8dWW6n1LEVRPuoEA+nE2aURI5keAEJdUqFup8xTIcv+/phMWOqj0NcbmIAhAmYzhPvRMeJN6Pj&#10;+Btx9NhrslfiyLFXvd8u6zrxmtq8Gu3HqXs9Oo+9Hb38njjGZ6Jry+dxnC+vyV+d0fV7TiZns6Kr&#10;TR/LmgqnBiCHfziknMt396LMX1vxvhxSY2L5OKCABQfGqTEcX2X0G0BRpN7eZxyVl/O1BLEAxe1z&#10;P39kIhUGJze02mKs/ChfxQ1IQ/0LsErL0JBy6vM89CHtz6u7/aOBhRlOlTubyHm0zdAxywZ4VkY7&#10;lbH0queKVO6qILr6ueo/j2Myq5e2/Zc/N4gs1XI4aeBYgjX0fTQ5DuqkuyMfludVpPS1z53V3wuT&#10;E7AihPmD78IoIWGaHN9v/ZUBTJk6x9hnDmW1cx8cFlNfgDOMOUaGi2mGzduEJJMJmPbVJ+/eaZQn&#10;nICkc3gMtSlCtVLd/FYm2ri9nBxTPYAzRglaKmE6Zj7XAor8G7JdltMWpQIez7XIOLL1sZwLB9d1&#10;uE5OafDcT6BpLP6f3SffCn5Mv++EFKr/legceCna+1+Mgz3Pxv7Oq3Gg+9k4OvBKdBx7U5Bhr0f7&#10;iTcUnqu9PpP2Y28ItDesbh3H31L5tQz9GRu10/+v/C07/1/k7EDhb1ijelKcvNOjLEBTzMns3LIC&#10;MIeGDsNkauf3hJSQlY5MHx+zDwgJMMrpbxTQroQJOGyZTGEFByqWISugqI3O72dyfEMatVFZGSLm&#10;+kW1M3A5Vpn88DxNZkWj3kZbAaCtn5sZMsZP1crQkbrCyDIyh1OfVDXVCxgAwpx9lA0KukHCQyAr&#10;5mPOTqJshJCMLVAfaj9z3Q+sPd8CKkCSOjlElLJlCCMIgLAw1MvhTaFsgMLqfGccDWk66oMho6GT&#10;AYTnhLRRf7bAgurYKQGGvmy5BvUh2WBFMSRqy762hoz+asux5226m5fvA3EmE6UBdrVLwBmDbUKY&#10;vy0mh1OZgXU4iEJxTq6D86WVoaihZ44lRfA8y/CgHIVTqgzLpVkaU47GPMrvCfG59b/mvZlSrB5Z&#10;txSro/fpOHL0fBw6dDL27uuJLZv3xbIV62PxsjWxes222Lq9K/YfvRCd/S8JOmB7K44Ovhb7Dl2I&#10;A4cuxoGOp2O36nccuRh7O1+IDo3fefLNOHr89djf81wc6ntRZdcEfIaNvgFp3+EbsHHdBkp3fTl9&#10;uYKjnMsZJsyhoMpQNCtLlg0AotozD0tQC9jkyIBGUsTKWISJgIZqsY4xn5mpDAMYWTmPM5weR22Y&#10;ZwEQ4SrjyvxAmjLqKfMYgJLjOkGhrZWOY7UZCjMxlQFSCZiBE2AuR428D0jM1zI5MiC4cu4lsMp9&#10;yg0YYKbCHVMZRt8HFI0ESJrhkjO4TM5eJi9yki6HtmWYkt89kyMCZwFoaf5KjMeiPXWl8+c+oDnd&#10;Dyw4JTDQTvU8yHboJ/NWc6TyOVqpiPQBokxwSC0wHLvY59kd5zNkmPsxLqFdApaLlDWGy2VWNzkE&#10;jkhfWT5I1nXKDI2O/R00gebfcaatHbdQCewBAHmLb/6krP4P3IwArP/Z6O69Ep1HTseBvZ2xfceh&#10;2LRxV6xbuSEWz58Xs6dOiIljWmJsS0OMaa6P0S2NMWXS+Fi8eEWs3bA3VslmzF8e48ZPjenTF8S0&#10;mfNj/KSpMXaCjueujG37T8Z+IDxyOXYeOBu7BeDhnpeiS6rH34Ly8fNZrGv1Z8MNVP+zhA/g2Mpx&#10;MTtvggaUqXRpCarqijLgJOmS4SiAAJT2sX8DEcDqmDYyHDphKtoIRlL/JVhAxvUYiCFI8toSUp1f&#10;dalyhRkgjSOjX1lnNdPWX+wUCAkt4wEWECZghqZQNJRpkDKWZVmp2KaKcexQE9hKAAs4nTQBNH5N&#10;Bkfln83ci19ZyYfHKAn7CZyzh8zTgKgIKct5RYZ9QEd9hisc84MVAEg4CUwJImMDBk5MHdk2lePE&#10;QMX43ledAWObx4Bm1fKxQNYYZQiIUxtiObafQ7EvCPzMqYRPf6efcfl6ZJTRTvvM2fyORq7LkGAF&#10;MBoj523qK2icweMurTqMv8VzIcLDAi6HkENGvcYWZIe7rsahgwNxdO/R2L1pa2xaPC9Wz5kSC6ZP&#10;iGljW2JKc11MaqyNCU11MV7b0XVV0VJTEfWVI6Om4smorhgWTfW10djUFJVVVTGqotJWUTEqKitH&#10;RcUotautjbYx42Py1LmxePm2WLetL5as2hVzF6+PhUs3xdY9gw4/jyrc9Mtuj78ZXfy0cvF/9g2B&#10;/5tg8aoPnBg4UKQConKONZS9BCxbtgGWEg7AzTog0lbhoE39DQsg4ODUCzAyms5qApjrCqPekElZ&#10;iq+/uJ4xNJYTFsV1OdQsQ0NDBHQZ9jldr2OHl0V5gqt6xgRwjW/gaEd/9QG6MuHh1H2hXPmds1S7&#10;/iuYwGOOdllwOsx8YI5WOrPXNmJyPgAoQSuXS/GG3t6TUh+cUm2sUoBCOwHGzw0dlbGan/GsOKf1&#10;YbBVO8/jGEdtgApwCfM6FPJ1lKvpDVFeD1ABW4Zh2tcYOC0wAomB1dh+CSxlMsOnMqubDOcH7nx+&#10;xVbXImNORkKk74w+lNP6oE6zD0AJpI2+6sMYD35FpUyA0N7vsTdgeT7OD2jeV1+r+sBrceTwmdi5&#10;5WBsXLMpVsybG3MnTYipgmv6OJm24wXXmPqqaKseFS0Cq1WAtdZWRrO2jSqrqxJEIwXbqOFRU10Z&#10;1dXVMWJkRYwcOUrbkYKN/ZEur6qqiYqqyqhrqI/WcZOiefTYaGhpi6bW0TF24pTYsL3H8zv/iuuJ&#10;N/V/UOiv6yX64IcgeYbH/z4THXJYoDAocjyrU4Z1Tpbo/zFgBdIxbekDYHJ6rxpRe45xZsoANyFT&#10;uYDzMztgVDvG8VgPKhoQqJ/nc+wXwCUswAFc6m+l4hqBLvcdAqptqVIoDV/a9HfVDFkBks8howyV&#10;wzw2fVKVAKpM6d9/VpbQ5WqQz6JH5b0CLd8jQvtUvId6zl3/nVAHiFg2lSs8UC05rCGR02veViY6&#10;AA24aGvwKMPJAYs7YQGkHbsA2P0MAvDxgWIkOVC/BMMqpw/acFNG5gxoVAZogOfkhNp5LoVp3ISF&#10;rdoZCMbTOd0O4GS+jjz2NRsKjlNxAImy8mGvYVLdgCDknRqAZXiBh3FoV/T1vvpn0kTn5WsyF2UK&#10;KwlXOzWf2nPwZKxfuzMWzV8cs6fNiIltzdFWVx1j6+tibFNDtDTURquspb4mGmsqBVVFNAi0uooR&#10;0SC4DFqVQEPVBFn1qGFRq/1qgTR85Ih4cvjwGD5CalZRJdAqpGxVUVVZrW21oKuK2tqaaG5ujdbW&#10;sdqOjoam1mgUdPOWbohDvS9Hx3HNF/lZLsJzfSa8OJcfm+QG4bCZv08goNi+2QCO9r3ypPj7/eiC&#10;Y9qorU37LBlrVxs/vJYTAx5zuIQxQ08vB1OZFUpKAsjAlFAlaIZGQJXzLyDLd+UXoAAWCiblARYU&#10;yCGp9sv+qXjsA1BuS8UCOPfDBAhKRJqeFfwGTceoVC+LhD0vU3gogACOb1xnMiQh9jevr+j48hdq&#10;94XrHtI/9Xc7EspiVZKTFEANAfJAiOiJfKFYqBwg9aFyVqeE1MkS+ql/ho2EZ4KgcPpMcuhchKMa&#10;w4kHwKGOrZ87JRAJIP3Yqh3geQza49x82PqwinqHlygedTofcPncGiOVW2Z4c38opV/WFeNkaJjK&#10;RRn7Ppf2veKCY8FmK/dxNN20+K4bz78OHDwbK5asiekTJ8a4xvoYU1tllWoCoJHDonH4sGipGBlN&#10;ggiAKoc/GRUjhkXVqBFRNVLHI550Wa3aNqhdndrUomYCDauqHK5QcVgM0zjDR4yIUaNGxSiUTdtq&#10;hZVVslqFkfW1ddHY0BR19S1RW98aNXVNUSEYawX54jXbYteh83Gg40oc6nomDvS8EAcHXlEo+Vbw&#10;giZusH61BZ+Z/id+P6QVKmFxcqUABoVim4urgU37fIZ8Hg6/gVL/U5X7f6W+tPccy+rGPtsMJ8v5&#10;lw2Q2Aq0UinLVxgMKZLKSnOoKTNohZXZRYNFe9RKUJWg8izNW8JE2gJjoUx+HwhqhUoJKFL6wNaH&#10;XVQIWWYcgU82qHLM8zhA6zp+/Xe/K1D/TN7vYUCsCqhP3uFYUe8VIX6+pn8+Zfzj1dbhICqh9k7T&#10;u5+ODZqAMWS6sxsMDMAUngAE4+qYULF0disYigSgbs/1ZDnXRTurl8xqVgBg0GQO9VRnYA2a6qVM&#10;WJ6fMVTuD74cG7hoi2lslaeyZf/yO10opu/uMs/9bHK0sh6gT2jeQzZwb2csnDUjJjXVxmSp1YyW&#10;xpja3Bhj62pidI3mXZpTNY8YHg0Cq04g1YwSVCMfj1FPPhqjhj8RFbbHY+STWVYz6gm1ezLqBR7A&#10;1VSkslUBqMAcpXFGCc60kVY15nC1NdVRo2211a0hausao75eVtcgq4vW0S0xafq0mLtwSazdtF+g&#10;PRtHNGc7evytaGfu5scF+VlzkyvDwkyfy0m9lRVhnlUKEK1aigj0/+axCllbJ6/0/+X5WyY4UlkM&#10;A2OqH+MbEJWXmcGEBnXhfICh8LMwzm+lo52VKq8p3/OhclmGjNnO43E+w6X2qBbwABNlAIZyFf2z&#10;LuEBpMwsYkUfwec0v+pzDMoyXHR5AdtDfadu/O6HrQLH6XVt2ee9hqygR6WckSrAYZ8Qw+Vql+Bk&#10;dnIodDSoGsvwpXFMSJjtcp/z+Ssp2pZlZQjJWOU3nxM2xgSUhGzoGZfaW10KMAExVTHHseLKfP3a&#10;+oMWEDkXY1z6FG11PLTWUccZSuadFycgLCq3XkIlAzZuFDyz8tuee5+PHVv3x7KZk2PZtLGxevbk&#10;WDF9Uswf3yboGjT/0pxLYV+TgGgQTHXDHo8aKVe1IKqSVQquSpVXjXgiRg17TJA9JtgejSq1qx32&#10;hA0w6wUaoSVWK6uWVQi4So1dIfWrqBwlxZOyyUapnGQJoSYqV1NTE3VSurqaWrUh1BSYClHrG+ti&#10;9sKlsWnvQBzqe8Uh5dFjb8aRwTejU6GlV6AYOP39ckKHgDKvLuEzKG5EqFXeqPhfEnbKpBaePxEi&#10;GrQSqkLFsAJgFCthyy1hIu+vN0wFKKgQMAwBx7HrpDqGOMfJTGMCVUJtsAFCMJRwGhAZgLhMZqXT&#10;OQCr75LCQKnWcVkmQxRaqi3ztmPasgTruIyyhBLAMnSkzKEj/xDS9LzH0MkJWWbisHTSTOHjUDg+&#10;sGQIOQSPjHQ+ISHzoJxXsWypnI+lo9vkyPS7r1iMRx3ODijU6UMFNpV7GZSBK6AARlkmO9hXOQD5&#10;nDlWfm+Lbfa1SvJ3clOxZR/Ps+w8WX9f3XAWAMtMopMagiyzjjhTjuuH4P7/XI++k2/H/v0DsWLW&#10;1Fg+bUKsXzg9ls+cEAvHt8b0lroYV1cZLXL8BgARXDXDHo1qIAIugQVgFQKqEjNoUrQnHk0TcKgc&#10;ABI21go0rKF6pGxUNCksbaytFExSt4phgkeKVynwpHgGDejUrkZhaq227FcIsFGa440U9CNpJ4AJ&#10;RZuaG2LBotWxe//JONz/chySQrefksIpmuk4ybs59dnoJpP/kwcAK1L/wMENKcERLCQptE1FoU7t&#10;UEaAUzsSH1atAhjPv3TsVRw+xulRKtrJ+QFKYwOM512YIWP8rDds7BfAYLTxSg9AElzd2jI2ijeo&#10;uZizhxxjgKTzHaeP6p1ldHiIJZAAB2SsDsGGFI9xCDVJikjRUDiDZucRVHwrmfVwOC7zL7KAnVYv&#10;qZ1NzqV6P9AWCPm6OADAKEvw7PjFOJSjaKhWaW4vRy2BHYLIYKMQCYFDFZzeBhSU6QM1CJQJEqAr&#10;+uRD5oSCOYEfJuMM7gtAQKI7Kv08psrUB8s7MI8FKMN5cBTUDIdirOJ8OJTG88/TAhj/E/4m3fE7&#10;up+NrWvWxtpZE2LVjImxeOqEmEHKXqHjeDl6m8I7q5iUC9CqpVgVhVmxUDVBh4oBWRlCsj9CQI5A&#10;4QQa6ldXNTzqqzXXk7UK4PHNdTFGYWqD5oBVhJWyGoFWJatGraorDGI980GBnuUjBB5JFTKVUkDV&#10;YdWGsSJGt7XEzEWLY+2ujjg08GK0n3lLoOXqlI4TmsPpfwEgZVo9n6Xpf4TCCYRcSlVAJMUiI+kH&#10;23wm+j+TrTymei/4HYKItD2Q6XNCrVQHFE6CAJfbyTgn4V2x75BPlmoHlLQvTP2HgBMEhk6AOEOo&#10;rRcNY6qz0gGWtqjUMQDUvjOOToww5ypUS5ZZxQTN4aKsVDU/2JaR7n9IIY/fGeLQTQ47FH4JrHxo&#10;nWGjlwzhWG4nx0LBDArQFFuO7bhyVo3FeDk3y/aEnh6fY7XPREgxjsv1ASik81xryPkLU1mZcUxw&#10;GCPr2DqE9HwqlY76nEMJLvfXB0wqH5UyaAITaFAmtUuA5SAah3S9v3Qps8JpDL5gSQYt0/z04xz8&#10;TWROr8fR3hdi17bdsXbRjNgwf1qsmjUxFk0cHQukZjN54CznbSapIXBqBUwNqmWgBJoUqxLTfrVA&#10;Y25WGspWBWzDFUJKAStHPG5V43maIasVwHWjYlJrfYxrro3Guio/BqgFLrKVqGhjTbQ0VFv5ALCi&#10;sEqNQchJGbDV1AgwYNQY9d5WR736tYxpjqUrN8ahziuOWnhXTMeJt/1jkZh9Aej8f9H/WjD5FQbn&#10;UC/BUaoXczbaEUqyL/OzMwMEJGqvfc+xDJ1Mx7RBXQAx1ypKjaSSBtGgyXRMH56RsVg4n5WlcgFP&#10;GULyLhDKna1UG6ADUF6kms/bErw+tQM0qxlbQWklAz4Dlarmrco9R1Mbq5jtc2/LlSMPCTCBRgIh&#10;51fAVUJTho0JCIrGMqmcc9ns7KT6tZU5fkftTqm9M5EylRsstU91o5yxs3/5whyrhpzcji3zwl8f&#10;cxPg2Vcad1GO8xkaHywqpTIgK0Ar51v+ATo+eD5clTljSVvKGMvH3DykTgY1zwlgXgEv8FIFGUP9&#10;KXPIhOnvxvR3Hex5NrZt3hE7Vi2OzUvmxvJZk2P+5DExe2xzzGypjwly3EYpSN2oJ6NeoVmNwKkW&#10;ZAaN5IeMeRiqNRJ1E0gOI20Jm7cyh44CBEVrUtjYVlcRrQ0VMaGlNqa0NcRogdEsuNgC3pQxTTF1&#10;dGM011YYKNSuUtcwSqo4XONhIzTmKF1bFSGt4GwAMF1zrfZrawRdnUBtaooZM2bFtp29gix/3gvr&#10;ZI0lz+L8GRY3IqDCka0oUogCJn+lRtCVmcFMmABigoY6Me8DIKuPykiIlJDxVuJuObqB0dgoD+WZ&#10;tMgxcw6mcgEwBBf7hHLa96u+1c91AsyQGbTsZ2WTAREK5zLv3zcD5jY5Nun8AdL5Kvdrwa8mZNjQ&#10;c7Su0zd+x/msXoYB0DIs9DxJczcnQYDEIMk5fay2hUqVaXwgHFD7fr7DJuCsVgWMOacrxiigzHJM&#10;47AFyBIIQWOgOJZD+1csuQZAMUzF8y8rSwmOAAEItU81wwpwGNOWcPoOW4BFGc7hr5VQr3YoWv7e&#10;V9FW41gBVZcqzA3ivTjUfSW2rVsfm5bNjR3L58XaOVNi4eSxgqw1JjaR0q+MNs2FGoFs5BOyx6Vm&#10;gklQVQKZlGoUzi7oCA3ZEkpaydS+CgUzZACovhUaR0rWVl8RYxoFlGxca61BmzmuMWaPqY+pOp45&#10;tjHmTGiOxVNGx2TVNdWgcoCmeZjC1pElZDL2K0jEkMXU3K5GKlkvWBvrpY66/jpB19RQL1VsjPET&#10;xsfG3Z3RTnZVn7Xn5Bfei3Z9vmSSc/kVEAELgGiLovkYx0/zMzMAsqoRUmrf5cCGGlFfhH2EbFai&#10;ohyQDBkQ0AY1zDp/fwywirLMJAoGgDNIGO2AJOv9klPGKupQtnwUUMKl+uJNV0PHnF/t/EMXKFlR&#10;7jaCDuBQt74rQ8/RbvzuEM0qkyCwysNLrvgNZvblWGxZUsUcrpx/oVRWMcrUxi/WKYBy6h8Hljlp&#10;UbT1PE8gpGqmQnpxsPoAgvvK0tnZynSuEhSHpVyvzHUyXwv1wKAPLkM+oJEBEOb2BZBql5N42ma9&#10;56lDdfQH2PdjQONj+RNHQJY3kD5Wzx89Hns3rooti6fF1oVTY/WMcQoXW2PeWN39pWSk9kdLSXhu&#10;Vq+wsVaw1Agu1KwK2DiWg9fKwasBy3CR5peCCcxqQUXan/oalVWPUtipskZBM7apKqaNrhFQdbL6&#10;mDW2IeZNbIwlk5tj/viGWDClKWZrO310XUxurYlxat8ogABtpMZirlepc1WwZb4opWO+VgOQJWgo&#10;cX21YSOMbGlsiObGxpg6Y3Zs2X88Dg68GkcVQpY3Wxak93NTRJWsYnJOg1O+xThhyjmWrIQNZStW&#10;diSECu0KK2ErQUrQ5MDApn1CvuMylK9sQ+gIVPffNsx5gKhQQ4AoICvhMnxqk9ChorwwldCRbGMB&#10;FwZAjFOMm+UJGvM92jiMxHhfiBSNhMhDHadu/D4gZ/M78oFAisU/LudNgkf7nqehVGoDXF6IiyMa&#10;Hjm4LO/yhJ4Ah6U6WaVknlsZSIBS2/P5+IBneOW8LOc9hJC0LwEsoQES+rPNfT9m8PywLCsNcIDw&#10;hj94YOzDATjW2AMaI+cTGk9myGSex6mvw1HXM2GnX6Go2nLD4ftg3UcG4siG1bFp0bRYO3eCIBsb&#10;S8c1O7s4UWHbeKnB+PrKaMVxgWk4WcbHnQBBnapRp8ISstzWoHgCqsrbJ6OOuZiUqEEg1FUyLxse&#10;LQoXxzRXx/QxtVLPxlgqqFZMb40l2q6Z2aZr0f605pg7oVHwNccsbce2KKQEoKoRUaVxy7kfUBs4&#10;q9kIZyQdPpLFFGRNrFpprIsmVq0ohGxrao4J4yfEmvV74lDPS3F08I3oGuRLqERB8hXdPPmfZuIj&#10;oTIcPmaVf6FuQ7AVoLEUi3lXAZtVCyg0hgGTopS/CV2OR/KFpVYO+1T+YL8SuvsKylg5PzNo2hqu&#10;ISN8VRmgqc6LgXVOz78ATX3LFSAst+qWAVYJ1f2wMsEjQXJM7bG+p77Il/PkavOEIZMZuQ9gDunk&#10;bMzDcmkVBoSZBACIEkyrn0GlL+0AQ0CglowPKNq6bXEOwBhSR+p0rkznoyACAgVTnbOcqvdcTSDk&#10;fE3nwQyi7pjA+gCIXLdX06uejGSGgwAKYNmfev9wg/tnogTYSIgMPRtSP5drjM7+56Jjb0fsWrk0&#10;di6fHxsXzY5lM8bHfEE2i4XAKJjCryapBFYnZy7DvxrMcEnJZLWAZeikbiMJF3Pf9TqurXgs6iuf&#10;iMYqjVU1LJoFWWvdCIWMmpM118QMhYkLpzTHihmjY+P88bFh3pjYsGBMbFowNlbOaon188fEmjmj&#10;Y/4khXxNlTFG4WZL7UiDy3wxH3gDWVqlVLdUttqqUVLAKoWLgquxVoDVRYOgq6+vjZbm+pg/b1Hs&#10;bX8qjgg07OhJwcZzT/1P7UfctIFKDgxUQ6ohOJxRLBb8AoG3asuzOeZn3ho6gMp+DhHdVmaAVYdq&#10;FmVO1cvJSxUDPN4TAuzAkoAJtKJNeexwj/FlhIuGW8bc6pjUy8/MOHZaX9AU6ubQ08qW4GE5RxOE&#10;atcruIAys5GAdua93+1scn7g8NfdtWX+5eyinBL14usgvBrO2UIBRahpWAxUQpVKBKi5zjHf5Ask&#10;RRtDwZgcA2sBqZ0fANXf+6k4AzxYPi0gGJPz8v0voC+uCdVxEqUwh3wO+3LLcRkeDi2R0r7boFpl&#10;m4tsU9H87MxQJXBDq0B0vp7+l+PA3qOxbfni2LSQ7OLUmDOmISZKvSY31sRkKcA4QdYgmOoUHtbI&#10;8pmY4FLIV4d5hQemNpjqCCmrZRXDHo2K4Y8aNICrHfV41FfIBFpj7XAp0vAY21AR01qrY96E+lgs&#10;NVs2tTmWTmuNVQJq25Jx0b52UuxfPi62LRoXO5dN0o1gbCyZTkKkWiFkdYxlXlc3Mlo0z6tnziY1&#10;G6lrGCnoCSdLAzweD9RL4RqlcM0KI1sVCjfr7yQjObqtyd+T23P0YhwcfCXaT74tu+YbE2EgN2kn&#10;yYAGKKwoCcXQig0Bdz9Vn0DSxioEZGyBVIZylcmOElDPw6xAcvJifIDjR9pRswRI4zNWARHZRBv7&#10;BiiTIZwjx6at4DNkAsXLq1KhOD6m4zIR4rmg4OoFLFmPIEvLMNLzNBnXl8kQgea3LMnZrTKGBtCA&#10;AVCAp4RDxwZR7YAE4IbaZV0ZHqJA9Em1VJ0BUdm/KU8wM+mRwFFW/jqL54SoGg6POhVw0B7o+OGI&#10;XBRMX0DKfbZl8sLjypwo0bhDMBcwGSLGVZnndYWaeetyXcfJ16Or/Vzs2bwz1giwldPGxry2+phW&#10;NyqmNVTGBClZ2yjBINW6n8J/VBDpWOFfkxy7UY5dr/CvBisAs6IJLkDDULISQiCrE2x1FU9IhYZF&#10;S81wqdLImNhUETPHVceiKY2xcmZLrJ7TFmvmtmmuODYOCbQDqydoOzkOrpkch9ZMif2rJsWeZRN0&#10;zS0xra0mJjUr9GwY5WuqtZI9HqOKeaEzkrr+kTKSNByjcjwyaKgZFa1SuFapGo8OxrW1xtq1u2Pv&#10;0UtxqI/FySzPK/73RAn6f3MD9LpIHJhwzyqX6uVsIQZIOLoUygpkgAozLEAHMIJI+/z4BSAltNri&#10;9IAjBaOc9H+W5THKWLYBSJ7b5XfL8jjf98F5UTfBATyAoj7Myax67KvO8LnuPkgZUqJgXzjTyPmt&#10;lvQVeKjgQ1KpQtGkFHJqqxAhmPYJDf26bu/Thi0GVIUiyTJdXygS4FHmfRmhJKDwAWicUjEJH3kF&#10;mwH0mGrjlH4RMgIDfbRPOOgXkxqEvFank6VwBlBtPedSG8OCilnJsq4ENKFJyzBSbegju59VZF+h&#10;DYrntjoG+N6n48D2Q7F52ZJYPKlNYWJ1zNLdfY7mZDMaq2Kc5j7NmofVW8kEmECrl6M2yVFbpAyt&#10;1VIRQjKyfkWYWFVYbalsmPZrKXM520ejXirYWClVk7UIuLGa900U4NNba2LBJCnL7NGxeeGY2LV8&#10;fBxaNyUOC7bBnbPi2I6ZcXbX3Di/e16c2DY9ts5tjaWTG2KW1G2sgG0W+I1AL6WtFGSEkWQ6SZCM&#10;4CG5/ga2oxQC81ighqSOFK5ZCp4Pv0dqvjY2Vm3YE3s7L8fRgVe91tOfoeAii5tZYd00gU0wAZq/&#10;HApoAsnPyuTgKFN+5UVOXXwXbIBHA+dx/nR0tk5EAAOA6djPxOzYGsdtCjh9nDDzoh2/bIdxOB+g&#10;aWxg85huS73UR2AAiOd6homwEPB0Lh4RqK5cJTJwibcQF8dq4xCTPlw7x/TlHY9qV7zXESeX8wKU&#10;IZCT+2sylGV5hoZYCRkZxlzBzzeOs45xEqiEh3+y2mMGTA4u8Hhlt1P1MhQsM43Z3yHemXR+h3ly&#10;9lQf6lKtyscBuTIciAAtr3tIjWhXwAWE/Zp/ka5nTIed5fzNbVLh6JegJXSM6//FcanZocHYsGhR&#10;zJSKzW2tiyUT22L1tHGxdLxUol6hlABqlYM2ScUa5aDNCsla5chtctAWzX0aBRxJkTIJUgdEQCVL&#10;RXvUSRLCx0pZ1bBHolqG6tVL0cq5WptUbaxCv4n1o2JGU1XMH6trUfi4enZr7FgyJo6snRg9GybH&#10;8a3T49T2GXFl34K4cmBB9G2aHPuXae42oznmqs8EQBO49YKsWrCxXIswkud1KNlw3SyexJ4oVqRY&#10;8YZZ4Wp102jiWVvxjG3i5ImxdV9vtPMyIV7NwM1W/+tyVb8XG+jmlSqV6kW20KEdSlYAh4MmQGlZ&#10;T3keZ0awgEVODXDdOL+AIrT0zyp5jATI/VXuB9ECKUPSPEdCm+MCeA8ACxjmVYxRzrcoS+VSH56L&#10;UW/A2NI++zFH89pGGcmPDCcBljpAO3X99wE5GXAkUABQqBT7hUJ5LiZLiOToKrezS1X8g3xqa1W0&#10;s+ddDNDKEI8yw4JqyTIDidIlaA4zPT51lAMV6pXmeZePGVttVOZ2jKNjYGLr5VMGpoRHdeU5tV8+&#10;UPX3pagHNIDzsfqpzisX1B/Yuk69HR2d52LHus0xsaVWalAXWxdMiQMr58amWeMEXW2MQRkET6Og&#10;aNLWkMl5m2UNqBXm+ZaAkQFZnRSr3lsAe0SAPSLAtH2SreZpAs9qpjEZo0H9mwXamJoRmqeNiKmt&#10;lTF/XG0snlAXSyc1xBoBtGtRaxxdPTb61gu09VPijGAb3DgpLu2ZEye2TI8jK8fH7qXjY7PCzDlt&#10;1dEqaOsFG48NqgSQs5G6dquaYBv2xCPx+GOC7bFH8vmebiSsncwH26M8V6vmu3Oam06fOy/29jzr&#10;da+sifQNkf+pQPOcmM9N+0Phogzocr6WoaXDvxIAgVGudURdSuisen5skG2HVNF9UuGGxlF5Zg2z&#10;fb/mV+n8AFcY7Qyf2mnrZ2hqm0kQwsYM/5xRVJt8tqZjK5+OMR0bLACTOYwEwotsi1eCd5xhjsYa&#10;P1QnASqfdwGb51w4sy2BoMzlAHfuuv6R+bC7VD3A8YLgM3wFJlXLIBVtUpWyLAHW2IYOaLIeMK1Q&#10;UpVsCyhSKoNIGcDQR8fAZcC0X5YZNrYCScfM+fp1Q+i9qLEASxN2z8sElkNN/Q+8ttHQMbb+B8wB&#10;j70UB3Yf0nxoUkxvq4ttC6fGgSUzY/3k0TGjga+7DIs6OWWt4CDL2KbjFqkEcDBHYw5GAoS5GcY6&#10;xwaMuZdAAyib2pbzOpIhPNxukDWqDeO1AFn98JjcOFKwS8nG1cTSibWxdnJ9bBZk+xa1RZcgG1w/&#10;Pk5vmRyXdk6PZ/fPigvbpsimxlN7Zsb5XTPi6oG5cXr79Fg3tzkmtWheWTsiGnRdJF54tMDjBMJb&#10;lniR+h8mwB57/OF47LGHvc/D7ppRIxxGsswL4KqYvzXUxcKla+PIwEu+ufI+ErZOQPkmlp+L4WIu&#10;JSPRkXOyAjqDJGAwOTUQEK4ZHsBSOWn6Lm0B0FlJ4FKZAQQWGcoGFEPhqODoufiZ+jF/QoHokxlO&#10;+qBuCZHaakzmZaVyecGwjvkiqKFzf+oL8LQltCyBzCRIhpt9l/+oreAT4Aodb/yOk6Isni8JLhzf&#10;gJzW/mkAKeAAMNppW4Z//hqLrExuoHapiqrzVuWElvpHW90KS5hon+shrTTA5jrGLcZXvRcLo0qq&#10;z/R9ziX9bkLBUgLFfjlOQpTKdEzjDGpMlmT5J2JZMIypbfkN4iFlQ+0EqZdX6e862nMlNqxYFgsm&#10;tsaG2VNj0+xJsWRMY0xgTianayTxIQck0whkWL32q6VSQAZUjSprkFp4LgZ0Agdlw7E9R1N7QsQ6&#10;QVYn6BoEV5PaAfFYqc6k+hExBcBaKmPR2OpYObU+Ns5pju2yfQtao2P52DixYUI8tVcg7ZsRz+yd&#10;Fs/tmxYvHJgeLx+aFc/tmSboZsZL7fPj1a6FcXX/nDi6akIsn1Yf09oyC1knkKu5Oeh6+VZAnULJ&#10;Gn8DYJizkMMURj7++CPxhLYjdL3ltwNYfFxXWxV80XRsW1ts3HwoeO0dn4M/Iz4b/78/Vhk3Ne0b&#10;sgImba1IsswMpjrlvC3beL4lKIZWj8isRNpmuAmMCV8qGH00NuZ2cvpSndT+/thqr7JSucoUPWqW&#10;SQ+BxtdcBA5ZRs/dVO8V+QYxQ0YnPGx/FPyFqqnO8zjKmaN1nQA0xdGEYXLofHZG2Mjqh1SbhAPH&#10;S1W6H+7JcVWPGgEjffhSqH/myM9U0vFt7Bu4hMvfenY/AEm47oOWcDI+YR+hrUNDzqEyQ6j2foCs&#10;8hIszpG/D13cQemnfSc+UC3KGVdtCC/9oF7mJEhx1zW0Oo//vpPXon1/f2yePy22CbCVU8bGzJaa&#10;mFYzMloFQgMJD0FGuNiqEKxZAKFSzLecNZQisOSKxAYqxbOyapRDfWtlflgtwKx6qm8RfONqnozJ&#10;9cNiqsLDybKZTSNjfmtFLJSKLR9bG5unN8TOBc3RvnJMnNw0Ic5tmxAXd0yMp/dOjVeOzIp3uufF&#10;9e758Vbn7Hjj6Mx4q2NOvNk5N17vXihbFG/0LI6XjiyIU5umxIaZTTF7THWMaxgVjdXDdF25lpK5&#10;WoNuJI0yHnDXa05WpXnmcF3nEwptmbsxZ/NCZJ63ab7WUKs5W21NzJk1P/YePG2fsJrx2QAY82NB&#10;xo3MD6gVRhKilaCUWcKELmFAyfxabsOTczBg7NGcDPhSDVONDKDr7kNo2KREhIq5rAr4yqxkqk7C&#10;o2NtnSVUWabvgSS3gwLFjxCAhuvxFrXCsrxXQPZYwf6oPn+0EpII6bn8per+mOl9nKtUKswgAQ3A&#10;kPQALgOQ5Z6L6RgAUSUrmes0TqGGTu/LYR0SanyrmMpzdQUA80iBDwHH1odiUFXPFvBsOD5g5RiM&#10;DyAsAPZrtQvIrXLelzEeQBVbQ8QHLsstysZNAKUENH34GjNvBDqHjDFInHT2vRE7126PHQunx/pp&#10;o2Nec21M17xknOYzTQoXUaBWwTNWatDC8y7NqQghGwRNPXARBsox2VZjAtDGvsprpXotAm5S9fCY&#10;3jAylo6titXjq2Pt+KrYMKE6Nio03DilNjZIebbNbpJ6AdjoGFB4eGX3lHhFIL3RPTve6pkd7/bN&#10;jw8HF8fnJ5fHl6dWxOfHl8Ynx5bIlsanx5fHZ2fWxkenVsUN7V87tiyePTgnDiwdHct0jmlSyjG1&#10;UmLgQWW1JXwkq8i7S3hfCWEicA3X3wVow3STITHCw22+gtNcwDZmzOhYtW5vHB581Z9LnxcB6H9c&#10;zNWscDywvqTPQ1uSIagLcBiQB+ADkqGHy4VZzQQLoDGnom+Z+Cj3DQNQCZSh/qozjLSzghWgqd4v&#10;3KFfoVAA4myhVQo1KwzwVJ59Oc595mTskwjxu0JY46h+/QKsH9BU/pCc/ndWQeCoqIdXdmAAYVjk&#10;lFI5fx9NIACDoZRTOyniNZGFCcoyXExI74NG2MkyrX4ZcGY4mkrVr/P63CpD9VAkwoyhH+DzHVHG&#10;PMxtBRDXjKncyQ8fJySebzk0VDvG9yp+XUsJEvsGmHbq53NQn9AxFsB39L0cu9esjY0zxjjpMaOu&#10;IqbqDt/GnOyJR6JZkE2ofjLGSYma5HgkQ5hTAVbVkw9HpWCqeuLhqJCNevIPUSGrfOIPCg0fEVxP&#10;xpymEbFiXGVsnVYb++c2xNGFTdG9qDH6FtbHyaXNcWZ1W5xcL+VaNzrObxobV3dOjGf3TIkX98+I&#10;650L4uOBpfH5qWXxxZkl8eW5FfHthTXx/cU18cMlbS+tjW8vrtXxuvj+wur49vyq+Ept/nhudXxy&#10;fk28pv69mtNtml4fc8dUxliFp4SrKLGXgQk0Qsh6UvoKE+uqeP433A+3hwk2FiPzvK2Gd5kIxAbD&#10;xnItqeTcJbH94Fk/wM7PVP9X5mBkILkR87mjalKpMmwcUjeZFU1A9F8WiE/pc9Q+D6INouBw+Fa2&#10;MTiCj/HZV13Ot1IJE1Ag5FwqvyBANGdKmIuxUDCZ52P0L0Aago1FwgCk/WyT0A1eoT7XM1Jn8GSE&#10;msd8DHRZpzna9d9JvRLClT/EXqqSH0YDjo5zfpZqBiQGyPuCTSrBQuQEsmjPP7hwfNSQhIgX5qqu&#10;VMB09oSMlL5DSTl9Ws6VAIE2hqYAzXfIAsZUr/tmIIGn3HIn1byM1w6gkp6nAZzPrWPKfG36UH33&#10;zXK+Md3edSl2LFsYC8fUxtwmQka+vCklE2QtcjRgmSA1Q9WaFXIxN6sc9nCMfOKvYpSAqnj8vlWq&#10;rG7EwwoNn4gFCgU3TaqOfXNqo3NxQ5xY3RIXNoyOK5tGx3Nbx8SrO8fHW/smxvXDU+PdI9Nl0+LG&#10;0WnxYefM+KRvXnx5fEl8f2Zl/CBgfri4On68uDJuPrU2bl9ZH7evrotbV1d7e+eZzXHn6c1x68q6&#10;+Enw/fjUhvju8pb4/MK6eLt3YVzZNSU6lrXG8gk1MbmxMloFU2P5kJwESdVwG5DVMqdUaMzzNlb7&#10;lw+1SfnXsD5SsKFqoxsaYsrEabFpS2ccGngpOs6+o/+7/Ij/KUumuAHKN/jSJ7A59Q5wqFMBiPdR&#10;rSGIsi4hFECynEdllhA1og3qRbLDCqdjh5UFyJSV8zGP5fOgeKxb1FZA8E59Hjg7jLRKKRQUJLkK&#10;v4BJqse8LZ+RZTlAZlsyjFIxQkcdW+HYqjy/+Ily6B/hX+XUNhUr/zlAxRyrg31trRgAIdUbSpK4&#10;jwyIBAJtDBlQCA7qveqE/gDqY/olbKgOCmKotQUqgwNY2ho0xkO11N4KBCxAo2un3krEhyejD+rE&#10;+sXy54ryR8+lbpxL20yAcC4WGb8Xx3SDGOQGo3oDPvh6HNq+K9bPHBvz+ApKfUWMlpMxJ2uVg02r&#10;HhFTFfKNk2OOlRI06i5fAVwG7K+i8rG/iqrHAOxhhZMPxwS1W9QyInZMrYq+JU1xZq3A2jwuXt41&#10;Kd48MC3eOjgt3jk0PW50zIwPFQ5+LqC+HlwYXx9bHF8dWxRfH18Y35xeFN+fWyKwlslWxE0BdksK&#10;dvupNXHn8qq4c2VN3BVcd5/eIMg2xr2nN8XPOv752W1x77kdcVf209Nb4+uLG+J9jftG++y4vH1y&#10;7J7TEPPbKmN8HW/k0tyzUqGjjCVaXski8Fg9QhaSRwC844Tvy/HNb1L+tVL5hqqKaKqpjLaGuhg/&#10;ujXWrN0X+zue9RrIXPitmzSfC6omY5VIho8Al9k/3iZllWFeJdCyLDOGQ7DJAOeY4Bz6sqZBknkZ&#10;VwlvwuVvR6t/KhxbASOwStBQJBYIk8Rg+VQZLgJaj+oSwJyDARCJDc/JHgBskHJZt4x5Gm2BzD+r&#10;W5hCxxu/82MFViADwD8ExUmQStByTlYkQgDNUBEOJpQ8EiATmeEb2wI+Oy6QZAaRcb0OUo6eYaLq&#10;VZcZzJyjAZ7fxwi0hgv1yvfko0ydMr/3HpOaEgoCD4mNfsJKbTm2qkmlugoFTGi1D4DFuE6WaH/g&#10;tEDzNaSa9befiD3L58SyCU0xs7EqxsjBGhQSjpVjzaoZEbNrR8YkhVfj5HzNmndVCTDCwgrBVfHo&#10;Xwqyv4oaQdYw4pGYXv94bJ9YGYOLG+P5rZPig/b58Xn/ovjjgAA6sUwgLdP+YinV0vjTqaUCaml8&#10;f1YwnV0RP51ZHj9p/+Y52QXZUyvi1iUAWxF3LqyIe1K0u5dlV1cJrFXx63Mb45fntgiuzfHLM5u8&#10;/8vz2+K3F3bFn1/cG/ee3xU3n90u2NbHB4NL47ndk6J9eUOsm1Ids1orY3SNVI0H2QKLhcd1Chd5&#10;R0mlVAzLbxjwrO1JQ4aqsRiZd04CW4tUbUxrc8yfvyYOHX0ujva/pqlILgj3oxr9v/0gm1BPMPGr&#10;LuWzNa/iKCBxMkOQcJwPmQWYwCizieVqjgwrmXsJVoWZfj7ncWknoAQRkGXYmWUP/u5Z1kuFAEj7&#10;AGS4BIcTHEAGVAoTM12fCuUkiYA7ZsVCxeivNm6L+gEYczS1VV9/wxoZN0BysjQ5NOZwERAArgz3&#10;WBGSbTPpwT8v+5UPpAkP/QzMfbN/JiqAlbcSs0aRcwBCtkm1YwyZlRCVU/0DIWWZIPENwccYqXg+&#10;vNzH7iuejjWuQZdZKVXfUfTx7z/TRvtM2v3GYd00+vquRPu2nbFp1vhYODrXM7Lao1Wh4SzNZRY0&#10;VcS0WtRMkAm+msc1DxNgIwXYqEf+Umr2B83hHpbSPR7LW4dF+8y6eHbDuPjg0Kz4pm9xfH9yefwA&#10;ROdl55bHj6cF06nlgmlF/Hh+qctvXlA4KLt1cXncOr8sbsvunF8uuJbF3UvL4+dLq+Lny2vi3pW1&#10;cU9qdu9p7T+zVoCtF2xb41fB9cvzW+O3F7fHn5/fHn/9okB7aW/8Irvz4u746dkd8cngsnhB874z&#10;a5vi8IL6WKL54pTGETFG4XATCRESOmRIFTICGF9I9fpH7QMamUieq1WOILQc4fCRpVmjmxtiwvhJ&#10;sWPPoEB70W9E5nMuX8jDfMqvGsf5S5Mq+TnahcwmOnHhdszRULzMNJbluYaRlf4cK2yUOWS0ZTuP&#10;W4BZrtpHLSlzZlH1uTg4wWPe5X3BAVQoWJnkGNoKSm8BiuSItoSJx1R2/IrqCsiA75iOj12lrUNH&#10;XmWgO4yhyWyiv4qC4eBy/FQxTPuGryhTe4ecAqD8Bc3yYTcvrjFwQGP1S9j8egOcXk6d4SDwAQ4Q&#10;oTIZ8lltaHM6YSPUywfJqYZcnxMmMkOj0DATHaXlWIyT8zeVFftMznPFApCpXNeRmUydk5fOHOqP&#10;A+tWxdppY2JRW52zgs2CbIq2i5pGxqLmUTGjeli0yBGrFCaOevSvYvgjf5Dlfr3mZJMqHotN46ri&#10;wtLWuLZ9QnzdMSt+GFwUtwTU7fOaM51fLbBWxm3swiptpUrn18YdKdTtiwoDFRKyf/fSam/vqM3d&#10;8zKFi3cF2z2p2r2nVS4Vu6c52c8C7Zdn1il0FHjPrI/fBNmfBdlvL+2MP7+8K/76ld3xm+zXV/bF&#10;vVcPxrdPb49Pjy+LdzpnC7bx0b+yMTYorJ2t8HZcLatapGo8ikCth7M2ky+I8p7JR/I9J1IyXk1u&#10;G4nqZfjolf61VTGurS1Wb9gXhwZfjCODr0aHv6+WczNCu3wwTRgolSpCu/zOVzq+3/vBPq8eYCUI&#10;oBUAGUjqCiv3gSwfCSRcCR1ACQrUyu04l44pBzLaS5lQsGyToJVq5n0BR4reCiWgyrpuXlnwdIJ0&#10;XGWARoKE+Rtqx086ARuh5UN9p9/7fcBJgISKkLAEqQwjy4TIg0kRMpJe6UE4KZXzszdAU1vDRNhH&#10;Hzu4xnZ/ObPA6eWrLy4HVpULnswEppK5r7ZWQ/XLDCMgCYxCuZiDAVkmQIAzYXJ4qDrP04bqi3Pp&#10;HKmEAJZjkdnkPSCoLdfeN/hCdO3rVNg4L9ZOaYnFrTUxRaHipBpB1lIZS5srYl79yGgTZChXhcAa&#10;+ehfCLK/0FaQPflwTBZkW8aNjOdXtcQf90yI7zqmx0/98+LW8UVx+4xCPgGD3RVMdy+tjbvMsbS9&#10;c6HYPkXZuvjl0ob45YLAMWiEiuoj8G4LttuXVmhutlLzstUCTZA9vTZ+FWi/PL1e0Knfs4SMO+LX&#10;F3bGr1KzXw3Znvjl1T1x+8Ud8Y3mb19dXh+fKSx968iMuLBhTByeVx8Lx1b4OV5z1eOanwk0/k7B&#10;Vb4YiOd+o7Q/QlaB6pEMYVnWyBGCbqRfac4r8MY01ceyFZvj4MBLcfDYq9F58nr0nHhH8+F3NWci&#10;rS8nxwBJjm8ISuBkXipl8HLrbCDgWO0SLuZuCc59yAgNS2jzi560URhHeCiQhtL+NiBCvQj5tC/r&#10;FiBlFjGTIICn8YaUKkNMh5zsqx2g8XCbMLJMggzty/p0bq8M4SsNOLrnYYIMp+zji5bOOurYlnA4&#10;68gXPNX2wZDQwKje5QoNPY6gTGCkImcEg5TJ+7IM6XJuNZRNZOt92lGfbTKzmMcPZhR9rPNkAqRU&#10;QoUVHidhczLEUGFSQu3bNL6TOwVoZCb5scXe7qfi0PY9sWnexFg5sVGgVcWMuhGxSNtVY2ukaBUx&#10;XuFU1WMKF4Hs4b+M4Q//RYxQyEi4OKVKkI0ZFU8vb4rP946PHw9PjpudM+Nm35y42T8n7pxcHL8o&#10;NPxFQP18UQp0UVABHfAJpDuC7u7ltfHL5XUKDdWG+ZeAunVxqeBS6IjaKWxke++CIBN4KNovUrff&#10;ntsQf9ac7M8C7Lfnthu0e1K2uy9sjZ+lbL+8LNBe2x/3tH9L4eUPT2+Oby+tiw9758WLuybE4NKm&#10;WDdJc7VmhY81T0QTzwZHSrUFFUo2Qsb367zwmDBS5gfcmsv5jclStvL7a611VbF04eo41PNiHB58&#10;zS9g7VS00HXqLTm9Ph8rVs7J/PyrtAKaTFRgKFRZLgd3HaGftigiqmRlksppi5oBn6EtYE7FFCQo&#10;Fm0KcICFrOPQnEr75fzLddp3wkPnPS5VAqZMfiRYKFdpjDcgdetXqNgv8PqfFmBF2MjxQz1SNP9y&#10;YwGNHVrQOTQUaChK/lAETo1ioWCpDqk4KpdD47Q4NNnJMkOZoabqT0stpGTdgs3JDcZSm8z8AViO&#10;A4SMkYmSAijVDamT+6WVCoY5rOSYvtqidFa2oj7bFuPJnCzxvvpxHhmp5y5+4K/jfOzbsjU2zhkd&#10;qyc0Kkys8pxs3TjdodsqYxLZOM3J6qVmIxQqPvEHKZkgY542ftRjsX30iHhmaXN8smN8fLd/Qvx0&#10;aHLc6pgZd3rnxN3B+XFXoP2q+dmvChV/Pqd5lcLFu1Kyn89LlaRwP0vJfta8C7t3WeGh7C4ZxUua&#10;o12Wqgm6u0+tEGDAuip+1Tztl6sCU4r22zMbBdjW+Gup2G8vSsle2iXApGSen+2OP7+6N/78xoH4&#10;+YVdcfPpLfHj1Y3xnRTzi4H5cV2qe3nruNgrVVsyXnM1zUXbqp5wuh9V401dwx5/xEa20VnHJwvY&#10;NF+r5tvZqJvmag1StZb6qpg5bbZ/KPFI30vRLtiYIhw5rtCcz16g8E4QVCjDOzl/MQcDJlLxfsYl&#10;MAgZnUlEhYpyQLivTgVssvziZ65pTOASwvsLgGl3H+KhX+8EMoMmaArQrHZPfanjnK/ZFArylivD&#10;KbUDrFIRB64KQoDDCsicedSxkyFWBKsPSqQtEAmmoRUhJYSqK9c3OqS0gwMIWykLjqt9khd+rwjl&#10;2npsgPUYOZYdnvOW/ZmHoUIqQ31KWJjnkZIHUAPjeh3LDBHg0pZr0XUniNk3QSrOSd+iHAXNr83Q&#10;DxX8SHB/7LlE+9FTcVjzs60zmmPFuLpY0FIV67VdM6Y6pil8bOKhNHd2wfW4IHtCIWP1Y38V40c+&#10;Gmuah8eVeQ3x6eax8c2eKXHz0PS40z4j7nXNinu9s+POsQVxR+HjveNL4ueTy+PeKYEEbIAmZfv5&#10;kvZlP0vN7l2V2l3RsUAitLz7FNlFtlI/gXZX0N29ov5XVylURNHWxW9kGhUy/vYcWUbNzwgZX9qr&#10;rWATaL8pbPz1lb1xW2r3k9r+oPG+Obs0vtQ1fagbwRu63nMbR8fuWbWxsHVkTKkbFmOqWQQtmBQS&#10;VzwhVeMGQ/KnSIp4vubkSP4OQE3lSNkov2Nk4pi22Li9Ow70vexXjPO/5z2Q/A5fzzkpmuZehsCw&#10;yXH9IFlOj1m9Eibg8EoQvqqiLZACg9P0gsEhowywCCeBsVvwdAmEbr6H9tTHgijPk0DSRiCpDfBm&#10;YqR4YK1z8gMWPHD2kixvM9vIPI35HOGk69gClWBiHnYM0/5xldH/uEDj+BiK1i1F80NE/RMAwEoE&#10;RNx1DAZOrv0LzKdkgAhozNUMF+ChdLQn/FKZVUzGVscOLVEp1ftZG+0Kh+cH3gd1zOoQynw+wWQj&#10;pPX1CFztY84SEuoBkMakzoABn44fhIgsqOHX+XMcxhRYhJO83FPWrw88H4B/HB281elgbxxZsSC2&#10;TGlWqFgXK8fUxIbx9bG4eVSMEUxtAq2alex/+EvZX3ieNmbUo7G6ZUScmF0b725oi+/2TY47h2bE&#10;vSMz4peOGfFz10yDdrt/ftweXBh3BdrdE7JTy+LuWcFSho0KBz1v05zsHsr2lOZbOqZ+KEwUaD9L&#10;1e4Jsruo3RX10f7PgvJXKdSvz5DWlymEJPP46ws74hep2z3Ny9J2CbQt8ZPmcT9oLvjtuRXxzell&#10;8dnAgni3fWa8eXBKHF/dHBunVseSNsGm+VpTxROam/EVHh7G62/X3z9cyubXl0vZ2PI1GxIjdRUV&#10;UQdo1ZUxoakxVizdFPu6nol9/S9Hh6YczJHbT2vqIaUh+8uN068rKEBJ6ABHiqNwL+dYWQZkViTa&#10;GjLmdmzVT+X+FRjUD5DUpkuWoaT6Fqrn8YAUYNTOD7EFTc4B2WZYmGGkjK3neDJDluWAlKtICCHV&#10;h4zj5S89LwMsA4bCyUiIKHS88fuAQ0c5OmDZKXPrFR/FfCsBlAECUAm0TOMzj0sDuPuJE7UFtKEx&#10;Nb5CSIeR2geAEk6vhxMgCXsJGepW3AAA0AZMzPE0tj8krkvXx3V6TIFbQMZ1+lrL/ihXYR5X5i8j&#10;CjKnnRU68oPs+3cciD3zp8Y6hY3LR9fEWoWMS9tYFTIiRis0bBr2iEPFJzU3I5U/WscbWypiYHpt&#10;vLGyKb7dOyFuH54Rdw5Oj7uHp8U9hWT3BNpdzdNu982NWwof7xxbZGW7c2KxVG15/HxG6nQu0/d3&#10;BdQdEiDnFA5K6e6dJ8u4UmWC68IKgZdh4z3S+1K6nMdJAbW9x7xOsP2iudfPPEvT/Kw0ILsjlbul&#10;+dqtpzfGTYH8o+ZngPad7E+nlsRH/fPiRuf0eG7XuOhY1BB7BNtizdfGStX4bhzfmxuJqgkyQOM3&#10;AcoQsnLEk8GvktaO4nfc8kcT2+pqY9702bH7wKk41P+q5mpv+P/Or9P4xwcFBW809k9BXdRn4TQ+&#10;sBRzMEMGfGkJFGUC0QABI8AAQ4KSQGabBDTL6JtfxiQkFGgCZ/Ci4NA2gQOcAiwAs2kcgcX87Zja&#10;YUDleRtAFebnaGwNG+EiIeSXeVyY0/vM0QgJ8/UBqU6EW84osnxGjkwoeH+eAyzv+VVxvDzHD6Bd&#10;Tz+Uq5izebyEC8UaVMjQL3OZLNP89KNtjp3PzBIMICNszJuAyjWel2epzMDJvFqfY6DSeUmIlMu3&#10;GIP98tigWb20j1rKUDOWX/Grn10n3o39W3fHlmktmptVxqq22tgwrjFmNlTExGqFUVK0WoWJwx/+&#10;dzH80b+Imif+EMsbh8cphVrPLayPL7ZPjFsHZ8RdqdmdQ1NlU+LuUQHXPtvztFvdCh/75sWdgbme&#10;rwHc7RNL46fTS+PmWZ6VrbA5I6l53N1zq3RMIqR4QH1J0JHeF2SEkwD2K6p3eb1UTaHm1fVSug3x&#10;y5VNUrV8aH3vmU1xV/v3NHe7re1tzc1uCbJbClV5xPDd2eXxvW1Z/PHU4viwb068e3RanN80Oo6t&#10;bold0+tidmNFtCh8rOfLqVK1UQodRwo0gPPLh0iQCLa6USP84JqX+vBDiU3VVTF5zOjYvOlIdPS/&#10;Jns1FzUINCIjAyArF/z6NQeCjjca95/neRoqleaH1YLG7+ugHxBQ5vJC2YCqrNfWczzVGUDALBTR&#10;yugyQSow/DIdmZdXKXxla9AKyGiHyv2b30RD2agvLAFLEK14mscNPq0y5nDaz9X7hGOCiqwjiQwn&#10;I+z8qELO1XByq4aASSUTMEPKleBYyeTwtCv7JwAyjyVg5PCoVy4M5ljjlsAABUAUbbCynyHkumSA&#10;MrTCA4hsjJNj8FOuhIKEhrQbCiOZBzK+x8gxEzS+MqP6k9fjyLY9sXKc5ihNo2L9+AbNVapjvOZm&#10;U6uGW71Gak427A//zqn8WdVPRM/U2nhGd/+PNo+JW4cFluY5dw9Pj9uHpknZpgk0gXdUaqaw7Fan&#10;wsfuOYJtrkLI+XHz2MK4eXxx3FIIeZMVIGeWaMsjgKVxS0bZzbOr4ua51X7eRkh5R+GjYZORkbzH&#10;3E3h5G0gFGw8GuARwV0BeE/qdvfpTXFb21teB6njqzoWaDfV5geNy0qUbzVP+07GipQvdE0f6Bpf&#10;3js5Xtg7KS6sHxObJ9TGFLKQwx+OauZqAmzUY1I1hZC8xrxi+JNOkLBlfoYBHEuyRjfXK3xcE4e6&#10;n4nO42/KV/glGqmafIVso7OCdn7CRcFAhvACpjp9lryf3z9UAUhydKDyPAp1oUwhIWsUmZPRhlAw&#10;s5NfGLJMnhBCkpXMOV5+XYY+2vIsTH0TNsBiPkaYiHLl+F6NL5hy1UipaACocxlI2qufQsc+qddQ&#10;mUADMrKPfmcId3arBU5dQFOGkN6XkxoanFEhI05ZqlKCULTF2QFHKkfY6DR+AYmhpb/2UTceEKNS&#10;7o/z+zghcGjJvsJAp+cBQsd+oGzQBdJZ0viq4xyqH1K2AiI+JEJSh4Y2jVu0KYEsEyko+aCufeDE&#10;G7F75epY0FYZawTZBtm0upExtXaEQBsWNZqPDVPIOEwh4xiFkXsnVMRTc+ri3TVj46f9UwWUQsUj&#10;0+OOwLp1ZGbcVAh5q31G3GyfHj9imq/9pDDyZs/s+LFvdvwk2H6Uqv04uCh+EHA/nNC+7CeFcT+c&#10;Xh4/KqT8Scp2U4pz+9zyuCPY7kiF7pxXSCnoyDr+zPO0S1JDrxgBxHU6xtbHHanbXQF2R0p3GxOI&#10;t6WCtwUjayR/lH2rsb8T0N/pPISPX51cHJ/0L4y3+C5b+yxtZ8TxVW2xYkxFjFcIWTdcQBXhI3O1&#10;YVK3UU/y3srhUrXHFTqOEGBVCiP53e2qaGusi8XzF8XeIxcVMl4XYNc8J8M/+GxSbVAeObQMNQEU&#10;lws6wPOCYRYke9WIVO2ilIIVGgYKkNLhM1uoPhx7DCASTBjnoNz1lPMMLY+tYAJz6LmY1QuF0j5K&#10;Z+Aw4MrQkO+clUmSAYWJuYqEfdULyDL7yNZZx64zvEBVdxicXpB57mXIgCDnXIYHk4MOKRVWwOZw&#10;0W1Up+Ocd+m4VLoCqBJc6t0WI7wzLNnGX2fReRMGxst29AFQv2VYADncA0AgRcXUJkNKjDEITQWR&#10;xi/nev6pJZfTJiFzex5YX5T1Px8b5kyPJWNrY8f0tlg+RnOz+hGxtHFUTBBYw3lmJkUjA7eiZVT0&#10;TamJN5a3xHc7J8ZPB6RgcsrbChVv8oBaYP0k8HzcPk2QTYvvAU0h5E2FkDd7gW1u/DiwIL4flElJ&#10;flAY+cNJQaa52w8nl8WPUrofBMH32v50ZlncUnh3S3M1lmixmsQKd1GKd17lnuPlQ+1bKr+p0PL2&#10;5TWCTCpHBvOZjQobpWRXpHgAp/qfpIbfKzT9VmN/J4i/EXR/Op2wfaA55Y2u2fF+79x4/ci0ODiv&#10;KWY3j/IrFfg+3UgAE2wjpWwVTzzm9H7FsCc8Z6uXktUJtrqa6mhtUOg5fWbs2N0X3afekU/wlSo+&#10;V/2/9TmhMF4eVYR7KJIzgzomHEx4qMsyP2srHnJTRwjoBAdA6NgqB2D0VVmGktoWZWWImYuI+Ua0&#10;gLmUoJTfjiaDeFzgsdqjnK85QQKQXKPPBWRSMNmATfMyjQesrA7JB9bqr31Mivb+73zbFZAIEf1r&#10;nWQYNTfzL8sQNgKN6hMO/YOcrlcb/lkckwjxsZTRJucFkGLrf6zMSQyXoValopSqpLpSEbVvAHQt&#10;hkJAWPVcLrh0vWytSkN1KiccRb2s0JRrbP42zOcCzDy/w1eHmNmWtXKHDp+IldOaY/3khtgxuSXm&#10;a26ysKUylrdURP0TLLP6ixj16F/GREG3pa0iLs9vim+2T4rbQCb1und0Vtw9IgU7OlWgTRFgUwWa&#10;6gTdzU7UbFbc7JoryObHT31Ss/4FAm1RfH9cinZiSfx4fKmgWxzfSuG+F3QG7ZTURnXfnxZsVjeB&#10;dm5F/CiFu4kZPIWd7AuUm9r/UWU/Su1uCqRbl6Ve/uqMFE3ztduat7Gyn/KfBOL3AvNb9WWuVs7X&#10;vju7JD7tnxMfds+Vads/N67umBwbptTFtMaR/lIrqjby0Yej8nFS/48LPtZGsvj4Caf462uro7Gm&#10;JppramPSuDGxfuPO6PRKfj6Xwm/0WXiNYwGR52IlDHJoVK5MeiQscnCMUFJmNQJEHgsYEm0FhY3+&#10;Q1bWa9/qJrAFCyGnFxCrzqb9bsHh5VbqAyjleENKC8ycV2W50h91E0wCjX6El6giqf58qK2xSIZ0&#10;nRFoms9k6CZY9A/IxAbgsD4tV14bFJxUhrowP8uESZblA27mc1IXKY8BoB3tdexXyMmsUAVYODhK&#10;5LYGB9iK8fggCmXytancY2kfJTN0HBfbhAjl0t8CYDrOpIrKAao4BwkRh5Ser1FOW211jTs3bY3V&#10;Uxtj8/TWWDuuIZY0VcXm8fUxs3a4M4xex/jEw7Ggbni0T6mN9zeNizsC665CrHvtc+Lno7M9J7st&#10;BUPFbnWmut1UuEgixPOzrjlO8/80sFAho+zYgvjpZBEuHl8S3x0TaCcF3KkVgivV7IfTuf+dYEPh&#10;CCkB7rbmb7e1vaX6nwgzvcJfiqb5F6EhayRz5YjCR83Vbml+dkuw3WL/ysb4Se2+11zvWynhN+r7&#10;rVQNZfv24or4Qtf0Ud+C+FD2vm4Kr3fMio7lbbFsQk20Vg8PfnoKRWOeRiKEhAi/L1A3ckTUyhr5&#10;ne762mgScGPbmmPVivVxtP8lg5U3aH0efJZAA0wyrxKxasmRCRG1b2UDCjk4L7kBNF7VTZhJEgXY&#10;yCD2KpQkjAOoUtFQui7tA5HnXUCislLdHGZqLAAslQuoDAzACRp/P62AJyHDsj1tXY7CFc/UWAVi&#10;BUTNOK/HKRYVEzr6jxco5TpFb6VUfm4GAIItwzH208H9m2IGQRNbYAA+9b2vaPwzC/UoyhijVK00&#10;jetnYBqngCxBu7/NL3+mOeQj1FP7+6FjguU6mSHj2OAJIp3fxjg6B8mPUlF9Hn3Y3f0vxPalC2Lz&#10;rDGxfcboWDmmPlaPaYh1CiNbFCqx8qNWNk5zlK1jquLl5a3x076p8UvXvPi1e0H8rO2dztlxp32m&#10;bLrmZgodFS6iZLcUgt3pmeskyN1+ATc4L24eXxi3NR+7c0Jb7d/SXO0ngfaT1OsnQkWBBlA/yH5k&#10;X/bDGSkVx1K2n7T/07nVWXZacJ0TXJq/3bqwJm5eVIjIPOzSGs3b1sW9K2Qet8XdZ7Gtgm6DwskN&#10;nq/9qNDze9l3UkHS/ISSfJn0G53jM90IPhmYHx/rej/QtV/YOE43ofqYIZWv4yH144/GsEf/EE9I&#10;2SqGD7Oi1Vfwox5StMrKaGnQ/66hJsa3KQxftDaOdD4TA+cVKspH7AuyfOVcCRjfH5PDCjLDJiCs&#10;ZnJu5kZlYoMEhc1qh6ncbWmHpQJa/XSc/Yutx0s1Q5FKcBIwgJaxL2icINHWQBVjuD3HlGMALJgS&#10;OAxFTLi8FEtqxg3AD6wJxYCDeRrZICsI4MkMg4/5FrJCRMADLMGSjwNS2fzMzM79QF/Gk3P7ayna&#10;d10BZqpiti1XdZBRLJdflV9xcXpe18c4/h6T6p1QkVnZqKeuCAM5p7cyQEO9UkmzLeFp3jjyenxn&#10;1bk6jp6KrQtnxY7Z42LbVCna+MbYylrHplFRpzlZ3bBHvJZxWtWw6JreEJ9umRC/ti+MvxlYFb/2&#10;LhJwgkjzL8JEZxjbBZjmZLekBLcIF3vmx22pwx2FhQZMCnZX6nRXKnVb87JbToIszlS/ym6pzipF&#10;qCjlcmJEYP10VjChYgIB4ADtB5UBFyn72+dlJEMUGmIkRO5c3Rz3ntvmB9csMv7tuR3xM6l+1d3U&#10;fO0mwAnMHzRv+16Q/XBhdfx4fk18JXX9tG9efKzQ8dNjS+LVfdPjsMLlleNqoq1S8zHdeIZrjvYY&#10;31zQPK2WH8AXaA0V/E635nMCbXRzY4xvbYtF81fG3v0n9ZnzeIcbnf738jXCd9TJAJBtLOBymGgl&#10;QpHk+A8YSpUZQpxf/chcGiDqcP6iP+DJyofU2R9gVfYgQALDyiZDgYaUynWFqV+5iv++2sncXjCR&#10;cVS90/uk9FXH8qzy2dpDHVI0v74Zp5a1y/EdzuGMDt0KGARYfs1f/yAgUZn7aJsxdzov/fwQmVBS&#10;7RizQ2UGxc5f/JNVDmy5n+W0z7CiGMvlUiv3zbExL9Mqx6Je26F5G+OiZNS7bTEeH67L+Vu1r2Pm&#10;c35mc/q9OLinKzYtmBrbZo+NTZNaYs/00bF7alNMrX4iGoc/6lX5TcMfiTkKG0/PbY4f9syMvx9Y&#10;GX9/cl381r80fu2aHz93KCwUYLcVLt5W2HirS9YzO27yoFp2R3OyO3LYu1Knu4LGKz6kIHfOrVAI&#10;uEIh4PK4LcBu6Ziv0Px0bpUhY+vvr51bYyW7aQAFmkLGH08DolTsghSssDtPrXPC497T6+Me37R+&#10;bkvce0GgvbQjfn15d34vTcDdEXy3n9uscHJj3HxaoeSV9Zq3bUjoFHJ+o+v548CS+KxvUXwyuFSq&#10;tijOrBsTG6Y1xMTaEV5sDGhPKnzkJavMz5oqR0Uz7xCpGBHNChsntLTEhLbRMX/e8ti2q9dvMs5v&#10;hACabpqARppfsDFPzvcuJihAUK5tNBCUCRyrV1EOFKlU2iq0ZDUJEFLX45BSTg9wBUiGTWVe6UEf&#10;nyePc1UIUBVjenzVy3h+5xD18le6JuZdhIjqpz7lPIyyQZWRDHHW0bB+maChaH5grTtNPh/DKZl7&#10;yUG94oKVF8DHvuoL2Qc0L786L5U7r3mcV5EAAGBkPW0THBlbq57MwABoqmOeM80fAGZoEhwDw7nV&#10;p5ew0VlClUuJaDcET2HONkrJfOd0f9plGFmGkvRxRlLj9p1+N44eOBY7FkyP3VK0XVK0Q7NGx5aJ&#10;dTGu4jG/E4SHtaNHPR4rmyvj1VXj4t7R+fHvT2+Kfzi9Mf52cEX81rtYoGmO1q7QUHOy2wLsdu9c&#10;zccUUmpOdk9K9vOxpXFX8697UqSfAa1Yve+lV1KRu4LqjuruCB4rmmD70bChZFI1bUmOME8DPOZv&#10;P+r4FnM1KdDtUtVYE+lM4wZDdpfVIS9uF2R74rdX98evr+6LX17ZE/cE3d2X9sSd53d6/eNt3jEC&#10;dFfXxo9OlKyOr04sjy8Gl0vVlsan2n9p37Q4MLcpZjZVBC+JzTQ/K0UE3ROPen7WUl0ZTVWqr6mM&#10;SQobp06YHPMXLIstOzqj/dhrugnz0p4b9gceTDshItD42VyehwEETp5LnFAjjlGtMkxUWbHvOsAq&#10;IMpQroDFIBUQqp1DQdpTpnY9AjPVsgDG0KiuaJfnzWvIFH+GhpiTK9p2o3CCLJVN9VZKrgEjUfKV&#10;2it07BBofBHyvjIVcLFl+ZXCxQSrcPYCGoeLHEu58nUGHAsWWc6nCnh8rDsXisg/V2PmfAyjPoFz&#10;WxImAKL+Ca2M8sIMEmCxLfa9ukNzvEyWCJ7C+s9+rBtHPmsztEP9OGfRF9Dox9d+2i/FnqVzY/fc&#10;MdG+cFx0zW+L1aMroq2CNwY/7i9+jq98MvZPaYjPd05TyLg8/sPF7fHvz26Kvzu2UuHj4rinOdrP&#10;3XPjZynXvUEdH18Wd08s0zxMIeKJlXHvlAA4vTrunGHlB0uqgExwMLeSst08LyWTWt08SeiocFBg&#10;/SjV+1F1hJA/Ss1IiqBkNwXYT2w1FhDedMi43s/Ibj+VCRAeVjMn+1mhIgr2G6C9LNBeFmgCjG9b&#10;33txn2DbF3deOeB1kHelcHcEKCHnT4L2T7qeP55cHp8OLIrPji+KdxUGDyxriyXjqqNF/48RTyRo&#10;Ix97LEY99njUDBserZVV0VbDj9NXxLjW5pgzZXosW7I2tgo0vnHdyf9b/uAtn99TJEQStnRuOSyK&#10;I4XLeVaClgkTOTxZxkKNWKrl13cbkAQs513AlcpmlVQdxzmPAposo71DRkI916WV8zwrWwEWoaHT&#10;9zLPHzmH1IsQknJAzRR/GWJKza5+rbHIOp5+/3dUiLmRv96ibULGfr6wB6h4Lsa3pg2anfUBQzkE&#10;iR8mu62cFzBkflGq2vg5F3A58YGTJxxWRfXJ9qhNKs5QaCdLZUrLEDDN/TWWf053CBz6CDIDm0qX&#10;yphzOZ+b69N1leP2nnw7ejrPx8HVS2P/vNHRt2xC9C4ZF8taK/0O/Ybhj8Xo4Y/HbIWNV5ePi5+7&#10;Fsc/X9wa//z0rvjH81I0QfRb75L4pW9h/HJMdkLqJlh+BqxTa2WCS4Ddlt0k1DudcNw6p/nRWYV7&#10;ViyBJJX6wYmPZSoXYGrrh8mFupFp9INsQXZTzn+TJMhZxlDoqDFQNFZ8sMSK+ddthYN3n1XY+PyO&#10;uCvQfn5+d/z8guB6fk/cfbEwYHvjUNx5/ZC/eX33RancCzvizrPbNX/bEt9dWBdf6no+O74kPlLo&#10;+FHfkri6ZZLmsbUxqXpYVErFULMRTz4eI4fxjG1YtFZUxNj6umipqYoxDXVe77h0+abYtPlQHO55&#10;NroUQfiLwPIJf84XSPGjIoKJ+RbJEDkyasPXXgDAbw6W43uFP07+AAxA6fkUMFyUo1/80tZ36UuH&#10;ef51TrW3mhUgZXttNZbncuoLEACV6XodM67ba1zAV72fn7Gvsgwb2Qe0HNffABBkfmsx26u6FrXJ&#10;b1jjiHJ2EiI5B0NhMnzMuRaqVnyDGhVTm1Q2lausnI9l2FdCk/3ztd2oF0pGqKk624cKG4oVIjr/&#10;fXgAS/U+R4JjOLmuso2MNZAD+pBYLZJAsa5RNwwSO9qiYICV7wcpy6RwbNXfjyFkvu7jr0fv0dNx&#10;dO2qOLhoXPStnhTtC0bHktYqhY1PRIvUrHnEY7F2XGV8tn1O/IeTG+Nfnj8Q/+npPQJtQ/ytQPqz&#10;1OvXE0viZ9mdY4vjluZiN08KDtlPqv9R0H1/CnA035Ja/SBIvj+1Kr5T2feCEvvh+PL4flD7UkOe&#10;q/0gNfz+5Ir4jneMGECNc1L9TyhspExj8RiAOtef0RxOyvajgPtRavSjYCOVf+eZLTLNx57dqbnY&#10;LoWGu+OH5/fFN8/tiW90/O0zu+ObZ3bGt8/tjB8F460XpGxSvNvP7oifntoc3+i8X+jaPupdGh/2&#10;LIs3Ds+No4taYm5DpRTscYPG8quqEczbhkdtxagY31gX45vqYnRjbSyYuzBWrNwW69btiUOdlwXa&#10;Ndl1z6vJD/AzvP66DCAAkxy5XD5lFbLjCyDtc+x5W+HcmfTIfpnESEi8skPGt5sx+hIS0sYPpg1D&#10;0R6gDJLa69hJDe1TBlSZIKFcfYGcsYqMorOKGuffmuquZp3DRx0/1HP6+u+Z7s6wsAzxkPZMgAgi&#10;vhajLaDwu9JegGzjN6IJB4vvrRlSFE7qJSMJwkt4ch0jsJV3MZ2rgG3I8VUOHGWqf0gpgahMdEi5&#10;3IYxZACX36ROsBjL5uOij8yZS1uW+0G2xuacTtYcfzMO7u+PPcsXRMfyqXFizczYMb0pptWPjLFV&#10;/OwSsD0aHTOa4reuFfEvctT/8vKR+I8C7d9f2BL/cFawnV4TP2su823XgvjwwJx4/+C8eP/QvHhP&#10;2/cOz48P2xfGp92L4nPNdb7oXxZfDayIrxV+fn1sufYXx9dSw697FsXXCkH/2Ds/vuidF18OLIhv&#10;NLf7TtD+SfaNYP5O4H0j0P6ECa6vpTTfqvxbhaffSlm/E7wA/L2u54ez6zXP2hjfnd8U31wQMBc3&#10;xh9Pb4iPdKO4cWJDXD+xJt7oWxqvdC6JV3uWxFuDK+P90+viiwsb4turW+OWQLt1ZWt8d259/FHn&#10;+0zX+p5Au9G1JC5tnhTrJjf4jVl8GbRCalYzcmTUjGIF/0gpWW1MaG6MtqaGWLhgRaxevSdWrd4d&#10;ew+fi/bTbzlsJBF1/+dx78+5cFTDpDKHjqgOUBSglfOj0vkfBI55HT9KwXMtQjq/DwSA6Kd9Zy1l&#10;Dhe1dSLDKzxyZQjZSMYuFS6hvG+8Uo55mQEjbKRtacBXnMv1go21j4SaD/Wcuv77IAoh5x+UDZxh&#10;lUfx/EzmB9Gol5w/1UzlGLDIyif8gOEve2qsck41FLLh0Dp21q9QkaGwU1bO1ZxNpExbQ+ixcsvd&#10;z1lH1We7tDIRkkkYxteHdybh8xdLgbQA1G8wHhqH66L8k2g/+U7s2dERe1fMi/61s+Pk2lmxdlJj&#10;TGmo8o/+jXzsL2OSHOrFVZPi9zPr4r++ciT+9ZWj8c/P7o3/cHl7/O0ZzWfkgB8JsDe3TY6n106M&#10;kysmRM/CsdExf3R0LR4dx1aMj7NrJ8smxaWNU+L5HdPj3UNz470j8+ODI/Pik8758UnHnLTOubI5&#10;AnOegftKc74vBxbGl1K6rweX6HiR97+Ucn4tEL/S/AlYvxxYGl8NLvX2a9kXavup4L/RszRe1jme&#10;2zMjzm6dGh2rJ8aeJaNj15IxsWfZ+Dioazu6UuHyhmlxZtu8eOmI5mLHVsWn+ru+u7xNtkOArovP&#10;TqyO9/uXx7XupfHagdlxeH5rTK4dEaMIHR/nVeIjo7pyVFSPGhGtdTUxoaUpxgm2JQvXxrZtx2PD&#10;hkOxd9+Z6Dp1LdoFGt8t9C/BKHT0z+8KFBQjn4kJFoAROA4RFVZ67uXna9TJyYHAMMihpTxeXQ+g&#10;6se7P1gATKKC+txPWMtwcSjcLKAqYWHJVI7Ne/MVfmoMVowYPm397kbaUKbz0N43Bxn9gNYp/yvq&#10;L9jygXXxDWugQqX89ioBkw4PIOzLSjjKOpwUVSjK8zkcoGUbv/eDxcWAojpeyuMX8zCXA5Ch/rll&#10;DANLe9VZsbguoJDdzzACZjEGx8VYLEIun6tZybQPXKUKsgq8/4FMpc8pM5An34v92zpi33JBtmFu&#10;9C6dHAvH1MfkphqFRo96RQjLsD7dMyv+05Wd8d9e74l/eakj/uPzh+PvL22L7zuXx7s7ZsfVtePi&#10;wtLR0T+vNfZMbfTC5AWtNTGzsdI2o6kypjVWxGyFpKsn1cfeuS3RuXRcnJGTv7BjSryxd1q8tVcA&#10;HpwZHx2eEZ8dnRmfC7zPO+fF51LKz3sWxxeyP3ZL8TpnxZc9Ur2ehfFF1/z4rGtufCYwP+iYG+8e&#10;nRPXDs2Op7dOiTPrJsZRXdO66Q3+kYzZLfze9siY3jQqZjRXxNzW6lg6oS7W8uMZuu72ZRNjYN3U&#10;eGr37HhGivzO4Kr444Vt8fXF7fH56Y0Cd1Xc6Fwa7xxe6LEXtlUpXHw8ngQ2VK2qMqoVOjbX1sSk&#10;luaYLNCWLlgZew6ci61bO2P/vgvRfeLd6DjNKwcV0gsaKxnrFwVRmSUsYWBuZtiAqwDJysSKDQMi&#10;ZyY0lJPn/ChhKgHysy87PhAJ4OJBdQkc21S5TGC4ncxzNPppfN6f79C1qHM9quZry+MET+NR7lX8&#10;6idAHTpq36D5Li8YHPYVDppOn8ux/CsyZCBlCV0qGfsABox+e5b7MgZJEe0LqhJEp/Y5Zly3+yja&#10;1aZToV+3LdsmTJxf4GgswDIwOjZEbGUlhFZabZnv8QOCPNx2iMg5BFGqltpayTh/HmMkbfz9uFMf&#10;xmE5wu4FM2Nw1cw4sGBSzGytj+bK4VH56MNR9+SjsW9qfdzuXhb/+uKR+K9v9Ma/vNwe//6Z/fHd&#10;wNp4f9fseHHNhLi4pC3OL26NEwtbo0dOe3BmS6wZWxfzG+XcNcP9CzTVcspKjcdvnk2vHxXzmqv8&#10;Le4dArN7ofqvGxcvbZsU7wi69wXcx4dmxUdHZsXH7XPjU8H2WbesS2on0D7tnC3lmxcfH5EyCqy3&#10;DkyPl7ZPibMa48iiplg9oSqWjKnUOSoUBo+KSbVp0wX9Ml3X5qlNcXDu6OiQsvWtGR+DstObJsf5&#10;bTPiHLZjRjy9f0G83r0iPj+3Lb6SfX5yXXzYtyLeObooXtg1LzZMafLLVp9gJT+Li6VoDbW1/sGL&#10;ia3NMWV0cyyevyz2Hb7s14Tv33cuek6+q8+d5Js+MzKL/lpMOj4gec4FLAYhFa00h5BybGcAPffC&#10;gCLbonRAwVrDcm7HFzz9tRq1KeHz3E1bVCnfUFyAxdg6TqhVpmtwKMixyv2cTOXMAY9xvQIpVayo&#10;0zG/PsM3rgcF3OBTX8keXOuIAwuYUrlK0Njne2r54DdDyPthJWX3YUpHRtnk8IxBeVmHFeWZgSRJ&#10;8WF0qKx8oQ7tUScnNZx9zLDQcy4Zb7jKxAdKRMZS18W4GoebRYaR/A7XJ7IEzuqFDY2TW4+h83HO&#10;Th0f6Xs5dixdEl0rZsTm2RNjoibytSOe8Hev6oc/GscXjYl/PLcj/uvrfQbtPwm4P5/fHn88uiQ+&#10;2DY93tGc5c1N4+PVjePi5Q1j48VNExVCjo8LK8fGyeVjomd+S2ybXB/LRlfHXKnJ7IYRMa+pwhDw&#10;8p9VUj5embB3VmMcW9Iaz24cH6/vmhLXULj9M+KGoPtAwH16dHZ8emRmfCql+0jKBWQfHJgZb+6a&#10;Gpe3TowTa8fG/rlNsWFSTSzVuRa31cSyMbWxQrZuQn1sntYYu2c3x9FFbXFm9bh4fsvUeGnnjHj7&#10;yIJ4t3NBvHV0brx+aH68un9+vHJgQbx4cGG8cHhxvN67Mj4VaF+e2x6fnlwf13XTeUt/+xH9X9qq&#10;NE975A9StUdi1MgR0dzYGK0N9TFRijZ1XFssmDM/9h+5GlukaPv2HffvXPMu0A6iKKDCAK6AyWl8&#10;bQnFuu3EgsQQYqx1BADASBAo4x2KgMDD6FSnLxXupRoZOlRG/TKpAmgJRyoU0CVgVj225Xnpq3ZD&#10;jx1KmFTOV3XYz7b0Q9Xy2Ip3+SuN95XKpWisDPH8BoeTdRHyOawCNhwaANKsZkN2HzCc1YbTqw6Q&#10;sFxqU0IBRDmmV/izleHkQ1DRXmWA4SSJtn41XAEKIJWJDWBhYTCJHKuX/waB6O+pZZnhdVuZr6OE&#10;qzhW/6FHByevx8Gte2L7okmxeFJLjGusjqrhj8cwhY1tumO/tmVm/NcXD8V/f7M//strPfFPzwm0&#10;M1vjVvfy+P7Qwvh636z4fM+U+GDnpHh328R4b8+0eHvHpHh1y4R4cfP4eHbd2Di7vCUGFzVH1+ym&#10;ODClPnZNrovtk+pi68S62KZQco8g2DujPrrmNcf5pW3xwqYJ8YZge2f31Hh374x4X8B9CHAHp8UH&#10;h6bHewLsfc2V3hWML0sFAad36Zg4NLctds5otu2d0RoHZrbGkTlt0aO54oDGPb1ydFzVzeDlrRPi&#10;rV0C+bBCzq6FUqpF8UHfkni/b1m8p3kYdqNnZbwtRXtNdu3Yhvji/M74TMC9N7hG9SvjwqaZMa1h&#10;ZIyQ8j8q2EYMHxGN9Q0xprklJrS2xKxJ42Ph7Plx4OBTsWPHQOw/dE6g8SYs/c8V5QCQV3QobPQz&#10;Lzl5rg6R8wITxk/U+rUDhVoUczec/z6ArJhnmwqDQlmdpCzMl1L5cgy2+ZIdgEigDAmJEEDTOIaY&#10;fgr7DGgBn3+GibmXQ0NABuIENVWRMgEmA/Y+QHPo6Hfvy+F4lwfPluR8/icQskmxvALEznkfMoBC&#10;3fy8TVsnHQqI7PT0lwMD1xBgpYOXbbRv1XHYWCiN7nJ+Z76hLWABrGKeBUz5Hn1NnotV+r5W970/&#10;VgKPeuZ5HlRpDFXNr/OkAd8Ar2TYPxgrZk6Oya0N0Vozyj8QyJc8Z9Q8Gd92roz/+VaXQOsVaF3x&#10;n1/oiH88vzvu9i2PH47Oj+8E2ndy+M92T4r3Bdt7u2S7J8d1wffWrsmCbVxcXd2qOVxzDC5ojK45&#10;DXF0Zm0cnVYTHTNqo2NWQ3TPaYy+eU1xfHFLnF7eKkUcE69sGR9v7JgQb2uMd/dMjvf2TY33CSv3&#10;z4z39s7U+DPjNc3vrm5Q2LdibAwuVhi4SPNEQdUr65NyDSwQ4POb4uTixji3vCmurh+t8HRCvLlH&#10;13hwupRSc0KFox9qrvex5oCf9C6Lj3qXG7gPB1bFh4Nr48OTm+Oj09ukajvi0/M74pPT21W3MV4/&#10;uCRWjK/xF0AffuSvFD4+HvU19TG6dXSMa2uNWVMnxfw5czRHOxvb9g7GwY7LVjR+65rvKxIy9p77&#10;VNtUDKuD4HlwnsbPLKEeCRsqg8NTp/2ivNdfBk0r1c4A2vnL/QfMZfkynVQitWNOxTXonDnf4zyA&#10;mCDd75/lmPfdLw2oScD4m9YCjHeHWNF6AE2O5+VXxUPEDBmBqHhFOOGiwUonTZBURvh45j31SSvV&#10;gnrS7lYcHPkB5cgQMvdT8T5WWcIBYChUqYSGBEXy/CpDwVSuBCyVL8+X87ECRFkCpq1f3Jpl/tu4&#10;kdiyTd4QdJ2nrsXRQydiyfRJChvrY5zmGHVPStEe/qtYP6Em/uHSzvhf13rjv73TF//ljY7411eP&#10;xD+p7G8GV8e99oVxc/+s+F4q9tmOifGhwHhvx/i4ZpsYryuke04KcmXV6Di7qEWOL9Bm18YhQXZw&#10;cnV0TKmJnhl1MSjQTi5siVOLm+Ps0qZ4RmA+v2FMvCqFfFPjvL1rYtwQuO/tnmZ7V0r39g5BvGVi&#10;XFylEFVzxNPLx8YZhaonpVwDOlfP3PronVMffbPr4/jcxjijcS+sbY0r68fGM1JM+r66dVK8tXNK&#10;vKu/4aOORfGplOzTniUCbnl80r86Pj22Mb44pTnahT3x5aX98YW2X1zYG5+d2RHv9q2M3fNaYtST&#10;CRo/Ll85qjJaWtoE2piYNXFcLJo9N/YeOh87dvXFoa5nouP0DRuvnetWmN93nrS8HFyqVoJildE2&#10;1zUSvslxdVw+2/I8q7ChMFKW6xWL/oLCqX9DQTiZIAAEoZ/nbxj9gcZZSZIt+WjAWUr6FuMZTo1H&#10;0oPMI+oGSISH/LKnr0ftrYpX1e9p1V9lraMV7f3feZbhEIs7vywTIIB0Hy4ckru/w8Ki3Krhff3D&#10;ikQJCshDaB4mD8EFgAZDfQzGAzCoHADuKyLjqm9hXBdbv0bO+2pr9cqxfcz4slKhhmAqFI5wmBUq&#10;fMPAb0t2vfpgRd/uk9fi4JELsXje3Jg5tjEmNdZqbva4fyGmf8W4+O9vHI3/dWMw/u93j8W/vt4e&#10;/9fL++P3S9vi746vid+6lsbtQ3Pja82TPtyscGzd6Hh2hYCZXx8dgmnXhOrYPK46NmBjq2Lj2MrY&#10;Oq4idk6ojL0TK+OA7MikquicXh2D8+rixKL6OLesKZ5bK+UREK8r/Hxj2/h4c+fEuCa1vCF1A7Tr&#10;CitfV3j6gkC+um5cnFdIeHblmDglyHo1T2uf3hCHp9TFkWn1cVi2b3Jt7JhYpXC1KraM1zWNrY0t&#10;mrdtm1gfB6bWRd/clnhm7bS4sW+B5oDL4rPOFfHH7jXxlZTrq1Nb40+X9sSfLu+PPz11IL65dCi+&#10;vnhA87Wt0blmin955lGFj0889liMGDEi6hsaY6xAmzd+XCyftyj2Hn4qdu87G4e6X9Rn9F4cPfl2&#10;tPPFYqDB0WV+X4gc3fsola2ox9kFXaoTjg+ACUjCpGP6UYbD2+kzRCyfjRk0lOYBePzsy2MAYo7D&#10;scNOWameafTNcQlPKSPpgXI5TFQ5UJXhJSEjGUdCSyna+wodPymcWYqG0+GsbOXECRQA8fCaOsBC&#10;4SjHsQsQVYbKMQbmZVUuZ6yEIudL+awLEADOhkp5vGxvwFAtKxd19AWwHCfDyByvVCWgSTjzerkB&#10;MOf036JzdSo0zuVg9AEujoubidp0nXo/2vtejmMHD8fOhZNihsLHlpH8GPwf4vmd8+J/v3s8/p8b&#10;p+J/vDMY/6K52j9d3hF/d3pj/DqwOu50Lo3v9s+P9xS+XZFaHRBAC+qGxdgRj8SYkU9E/bDH49E/&#10;/EU88lf/zq+p87sgNe+bXTssVrYIODn9PgEAcJ3TquL4/Jq4sKxRCtgcLwraNzaPjbcU6r0tyK4p&#10;3HtXdl2weQ4otXte4eXVDePi4uoxcXppS/TPbYgugXNUc8B2zQX3jK+NZSRe6kbGLM2nePY1toql&#10;UsNinELkGfVVsaCxKlYLvK0Cr2N6S7y0cW58enB5fN6+Oj7rWRtfSNW+1fzse8H2/VP74oerh+K7&#10;p4/E1xf2xZmt8xRqj4wnBRmgjRw+LBrr6mJ0i0LHsW2xfMHi2K852v4jz8T+zmcVNgq042/7hs3D&#10;YycaSN8XYaJXachyCzTaChwnOuTcHJegAVSqW9FG4SDqYoUxQGpX9MHhncxAPYFF5rDPz8EEh/oO&#10;XHoglc8W2Blbx0Ow+jjb5I9aZBl1AAdkPVeZm32legzQzpF1xPnlqLz0FCfEWXFSbUtFw3nLdzw+&#10;CJkTKGVb1xXtsAsqZ86l0JMUfAlKmfhI0MrQkbp80JxhnkJPwsozHw8lQJiD9Z7V/MxJD0HlMQp7&#10;4BrSdIxi+VXkAk1Q+aYAbOwXMPK3kfnsOPlOnDv1Ynww2Bnb506MGW1N0STQpgqYb/o3xP/7g9Px&#10;v947Hf/tja74j1d3xF8fWx13BdjtzuXxzeEFUrFJ0TOxOlZoPjdmxKP+YcLFYxpj3ZRxUT9yWDwi&#10;0B5/5A/xmEJR9kc+/miMlZPz009LGkbELincvvEVhrR7RnWcWVAXV1c2x6ubRsc728bFdcLRvQob&#10;90+NG9q+qxCSedtrAu1FQtNN4+OpVW1xbH5jdE8Hsuo4OKkmNo8eFXP4AfrqYTGherjf9/H4owrx&#10;dB1PaFtdVRmj62tjanODH84vGl0XG8c3xuYxtXF5mZRzz6L44KjmbD0r48sTGwTbjvju4u744emD&#10;8f0zR+LbKwfjucMrY2LjyBiu+dmTsmECra5eijZ6TMydNDpWL14u0K5YzQ51PiOfeS86NEdj63eF&#10;CLI0AcFaRuZcOLkdXVDYcGYA+iK6ZH7lgJ1bZWydHCmAscOn8zM387xL7cvMIMpTGkmLgae+Fnxf&#10;qZ3UiPeHABf1AoTxUKgsL/bpJ5jYB7IyDDWQMh5w97LGkbARkHVOh46sNzNoqAzOWzgpVqbqWWxc&#10;vlc/QcOps75cMJzvGqEugUJhrBjUGTiVo0LeB2jqS9XS+Qt4rFBApzoyiYBYZil5jRzzq34Zb8PK&#10;a85r4dqdNS3mXxkm6tzcAIo2vGahUzcUQ8exjDRz+6l347lL1+Oz40dj3awJMV2Kxor9VbrD//0z&#10;h+P/fHQh/se1417j+Pcn1sTtg7Pii+1T47Ot0+PtleOiY3xlzK94LMbzdRqBdmD66Hhlx6rYvXBm&#10;VDzxqF9c06C7fGXFqKhkXeBwATZtfCwc2xDjRj4ayxqGx27BdkCwHZlcFScX1MfTa1rijS1j4vrO&#10;cYJMc78DU+KjA9Pig4NT4v1Dgu7QtHhn/7R4bbfCx81j4uwyMpoNChVrFTJKnRSizgSyqidjweiG&#10;mNhcF08+/oeoY/5ZWxu1NVUxSn/jmJb6OLh1XazTtbZI5WY16YbRWhMbWyvi0nLNDffOi/ePLowv&#10;NB/7+sz6+PbS1vj+6f3xw7NH4sdnOuLawPaYO74+hunvHCH1HjlyeFTW1Ma0qbr5bFkSO1evjr37&#10;zkV7z+uKGl7zzbRDnwv/e//ABbA5bAQK1E1AyKxghWUoiUp9JdBypcZQ+Kj6MklShnyGroDVSqat&#10;X6YjQDL1X6wWARoAU5nDv2I/2wMJfaVcGjOfzd0fJx9K86wsLedwCaezjcBGOx0/1H36w997CR0L&#10;By8dMBUrj8t5jMNKIJPjOizkmHIA0Nar9rVvVVJfj8k/VcB0GBIUi/pslzDl/KtUNL/hSoD4nR5F&#10;f8yq9QDEeU4gk1rpvL5mrqUEz4Dl9VqhZaXSuT3KpnASpetQKNNx9kZcvHA9zu7cGkt0F57ZUqfw&#10;7snoWDQh/stbx+J/f3Q+/u+3+uOfzm+JX9rnxLc7x8e7a0bHywtbYnB8VaytfSLmVjwaswTbqpbK&#10;eHHtnPi6a1scXjrXb4waLnv0sb+S/SHfsyGH3L5kehxZNT2m1I+M0cMfjQ1to+Lg5ErNrWrj1KKG&#10;eGFdS7yzfVx8oFDxo8NT45OumfFF15z4Y888hXNz4iMdf9Q1K947PM2/e31mWSY/OmbVaZzaWCw1&#10;HqcQdZ5UqmfzklgxY1JU8n4PKeww3psvq5TCtdSOilOHdsRrfYdj88xJXki9oG5UbBBoRzXPe3b9&#10;1Hhz71yda1F8dZIfpV8X31/dGT8+dzhuPt8dX5w76J8g5h2PvLV45AjdSGrrYvGM6fGG/gcnDuyJ&#10;gwoZO47xizKal8kPOk8RHemzLb6L5lcZOHyUET6SjZT1XBQMqFlpdnRgSsiG5nKCLuduqYYZTqJS&#10;qVT5Bcy0TL0X6XcBhDKilF5tjwEQdQBVKBxhZd/lrzWOTH3LZ2QDGA+lfQ0JVb/a9aqcc7BPez9H&#10;AwDPraRWJTxeea87fZnCt9PKrDZyUuZgVgo7cTp8wsoxyQopkf6RJC4ID8tsIMrplL+UjTqykv6R&#10;dvdN0ACvzFQ60eG+wMV1FecrzllejwEqtoaI6yiMr8yzHMwhI+1kHbTxMbBldrX7xDuxaenqWDax&#10;Jea11sZczWfe3LM4/l8fno7/+eGp+G+vdMZ/OL42fjk6M77eMzFurB8dz8xviF6Fe7tahsfO5uFx&#10;QLDsH1cVV5ZK7do3xlO71kVj1ch4WPMzQsZHNUd7+K/+IpqqRsXAxiXRs2ZGLBxdG22jBKj69s6q&#10;jRMa88rqlnhz29j4UEr22cGp8WX37Pjq2ML45sQyLxz+7jSvhlsWX55UWNc9P/gN7Csbx8axxQ3R&#10;N68+dk6q9O+0TagaEVvmjo2nDyyPfUulro8+4ndTPvoI76f8Q4x8+A8xqbUpnu7viLeOd8Xgqtmx&#10;flJ9LGuuiC2jK6NjRmOcXzk+Xt01NT7qnB9f8I0CfzNgq0A7FDdf7NZ8rTOOLp8hpX7M8FZUjIiR&#10;VVWxYua0+OzYoXh+8HgcGXgtjp54KzpOXdNn+KEiCIWN+vyHfr3TC4sTMr4K4+dqct7uS19F98Wv&#10;7fCeswmKEiovz5LxnsdjxXM2FAxAHDoKnnIZVBkKDiUp6K+2tO9Re8/rVA4cqGYJZYKmcsHkcsbz&#10;nK6Asmjn5ArQ0kdwAZhXhjCeoHPoyDsSWemRlkkNJz9knucUzmxVsOHkalc4vd8erP1cqZHwDf18&#10;EupkkHQOwkbVkThxqKp6A0RI6bHul7F1UkUwlGU+ly3bDl2XzgE8zojquFPzMn6PLbONhWoBWhEy&#10;dqi8nS19/PdpDH3oRwffjvVLVsamuZNicVu9f6rp2+Pb4v98ciH+5/un4l9f2Bf/cGxZ/NwxK747&#10;MjU+3Tsp3hRsTy9uiYsLm+MZqdvrC1vjmQXNcW5uUzy7dlq8tH9dbF8wxa9ne/xhqZocu0J3/nUz&#10;xkbvmlmxbWZzLGlViFc3PFaOHhknljbHFY358tax8e4+QXZ0Wnwl9frx5BJ/h+3HC6vip0u8t1Hb&#10;y6vju0tr44uTy+P93gXxyr6pcUHh5vElzbFJYegMhYwLFQJumtIcfSunRP+m+TFZYeEwXcMTDz8S&#10;T/yBH654MravWBqvn+qKpzXXOrtqbJxaOSEGVkyIY8ulkkvGxDMbJ8S7ClM/6Z8bX5xaHD/w3v5n&#10;tgm0/XHzhc64+VxvXN2zMsZWjwx+CbSmslKhY11MGTs6Xj+0Jy73no3OwTelZu9Ex4lrGc6ffk/h&#10;4qeeCvByHv8iDKEgYSKwCSAWGPegJjywdp3gu/yZwGA+Jod/4LlaqWR+VyMAqIzFvmUSwy/SwVAu&#10;weJvRhewsE3QChUSVKhUApvmhcQaP0ED3Cz3PI9r0fny/Cr3OFnnl6te+ZrQkayjQEC55NhWAe40&#10;dmY56gPOiGPb0b1fOLogLduValg6PZlBIPEbhmXAUWYLGb+Eh3GsTuz7GMWkLBXW5xGoAJXzNs6R&#10;6lReX7lvlbJ6ZbmTIAVsbPX3ZpuiHzcS9nkIfrjrhVgxb56cf6yTAUdntcRfa372//nkYvw/72p+&#10;9uzO+Ltji+MXOf6tbsHWrlBOc6ZP9k+XzYxPdk6JzzaNjw/XT4iXlo2N8/Oa4/SScXF6w/TYOaUp&#10;FsnpF46uiS2TG+LwHN5LQmpdx2OqnPbfPqUmzq9p05xrQlwXZJ8emRJf98yMH04t8uvjeI0c7wPx&#10;e0B4P+PTm+LmlQ3xw4W18ccTS+Jd3QBe3TUpLmqMXZqjrW3Lxwo7pyiU5IH4otFxYF5bLBpTHVPr&#10;R8XUhopYP103hS3z4un9S+P5Awvi2R0z4/mdswXIoni/h2VWc+N656L44viq+NO51fHjUxviFi/1&#10;eWaLANsXt57viNsv9sfbfdtiZlttVFUOj9rqimhsbI7xrc1xav2qONl9ObqOveWwsePkDdn16NKc&#10;mDcQdzFtQb0UJvYRJpbhIvAUwDFvK7/e4sSH4ZMzX0LpACMd3fAVxr4VqYRFcLASJNP7ACGllGVI&#10;qDqNmb9PTX/KUuG6BQ1tMSAsw8YMC7WlzdUvovvpL6LLABfncx3zNNRNitbFy3l0V/G8CIfWFkcG&#10;KIABgFyWlSAZCtra6YFFbaRQmcEDuEJJ6FuAY3jVL+FIxXPWD/VjvGJVf6ppOn6ZjDFUwOBruN/G&#10;1yhg+AY4EHGX9ANQ90PBOC7UrDCfX1vDVSqcrsVJHo237+DFWD59Wmyd2hp7J9Z5lcU/v9ob/99P&#10;LsX/uDYQ//nq9vj740vj14EFfg/ITQH3Q7fmawrdvlFY9eWRWfHlninx6aZxcWPdmHh1zdi4unq8&#10;HH9inFo8LvoXtEbvwjYB3Bz7pjTETkG2dYJA0Hxq/7T66J7fFC/vEGQHp8SHhybF17zduH923JWK&#10;/fL0tvj5ysb45Qq/g7YpfnthR/z6Et+S5oucm+KbM6viK4V1H/csiJe2TY5uKeuROU3ROavJK066&#10;pLA9c5rj2PzWGBBwgyvGxsm1E+LS5mlxdcvUeGH3nHirfUm8fXh+XDu6ID48vjL+eH5d/OniBqnm&#10;5vjx8ta49cz2fLfI07yybqv2d8ftF47qGvri47P7Y+WsMTG6viLGNtTE6KammDq6LY5vWB7H+p5x&#10;Or9daubHKKcFmv7n/JZZJ6t8/DvVUilZLwZ4gsxvxRKMJEt4m7G/KV0AxRrIbkI+Wc7DUBwUS2BK&#10;tTKVn1D9m3kZwKksYSggo53GGxDggGZAVebsoUAi9Oth3sV8izmazkkb1AoYOwVT19N/EpTMzVAw&#10;jUE/QkiVkRB5qEeg9ZPJk7NbOaRmAGIA5HwGCcc2HDKFiYDAowDAZEWJn0nh+LTHVIczO6zTcT7g&#10;TsiYCxk29wEE3rwl0zaBkhX9UR/Pr2Rl4iKVSW1OYewnRO2q56sX/G5bl7btp1h98F6aytopK9om&#10;cLoZOMQk9a/zq/3hrmdj75o1sUeh417d6a9snBH/9dqx+D+fXoj//lZP/CdAUwj31yfmx2/HBZuA&#10;+4m3DfcvjB/6F8efuhfGHw/PiU93TIoPNo2Oa+va4qXVbXF1eWucX9wc/XPro3NGnR8i75tYG7sm&#10;VvsB8t5pNdErAF7aMik+OjI9Pj46Iz5vnxF/4hXiGv+3i+viz89vl22LXwXZr88LNN5o9Rov2Nnh&#10;b1F/z08wqd2fLmyQEi2OS5smRY/C2S7B1j6jXlYX3bPqY2B2o+aATXFuWWs8vWFivLJzZry2Z2a8&#10;tXdWXDswJ97ePyM+6FkYX55bG99e3Rw/CKybz26z3X5uW/7Gml/kQ/kug3bnpb746lJ77Fo2NWa1&#10;1Mac0U0xpa0lZo8bHX0bVkVX11Nx+LjCRqkYN78jJ9+VP8jPzkvRWACOqhm2/G6a37V/XuqFup1P&#10;tQNKXt6T31cjE8k8TqGh9p3MAMIiTCznZAkaxwlfWZbgoXooXILE/MvfP9OxzX3VVm38E0yGT6Y2&#10;fhTAPgAKJFSvv1Au2jE3Q/mod1byKqDxHO0CiQvCtSIhYrhKJUqHNzgqz6VWiq91nPMs5lvqx7HB&#10;SNgyDE1Ich6VYBk4YNC+ky3qAyypPGT/eGnLvzW3KU2TaDJWHSdlhol+/LgdBmwy3zVlaoehdADH&#10;h0w/5gc9sm61cyhJG4U0XQNvRM+eg9G5YmYckeO/vW++n539b83R/tub3fGfn9kZ//7cyvi7M8vi&#10;r08vi7tSt9snlttuHsvXEHzVsyg+PzInPtw3Ld7ZOj5eWqM53IrWuLi0KU4taPQyqIHZCuMUygEA&#10;GcITy0fHG7unxR+75jjp8WXnrPhTz9z4oXde3D2xOP58eX38zfM748/PbRVoG+O357fEn1/eHX/z&#10;5qH47ZU9cUfw8QbiH66sj+8V2n17cX18MLAsntk53WP3zm/2+boEW+9MKbXOf2xeU5wR/FdWjo4X&#10;+abAzskCbXq8e2RmfM7rFa7wq6C8HWtX3Hthp2x73BPovwh43g15lzr9P269cCRuvjIQf3q6Kw6v&#10;mhPzxjTGwrGtMW+cQtQJbbFj9bo4dOSpaD/OL33qc+ZzUQjZee7j6BBgHQKu46JueHy9CT/kS6Co&#10;3DkpmEDs1HGnlK2TfQHYKXXzT/IKPH9/TXWG0OEmyZMEz0kT70uZMEGDgjkDyVbgOVlSKKITHcXz&#10;tCGFK6E1fKluBsdtge1PKlMIKpB4QO3QUuWuB0Sfh2OD9qFBc7iGWvlhs5yPfRSshM2h3QcKMaVk&#10;wENoCZAy5lP8ThrlAOW5mIAq53wGDZXyw2PGyjqUx0pVQFCqkUHS1nCorOO0PhigotzwqI8MaEqY&#10;WDvXLjuqPkc01lE+UNXTjvHo7/NoH7BQQ3/w7NPuhEA7dj0GjpyIY+sWxIXV07wE6X++fy5T+2/2&#10;xL88szv+6dKm+Afd7f/27Or47czquCe7I8e8eWKF3+XxzeCS+LJ3cXzauSDeOyil2DVFSjU+WLN4&#10;dfXouLhiTJyV859c3ualUlfWT4zrmgd9PcArCxbHdwpJv++bGz/18mbjBfHL6eXxN89si79VmAho&#10;f9b87K9f3CbIDsTfvnPYqsaPwd99bouAU3h3VXMnhZnfX9oYnx9fHq9p/nhZ6nZOYexpnZOVI15L&#10;uUTwr2qLZzYL8l0T470jc+PzY7pRnF0TP1zeLJXcIZD4sfldUs998Wed37+LLch+EfR3n1fY+Oye&#10;+On5BO2b5/qic928WDKmSdYaiydPiLVzZ8aa5etiz6Hz+n/f8OffdeK9OMpcTf7Trrm6k1La5rc0&#10;BBqQGTRFWf66k4AUbO1SO4eZRF/a57FANz82r/3+84LighRK4WbPBQEkBeSb2DyL69K8i/CyfDzg&#10;ZIWMEJGUPGXAODS/MxypZOUxKXyA6pFqdWMOEQEN1crw0Q+oARGQn/pTmjOPwEsyhNCRO4n+cL6I&#10;B2BWKsOV4AAYK/v9nEzAZHIiAUt4dAxAKnMixMqlsQqgAA+H7z6ltgr5yhCwVJQyvHNYBwwYCiMA&#10;rDbUA5rK2k8CmMZWWZeOuxWGdFvZ+Nau6tX+CMCpjvYARd+jZ96VASsKBuScVx9ycQ6bxu7tvBzH&#10;N62MF7bOja96V8f/eO9s/O+PL8b/utYf//r8nviPmq/8fm5N/P35NfE3cso/n1sXv/CD7wLu9pl1&#10;foHO15rffNa/PD5VCPexgPtQIPF1lnf2zoyXdk+PF7ZNiedkb+yTeijc5D0gvPL7Jzn6rWNL45bn&#10;gHPj52Pz49czK+NvNB/6a4VshI5/fl77L+2Kf7jWFf9wYyD+/OpBOf/u+Pn5HfHzi9oKirsv7vWP&#10;wf+kkPKrM2vi3Y5F8fLeGfGioH9t34x4ff/sePOQ5mRHZsd7nXPjM90Yvj6+Kn44vzFuXtkWdzxW&#10;/tD8Ly/vlWoejD+/Jntlb/z5hV3xy7P8RO8+hY0H4+bzR+PWywPx/bPHon/jwlg1sSU2Txkbu5fM&#10;iKNb18b6tZtjz9GL6Rf6n3cd54am/7Xm8rwcKacLutFjfiQEZIX5OB8N5QqiVDmDJuuWmnXJuq1s&#10;CVjO6xRukrFE5WSGzNuEx3BoW4aaGXZiqXp9AoM5GQmQVKRM1/PcDFXLxwBfa5w/uYz5mL/oqS3K&#10;SDjZI7UbuPKNyv5klcxFxfwR+kcYHiuU9g1UKhpzIhQJyAAuv0JTKlO2cahZtMuECeXUy+hT9pdD&#10;E7oBDwo2FCICEx+EgcTpBZFUpvN4KtbRArTOE4IR45gQBGO/sARNiqZxrHSA6bIbNmDk/NxhHWIW&#10;qgjswNvX/XQc27I+XthC+LY8/ucNKdrHl+N/XT8W/0UO/M8X1sV/UGj2j+dXS9lWx9/p+G+e0rzp&#10;4qb4RWp3V9ufziiEO7E6vhd0PPfi1dqf9S6MDzrmx/sdUrqj8+OjLp6J8a7GVXGT9zOeEGDHBdqg&#10;wtH+RXFvcF78enyuVHNJ/Fkh4V9LrYDsz1Kz3zQv+7t3OuIf3zsef/3aUYWSqMyO+OWVA/Hza4c0&#10;bzug0I6kxRapzvb49qmN8bHC2vd07uvt8wUe79JfGJ8eWxBf/f+4eu/3KrbsarfvZ7vd8ZBzEKAc&#10;AYEQIHJGIJAAgXLa2soRFEACkXMQQQFllBEZTuz2abfddrfttr9w7/2Dxh1jrio4vj/Mp3Ltra16&#10;a4w516pVdbvwsuko3rSnUxUFVxbeEy4Nsvrt3QJ8d6+YoGXhIy3qNzz3Nzey+XlUuWv8rOtFtI4B&#10;zNyowvilStQe34mMzRGo2BeHDtrui0VncOp4PvJKr5q9129cyBujbm6CTDc6a4ohTHom0T2wSztJ&#10;2EoIVclZhq5NKplGMHNByLhNoeYBKZrGGnHFE8FGeAwywUYAVSAhVMEWqhOB89vOSjhfQqisSuhV&#10;I62BWiolyEy1/OLHKLcLLKd2LmeTmrn1Ujepnvo1Wr5n+9JWCjaeq5LLNlKxDQkuu2hgEApV+BQG&#10;mQcLw4oQgkm20BRL6sUpZd8d54ByVtGphg9kGS/qoCDy1jvLKGA4z9C0kPsptyohHCX6Z5h6aeog&#10;MqBMqR4TkE6u4z9NwXWF3E8wqqhhhQ8BpNAxUjvbVwqn3IznZBR9Pq9g5PfgOSvK2lF7KhO3Tu7A&#10;VMV+/LWzEf+n7wL+F3O1P1/Nxh9bD+GPBOv3tI7f09Z933QIP1yglWvPwCcqzyfe7T/Qer1rPow3&#10;rYcxfXafvR1mpGobBitSMESQhmgvxwWXxmEkqDYSMdVspmI7ZoJbbaz+D+VUM9rIr2t34Ju2g4Ts&#10;GL4RaLSJn65nmHX89n4BPlFpNK7+O277oDEZFQTmLe3jW8Lzjvbv7aUMTLccwSgt7kD1DvRXb8NI&#10;zXaM1W+3drnXej3vxTR8VMHlBi2qILuTj991luLHZ5X44WEJATvNdVx/O4vqmolPV89Q9Qrx+nqZ&#10;gTbcFkRV2nZk74hBy/FEgrwP50uLkJldh4Ly6/zf8Pc3x6Ebo26ytI2MQoblaQSqhMCpF5GgKyFs&#10;AQNNxRKqmgeaWUcPNF/ZrGJJ6EoJWwmVK8DQvBvkx1c0B5p7xEbb3HpXreS8WT4XZgkZgkmdjGX9&#10;BE+p8rCLXKfQPKGS8gnMKlpKgabczG2TAo4RMqoet/2sXO1oegPjOf7xBpCDw8EmSKRwajR2cBk4&#10;XnzO3zQvIKlM/shZNqVVs7zLHvJ74hUguM3g4sXOY6Q2lkdpG8PyMJsSHu+fI3WTt5eVlFXUslMy&#10;B49gKqT6OXC8c3C7/qmyi6Zk3Meg8j5Dn2lQcl7fyWxszUNUBZpRm5WDG1mEoOoI/v1+Df7vfoLW&#10;cxb/caMI/3rhOP6JgPyBVvH3dSqM0No17cN3hOubi4SNF/bHNl70vHjf6iWB53ZiukHvO/PeeUbA&#10;XlEJ37am4hUhs0FRefFPlG7CVHCTDSX+PpCIT1z+ENiKryt34tvWg/jm0lHGMXzLPO072sjvZONo&#10;IT8QsHcdVNL2I3jH7/BGw8S16fW5qXjDeMf87h1vAG+Zs72iEk807cXYud2YbNyNaQ3Kqtc8tej7&#10;HMAn5nlfX+e575ymNS3Aj0/L8YfeOk6r8f3dPHwnAKluX9M2friswVZL8Ia28dWNWgy2BGm5t6Jg&#10;Ryyunt7KzziFpmANsgovIL/sqrPy/L0D/P8F9XtLzeoIWSOhapKaqQLMaYOC1yNBU5Q0St28oon2&#10;84omASpbaVM/QZNtVJ5G4LhcSvsYIGSlpmrK1dSDRKV7QufbR4WUjaAJMnv2zHIy5ViCZ+RzHuYX&#10;NEypCEz5RYam3jqrPgpI7i+opGACz9SufQwVFwmbQHOPyag3vMvB1GvDb/9yeZoDSlLv20i/D6SN&#10;ZkxYvgRhUCWRYMp2Bn3AGHqiVttLedHrhxZodsGbqulH5+cSpKCgEhCERI2asnMGDrc50PgPM0Vz&#10;oEnligiZ2UruZxZTwWWBZxBqH6kbc7sifZY+1/t8l/PpWH5+bSeqSwjamSy0ZR7CVGUa/u12Of7f&#10;vhb8390N+M9bxfjLhQz8E3OyPxK0Hxv24ZuabfhGBQsq2LcXeKEyPrak4QOXX+vFgITM3k1NoN7y&#10;OFM6GwqcoJ2lmmnQVAI1lr8RkyUb8SawER9L1uMjYftQRutYR+tIEL4hbN9Rdb6nhfzu6gl8w1zp&#10;a1nGdgfZK6rnDM/5koqrMfM1Zv8r3hDetFFdCZpe3fSujfud52cSrhnuo3H67T1qXKcXzH99OQPf&#10;XT+DH+7kUM2K8LvHQU7L8Dvaxx+YC35DyD7RVr6/ehrvL+fg3dUSa6yeuVGH7sZSVB5KQsmuGNzM&#10;3ozBpmycrTiPguJrKCq9bv9v3dRUyHKVYVpJhgZoUrhrihAxXM5Pl+XlbVYQIWyFnBYRNoGpKmRA&#10;YKn8z3mBpjY45WsBwuYawF1BRHBZ7xGCZqr2Wd2Uj3FKO6ieIgofLFMmwWRVSIXWMwwubXcW0n8e&#10;zbWXebkcwapsV0WSanaR8BE4WscnP1byblFOryzL99O8yi+G+Kpl8BhAbr2KHiUaXNU7xqyiHecB&#10;yWWBYkrmhQ0HLZUidKZcUhvO++qii9+B5u5+Nq/9DApBxHmuNwtJ0MyK6LxaZqLt20GDjBDpH2tT&#10;5nXK15S7ySZafsYwNbULgPDVStFaUZOVh1aBVnUc/3K9BP/P81b8n+5G/MftAvwLFe2fCcgfaw/g&#10;x5p9+L6KkDXsx9fMyz42HMKnc6n4uvkIYaPCaDz8cwfwmsqld0t/UIPzBYJBdZlpOmBj6U9Xbsdo&#10;UTJG8jZiPH8DZgoT8b5oA1UtCZ+qUvBt4x5803wA3xCK75irfXfxKL6jxfuGdvEjwXvL/Os1IRNo&#10;Lzk/TqDH1Q+ybjcmNHQ4j3vDz33HfT8wX3vPvO3tBX0fQkYVs54mBPUjle+bK5lUyyx8zzzse+Zj&#10;39M+fnebcYs2lQqqIswnFUmunCZkuXhDRZu5UY2J63V4WFuA2v1JqNoegxvZW9F9rhiNVZeRV9SB&#10;ouC1LypGuGTzLR/nNVdcT2gIlqyk1E3VSNdbSD2AfDvpbGTx2X6CxqlZyedULGcdNRRCuaxkE60j&#10;c7TSZl78ytfMPsoquiJHmcBSv8WWL/OunyNVTEomqDyw/B4jrgqpeU0JkEASbNYozdCjMLSKVjQh&#10;aNUKA83tV81tspXWYF3JO4R6ZviPu2gw1Ur+IOW8CIOCh3CZgnG79YM0+JyKySK61+q6ZQNNeZp+&#10;SB84bg+aWnEdp75VdAA5eHShFyq4rkjlfAunUmYz9c8RRAxX/NB+voI5hTJlo8W0Uj2nVv43xXKg&#10;SdUKeU4dJ8iVDxZoajcNfs+6B6gINKEuKx9Xck9hrDwN/9CRT9vYgv/d04y/3i3Cn3mh/pFg/Viz&#10;F7+r3IXvK3fjm6o9+EDw3tUfxofGVHxs5kVNIN+rwMDc7R2t5HvauvcE4QPjrakZ87LaXRgv24Ih&#10;AjaUtRbjuYl4lbsB7wqT8CHI/IzW9GuC+pHxNZXpW3721+1p+NqgOMl88BjtIs9lykSlajqM8fqD&#10;eFG1i7ETY3pVbwNzPyriG0L64RJzvMu0thoivM17tZPenSb4CeOnyyeplMzFrpzBt1dpE5mHfU2o&#10;PnHdp6uZzOEy8f7SSdrRM3hzOR+vrgXx8noNRq/U4k5FFhpTk3D+KPOzioPobqlEebAdecWXUVxx&#10;l06Ev3EN/xf2fyBwAougFfD6KCJYKpbYOgJWpBxNNlHhqZyNjCbICJaaAWybFUqkbLSL5whYk3Iz&#10;hWtb8x+xUS8SN6LWkJX71aPE5hnqhmXlf7ONLgxKQva5cdvWCyYpliDjsgWhZJjFZAiu6gujBI6W&#10;UVZSy1S0aqrbz4rOPfmxtEVf2oGkHE2qpQZo11CtBmnlaVwmTE7lePErp+OyK4A4IK30r+P4gzlV&#10;449rP6ADy/Iz21d3NykWQzBx2cIgFDhSNzcVLIJLsFm5X8v2z/LCA80pnUDzIVOBxBVJtL+aBOxc&#10;AvInxwhs16zAm0ANQSs5h4a8YlzNy8JEZTp+fykX/7OrCf+HqvZf90vxl7Z0/KFuH35HuL6r2INv&#10;CdsHVQlr9+LDWYJ07ihhyqClO8kL+jQv7lNUnhMEjbkS4XtLW/nmHC1cw0FMVezEiIaMO7MOPWcS&#10;qGob8Kow2XKzT5U78G3dAXzP833P83x3JYs5YDoho5oRgB/uq0CRRaU6RkU7SmVKx+uW4xivOYSB&#10;0m3oK9qI4bIUjNZst1c8KR9UceYtwfzQdozfL53BXJLxnhDb+g5BqIbxTALmIPu6g5Dxb/hwUQWW&#10;k3h7KZN5YBZeXyrEy6uVmLxWi772StwsTcflrJ24U7AHffXpBK0KgcBF5AWuobDqHnNodShWTs3/&#10;hVf0kHoVKAhNkRVEBJpnITnvyvpuvqiZQDI/U5uabORPISs5x3zMSvuyjB5kKpRw6vpIUtVkG6ly&#10;NpAPAbNGbNlJUypnJQWUlv1Qg7UbhViKKMBcbmYlfU/dLB8zAKVgriBSrX0UUrVLzNUImzfcnLyw&#10;5JqAqHRvRQ8CJYUjYK7PowByttH1vhdkTsV8JTPovHkpmeyBD5qziQSFYJVRrcqUYwkMu9C9bQKJ&#10;F7/spsBzttFBp31NqbiP1K/A4jHyub2A2wsJVxFDYBXUyJ7IJjqoDCwdz2VTMn6nQt4U3HZ+N52f&#10;EajpRHlJG87lBXAx+wQma89Q0fLwH48b8L/V3/F+EP/afgL/2EDbWEXYggStYhc+Vu/Eh/p9+Hg2&#10;ldaRFpK28SOhUAXyE1XkPS/st+epGuepJM2EoukIpuv24EXpFjwlZBqSoDtrA6aDeiPNTnxdtt1e&#10;C/Ut4f2++Rh+f70A33XQuhEotal9fzMb//CsAd8/rKC6UGHaCMB5WroLWXh1LgPPS7ah83QceqmU&#10;L4IpmGAeaG8FbSJsVNMPzCOtaMPv914l/Q69BZQ53+UsgkflIkwfdYNop1VsP2Pr3vIm8Zo3i9dc&#10;N9N2BjMdJXh5rRqTV2vR1RzArZI03Co+jIdlqRhpzMTdhloEKm6goPwWCqru8rd+wP8zQTPV4vXm&#10;FT5KFMzFrNLIbYLLhiBUNHFfQij4BKEqj1YYoY0M0CoGzqnHyAD3IVjK0RgqiFiXLYYpG3M0qZfK&#10;+QFaxiCjlPN6KsA6HHObgSR1o5VUud/1/nfrpG7q1a92sSCVyi/pl9MS2uM23O5Uzq2rvCgl07Kn&#10;ehcZl2Qd6/U2GTUQOhVynXY95RJoHjgGmgeen685S8ntXrua21fgCRQCpuCyulq54gP3kXLIOhIE&#10;s4QCjetcm5ZAchAGdeFru0Dhsl/YsNC8BdfzeClXASNf4PGYfMIm0KR4As+3j/r8QgW/lzUj8DMD&#10;avzWlOcVzMHgZTTmB9Gak0nblUtFy8OfH9bif/Y04T8fBPEXqsk/U2V+rDlI28j8iTnapwZCRjv5&#10;sVE5GkFrPY6PvCg/8uL8YO1rVLOWdEKWhle0d7rox2nvBqhmdzKicS01HOMFW/BD7SF8V7Uf35Xv&#10;plryvHqTKM//sZbnt/Om8cJXn0eCcT0Ln5gzvqP6vDPFofJ0qI0rH9Nnj9kYIw/T9SzbRrwgvBON&#10;DrS3vAm8V8GG6vSxIxMfaAc/mDU8Yyr2kQr2nqC9J1zv2xg87zuq89u2DNrgk4QtEzMXcvCyowzT&#10;V+swfrkOj88W4W7FMdwtS8PT6nS8aM7BhZpmFFXcQlH1ff7WchDuxuoaqAmNXRtqsKZqWVvac1pG&#10;DyIDiVB5SicrqfK/2tjUrqb2Nb+PpLpnFUvVGAKrVD1GmLupIbuEOVqA1jFA5dJ4kTYv62j28kvu&#10;5qyjl59ZjvZF1Qwim6dFlIoRtCpCJxVTscMU7eIISi0cWJUa/crspF959NvReKcQaK7j71POCyqn&#10;XE6l3LK2W+OyD5gP5GfAdLwHl/dDmvfWRW0qxXle6DbPC9uUxEDjMo+xYgjBMAvJdfoHmRppymWp&#10;2OeqIkOwWV4nmKiSUjiF9inwQFNe5nI1NVp7xRCd3+Di32GWkusst+PfW34VDYUVaMnJxmhVJn5H&#10;lfjT3Sr8Z885/PVpLf5yIxf/3Hwcv6vdj2+rqWg1emUT8yjmRiqGCIgPrbRm56kYjA9NVDTG23OC&#10;jErWeACj1bswGEixYb+v7FmNJ0di8al6L36gnfye5/whuAvflu3Ceyrb6+A2vGK8rtuPt1TDtzzH&#10;+/PHrZjyti2VUDAHlPpcy6eVLMTX13Lw7eUz6CvYjOsHQvEgIxYazXi0ai+m6w/RXlJRlZMxZ/xA&#10;2Cw6qFw85sNlQka7+J4AviNwb3neN7S9b7jva4L2ivZ0pvUkXhK0qcvVmLp6FsMXa/CsMRePqtJw&#10;jzltb/1p9LeWo6qqA4UVtwkalUz/Y/6v7IbmwaUiRxEBE0RmFalqxY0qePgN1gqnbFI5A88LA8wg&#10;47JyNlMw2UOBRsgIm9a7PI1Kd76PtlAN2C5HU26mqZbtSQDlb1Qx6y1C0ASUA0zzgo/wUJ1c7w8V&#10;QZSX6fGYFwhQ5YKqMHJeXbQsXzO10zmUrzG43oYEVyOgewTFUyoPKvd0tZYZBpemgom2juHGdRRE&#10;XMewAsjnOxUvYAONYaDxWG2zeYGkYocAEDQONmto5j9DkFjPDkKtqqJv7aSKVhTR/gKN5zAQvfip&#10;8gk2KZ3W+c0BX87lQLOGcZtyPW2j2uICtDlNxdVoy85BX/AUvms+hX+6XoH/7KJ1fNqIv9wqwp8u&#10;nMKPhOr7mr34TsBx+g1V51P9frw/ewDvWw4ThmN4RyV7c445FBXwdeNhi4nq/cyfUtB5KhFXDoTj&#10;wuYVmMnZhB9lExv24uuqHbSOKfjAPGumaDPGCMkI87aRoq0YLd7GYN5FazhaytyrRi80PEKFZI7F&#10;PO7rmwX4/nYRrWUeZhpTcXVvOK7sD8fDkwkY5HHjlfsxVXcQL6lsr1qPUKF4E1D+SKDeq2Gb+ec7&#10;WmPlYx8uEjZC+E6gXcygimXwuAxMt57B5IUCTF6qxNSVevSfr8TTumw8Lk/F44o0DDfmoPNsE4rL&#10;riJQfY/58iO7ifn/Y1M0DyzZRh88a0+Tcln+5jVUE6ovT+tTqXiMdcUiSAHmampLk4W03iKMUsLl&#10;dzi2aiRVzfUaUZnftaGpx75rrKZKWRA2QUfQZBvLCYcA+fLgp2BzNtDayqRqAlF20sL1InFFEYKm&#10;vEz7aF9GBUFzPUNoHcsMtC7rXlVBGJyC6Qd56qmaUy8plvXgN+DcfiokuIqRUz8VRFREcUDxRzQF&#10;07zLv9RWplAepjBLQcVyyiZ759THChhe0cMvYijMghIg11gtiASUcrWnyGPIOmrZ1I5hTQB1jxid&#10;tq8sqsHlhbOiVEFGgWwlFa6h5CzO55zB/WLmLWfP4I9XSvBfT8/hv5414d/vVDBPy8EfGtOoavvw&#10;XQ1VjZB8QyX6wOW3zN9eU93eGFipeEMIXtWnYpLKN169Dy9oCbvzk2yo8OaUFejYFoLvCNAfKvfS&#10;KlK5AkmYKtiA0TOJGMxMRM/J9eg6kYhnjCcnNuBp5iZGMrrObKUt3IXhon0YLt6DyWp+LnPED20E&#10;p525IFXo2pEYtPD8d47FopsWcji4nZZ1H6YaDuNl4xG8pjK/vSCwTpoyvuexb88TLt5I3tEivm2l&#10;XeTy27bTmDmfielzpzDVkoupi6WYpKKNX65BT3MZnlSdQWfpIfRUp2HwbC4uVrWgsPwGb2CEjP87&#10;V7TS/5fBG7pZQcHVIBXz4VJZ34eNNpKKVWSwESYuu/Y0dcVScN1PQz38BZrlZwybEhwFIbLqo1/q&#10;V/9GK45wveVrrtRf0cr8qpVgEDBBpq5XeqhUZX5ZRw2+I1tZxvWmcrKMFlxPCDUQjzoWW/VRoF4Y&#10;N6UL0jYKPq8LlsvR1BtED3Q6VSNoDCuEECA/d3NW0pX4ywmGdanivOVnnto560igeCH7ltIg0b5c&#10;Z8+recf5iuT3dxR0Ll/iP8hAU16lMrz3z/LC/ePcfgJINlOFEdc4zXPqeG9fK7poH/+fLnh5TrOo&#10;CiqZ9rOiClWyuvQczhcW4ErhaUzUZuJfrhXjr50NBK2ZeVoV/sI86B+bNXjqfnxTuQsfCdv76t14&#10;W7UHb2gBZyr2YYbq8YqW8mXdAYxT8cYI2GjFHgxSqbpyqWbMyxq3rcCNgxF4l5+MNwLhVAKepsfj&#10;0dFY3D0Qg3sH43A/NR4PDicw1uHukQ24ezQJ94+l4N6xbehM34HuzF3ozdmJgfy9eFF0AFPlhKiG&#10;EFFJr6fFoip5GS4fjMGT00noK9yKkTK9QfQQ88+DjMN4xf3ethBM2tHXzC1ft5zEG4L1hvnZayry&#10;a8L25jxBa87EVNNpTLVqmLkyjF6tx+ClenQ1l6Oz/CQeFh9Cf1UGHtUGURloQUkFQeONSx0EXA6s&#10;/y1/d15fRbKJgotTK+UTMr/B2ga8FVSefZS6qcpoj9RYqLzPfEylfFUbCZU6GzvoHGius/EgczRZ&#10;RJX4CRmVrly9RQw8AejK/f6yX9738zbB5HI3jYClt9Nou6dinqU05TOF4zxhsuqj8jLayVJOZSWt&#10;FwnnvZGKeZfw7KEbocqDRrB5yvU5H+OPZZVHguG6WXn7cjmgl8tZZUnz+mEZ3K58zu5mCn+9QeCK&#10;Eu7ZMV7sHmQKZyUJh8Dhvn64zsHapvNRDWudUqkNzdlDB5SpoBcORgfqZ/i876D2HbXxaR/lewK9&#10;rrwN7SXl6CjIwZPCNPzYUYr/6GykfWzCfzyotlc2/ZEX4/dUqm8Iz0fG28odeMOYqdyOl1S3l9UH&#10;MUX1mGCMVe7Gi7IdGC7dgR5awYcnEnCN+dPVQ2G4kxaH/vR16E+Nw7UdkciOXIRdy36LTUtnYXfI&#10;XJSsXYlLO2Nwbd86XNufiKsHN+JW6hbcOLwVZ3clIntdKI5GL0dazHLkrluFW4fXYzCf6hlMxfWj&#10;cajavBJtuyPxIF1PbRM2Wsjh8l0G/li5nho4gpcNzB3rCSinMwRvpkXQEbLztIwtzM00jiMt48T5&#10;PEy2FWPiYjnGOmox0KaKYzkelZ/A09IjeF6Ti6ayehQH2lBadYeOhWkDbWOA/xvrt6pl3ybKMvLa&#10;snFbCJkqj6ZcNvXmGbKMNi+LKKBoCYtV6CBsAYImuOxZNdlGDzIVSPTeNc2rs3HQCh8Ei3AJPGtH&#10;U4WRgBlUAk3KZqA54Pwnra2rFpelblbOJ2yyhq4zsW8NCR6BcssMAug6FjvIytQzJNAk0HQXcUC4&#10;Qgj/eOVoUjOBxnBdr9y8wWUAaT0vVuVy6m7Fi1RtbM6LO2um3M1XIQ2a6YIX9WdYdMFzP/4jTAF1&#10;sXug6RgDkCD5eZUrgBBmQqZeJlYo8dRKapbngalmgKD9k/n5Nfx7alX0INgCjorqd2C2z2WoMKI7&#10;cBlzisbqSzgfrMb5giLcLMjAREsF/tx5Fv+l59IeVePfbgfwTx1Z+B1t4ddUrg8E7X3FTrwp34GX&#10;nL6s2IXpqr2Y5Prxir1Usl0YYk7VT0V5lr0Rd2kbb6fF4MGZ9ejM2ohHxxNwZ1c4WjauwalVC7Fz&#10;8SwkL/0KW5fNQtqqeSiPX472bVFo2xGLCzsTcGH3OgQ2Rdnowwnzf4OYOb9C4oLf4uiq+WjevAad&#10;aRvxLCsF1zPi7Rm4y/sjce94HJ7lbMTzoi0YLtmOseAegrbPvt9UDW8KdYcxSaWbakjFNC3vS+WV&#10;zSepcKcxzZg8n4uJtiJMXApi4kolXlyqRv+FKvScC+BZ5Ql012ajo7KakJ1HSfkVlNbc57XA37yG&#10;/yf+L3T9uE7E7r14mrcpnVQhwzVUP0fh2X5TMXUq9vM0VwiRGHi52DlCdNYpWgnzr4AVQASY6xmi&#10;vo6aVxubqosCTapmjdcebNYNq5kgedYxaKB9sYrWNYtw6ZEZqZc1bJuSCSRnHQWWrKKqjrKIUjBX&#10;EHHAWS5n+5mieb33BZkA4tRAE3gGE9fzB1EjtEm8rCMBc4/MyG5yf4YpnPYXWArupwKIlgWI2UaD&#10;UKrHfQmSy9EEnI7R/oJSoDBsm4514Fn7GsOplO6QXmidzmHrXZhFVAJOgOyzCVughsczdIe1hmye&#10;37pg2We671xCyMqqbqOx7ipaK5vRlBdAR95J9J2twj8/aMH/7KF1fFxnoP3pSg5+5N3+29qDBG03&#10;3gV34DVVa4rTKUI1WU7FCO6kVduFwTJCRiXpy0nGY6rZveMxeJrj1KWvaCvzp2SqVSRq1i5DSeQS&#10;lMQsRfn6FahKCkFl4kqUxS7F2XWrUU8Qq5PCEEhcg9PRK3A6ZgWyE1Yin0qmdbWbCOvWSNw4QKuZ&#10;tQH38xI5Xe/G7j8Wh8eZG9Ct1/gWb8UA88LhUvf9XlDhxmtlcQ9gouYQ7fJBTDPfm2k6wfDUrC0P&#10;4+0lmOyoxOSVGowStOH2GjyrL8LD8mxcqqpDcUkTIbuK4qpb/F077WarRmpdH8rX1QtEvfVlEaVq&#10;gq2A6lXIUBVSxY6g1EsdiRUebFbat9zMhamaKRlhsvYyTV0fR+u5r0JIq7OKNvIx11t3LMJooQKJ&#10;1EyAESw9LhOQshloAkoFDiqRINM6bbNih8IVPwScHoOx6qIXZhMZfl9Hp27jhHKcikbQgrKOnlLZ&#10;s2gCRqAx7G2fspAGn1M27eumHpjc337Mn4bA0jlM5bTMi9yAcvOux7wHDy90dYOyBmQBQNWzthcL&#10;gcYgHFa9Ut4mpSJMeoiwhPPOEjrwtN6H73Pos7nNVSVVRJFK8rsoqGL6Tnp4NEjIyhnn6m6gpeoi&#10;zhWUojUnj3lHHX6424L/6m7GX5824N/uBvGv14rwz21n8Lv6o/hIC/amZBtmSlIwXbIFE5x/EdiB&#10;IS6rjN9XtBk9uUl4cnItLVwcnmSt5YW+GS8I4ihzppFS5ll5yeggbPWEqzpxBaFZiXMpq9C6OxT1&#10;W1aiPGE5iqKXIZcQ5hOuMoJVnRyGms1hhC8UlRtWoS5pNfenTWTO11e7B8+reF5+/pOsRNw+Hm1v&#10;nnmancTvwu0FWzBQmMLvSNiobi+obGO0uxPVqZisPUrQ0qlqmZhuImStObSMBZhuL8ZURznGL1fj&#10;RUcN+mkdb1ZXorHsLIoCF5EvNau5hcKaO1Ql3sz0P6VtdE+CMCdrIGD1VC8VQRoIEKPISvpUMYIl&#10;22hDwHO9YHO20beS3KaiB0OgmapZrqbGagVVyyuASM3UplZG0DRGpN6vZr1GDDCV/DnVozK0kyrp&#10;q9oYkD30Inie+dX5MQah4rKrPFK5pF4EzMLmvdxMQAkwTu3RGjVUc9k6FXuN3D8LnHNvk/kMGgGy&#10;YQl4AeqdYQ46KpDyNm7TjybIHEg+dIRHUEqxeGHbNg8oPSLjdyJWuGIH53Vx2z682Hk+G/PDFEww&#10;Cg4fNBcGj5SK26xblT7HUzRZR+vJLysp4Li/QP3Sr5HT+k7Ou/zRt6MWnNdzaBoOraz6HiprH+As&#10;QTtX3YH6wjLU5FXSEjXh463z+M8ewtbViL+qIHKrDH/qyMcP544zR9uF17ygZ0q2YrJ4C0Zpz4YK&#10;tqKf0avxQ3IT8ezMWnSmx+DxqXh0F29AfzCZudsOG2dkgseP0nb281i9HebC/jVo3RWCdsWBNTh/&#10;gGq2I8RevVS2YQXnQ9G8NxzNu8PQuicM7fsi0HEoCndOrUMX1XOokTlacypGzx3CUM0e9BYm425G&#10;DO5QSTtPraetTMLzvM3oz9+CQX7HkZIdhH43RmmDx2pSMV53DFONJ/Hy7GlMEbTR1jyM0TZOMVed&#10;FGgd1Ri7XIfuC3U4V9OEYPl1gtaOwvIO3vgIGX/DQl4z+QwVsVTC19PS6g0iZSskSLKIrtihEGiy&#10;iwqqmymbi1KuN+BU1pcgWNFD+RhtpFRMyiYlY9hgPoJM6wmYeybN9eBXFyxVGv2wvM1sIyFqJRQ2&#10;FWSyiZwy/M7FNvxBu9RM2wQQAfNgMiX7nJMRPu3HsIojczNX+pd1bNBLLp5D4y8KHLVzqPih3vx6&#10;t7OrMtImelCpLexzEDCFwDP4BJzg4cUsKK2S6IFm+/Eu51cXBZqqUQ4qp0oCyapTmvftHOf1aIya&#10;BLROFUjr3cFpAf+ReQLK9nfQWMmfy5a3cR+/ecDBpQFitL93jPKH6ofWx1E998u4vYrT2pqbqK28&#10;hOqCIALFzagLnMXLq83M0drwP7tbmKfV4i96YfyVAvxDE0Gr3IlXhGyKajZOpRopTMJg4SYM5G9C&#10;P5WsJ2eDvdfsicbmyFuP3tJkjJRvJWDbMVHJqNpBJdmB8ertGAhuRmf2WkJBcBjXj4bh4oFVaNkT&#10;gobtK9HIOE/42lPDcIlxVfvppRdFmzBUtweTF45iuo2gtB7BRPMhjNTvIdRb0UW47qfTUlJVH5/Z&#10;wO9EVcuj2jIGCmgjS1SwOUDYDuNFzRGMN6Rjkoo20ZKN8dZ8TJwnaBeDmLxcxagxRXt0vh51NR0I&#10;VtxFSWmHdbkqJWTq3WPXghwN/wd6F4IUS1AV0jYWMAXROCHqVlXIa8oarc8pfdEN31Mw2UWpnHqB&#10;cGqD9RDIoIJwCTQpmw3co/yMeZrBJ6XjsnK2UmvEdo/JGERSNm++lHCV2tiQgk1FEaqbSv+CzLeL&#10;PwnXU0SA+TA5+FQMqbowRiUjbBdpN62c72zj54IIt/0sUN/9o57lscoi7aG9WUVASbkImyt4CBKu&#10;YzhFU5XIQWYgcj9/iDl/vESrKHLZH97NB0zH+RbS78zr7J0Dws/nXP7kjjFV4z6qXDlwZPcIG6NA&#10;MNn+AsntJ0uo9jBrGtAx2i6Y1VZW02ndtZSnScmCNQKNwfnSugdmHSsrr6E6eB5VhVXIK25DQVEr&#10;ei4wP+smaF2t+A+Bdo+KdpWgtZzCh8p9mGbeM1lElSrYiJH8DYSMqpW7EX25GhGLKkJF62HO1BNI&#10;Qn9ZMvOizZgw2LYZaOOV2zBaoYrgVvSV8pjijXhasIHQrcOt9ChcPsT8iwrXunsVrh4Jp3pFozNf&#10;CrYZvbU70dewFy8I1kRbGqYvHocG55loOYDhuh14zs/qLt6Exznr0Jmpt4bqNb2b0JW7hTlbCnqL&#10;dzJ2Y7B4H0aDqXhRpXEi0zF+9iRhzcJkSz5eXiihdSy3sUEmr9Ri7GItbp9rRHkd87Ga+8ivuM7f&#10;9h7VTL8jHRCvFRWX7HogSIWErIAKVsBrR0UQtZcJsCIrjlDpDCxB5tlFLhuYvDYLGEWES5XHMoLk&#10;SvgONCmY9W0UfLSPKuu7vM2BpiEMglSrAOGRPVSlURVHrdNQ4yrtG2iyiNzHtaP5FnLIwWX5mLOO&#10;Zg094KwYQqjcA5+ES4ARPj0u4xdBBJ328RTNs44K5WOcCi5TLP5QBpKAkgUQaNruFUyUt0kFZQNV&#10;NQzy4g5SCa0Nhet+WhD5rFI/CW3Tui/FD4XmPZXTfoTFxgkRZFxnvUbk9f0qoj7LQoC54zTNF3D8&#10;fGcfdc4nXPfYQiMxlUjhdPclfFK1IPMLFUMqqm9RxZpQnVeF3MKLyC65jNvNl/CXpxfxv7rP46+d&#10;dfj3uwItF/9wIRMfqg9gpngbpgsIT14SXvBCHmQMZG+0UYy7sxKoKPHoK9RLKpKYkyVhrGwTxgnA&#10;JMEaM8A2Y5gADgephNzWU7weXYUENJ9qlRWDRwTr5rFw3DwaiUdn4tBTug6DNcyxCNJQ4y4MN+/B&#10;UMtejJw/hLHzRzDWctBGFu6v2YFunreLn/mUn//4zDp753UnQwWZbtrHvuIdGCjdjaHgPqoaQatM&#10;wygVbfwsFe1cNtUxH1NtzM8ulWPiSg0mr9ZhqL0e7Y0X+D+8x5yMUXkfRbxh2VPtvCb0RLRyNAEl&#10;y+gapZWb6eara0c2Ur1DXJ5WRKXSVPbReoEQyiKCVeBFEfMxFT9KZBUFXgsV0mAiaIKP6/U8mg1n&#10;wHWqOFq1kVCqsVptZq7dzKmapvaYjCmalI1Wr5X5FKfWK4TrP6sYc7YKqpaUSXC5cHZRCmZKJqCY&#10;j+khz8q2cQI3xnW0jhc5vWjFEO+Nn/xxrHRvoBEAK+8THq3zYBJgrluVWycYP/cM4Q/o8ivlYCr1&#10;ywYKJLde8wJIilbI/RXKyxyEDixNnXX0FEwqpHNaaD2nBhLPwZCaqf9jvpYFoewiwXH2UaolKBVO&#10;wT5XJtXmxiiofcT1go3KRjUL8oIpq3mEyqo7qC2sRFFWADlFVDRao+bGm/jhYTv+VxctZGct/v1+&#10;Gf71aiH+qSUT3xK0d2U78LKIoFHFRqhgQ7yghwlafw6tIiHrJWzDVKgxgjbKi36UFnEsyHyOudow&#10;YyiwkXlSMsa5briMF38JYctbR2u3FoNF6zFIlesLbMDzYkJMGIcrNmG0bjvGG5lbMV40c3p+D/Mp&#10;wtJ6EEPN+9HH9T3VO/GsdCueFG3EE37+w6x1eHB6LR7xO6ow0p23Bb1F29Av0Mr2Y5jWcaT6CF7U&#10;p2Ps3BnmejmYPF+AybaA9QaZuFqLcUb3xSY0NF7h/4sqRkUrIWjBKtpGXQuCizdnOQtTKa/QYQ3V&#10;FmpHc5VGVRetJ4hVF1VtJGyNyt9UWdQ6KhdBsjBVE1w8p+oKgsgAYyh/sw7FmnegGXCEzEAjdO7t&#10;ooStWTka1c0UTsGciiGorCOxVI3LrhuW1knRCAxBszFCCJT6MKr9TApmwxsw9DR1RTshuzBBxRvn&#10;fuMGWxnXuaqjHqITOB48rp8ip1ItTs0Smno5cBS+TdR2W66jigka7Wc2kerGsMoipw4oWT5aB4ba&#10;U6Q2dowAUvAf8wU2T4UEGz/DmgAMJqd+fnnewJFlZNgxmrfj3TldqV/5mlNCnU/7+TcFG5WpnrAp&#10;gWd+pmGry8uvoOxMPnJzaB2DN5BTcg0FgcuYvElF623Cfz6pwb89KMOfb5Tgny5k4ff1afhUsYeg&#10;0TrSHo4QjiHmYhqXvz87Ac+z4tCfR9CKuK14A0EjjEUbuJxEwJIwUEKlI0ijVLXxcoLG9d05iXh8&#10;Mg5dtHovypj/NezGZM02TFbRblZvI5TbmOfRbtI2jtQTtHP7MN5G69i6H2NNVLezu2gpt6GrYgs6&#10;mb89IPCd+RqNeD0eZCbg4WkpWyK68mk9i7YTtL0YKCeglakYrk7DSB1BO3ua9jMHExfUflaKST0W&#10;c4228UoDHra3oab2lpeTPURx1V3ewB4ZLIJDpXm5Dl+trNAhuCxfc6C5KmMP4wtwlsvxmIAdoxA0&#10;soUuT1NYLxCpmQCSjdR2Uy5BR4WTstE2KgJW+HAFEJefyU5K0aRmtI+MEsFGyKR4VvwgXCrtu1yN&#10;ICkvUw4m4LhettC9yXPYHu7UdntGTeuoYFUErFKwXRB0Y6Zupmh6qUWR8jOpmUJ3JQsC4gEoJVMn&#10;UPfDKH8TbMrNnGV06kVQDA4PKp2D84JX+wsys5K2nss8RlAaGAaZVE6AaJ0sISHR+WzZ20egeYpn&#10;1Uvtw5BqaV91o7Khv3keZyu1r+sxYs0H3nkNakUt8wlTYaobo6juHkpLmhE4XYy83LOE7CpySm8h&#10;r+oROi/fwl97WvCfXfVUtAr85WYJ/rE9G787m0HQ9uN10RZMaUgCQjaaS0Wjig2coWWk1RsQdFKo&#10;HCoUlWUwdz0GuM8g7aEAHCxMpHqtw9MT8bi5LwKtKatwdnMImrauxtUD0XhwPJ7QUR2zqUoZa3H9&#10;cByuHI6knYzBfapUd8kWjOi5s6YDmDi7F0O0jH0E8XEgGddPJ+BqRiwe0MZ25ibiAdX2ISEz0PI2&#10;4XmR3le9D4NlhzBSyfys5jjG6k9SLZmfyTZeKKRtDGD6aiWmpGhXzuJ680Xms3d4g+WNSlacqmY3&#10;MamS8iteG2ozK6JqSa1cSMUcaFI2zavLlaBzgEnRGATOnUfVRhfWWC01I1RqQ1Muph77/tDhpfaE&#10;NeGx/o1UM1lIAqVn0Eq9Z9AMTB82huZtBGOtE2TK3QwyQefyOjVSuxGMCdB5tYm5cr3/uIym1nNf&#10;FpMAqjiikn4ZYbOqo6yjFK3I2tGUfPLiJ1DOEnoweJBJzcwuGlicEogSwWZJrQPJL1wITqdSgsqF&#10;A1fn0HpVJAXel/2dymgbIRBoXPbtorOO2k6oCEaAyulDKJgUVhThVJDpmTSDTUqn4wTy5/Pxeyh8&#10;yOyOq30EIyHjHbm0ihaosA75Z0qQV3geRVzWufKqO9HSfA9/fHoJ/9V9Fv/+sBJ/uVWMf+rIxe/P&#10;HSdoe/GmeAumeeFO0JKNMkcbpmoMnklgxKFX757OdLlW58kYi2dUq57MODw7EYtr+8NwfksIatat&#10;QCB+GYpil6MgRrEChdErURS1HGVxK1G5dhVK40MQWBuC8vVrULsxDI2bw9G+MxK3jsSiK4dqWUnL&#10;GNyOpyUp6CzYgg5C2nIwElfT4whlInO89XhMYJ/lJqGLeWVf8XYqKy1nKfO6cuZ3NRmYaKCanT3D&#10;/CwHU+0FmL4cJGh60LMegx0ttNLXEbD3nXXy99dNjKrG39J/F55LJXgzJWiFBEVRQFUqkNI10Baa&#10;ghEwC81TvWgZA6ZmgkvnUag4QqUy66juV1RGKZaplgeWlMugI1DNAmvIICvRNs7LNrpyv3qEuKes&#10;FdYbhABWEERZRdcThKpEYGQbrSsWrWQVczQDjQpVqQojQXJ9GmUVBZUelRGAEygnVApZxyquq/Tm&#10;CdqTH937oR1Qpj6cN2AEmIIQFnFqeRovaLON2s5QwqvtmneActkuXoYPk0LrDQzvHAKHF78ueHsu&#10;TArHC1r7OjBcKI9Tr3pBEhC83F9K5Rq3XZ5nEGm9ANSxgkx20WyhUz87l9Z7AGq9tqsTsfWf1L7M&#10;MYKlV1FS0IDCwmYUVRI+nlOflVfzmDeZh3h95yb+17NW64r159ul+FNHHv7QchLfVB3Am5LtmMwj&#10;ZFSOkdPxBC2ekEnRYglVNO4fi6IShaNjfyg69oTiyt4IdOwMx9mkVSghUKdDl+Fk6FKcWLMUp8KW&#10;49SaZZxfgvTVS5CxZjFywpchO1TrlyMzfCWyIlcjLzoU+YxAfBgakiJwaXscbh7ZgJsnNuPGyS24&#10;kLYB9VTE6pRQNO2JxPUTa3GPN4BOvcyCoKmnSC+/d7/eUU3rOELQRmsJGm3jZJNAy8X0pRJMXSnH&#10;1LU6gnYODy9eQlmjbkCP+P9Su2Unf6dOuxkLHCt02DXA/wehKaRttKqjIJN6NehZNOVsXNY6bpe9&#10;dB2I/QZsZx2Vk1lJX/ME1WyiWUXlYA4o61ZlFpLKxHWmdAJJCsd1JVS4gNrSuJ8rhLgcTaA52Fxe&#10;Jsj8DsOuEKL+jlI0V1W0x16kXJxaiZ9W0SqLCq/oIQUzAFUYUS4n2Dj9GZXFnkdzvad5IfvACDqG&#10;FUN4MUvFzBpyuwv+qIKH2wWQtkmlPu8juDTvbZO91LzrauXudlpWtVCgOEXjMQJD+3HZjfOhEr3a&#10;zRROzUz5BIu+g0Cr5bmUI+qc3nY/3zNwCZcg03AHigLNM5ezx2i4XXfkPL1WqPwOSkouoaiwBUVl&#10;N1FYrZxNEDL4vQr4dz248gj/TlX764NaKlop/uVqAe1jFr6uTcXbwHZTtLGs9XhxhnlaVjyen45F&#10;z4kY3EuLQMvONSjeEIKc+OXIp1qVxq9CYexKnCBch1Yuwd6lC7B3yTzsY6RyPn3FQpwKWYyMkEU4&#10;tWopToYsRXoIweO6Y1x3bNViHF25GEdWLMLx1cuQReCK1segcF0UShKjEdgQi+x1ETidsAanqYal&#10;m9eg4zC/S+ZaPKbyyTb2Fm5Ff/EOjBC0kQqCVn0Uo/UZGD+XicmWbEy2FWK6oxzTV6RmDRi51oK2&#10;1usGlv1v7Qas9lFNlevL+hEi/V8tF5MFJEhWYXQVSHsezRvCwG9fs4LIZ+g88AiZG7GYx/Ia9R/y&#10;dH0ZXV5mVUeFLKRnIwWaFT9MzVwPfuuaZXkZp7SJAcJVQsUKEBwr/StfM9AIESFTI3VAOZlyLKqZ&#10;VR7b/aojoeO81E05mNrRbJvZRKd2qj5K6SoIn4KgaUhw3iloBR0gAoNQ8SJWKd9GGK4VKE51tP6/&#10;VxodgK7h+osi+aCZXdN+dl4Gz/c5uOwD5hdA3Dbub5A5YASXvbTCO6f2dYC4yqOV+vWP/QwXj9G5&#10;9Z10DNe5Mr9g9IoxDHvCV8fX8G5c84hW6CFKK64iWH4ZQYGn56lsIFYezxuKBpJpaHmM7x9ewV+f&#10;1FPRyvHPHfn4A/M0DaLzTdlOvMnbjNHThOxULAZPxaCf0yfHo9CyZyUKEpcjLWIptiybh7gFs7CJ&#10;QG1dOhfbFs3GAc5nEKAsqloBFa2IKlZIkIoZhVx/csl8pMybhW0LZuP48vnIXrkQBYSvkPvnhy1D&#10;bvQKZMeGIoMqt4eAbuR+sXNnIZbHJC9fgN1hS5ERtwJnd4XjdvpaPMnZRNuYjJ7iFAwEduFFQJ2f&#10;D2O8Jo22kYomNTuvblcBTF2uwOSVOkwwN3t6qQ1VZ/m76PeURaSbMQdjN2berJWfMVTsMlvogyTA&#10;rOjhpsr1bbwQAajtOk4A8hiznwKLU8v3OK+XXBSbigk0AuiBJsCstM9560Qs6LzKo4oezjbKJjrI&#10;/FGwlJu5djW1pRESCxVAVFkcRYBA6Qlqe9TFih2a5z6yhrSC1rVKJX3bTgi9XCyoQgghq+Wyyvy2&#10;P+ddOxr/QH+UK1k/K/UTJFM2XbDeBS6olKO5dZoyBIbA47Gyl5aH2XZd5ATGwGRw3i5+nkvHu6ex&#10;3Xl9gOwYwWGwcdmbSg0FltlC7mNqJ9g49XM4bRN4BiQ/z/UUl+XVvI7X+d2NwaC0fzK3Ud3UlUvj&#10;/JfV0zpW3uSN5T6/G62l8j1ZSp67gMDlM0/LC95GV/slqloL/nynkopWhD925OD3zen4lvbxdeEW&#10;5mjrqGgJGDgVh+4MKsiRSHttk7pQ5SYsw+HIxdgTtsjeE31w1SLk0CbWxq/GzZRoPD2wAT0HNuH5&#10;0R3oPrQVz/ZtRM++JDxiXN+ViMspCbizbT2e7UlG14HNGM4+isHsI3hyaj8epO/Cxd1JqN4Ug5Nx&#10;a7CXcO1cMx/7IhbgSMwiZK9dhuptq+3xmSdZ/Jwifk4pQQtS0Sr24EU1Qas7hsnGk5hqziJohZjs&#10;KMX4lQqMXmlkbtaEtsaL9n+xIbwVsom6gfH3th74hE9TG65Aaua1jWne7yxsYzSqGkl7qLAxQBS2&#10;7TmVycGm9jRTNJX5rdFaA/Eo93IKZaMUEzJ7dRPBUt7mD55qqkbrGGyhSjFvK2vmlPMlUi5ZRyqa&#10;P7UHPT37WKGqolUWaR8JmEGm8r2UjABa7kUFqyZcgqzU2tAEnXIz5mgXJ8xCaqwQrfO3/YwXoI2C&#10;9fnFg174eZhgMAC5TsBYbxFeqALAGrJtXhezCx8whcGlC/6nF7tAtPN6+3LeVRodaBZSJS7rs0zx&#10;BJimPiQWbt/P+ZcHmp+3yeZZ/sjPdrmlICPkVEpXUKEV5f4KPboTYJ6htrRA9V1uE1w6v/4Gqh5B&#10;zKm4j2xClpHdjJrAOfz+/gX85UE1/nQ9gH+8lIvftZ7C13WH8F5DDOQkYiQzAf0nY/GUanb3cASu&#10;MCdr3RmCuh0haNi5GueZn13aF4kL28JxITkclzZH4Pa2CDzeG4vhjG14XXwMr4qOY6bgKF4XpOJl&#10;3kG8KjmG6fxUTJzZh4ncg5guPY63Z4swEUzHQPZedJ/YhcsHkqieiTh/eCMupSejJTUeVfzM4OZl&#10;KN+yHI27VuHykSg8VEN6UbK98WawYhcGa/diqP4QXjQcZ26WSchyMHUhHxNtxfYk9QvmZvfPt6C0&#10;/JJzEQRB4RczDCxeQ+4RmJ9AxtB2a0/z9pU11HoVPkzNtO9PrGIpl5WTlXBZPUIEmdTL79doRQ7l&#10;YZwvJ3iulD9k+Zkr6TMImSqOsogqeOixmDJus3Y0hpRNZX2pmkr69lgMQSujoqmMr0dl3AhXqig6&#10;C2kVR4bla1IzqlqZFUAmXDFEgHFZZX2V+DVWiNrWrOpIBTLQ/Je7u6ojp7zIBJs9I+bBoQvWghef&#10;LkQHogPNLkpv6sKBJdicqumCltq4qfYRSH7zgCBwF7fmvUZvDy5ZPEFuhQke5z9LJqUxVdO8t6/1&#10;FhEc3M8KJQp9vs3re2vZAabhD9TgLZD1mE9ACb0l+Jznb2C2hlAW1DxEfuV9ZBWcx+nss8gubMeT&#10;tsv410cN+NONUvzxUiG+bz6JT3UH8b5sF6bykvBcasbc7FF6FG4dDcO1A8yP9q5C2/7V6Di4BneO&#10;RtBSxuDZ0Rg83BNONQvF9a2huLE1HPd3RqPn8Hr0H6dindqO4dOMLKpO9g70n2ZOdTqFtnQ7FXMn&#10;utO34knGJjxMT8KNwxvQvn8dLqduwL3sLXhUlII7epr7ZBQuHY9A86E1aDsSjmvp0bjPHPJZgRRN&#10;L9/YheGqPRipS8XI2XSMN+shz3yMMz8baw9i5HIDutua0FDZhOLK2waSK3I4sFypvo9wEChac3sM&#10;xoPKIGJqIvB8G6nHYjRf6imZ7cd9NHyBPUFNldM2e/aM69RDRIDZU9Wyh5xKpcpVYeS8oPILI0XM&#10;34ppEe1tMZqqhz7n3ZiOVDvlaALMiiEEiApn/R1V3rfczH//mXriKwejKnGdFM1K91on26j8i8t+&#10;m1mQ+wUJXIWC62z0Ky9XM0UjLD/qxW822hB/NFeyF3BedytdpFIzD0Czk1rnXdg/rUC6qbOBAvAz&#10;pJw3sLjv54tfQNk+nip662y9QBNEnHfWUHB1IZ+fn28Q9VhhxCmY9pE6eccLNs4rb3NNDO4zlZNZ&#10;XsZ1As+6cWl/+37qySK4VTRxVUr9HtouyAprHyGn9CpyCtuQX3oLp0tvorL+Id7fJmw3Kpij5eOH&#10;1kx8rD+KmbLdmCjcjH5axycZvKDTInHnSJjF7UOhuHskAg95sT9JY6RH4tmxKPRSYboOReHBrgjc&#10;3LIGV5JW4frmMM6H4s72SNzdE4Nb++Nwa18Mbu7Vi+gJ7w6u2x6N6ztjcf3AOtxITcS1I+tw79Qm&#10;PMnbgmdFm/GkOBlPAsnoLN6A+/lrcfNUtL108N7peNzNWocnBcnoDRDY8t0YrNqHkZrDVDSCdi4L&#10;L1oL8EKQXapB/8WzuFDTiJz8RhSquYNgGRyfLSKXCYNC7WaqLqqcr+qhWUKu01QAqbKoCqRUzaqL&#10;VC03RiOvP7Oj2ocWkFOBpm1a56tZwGAjXATLRrSSggkyLRMewVXE9cXa1kooFcrR/A7E3qMxfrVR&#10;j8G4cfe9iqPsohRMORmVy1UVCZp1IJaVdOA4iLTeAWgK5sGnLllBWsjS9knmbJPcZ0LFkO4flUwq&#10;ORVYfjuaALJlTn2rpz6M6tNoQHH5C0C6YHlxyqYJSq3jvlI6KaN/8eu8X/ZncN6pI++AnJrXpyJZ&#10;6BjCoGqjrdfn2v5uvQEmULi9UKrDc8su+uAJxiKN684o5vYihs5lxQ9TMf0dPJd9DykY1xnUbnsR&#10;l22A1toHyCu7joLS6yihfSxUVEv1enH7fCd+vN7IHK2AoJ3B1/XpeF1xAFPFO5g7bUDn8UjcOxyO&#10;R4Tt0bEIPGA8SqeSMbozotBzgoBRaZ4IvNQodB4klDtDcTF5NdqSQnFhYxiaNqxB84ZQNG8MxTkC&#10;2LSJy0lhDPeQZ/uuWNrFdbiZvhn3srbhccF2PGae2JlP4GQNK7ahN8j54vV4lJuAh2fi8OB0Au7z&#10;+z3N34rnJbsxULYPA1WHMVh9lKp2EmON2XjRUozhtnJouIIrtTXIOl2KzNwG5GmsRv3u+p9I2QhZ&#10;oZXqBZtAcQ9ySvFcxVCASb1cZwcpnXW3MlBpDQWWQOOyC8HlChufITsn1VJuJtuoqQeWVK6F220q&#10;4BiaSs0Epc0POuikYAwpmCuMyFaqMMJtqjCq4sjcTD1AVM43y0iIAl6oUVpQuS5VzjqqsTro5WGC&#10;TN2yXMdi2kvCVeW1q8lW/ox38R8r+AeW8YIM8uK0XvyM/9auxpAymc1TPmPrHTi2r120hI/z7gJ2&#10;/wir8vE8umh90Nz5eA5d2N56g0eh46VCyqO4bPaPsNt5dF4PEIOAcFh+5X2OPSlgcCqcRSywbboQ&#10;1N1LNwd9ngv3fRU6typh7qYgwGVN1bZWVNuJwvKbKAheIWR3UUTIVDixUZFrNNDrE/S1X8E/Xi3H&#10;Dy1Z+JagfaAqTAd2YvjMRvTQGnYxR3tGsB5nME64xurHBKyX888535URicdphJBKd/tQGG7sZ762&#10;mxDtiMDZLeGop7LVMYerTY5E3eZILkegYUskGlOi0bwrDu371uHKkQ24lbkZ93MIWv525l+bGfz8&#10;kq32TrZB9d4vSbL3Uz/KXYdH2YnozNpg3a/6SnehnzeH/uojGKw5gZHa01S1XAy3BDBwvgL3ztYh&#10;PyuItPQgMnOacLrwImGjfbQ2Sv7++v0IUlG9BxvDulrJHhIU607F7VbWF2gqljBVMWupHE9uitef&#10;rKIe5rTcTepluZmLL7mZ4HFgGWxUKn/oAoOKy66s7wCUmvntZ34jtanY5xBcrrRvCufBpoc+Pz89&#10;bfmZX3F0lUWV8X+6LMVSH0c3rzxN+ZlAU2lfvUP0mEzjU9epmD9CmYEmFZOF5EVnsCkImNlKB4rN&#10;68IUOLw4FZp3XbMEo9ZpH/6ouph1YQsUf1/+g7RsVo/b7aLX/gxd9K5BU72/ddE74ASOUzFVE6lg&#10;mvLmIIgMRP3DDVKep45KxqmWTS25zRVy+N0MVu+8tp7B3NQa3bneV8xCQpZfdRcF5TcI2B3kl91B&#10;UbXajgivGr31OAj3qz/7FBOX2vBDeyG+PnuCoB3FVOleDGYloT9jLfpOxqOXMD05FobHzNeeZMSi&#10;Kz0GvWlRzK+imcdFEzbmcrSQtw9H4OrBCFzcH4G2PRFopZU8R+DqtoWhdmsY6lM4zxyuISWckEXh&#10;4gGq2aEEXD+yHvdObsKDM5vQmUu7mJ+M7mJCRMgGKragj6D1Bjejq3gTnhaoN0gynjGPfEbQegK7&#10;uN8hDFQfx0DNSQzUnUFffQ66GwN41lSFS3VNyC5ow6m8FmQHaJ/L7yGbv0tOhXrtP+bNSIUo/maq&#10;OEqtVPxQbst5qZuplA+e9pHiWWVS6xxkpnhSNUthOC+4mh1cVgSxR2IIFyEqVg5GuIoITRHhUD4m&#10;yFQE8RurHYhOzaybFcOKIFI0RjltpHqBKEczsASSqoxWGBmxHK2UIGk4A+vCZvYAAP/0SURBVA20&#10;4w9bYEpl8Ag2F+79Z85OlhEuB52CNlLQeVVIGzPEH0DVFIcXnL1ggMufQTMYNHXwWcdhg8/bzn01&#10;rLOpIi9cW6+LlupgF69/rIAQDFxvlUtu03pTM4YpE88RsHD7SaEcMJwXkPps7ueOcXmXPZZhsHJf&#10;Alaq433gOO8+k2HHECJ+pkvIeR5+dzVL2EvL9TfzfBrQp6TyAYrKbnNKyEqvoajyoT2qY9+Tx0lB&#10;lbMK5NamJ3jZdhZfnzuN9zXpmCk/jPHCXRjWk8wnE/CUEHXRKj6juvUcj0Yvl7uPxeBpWgyeEbxn&#10;J+IIYRwtZgxuHIhA+54wnN8bjqbdYTi3Jxxnd4bhrF7wvn0NI5Qh0Ggb90fhWmocbh9Xj/yN6MxR&#10;D32CVLIJz4PJVKoUg623jOCVbuL6ZHQxd3tWpBxuK54VbkN3YB+el6XieeUxPK8+ge6qU+iszcPD&#10;hgCeNpegveEccktvIDt4FadLLiOrnMrOv1uN+Lk19+2RI7PjtcptdcMiaJZbERipk6ygN7WeHwzl&#10;Z4WEynrrC0TBZqql4oeKIASMyzb1RrqyFwwSHqsqqqLY5AoaJc0j/DwVRRRSNNlCp3YCUG1p1v2K&#10;uZmzj8rVVF30GqoJlz13xrAXXXBbOa2jGptVabSxQ2QZlacp/zIVYxAe9QIRdNZL/8IEIZw0y/hZ&#10;3QiZiym1oz39sZx3GSmaFTus+sh5u+ikUl+AUmWy1OuuZaMZ8wI1heN+ehq7gqFxIR1UCu0jCNy5&#10;/LDP4QXtAOBn6Q4oYLheBQ8HjQNHF7YdJ5si28dt1pSgbTy35q2Mr/09KN3+PA/tjIHmqZ5VLrnN&#10;cooG/vNtbAoCZ5/P/fg363uVVtEWBW8jWHkfxbyDF/LurbFIVPa34RGsqubsqH0PXkiXmh5hpqkM&#10;b+tP4FXVEUyX7sFoYQr6T6+3niE9sonM0Xqoak7JYqluMVYweXYqlnYyFg+pdLePROEKVe3ywSi0&#10;7YtAi5oFdoWiZRdzs52rGKsZa3BhbxguUwHVqfjuCeZe2etpG9cTJFrGwCb0UcGUnz1XELQ+gtcb&#10;UAM11YywPS3ahmfFuwjaQXQHj6Kr7BielJ9AZ3kW7lcW4nFjEXpb8nBeRZDgDRTXPEBh1QOqmt4O&#10;QzUnAPZbct5UzXJrORSu01tfpFCNhIMQueqip15emGUkaC4nE2iE0FRMdpGKxLDeHpajuWU1WBdT&#10;tVxbmuyhwCNYytdUJPHWWU+Qn6iZy8m8NjTZQ9lGgmWD8mi5hRAxBJ+pl6xjK9WKUxuIR+1oysm8&#10;8r4DjesuqXzPkHopR+O0kvCpgdqFYBvnugn8jDaJoD1HOS+yMl5kahuzNjX+YFbM4FSgWc8RXYgK&#10;bRN42saLVBHkBe2KJR6wPI+DhVOzkP7+rtFbn6NuONZwzO22H0MqZXAZWE7lzP4ZOD0o8MLlboLG&#10;TXV+weYsqkLrtE0h0Nx3cOcUJPznNvAfS0hc9yDaHK63oefK7yNARQtU6Tmre/xcB7kbg0T5pW4+&#10;7nub4uo4AtvXdgEfmrIwU5WGl1S1icAejNDGDeWsw8DJWNpIWkZOn9t8HLo1tAHjWSYVjdseEMB7&#10;x6JtZOFbR2Nw9TBV60AYrSRjXyguCa59YQQxHDepjvdPx+FhVjwe562nOiWhu3AjnhdTRUs3o18v&#10;gy/fxthOddvKSLFSfndgG55SyZ4U7sDTkt14EjyEx6VH8TiQjoeBU7hblodH1XnoachC77lsNFQ0&#10;IrecOZn+fqqXmjmyy+9YtzjlVMW1VLdqbZO74O/K/5MspKqJKnSoNO9bQqs0cllW0bWhESKuM/AM&#10;Nv4/vHDPnUnRONWyFE1gMWQLTbl8yCxoD6lcevbM9dqXjSRIVLwAVSzQrKELaBEZplqmXIRID3y2&#10;jBLAUety5cYEIUSyilIwgUZFs2fNVFW8QHhMsbjMdVUMe8Kay7be4PJAuyQ1I7Bcb69t0kjFAq2c&#10;F6INLeeFbwsNKs1L9XjhGoRcX8IL2UYt4np7Iwh/aEHm21Btd/ZMFz2h47zZSO1r8952UyGnPObn&#10;edFLZXzABKCBoqdx6/hPIWgGMq2hVEt2U2qo8IG282odwbJ8zrY7GK1ixmPcM1GyOF5FTN+BeUdx&#10;xX3epTnlHby09hH/dimXLiZ1oOXNiBeG5RRqVOXx9jvwc4Yut+MPHfl4U5uJV5W0kBVHMFWyB5Ma&#10;AOfMegyfXovhzHUYPBWP56eocpkEj6B0n47HE6qeBu95pMdZOH1I2O4xNKCOoLp+LBK3aDn10opO&#10;gvk0l5a0YJ317hgo3eqGtCNc/cEtnFdutpPWcSf6ynYQsu3oJWS9pbSRpZxnXtZdvBdPSg7hQfFh&#10;3C9Ow72iE7jJuF2eiSd1p9DTeArPCFttWSvyqOrqIaMHbAsIWD7BytZvxGVBUiDIuL6A/yttF3BW&#10;pme4oQicgqnMb5XIRgFGgDylE0z+g5oWUjru9/kRGNlFDyhX7CBsBKnY7KELK+FLvVQEoSoKwKDB&#10;pWIHbSUVTPvINhpk1obmA0alU1DRBJrCNVorRyMwtIau3czFTwsgCkFWRWWTorkSP/My7eOpmXrw&#10;WzGkvKnHBucx5VKO5oFmFUheQKZQ3jo/r/Lv6LrwXBFEKiQovO0ES1Nd7NrHjuPxrme3lFPNBap0&#10;8mL3YPLhMKgIkKyd4HOqp3045b52LgXV5HMuR4BMvex4nof7CkBTM35PrZf6CTIfckvY9Tfwe1kX&#10;MlVBqWKBykcorlZO9pCf4zcFSJ3dVK99te5EvEh0Dj12r4tl5HIb/nwtF9+1ZONVzSnMVGcQOKpb&#10;6X5M5G/GWG4iRrLWYohg9Z+mqinOxKE/k+AxBFzXmQR0Z8ZyPgGPT6/Do8wEGzfkcc5a2kKNBUm1&#10;Ilx9JRvRXZSIXj00qodFq3ZguHoHhqq3Y7ByG/ord9A67iBsnC9jELY+wthTthNdwd14WnqACnYE&#10;dwrScCOPkZ+G2yVH0Vl1lKAdJWQZ6GzMRnXlRRRUdrq8lUDpJlfEG1xe9WPk0DYW8Pct5G+Rz20C&#10;Tr+5gacbpqBi+E9Km5opzC56N2hGUGARSIPM1ExwOatoj78IGuVkVKgSglPMXMsga3UKph4f5drP&#10;oJNVdOsFlnIwle+tf6OFZx8tXph9LLZ4wfMRIsKlwoj/PjQ9V2bdqTx1cyV+zQugKYImqJyCVRMo&#10;gaZ57SPwqi0mBVr3jxoS3JSLkOn9wQYcQ+V8N+iOLk4uMzRwqlkz2ScuO6jchS8o1fnYprYPpwKU&#10;69QorTyunP8YjStSpnW66L2LXyrk1E7n4LntPDqW+1iuxX8M/8HuSW7vGAvvu/A4B7r2JQB1UkQP&#10;PAOJwXkrfmid3SS4L7+P8i2pbmHdI9qge7yQOgnafX62bCLPy8+wm4xyV4HGY3UT0IhNrgOsszkj&#10;Hefx56vZ+ENzBj7UHcPLqmN4VX0Mr6uZs/ECn2RuNJaTiCF7IDSGljKekYBhWcvstegnUP25BDF/&#10;HYYKNqCfdrCXOVcfraBCI2QNU7UGVOwgaL2BjVSxzRisIGiEa4SwDdXsxABh66/cioGqbVQ2qhzt&#10;Yz+Vra9sF3rLqGTBA7gfTMWtosO4lnMIl7MO4FrBftwv3YcnVQfwpPYAuurT8LD2NI4dzcX2o01I&#10;L7iHvBr+3YRGxad8/n9yqzUchJpCupHH30jrCvl/KqgVbATSVzLZQll0WUflYoJKcPFGZTma7CJv&#10;VIKsiNei9WkkXCWygrKE/G0Fk3tSepi5G4FhTqYh5FwpX2V+QUag1K9RRQ/Lywiq1zPElglaCSES&#10;eOpU7BqrHXiyjQHlZJy63iHqWDyGUoIiaFQcsYc9CZsNM8f1lQTISvjcLptZTfUTbJVUMllINQNU&#10;UdGqCaQDTe+Tsrcr8mLiBeV3Ki5j+J2LBYGAcp2KtU53I6mZ28cB6cJUTQDYBerv79Y5CAWFO6cu&#10;cANMF7KO0bzA1rz24R3SFUtkET2bqLuqgt9B0LhqocDx1U/bBRaPP0uVUqVSRR4BwjutX3421SNk&#10;NlKuzlN5FyXei/MEm7675WF2Hv027jN0B9bLySt5YZTzQimkFcrndxu52Iw/Xc7CD01p+FR5AK8q&#10;DuNlZSrVjbDVHMVM+R6M52/CCwI1nBWHoew4DBOsEQVBG86hvcyn6tkAPpswRLAGGf0aOYvq1UcA&#10;LQoT8bxoAy0j99E7sLnPUNlWwrYdQ4yBSsIl0DgdpKoNlO8kYBqkZze6ymgXS1NxvegoLmbvx4VT&#10;29FxOgW3CrcTvp14VLUHj2sO4HlDGpfTsT42CXNCdmBJ/GnE76rDkQK9uVP2rh95vCHm1D5x9rze&#10;dbxW54Bi3uSkep977vP3Uq6mHvgKwaeXvheauvEm5VUWraFaxRCb+pZRqvZFofywTsNmD0cI2TCK&#10;CJfUTsvljGCTLKNUiiDJOgo22kd/tCtXFHEVSKtEclnPoenxGL3IQj1CrPeHwKK66e0wzhZSsQiW&#10;7KJgM0tp81I5qZ8Lv01N7WnVKoYEz/X8WMG7snrvW2mfU3eBuamBojYmVRi97Z+VyttuwEl5tF77&#10;6sI00LSvoNHF71/4qkwpX5Pd43oCYxAJDh5ryiPFEmQCUvtwezFVypSNywJFeYCGLnN5mQPMz+sM&#10;NM3LvnDeHp8XJF7+Z1OGQcco0pTfV43TemLYDdiqhnkPLkEpm6i77rlBfuYQsmoGcLz0Cfadvo7E&#10;fQ2I21aEZ1Ul+PcrOfhd8zG8L9+Nl0XbMV68G5NlqbSRaXhdl4aZ4C6MCSbmZnryepiAjREwe36N&#10;84NSs+INGBY8zLcEkcDSSFqPaSkfn2ZeV0DoAszNqGYD5ck2fF0/gZN6DZQTMEWFulbROipHM7u4&#10;B08Dh2gXj+F6wVG0Ze5Fy/EtaDu5CddztuJe4TY8KNlmsHVS1XqoaLdoJRMi12PWoo2YvWIX5q46&#10;iuUJJdh05CoyK/m7EJjcGj3X52x7gRSuSs/vyYbz5kcQdQ34JX8X+g2lYpwXhLxRlfplfa7XQDsG&#10;nSqQhMtvI7MHOQWMgaZlgaf4UhjxFa/UK3wELAQawRFMXm6mIojytArOV3iQyS6Wcr0ejSnVgDtS&#10;LSuIECRCZsF52UnrQMwQXJ+BsyLIBMovSclkJ732NBVDLhE02rTPA6iaBTSAXBhUBplg8qDxLr4v&#10;RRElxG6bWTnBZIA4mFwepAucx3nnF3QGkCDwwnIznkdTKY/2cW1bPIe/v6mYDwaPMavI7YKVIUBt&#10;0B9+P9kbeyZKcDJcvsdjPdBUHVV7W1AWkOsKmJMVaCBV3plLax6jVI3T+ly7G/MYuwsPID3Yi83H&#10;riNqWz2WJJzG/NCDmLV0C+YtScT9wEn85coZ/F7vKaOKTDMvG87ciJEzWzBWdBAztJJvqg9jqlgd&#10;hdfj+UnmZ8zLhs7EY5ghhRvIJYB56zHEfGyweCOGSpLQy/zsSeZa3OP+907G4gmB7Mnn8QTS2coU&#10;greVwfngVvQS0N6gyvq70FPKfIyQPS6hNSxMxZXsw2g+uR3njiUStA24kpmM23lbcL8oBQ+Kt+Fu&#10;cQoeVuxFV+Mx3C5NQ2xYPH6zIBZzlidjbsg+zFtzCvNjShC1qxXpAQeVxspUiV/DPZypuIts5rZ5&#10;al9jfquKsJ+r6be0nM1sIu0h1czAa1F+5iyktZdZYURq5hTNB01jf8gCWnsal1UEkYo5mJxl1CA8&#10;mi+RHSRMpmqWf9ESMsqs6kg41FYm8KhgegmhBk/18zazj1Qy9+olKZXAIkiCjqpljdZSL4NLwKkg&#10;4qLsEkEUbJcmCZxC8ClH04OfNtSyABAwtIyETtVHgaYeE8VN7oJX4qocS/mVlfH1IxpM2qZ1PF6h&#10;dTqXqaDAcUBYziXgBCSPt54EUguBxWWnLg4YV5l07WRu2cHtlMwpmoONx1glklOCU8Djtd0Nzim1&#10;c2A50AgLc4VClZatWujgs2EQeJH44/kHaYcCqjDyHLoLa+DP01U92JJxHSu31mBxzBksXJOK+Sv3&#10;YP7ybZizOAlLl65n7nMSf+o4hd83HMQnqohAGzy1Ht1HqUIZtIV5uzBedhDjGjYgN9kas5+firdi&#10;yEBmHAYJXZ+GPqB69WURJuZuTxiPziTgPgG7kxGFeyei8ehkPJ5QAbsIZE/+BnTnbWIko6dgM7rV&#10;EE1ougizyvePivfhXsE+qtYetJ3Yicajm9B4JAGtx9eiI3MDbuRswn0e95DH3S/ezNiKJxX78Lwx&#10;DTcDhxG5OpygRWLeskTMXbIFc1fuw4KwDCyOLUH4znYcK+Vvx9/K2tKUr6m3iG6SFvofeNeIblb8&#10;Ha1aq5sXoVL5v0S2UesEntrH1BhNdTK41ABty65xWuV6B5wPmlM4y8F4jB6FscZqVRjVTkZwSgSO&#10;bKFUjWEjXxGyUuZjpXrY09TNfxZN+xAubaOCKWw8EAIXIETqIKyGaRVC9ICnKZgei1GuJvVS30bl&#10;ZoTNQLs0TdCmuI6gFan3vsbIk4oRKjVEW+VRoBCOMv5YBoeW+eOpP6S6apVpf/2AnHdK5uCROkiR&#10;3GPs7jxODR2QflFCF78DzF3sOodBZefReZ3t0Hk/A2jndICp0VnKZerGnEAFEION292++s4KB7HC&#10;5XouKXePzQtYfi4vDntZhgotuomYYisH5e/Cf356oAeJey9hWVwR5oQexfyQ/QRsNxas2ImFy1Mw&#10;a/EGrFiRgP7gCfzLxZP4oXYfPpRuxRQt3hBB6jkahaeHI/D0OKHKTsFw0V5axB3opdp1n0hgxKMr&#10;I4GxFk/VS4TK9ZgQPjqxjoBJyRIIWDzupkfjLkG7T9AeEmC9nveJ4sxGPMlKIpTJeJqXgid52/Ao&#10;fxsB244b2btw8dRunD2WgqoD61B/KB7tx9bj8okNuCnICpPxuHCzDeRzv2ATOqmMvTUErYHqV7AX&#10;oStD8Ks5a/DV/Ej8dn4s/9aNmLdiPxaGZ2JRfCli911DRkAVSf1/++0mpzfEmGp5NzTd9FT0UONz&#10;GaGyKiPDWUrPJpqKSb1cAcQv6xtsysEUgkiQSdXMIiq/UsleoYF3eKwqjgyNDSLwyrmf+jhWMvy+&#10;jgag1I3QmX00GKlgUjkVRAQaQQr6DdS0kK7ySLi4LAvpK5jgkkVUYaTceuozTM1kG5WfTRFCK4a4&#10;Bmu/j6OrMHJKIFTgKKc9U48Pe8jTW+/yHgef9rdGbq6T4gR5sQs2Uyhd4La/D67Lp77AwGP4jzGw&#10;uF19GXVuA0LbBQHPb+O12zH8TK5TddGO53oDkUpmvTw4/WmDub5HqdZ7MH+BTurHi0HH8QIpZRIv&#10;sP1cw6qJ3DfIi+NkRS/iDlxGSGwxFq8+hrkEbO6ybby7J9MubsRcKtlvFsZjVUgcRsuP4V9bj9vr&#10;dt8GkjGRSxUjNOpy9fhIBDpTI/GE6taVsQHPs6g8pzfhccY6dB6Lw4O0WNzVmz4Vx+Jx51gCbh6J&#10;x/W0ONw6rojFtWPRuH4sFjePJ+BW2lrcProed48n4c6JTbh7Mhl3Tm3FncwUTrfg2gnmXye2ErAt&#10;qDmchMoDCag9FIfzPO+Vk+tw48x6WsYNtIv8DrScj6lmD4uS0V25Hb11tJyN+9CRtxOhy5bg579e&#10;iF/MWkrgQvDbBfGYtWQnFqxKw+LIHCxdW4n1h6/jTBX/DwRDA/EU6TdXbw5Zw0YHXCmn+j3VFBJU&#10;pdbPea2Xh+vpUdJKMAmLqyB6wW0GFqfq7WEvqPAUTmX+El/VeJyqkAKsglHJY/T+s3JP6XzY9CS1&#10;LGTAUzqXq6lAwvMoT1NZX7ARJuuGZYomZZN1lGo56+ggY3BqFlJT7mvbqWAuPyOAhK7ykrpgqeqo&#10;uwwveMvPeIHpji7rqLfKqJxvFUW7cHWXdxeys4Zuf/9NIdawbdAIAF7I/DEtT9KFb8c5AN12B4rr&#10;7iUIqWBUE98i6twqmujxFx3vQtt4rHIzncMDTWDq3J9B0rn5z7aql7pa8R8dUC+Qev4jpXo8v3ow&#10;6FxqdhBouhG48Un4ObwYCpkzZPGYpGM3EbK+DItDM7CId/J5S1MwZ9EGzCZcsxZG4Svaqr+fE4ao&#10;VTF4WZGGP5w9jE9VO/GaudVE1joM0fL1Ho/E06ME7VAE7h8Iw4MD4Xh0JA4P0xPx4NgG3Etdj+sH&#10;CdKBGJteP8z5Q+owHI+OQwm4dCAWF7nczvVXUtfi8pF1uHJ4Ha4eTMSVI5tw6WgSLqVttLjI5fOp&#10;yTh3OBk1B5IQ3B2P4J5oVPO8rWkJ6KBqXhdkuUlUs014EhBoG2kxN+BZMAU91bvQVb0TTzi9RtWN&#10;CVmE//H3v8Yvfj0bv/pqMX5DZZtFCzlv5QHa52NYFJWP1ZtasDObNyrlW7La/F8UETTrMsVrS+2N&#10;sodulCsCZiV//k8Ioh6BcbANULUIJmEx8AiL668oqyi4XA98gWO20VM1G82Kxwg0Te2tMdzH8jXZ&#10;ROZv2seG+LYpt2m8EHsGze3jrCPPQ9BKCFqpweW3ozGoZgLNB0/VSH+9K4oQOPUEUfuZcjYVQAia&#10;LKMgq1RfR0JD66g7jSDywFEILl58pnDeBe0ubkGjdQLNhcFpF7wL30qaDbR9OdW+sqScmmfXOi3b&#10;OrVNCegvx7pKoVM0fa6DSCBzagqmdYTrM1gK2VEBLlspyGUl+Y8VaLyjWrcfUzd9Twe0jV1CwEwl&#10;DWCB1o0CXjR78p4gYmszQmgZF65Jo2Xah7mLt2DO/Hj8dm4ofjNnFX49OwR/95vlSAwLx9vKVPxQ&#10;tx/vy1LwujARk2ovOxWLfvV1TI9B5+FIPCRkD/eH4c7ecNzcE4k7hOjGQQJAxWnfF48Le+PQsieG&#10;EYumPXFo2sXlXbG27ty+GDTvT0AL923dl4Dze9ZyH9rBfS4a9q1FLaOC6wM741C8LRKlOyJRtz8O&#10;zczL2tIJaKaUbCPuF21GZ8kWPCvZjC7eFLqowL0VO9BTuQPPKrbhceU23KadTApfjJ/9zd/h57/8&#10;NX751Xz8em44vlq8yatCpmJBZBaWrK1G1IFbOFnN/wevJdl6WUeBVsipPehJsArPEiYCqN4iri2N&#10;YPpAEpRCwqT2MyvnM9zwAw4uNUjrieoyhr0HjdAorBGboXn3zmoPTG0nrFpWDmeVRQsVP6Rgrtpo&#10;OZpCpX1TOJXyCQuBc4/KqPLI7ZxKsWxULMHGqXrt+4UQs5WCjfmZhfI3glYl62ig+Q9+ml3SRemg&#10;MiAsBB/DYGEoj+PUGm2Z07iyvrvwpXrqNSGQrO2Kx1s7nFlCLeu8AsTt62yozudUUZ8tBZQt9M/p&#10;8jf+QzTopiyfLQsWfV/NOxspa+me3HU5gakl59ULwe81rs6/VqYXoAapvj//xnp1y1JJWt+b35nH&#10;FtQ8R/LRuwhNqseK6DzMDz3Oi2sPZi/ahFlzo/GbWcvwy98uwi9+sxB/84t5SIlcg/cVe/EN1eBN&#10;IAkvC9ZjOncdRlXg8HrtdzNXe3yIoO0Jxb3d4bi9MxxXt4fiYspqtHHaRriaCdC5PfFo3BmL6m3R&#10;KE+JRuVWjcsYjSouV26PRsWOGJRyPrgtBmXbYjkfi+IUgsXIS45E9sZQ5CevQdmOUIIXieZU5mXM&#10;9y5TyW4Ssge0iZ0KWUbC1qNKZRmnBKyrnJa2Yis6Ob1DGHcnLMf/+Ju/xc///pcEbQF+I9AWrsdX&#10;y3Zg9qrjWBCRiyUxQazc3IbtBfwdm+ki7Pfn7yzIVPTgdeX/LzTEt+shwmVTQOVoUrNBhnIwKZUr&#10;2wsWFUZkFys4laJZQaSJoLSMct8XKKYa2ZDeXC+FszFABBYh0zl0rPIyG+2KQLnih+ByYMkqBghR&#10;CWGyvo5WKKGaCTIDzUGncUI0IE81l+01TVrvq5lgU05mykbbqHnr58igdfR67ws0/uG6+/MHckMa&#10;EA4BIgjsru/D9oxTwePenabczXp46ALlOgH6UyClSnYxy35ajwqd04Fp55OqCChB5lk9vwopEBz4&#10;+m6yftyHSqb97OV0Bpy7KViBRWHg6TweaB5Qgk+WxVlInY//YDs399e+Hmj2N+gi4bnTCruRyEQ/&#10;dEMNlkdmYz5zkrnLdtM28m4+N5I2ahF+/qvZ+NtffoWf/fzXOBS7Gu+CO/E+uB2vijZiKj+BOVos&#10;xrLjbNi5HtrH7mMReCYLKVXbFYZ7O6hqAm3zSjRvWIaGxJWoIyB1WyNQmxKF4JYIlGyJRElyFAKb&#10;o1G8JRqFmyJRyOWczTHI2hSN7KRInNkQjhPrw3AiYTXOrF2F/KTVhCycKkfIDsagjXnZ5UzmZcwZ&#10;HxKwx8Uajz8Zj4poG0sJVtlWdAWT0VW51V6KIVV7HNiKB4Wbkc3v98tf/B3+5m9/jl//Zj5vMhHM&#10;0xLx22W7MGt1OhWtEEtiK7EisQ7rjt5HZq1+X/1fBJIaqKlU+v31v9D/RJaRACpMzfynp/0hvQWa&#10;ZxvV29563BMgNUSr+PFZydRGxm1mIQmSy+ncNo3/YWV7bjO7qX0MKu2vsr7K+4RKVpFQWQ8QglRC&#10;0IrbuK6Nn6e2NINsHBoKvJqK5Q+G6sr7aj/jubx2tKp22kRCJqgqL05bblZhMUXwPEWzFwfwh/Bz&#10;M/d6XYHgg+QuWgcS4eM+BiGnDjyB4y5qy5v0gyq8fVwu50Lg2XrO+wUYB5+76N34EjqHs4BW8PDP&#10;qc8QKKZw/OepqxXXmcVkmG0UONzXga9jBJjuqDqvZyFtqu+rblQ8txS3/qkVU8p4/vyqfuw8+QRx&#10;O9oQur4CyyOysDAkFfOXCrRkfDU/Cr/47Xz87d//An/zd7/A3/78l8hevxqv8jfb+PvTeUmYylmP&#10;iZwEjOaobK8e+zF4pnFCGJ1HwpmnReDerlDcSlmFy1tC0LJpBUFbjmoqSFnccpTEL0dewkpkrQth&#10;rMLpdatxkiCdjA/BifhVyOB8OufT41YiI3alrT/D/Yo2rUL5NirZ3ghCFoX2NOZ56Wtx5fR63CpM&#10;IlybGcnMz5LwNEgVK2deFtyMXkKml2L01G5HVxUh47rb3K/yYDgWz/kF/i/ax1/+ZhEtcxRz0yTM&#10;Wr4Xs1cfx/yIfCyJq8TK9fUI3X0VB0vdtWA3ScKkvKtAtlE3TCmZwJPKSc04X0zYrG8jw5XzZQV5&#10;sVvbGFWIoQqh317mcjLOG3QKzyqaajno1NVKOZqKHGY/uf7LgDwMqZna1hjW3kZo1JHYraedVH9G&#10;KpxsonqESMVkHa23h0EmFXM5muuiJSUjiCqKUMnKOqZQzqjsIHCEzrpgUVV+LOedp4wXnHWWNZAc&#10;aCoUWLHAAHAXuxUldFFzH7OCBpnyOkHoll0jtS5wTpnvuB4fVAxuN7WTsqnypLYVs5zus+1zvHBw&#10;CQ53A1AfTPf5VD3v8RZTYZ6jkGFq7H229aGzf7azsjqv2nHU985VwPzQsGb63vx+VF1TRF4cGYHn&#10;2Jx2D9HbWrAmIUjQzmBByEHMW74LcxYnY9b8WPxKlvHvfm75y/xZv0FFyhrrnT+dm2jDzSlsfMfs&#10;BOv9MaB2McLWeTQcjw5T1ZivPdgXRvsYimtb11DVVqF500rUJK5A5drlCMYtQz5hy45djjPRy3Ei&#10;ehmORy1BRtRSTpciPXYZTsYuxWlCmb12JQo3hKBk02qUbg1F5e4INOyPwvnUGFwkaFdPrsddwn8/&#10;3xVAHlDJnga2oLdqG/MyTpmP9dSo2rgdPXXb8KxqCx6WbSKYG1GfGo2oxb/F//jbv8UvqOJfLYjH&#10;7MVbMXf5Iao8FS08C4tiyrB8fQNCtndgW/YTq+iaazg7RJCG+b+hQnHZyvmyiWozswZq/g940ytV&#10;ly5CplzLHmnx4aLyFGsqNSIsruIoCKk8DAejg8eAMpAcgJpX8UM9QuxZM85bV6zP1UV+js6rIghV&#10;rNSUjPARKI0V4h6V0VtjXlhOVu61n1kvEAXVKkgFC7RPuGHAuU720awiVayckCkqGFVcZ9axgj+A&#10;HpOxRmqpjeyegFM+5imWtrv2MF3QWu+pkY7x4PRBC0opeCFr3i5ihg+lKZ3OZQ3ZDgxfsaw5gBe7&#10;Uxtd9FInganvI+AECpVMiiQrSHhMvQSsdfh1x2u7gW6fpfX6DK77DK6UzIGmY0wFdZyivh8Hcmgb&#10;D15D9JYmrI4vwbLwTILGC2v5Hsxbsh2zZZ1mrcDf/t3f4+c//zkSls9D9fY1eJQRg5GsdRjLYW4m&#10;NSNkozlrrePwIPM1vUmmmzbywWEq2v5w3NtP0PaE4frONejYthrNySvRkET7SGiq1q9AYO0yFFDh&#10;8glbbswy5BKsbMYZQpiTsAJ56xxgRcmrULJ1FXM2QrYzDHWErOlQDM4ficWVjLW4lbsBdwjZvfxN&#10;eEg7+IS2sJtq1q28rDIFvTXb8LxmB/rrdnGagu6qFHRy27XCRNSlRWFtyFfM0f4Wv569gqAlYvaS&#10;XZi7Ig3z15xijpaDxTGlWLGuASu2XEJ82iPkVOq3JWgEqogAFdEWqheI69fobKJTMtpFQijr6Aoi&#10;nCcQX54do60jaP6YHr6a2UOcApKhdQ4q2UQHljVK2zaniMrnSlvHCC3BpUoV0yZabxHCZg92amrQ&#10;SdWoUARLPUJsKANPsaxLlRqkqWYakEddrVTWd8WQCWuw9u2j8rQyg02qRuso0Jh/MUfThaeLWXbO&#10;qVPQqwZavuZBZNv9faREvDB9pTPF4EWsi9y9h9gDhPs6oLyL3iB259HUYLELvcfsX5FBofMIKnes&#10;wHDPjVGBrAiicwku5V7e53KdA9bB5ABWAUT5gWukttIyz2/jD+r83Edqqc/QOfK5LbOiH9syuxC/&#10;rwORm3mXjivAkvBTvHun8i6+F3OXbMPchZvw1ZxwKxDM+/UvsDVsIYLbV+P2kQj0Erb+zDgqmDoN&#10;x2KE1nGIoRdd2CMx2fF4SmW7nxqOOwdCcWdvGG4SjmtUtnaC0rR5DRoITi2BK6eVDFLhStatQBFV&#10;rpDQFRKuvMQQFDKKk0JQumU1ylNCEdwRhrKd4ailmp07GI2Lx+Nx4/QG3M5OYmzC3fxk3CtIwsOi&#10;JDwp20zbuAld5YStkrDVbMHz+h143sD8rJ7WkbDJOl4pSERDWiQSV8/FL37x9/jtnFDMWrQFc5bt&#10;xZxVxzGPajY/PA+LIkuwIqEOIVvaEbrvNg4W8/8heOgO9JtLyfzn95STleiRFw84lfbtAU+G3kWt&#10;Hvf2DBkhKSUggsX6LVLJXE4m6BxIZh8ZFdwuyNRvUeOBCEprFpB6qQBCwMoJWrBljMfT7nHZHoNh&#10;aNgCGzhVlpFTN84+IaJlNOUicOq1b73yDToXVmHkVO9DqyZIarCuoEVUKV/5WRVBrKKNrBBojJ/R&#10;Cv4YaOZFJ4UhUAYZL3j1/DDbZZZNQHwBxJ7ENgh0MbuL9kvwQqe66GkAndMueBUwuO3LIziaChYH&#10;hra74oS76C10Hm0TKDxWoWWDWJ9r++ufx/Wcd9+FQfDssQyGVSC99S7fk9K5Y9xwaPoMfgcpKbcp&#10;jzhc2I9NaQ8Qs7sdYcn1WBlfhGW0jgtXp/Euvhfzlm7H3EUEbV4MfvXr2Vjy1S+REr4IeVtD0HEo&#10;FI/TI9B1MsrAUt/FF4TsRW48Bgjd8zMxVLRodJ/UgDxReETYbu9dg5vM1W7sCsNlTi8SuNZtq9G4&#10;ZRWqk0NQQ5CqBBPhC9IaBpJpDzevRpDLZVxfRstaTsgq90SgnkrWejgKHRkJuOlBdidnIy3jJtxT&#10;tVFv/RRgtIWyjH16jIaWcUCKVrcDvY20j407zEY+LN2CS3nrUUPQ1oXMxm9++SvMmhdNNSNoK/bx&#10;xpOBBWE5WBhRhEXRQSyLr0HIpnas2XkLiSefIaeRoKl/KH9ne15PhRG72akvoxRM22ktOdWyG1nY&#10;g8PsoFMje6m7B5b/hLSmxVwu0tQUT6pF2KiE2m55Gq2mxgFRYURtZAJRjdNSLnuxheVkPM56g6h8&#10;L6tIqAiZ8jL3JLWgUuVRj8fIGrpKo6swut4gegxGQFUyZBFtynU1nK9WG5ryNAfasx9LBVqTLjbB&#10;5gHFi91g0NtABQjhKaOauJGyPJvI7W40I138HmR2Qetc3nFSRLN+Wha4UkKdQ+OUSJ2clTMryGO1&#10;bBDrHFIrAcV/kN0R/c8wW6p2MW3z4dM2V7435fqsdOqJ0M887jny+Y/X1CDTZ+o4fS9T2V5k1/Vh&#10;d24/kg7fR/yuS4hI5l16Ha1jdC4WrzqJBSsOYO7SnZizcDNmz0/Ab79aiEVf/QKbw+Yhd/MKtO5b&#10;g1vHI2ghqWyZ0RgkXMMEbSR/HYbz1tE+JqBXr3DSO9KOR+LR0QjcpY28yeNu7CFwewgcFa6DVvI8&#10;o3mHxgmhyhHAcwSpjvN1tKh1O0JRw2213KeegJ5V4eNQFC6mx+HqqbW4fjrRqVluEu5SxW7nJdqI&#10;xZ1qLyvfRLuYzPwsGX01Wxnb0Fe7nWpGRTtLRTu7A0/rtuJeIAkXaH1L+f0il/8av/ztbMxeuI6g&#10;pWD28oOYa6BlY0FUMRbGBrEkoQbLE1uwautlhO59gH1Fsor6vzBU7BBcytU8q2hdrkzRVABRaL1g&#10;otJQcQSYXjohgJxdJDyeNZRV9HM5m1LVrDHa2tO0nvsr9yJkeuzFhvwmeNYDRIURNVi38RyyjATJ&#10;eoP4QaB81XKW0Q+/lE/QTN18u+hK+1WEypStg8rGEFyKGs5XCzS95KKMF6XyLadiDC0LOIKid6fp&#10;OTU14goWDb5TZrmaci+1eUlFdOE6+6eL11k4gSpgvXMKOJ7DlgWrzk8I1EXKrJxUUMfrH8NlAWa+&#10;3gDSP0xwOdjsOKkRj3Gw8DO5zlSM6/yBPP19BbF7ER7vqgxZSVM/uwHo+6pq2Yu0sj5sPvEU6w/f&#10;wFpax6iUs1i9vhTLorKxZLV6hhwmaCqI8GJbsBGzZodg0W/+HptWzUXWxpWo2R2KNtrHe8ej8IS5&#10;WC8Vrd965CfYA539zNF6efE+zYrHo5PqbhWJ24fCcf9wBB4cimTORoVj3nZtXyg6NEbI/ghcPBCJ&#10;tgOcqoLIuMDl81w+z3kLKtilI9G4fCwGN06upZIl4taZjc4yErRbOVzOXY/7hRvxmPA8K9voQKtI&#10;xnPaxj6qV1/dbvQ37kV/w248ryVoXH+nOBHttLpZhHv5wl/hN7OWY9bCZMymos9eeQhz1pzAvDAq&#10;fWQhFa0Ui6loSxPPYfnm81i5/Spijz7D8TL+TzzQXKdhNVg7u+he7k6ryHk94qInptUZWA3KbnQq&#10;AkVgFFKoYq5Xm5m9dom5nNrObOx8K5K4/ox6yaDmrUcI9y9pI1QXeUwbz0Go9AyaQkUOC87byywI&#10;o8JGIiZs7pEYBe0hpwJNw30rNO/3/LA2M6kZYaoiTArfKhpsBK+G8w40Kpra0aQuqjwabKZgzjLq&#10;gtWrd80G2oXtwoohHlBumT+o5U9OYSy0jhe6QCrnskKdlJ3tdGpog2h6gCrcOgLlKZhTRsGgeSmW&#10;LAghVAWR09IGfvcG1+tDaqYqpMLlBgKsFza0WTPh4vIXq8lj9Znevrm1z3Ew7zm2HutE4sGrWLv3&#10;EqK2niNo5VgacRpLQjOwcCXzNLWlLdmOOYs2Y9b8OMz/7W+RsHwWMhJXomTXGjTRDt5Ij8aDU7F4&#10;cjoW3czJenNi0cNpT1YCus/E4xnXP+O0k/s8os28T2W7R9geErx7BPXWEZ7jIIEjaFcIYAfB6jjI&#10;qaA6zPwrlWAdjUPH0VhczpCKxVHB1uJWNlWMFvFeHnOy3E24nZWI+7kb8KiQeVmJKo1JeFpK0Co2&#10;E7TNeF61lWARtIY9eN64j/O70FOVQtuYjJt5G9CaGY9DG1dgwexf0ypH4Le8wcxavgdzQo5i3pqT&#10;WBiWi0XhtI6RASyJrcKydY20jxewOuUy1uy9j6RTXciu4e8utTLYmKN5FUa/H6ONSKwiiNeLQzbR&#10;8jOqlcZZVD5m7WmEQlVJA4nhP2/mW0tXXVS4nEygaogCKVdZOwGjNXQlfBeqOsoyKtzQBQ66Kh7n&#10;j3blxgtxyva5YZrguYdA9eS068tYcVmVRmcdpWBVFtMEbNrgq7487ayj9d4nSHZBmwJ1oZxQCTyz&#10;fVIiLlvOZkBwymWFqyAKNO0rwNwFLJish7/AZZQJZMJgBQ3t5wHpqpaeTRQYPF5AuJzO2Tx13/HB&#10;cerpT9Um5iCzXI6faUql7QYk8y4eW6D2HO8czqJym9TRqmBSuF5klD/Hjsxn1htk46GbWLe3A9Fb&#10;GrEqsRxLonKwaHU65q88SkXbj/mLdzNP20IrlYhZs5YidMFvkRq/DIXbmFMdCMMFAnMzIwYPThOm&#10;LL0iiWBR2RRPaCc7aR81wI4NskPVeEZQHh6LxJ3UMNxVG9uxKAIXjduE6uaRGFxPjcI1Ll9JjcFl&#10;QnbtGOGSTTwei+unmI9lrWMutgH3CpiLFRIyTu/qxfACLJCMx6Wb8UQN05z2lG1mbpbCkG1MwfN6&#10;Wsd6wUbIqrejk9vvFCfhOiGtSotFUsR8zJ01C7MWrMUs2uZZK/ZjbshxzF9zGosI2sKIQiyIDmBx&#10;bAWWJtRi2YZWrNzcgdW7biNq/0McKO7mjU5tZ4P8H1DR5FJkGwmX8jNX1pdKETICZE87yy42M3fy&#10;ci5rqGZY+5mA8+CTRVQzgCuceKFlNUILSILqLKTyMIbgFZQEqpQAykKqO5a6X1kxRConVVO+ptyM&#10;oPk28rNl5DqF5WaKDg8wP7xlwSYl+wwaIfr8PJrZRMHDi95GeuJFK8jMRhIG6zzsQeZAclOFqwS6&#10;0L4+YGbveD4HoLNsWnYK5hTGcrTP4RqUXd5GaKRGPwHMbXfL9oI6Ti3JZtjxplYCWrbTrbfH6DUM&#10;tY7h8VqnXuZ2Xn6P3Koe7M/tweaMR9hw6AZBu4aEvRcRmdKINUmVWMocbRGt4wKCNm/ZQcxfso+g&#10;bWOuloTZ88KxZO5vsCNqMXK3rEKQOVPDgXBcpn28fVLKFoNHmTHoPB1DyOLwmOr2kLA9IlydpxMc&#10;bARST1A/0nBzR2gnU6lqVLJbVLCbRxjHonGL1vAWAbuWRsA0zYjHDarZncz1uJe1AfdzPCXLT7Z+&#10;jE/Ld1jfxe7yLVZhfKKeH5zvqdiC59UEjRbxueVnnKoQUr/D2s/uU82uFibiAr9bDhU6dOlXmD1n&#10;KWYtSsasJbTNzM/mrTpGRcu00v7C6GIrhixmLI2Tqp3DiuR2s48hO69ja9YznL01jrPXmSO1yTr6&#10;v72KIWqcdqF8SzBZ1dCgISwETbbRdRpWYzShJBDFHmSWt3FqBRBByHO4niSCdRiVFuqdL8AErZSO&#10;51a7GQELCjb1AuGyA42heWs7UxHETQWZbyMdcCqIUNU6XGVRuVm1LOTlCZRT3ZSbVRGuysu0kF78&#10;jDbRGqwNKkEjKKRQWlYIFA8Yy3sMIoJImygrKKBcPibr6ZRPtlCFE8FqDck2ErLOJVAccJZvCQyt&#10;Y9hj7Bb+dibQpjjePgaY2l6URCvR1vH8XMHI7Z8hkrrpH2mfrYKIFNGB6c7jgFUOqGEQBHxqwWOk&#10;pD/ElrT72JR600Bbu/sCIjfXIzSxAiExOVi6Jh0LVxzB/OWHMW/pAcxdrKIIcxaq2ty5i5AQMhfH&#10;N4agYPtqVOwJQwst4NXjEbgja5gZi3uE7SHV7XFOvIustXhMu/eIAHZyWxetZDetWtepeNw/ThUj&#10;aFdoGa8eDLfxHa9TyW7QKl47GoMrx9Q+xiCst04y/8rcgLtnGNkb8ZCgWS98gtYV3IKu0k3oJjzP&#10;qFTPyhnMzbpqtqKnVmomJdtpDdUq6T+i0t2kxbyYtxZneZPYm7gUixfMwrwFUZhHqzx36V7MUZ7K&#10;m86c0EzMjcjG/KhCwlZqjdbqirV8/VmC1oYVKZcs4o/ewdWnkxiemsbToWl0PB5D41XBI7ehdjZC&#10;ZnA5BRNorm+i1MrlYX63KwHkOgtLpRxQGlLOgeagVNctv1OxUzCV751FlMIpzD7y/PaaJoKlXiJS&#10;PK03RbtIOAmgOhPbyyyUt6nqSNDc4DsEj6DVWAmf6kbgKqhkZQxXCKFlJFzVBK+a4CmcolE1PquW&#10;gUZIvKmpiC0LIt8Kcj+DTOokAL0yPoHSK1F18VpV0fYReFr2ABI8jCCBMCtp5+d6Bed95TPIGKZk&#10;BghBI2C+otmzTd6+mjc7qBCEsoqct3I+5/VMlKqUpnBmMXlTaOlB69XnuHZ7AIey7iJx/zVsPHid&#10;wamKIXsIWnItQjeUISQ2H4sI2vyVh7FgxSHMX3aAedpuzF60HbMWb8Xs+RFYo9fj0j7mbV1luVo1&#10;c6wLaRFUHioSc7E7hO0BLeQj5mqPctbZwKd6cvoR4XpCRXvGeErInnDfx1x3jyDdpHW7KtuYSuio&#10;bpcPxaAjlXlZahyuMEe7ejwe19PjcfvEOp47CZ0FVK+iFHuI83FgC+3iZsImu7jV1OxpOYEjaN2V&#10;XFe91esJIsi24qm6XZVvxbUigpazHiWHIpCwei7mzV+MWQvXY/ZiKjj/7rlS9VUZtI6ZmB+eQ1VT&#10;MURqVk3rWE1Fq8eyjc1YsbkNIVsuImLPFVx8MI6ptzN4MTON4ZkZDE69woO+STTfYz50yT3kWXZW&#10;hQyBJNA4lTIxrDAitfO2CSADiupjXaa4TZDpSepis5WuQCIYpVAuJ5NtVAguqZnrOGxWUXBx6l4C&#10;r+Cy9XNUrkbQCFgVYfMH4LE87aLK+rSJzNEEm9TM7KKmhK2SIdtYQ8CqFFesGOKs42fbR+h04Sqc&#10;VdPFLGgEoQBzwFmvDVlGHyqGgHLFDNlFt82qg5zqXAYGgbLPMLgdKM5OunkB+VMoHeg+bAruz+2m&#10;TjyHO07HezbSm6qgIthM3bh/YYOWn6PuQh9u3B5GX88IxoeG0fm4B7szriJhVzvzsktYv+8yNhC4&#10;2J2tiNxUjfD15VgRW4jFUrSQw1i0MhULqGpzeHefTVWbvSgFcxckYsn8JUgOW4iTm1ahcMcalO0N&#10;Q+MhB9slwnadCnGbynWHVvEuoXpA0GyUYSqZhiXoPLOO6paAhwTtAfO7++nc90Q8bjEXu0WLeD2d&#10;gKUxT0uLwVVCdu0YreMJVRnX0jom4r4efSlQ74+NeFCYbD3zn0rJaBmlZk/LNKWacb6LytZVSbUj&#10;XM+oYs9qtuNR9Tbc5DEdBRvQSKU8lLwSqxbPxpwFEbyZJDGo4MtTmZ+lY97qU5ajqR1tUXghc9hS&#10;LIutMtiWra3HikTmaUltjAtYk9KOlpsv8PrTBwxPTxCycYy9fokJxujLaXSPvcTNrik0XZOiqF2N&#10;EFmZn1AYdE7BXHnfVRhd7w/uR3UyEA2wL21q1rnY1MuBJSA17/I3giewOO+UjlBpXymb1Iz7W0VS&#10;1tFTMh8yjYhVpXXWp5EqxqhUUNEspHCETAURqzbKNl6ZRplyNPUMqWiWZXMKJbun15pqKquohmez&#10;jwaMLnTuZ1AJTKdYAkaD3JTXO1BcocNtt6qiD7HOoXP60BhQgoX7SAllHQmElM5XKUHlehU4aKxj&#10;quD5ybJsowAza+sBVsBzFFDFCmhBy1r70HR5ALfuDmOwdxjTw8OYHBrAi4Fe3L//BFuPtiFqWxMS&#10;qGLr9ncwriB6RysikqsRubEcq9cWYnnYKSxdnY5FIcxPVH1cvo+qxpyFudq8RVsxf2EcwlcswIF1&#10;y5C9dQ2Kdq5B+b41hC0c549Goi2NqpRB+3dCEWWw3SdkD6VqZ2j/CMwDAveA6zQuyJ1jUbjB3OzG&#10;cSobYVNco2VUAUSFEMvRTq3FLQJ6L2sdbeM6K+PfzuNyES1kcTKeEpwus43JVDc92JnE2ITO0iQ8&#10;KqMCWmzCI+Zt98q24CptY2v+ehRRRTdGzMPSBQtpj9cTshTMWrYfs1em0TaexLzQM1iw5gwWhrqq&#10;4+KoAJbSOi6jdVyWUGv2cfmGFirbeazYcgF1N4bx+ruPGH/zEiPTk3jxagojM5MYeTmO8VfTmHzz&#10;lmr3AZ2Db9B6T12bBIWqkg48vTlGb40xy0irGWxyRY9iX8UEkYKAWZsbQ3ZU8JlymaLpGAelcjSr&#10;NHLeQCRY1v3KIHOgmQqqtM/QE9ZqX9PjMu4RGUJH+6jG6Z8+FqNlg8xyNq/7lTVYEzQC86PeYm/v&#10;sfatH0MN2BqUxx53oYIJGB8s11FXwHFe0PHCVgiyMu5j1UrlblI9zhto1iDOqUGlecHmcsOAXorA&#10;z7TnlAi5gcX9rEeBt5/ZQrWBqde3SsWN/OHNEiqX0+crR1PeRUVjSKXPdfTj5p0h9HZRvQaGMTU8&#10;hMmRfowNPseLwT6MErZHD7qw9UAzwpNqEbf9HNbuvUjbeBFxKc2I2lSLqI2VCF0fxIqobCxViX/V&#10;MVrII2aj5izdQ1XbwXxtKyMJS5eswYbQhTiycQWytlPZdq5G2e7VaKCNbEmNQDuBuyqACNytUzGE&#10;JA63GXdPx9qbOO+qbY3qdYuA3Vbx4zgBoz1UAeTyEdpG5mjtCm67fDwa16h61wjerZMJPA9By0nE&#10;nbz1uFeodrMNVtJ/QrgUjwlXZ2CDQdYZIGicf8j5e8zhbnO/G8VJuEJFbCS8xzeFIHLxLN48QqnY&#10;m/EV/0ZXbeRNZtVJLFx9GotXZ2FxaAFBK8biyGIsiSzBUlnIBCrbujosFWwbW7B0UzOqrwzizbef&#10;MPXuNabezGD89TTBmsDw5CiGJ0YxOk3g3rzC9MePmHj7AT2jr3GrawKtt0d44TLfUhGlRR2RBR/B&#10;IGj/3S4KTK7nNlf2959Ve4Ei7qNHY6wRnOvV51HL6oblNw1o2d9H4fK1MYI3gcCFcQQImgbqKbeu&#10;WczFOK3gVIPy6A0yVW0EytrVuM1i0joUa2CeKr/3Pi3ej3q7vS52g8EDoajZNVQLFjU6OrUQaFQ9&#10;g4D7N3YROpfbSbGUkwm0z9sVXO8XLBS+lTRoDSRNtV2f7VRKdlCvVbXHdwSjgSf1UiGD85ZvebmY&#10;5WMqbujm8Jx3kj5cvTeA3u4hWsMhTI8OWkwOD3gxiHHG6OAgBp734979p9h2qAGr11Va8SN62znE&#10;7ziP2JQmxCTXE7QKhK0rwcroMzacwcJVetKaimaN1/swz0r923lBJlPZErF62VKkxC7E8c0rkJOy&#10;GoXbVqOUOVvNflrJw1S3Y4TtZAyuE7SbzNukbHdo1W5y3S3ay5uE8DohuqEx9wnUTcJ2nbmaQFP7&#10;WTujjdFxlDaSkF1WqZ8W8rqeN6My3spNxC2q0r1Cp2oPCNPD0o0EjFFCuBTFrjvWveJNuE64OvI3&#10;oI15YwtVtXhfFLaELcKKBfP49yRQzbZhFm8oKoLMU1mfirZAtjE0m9bRlfcXRQesIKLKo8r8S9bW&#10;Wq62PLERSzbUUaG6MEOIpt69tZh89woTBG7s5QRGCNvgxAiGpgjc6xlMf/iAl4ypd+8w9uoN+kZf&#10;4lH/NK53TqHhOsFoU+O2r3KqMnId1cvlb1QiUzQHkuCxfbjelf7HCOcYj/eh0jp3Du2rZgUVT6SC&#10;GiUrQKAUmtcjM6WMAFUtKODOEyzC5x4AnWBeR7isd78G5lFo9CsCSGWz59GCVLTKpgGzilIPFwSB&#10;sKmh2iqQgsPA0VQXvQeGcrRG9SjhVIDpWF7wgsiA1X5SRx3H9Tq3n8sJSs1rnV++/1wQ4VR94/QW&#10;EbOHgovLZhNpCf2ihnWx4nFV55/jwvUBPH72AmPDo5gZH8HMmAAbwNTIoMUkY5ygjQ72Y6S/D4PP&#10;n6O7qxtPnjzFkRONWBFdTOUqQ/imKkSnELCtdYhIqkLEhkrmaUGERGdh2ZoMLOFdXdXHBbrwqGrz&#10;CNtswvYVLeTsxVuwYGkMYlYtwL74pTiWtBInkkOQnbIKRZa3haI2NQznCdHljFgqEgE7IcgUsbSU&#10;sczBopiLRVkuZvkYYbvG3OzqUVcIaT8SR3WMQQu3XaSVvCzFyyBk6hWiJ6itJ8gG3GauppztYQGB&#10;M7gS8bBoPQFbj7sFVL88wpmXgEvZPB/VtJHfoYqfk0Y1i1o+FwsWrebfs9WKPnNVBFlxlJY5g6Bl&#10;mm2cH5qF+QZaPhZSzRbHVBC4MiyIIWzxytVqsTS+BovXVfGu/gyvPr7D1PvXmHz7GtPv3uDle0L3&#10;9hVGmbMNjdHSjw/jBWFT7jbJbdMf3nN/7vP+DVXuNVXwDYamX+Ph4AwuPpxA4zWXWxVRxdRMYKBJ&#10;nbhc3szcS6pmoHFKcDRfYqA5ADX8dzHnixiyoFovwGQZbX+DinBJ2QiWVEyjYqmblnuvtXr4Kwgd&#10;AZOyVV+gjbwwxW0MQeZFuT2Pdo45Gq2jlMh6bhg0fuHDAWFtaQpTL4IjOBiCzxqjf6JqBim3uWEF&#10;nFo5yymAHUjKzb4UPRwsTu1+ol4qdFixQ2AJOOZbPF65mECvbO1Fy9V+PHhIdeobwevRMbwdZ9JN&#10;yKZf9BOuPk4JGWNyuJ/q9hwjAz3o7+tG3/Nu9DCe9XShh8uBiotYFpGFlTH5ZhPDkyoQmVyDiERC&#10;trYCa+IDWB6bjSUaz5DWcRFBW7T8MBYsTyVsh3gx7qWNZL62ZDvmLdmCFcvWIJEWcn/CMhzdsAIn&#10;Ny1HjqqRu8NQ4eVtatRup0W8RIW7kh5FC0i4uO4SLeYl5kiXGZeoYu1H1BskAh1HInDxSDQj1j1n&#10;RiW7QrW7StiupSfgmhVGCBphu8G873Yuc7WCDXhAZbtHuO4VaXkd7hQm4mb+OlzNIWQ5cbiQFYem&#10;E9GopYrm0OZuDl+AFYsXYvaStfiKf8ss/l2zlx000OaH+KBR0dZkY2FYARYwR1tI66hHZRYTskUx&#10;5VgUV0HIqrEkphIrk2pw4f4AXn39ziATNJpOfSBMAunVSwI2Rgs5gmHBNj1KJZvCS8I4Ywr4hvu/&#10;wiTVTmAqDLqJd3jc/wrt95UbSc2GoOHprC3OGrsJk5SNKqWKo28VrbOyp2jusRhP2TjvgybABKJN&#10;GSVUrwCtYimBClLF/HAjY2mqx2ekcASNkAUJW9AUjnla2zRq2l86RStXMYTqpdyrTArGeTVe602g&#10;lneZCnkAGkiuGOE6FKuh2zvGYOQ+UixBJJUiWGYJlV8ZaF/UzILzZZ+h8/Y1ddOx7rP00sACbgte&#10;eI7Wa/14+GgYQ32jVKwxvKfHfz9BwMYI2OgwJl8MYcKHa7gP4yPMx4Z7MDjQhYG+LkLWhefPn6Gn&#10;9yl6e7vQ39+Dix33sGZtFpYSttCEAFWMoG2oQvi6MkSsDWJNXBEVj6BFnMSi1cexgDnaAtrH+csO&#10;Mw5h/lLmL7zzz1myg1ZSsG1AyPKV2BixAAfXL6GyLccpKlsurWQxla1qzxo00EqeI0CtBOj8UeVv&#10;jCNh1lfyAqNV2w5y/lAU2g4STMb5QxFo4/r2w5G0jjEG4kVNCZy6Yl2hIl49lYDrpxNwK5tQ0RKq&#10;h8jdXIKWz/yNlvJG/lp0ZMWig3lhW/ZanM2MRx0VtmBfGPauXYaoJXOoZmE2+vKspTvw1bJ9mKUq&#10;qxRtBfNTwabSPhVtIXO0hSqGqAuW2tJkIWPKsCie9jG+inayHDE76vGgb4x2kIAoP2MuNkFYpqlU&#10;UrWXgo852+hLwjY5bPFi+gUmXk1gmvtr+7QXL3nsFBXP1r/h8ltC+PoteseZ0z17iXPX9AjMMK+d&#10;YV6PsosEh6FHZGQJXYmfNrCFwalBx3UGnYEn9ZJNdPmYlEy5maByA6o6CymoLGdjVBFAdTDW82ru&#10;1bqTBJIh0BgVzNEUBK3bvR+NoCikXCqEqCeFQWFAEEBGOS2b69DrLKDrdqXcisFjFILT8jTBYyom&#10;aKRITGapSlIvs6AGkZdzaT/vvLKZUkKNpKS+k9UtvWhWUeM+4eofxZuxCbybHMNr3gFlEadeDFO9&#10;CBet4dgLWsMXfRgd7aOFfI7RoV68GCJkgwSs/xmDsA1Q0fq7TdkGGP2cf9b1DPuPVWHRmpO0iHmE&#10;ixaSsSahBKFrAwiNL8Lq6FysCM/0Ko9pZh3n6yljgSZrtWwvc7bdVAK1raVgwZL1iFi5BFtiFiJ1&#10;I1WNoJ3ZvAoFBK1iTyiq94WijvA0EpwmAtXE+aZDYWhiHtdyJBytqeFoPkibeTiKgEWidT/jgDoS&#10;Rxpw56l4LQSuhdsvMIe7mE54qExXmOtdIzw3zshKqntWAmFTkYRKlk3lo1W8xPzwPPdtpl2VkpXw&#10;vEc2hCAhZB5WLl5sN4rZGrZh6UEr6c/h3zt75TGCloEFIXo2T6CdsTxtUXgBb0AlBE29QwRcGdWs&#10;kqBVYl5kKbYdu8AcjHbw3TTzMlUYZzjPXOz9K4JGZVOBxBRrGuMz47SSoxiZeoERwjY2M0aoXhIo&#10;7sv9DDoVTd5S3bheRRWdU8uyoy+m3+Nh31tcuD2BKlUW1Uyg3iW0lbKHsolmB6V0BpnsphTPA06Q&#10;cZ9KTstbCVirCh8MzXOdQPPHeAwStjICZUURFUg4H7xIxVN+ZgqnHiSEUNaR8bPicz0/6sVtZbzI&#10;7aXxVs5XjwlNBYMsIdWtwevtQSAcIJw3hSNgnLdChWfrBJHspRVRBKMHlPU3pB10VlEKR/CYh2mI&#10;AevFwX1V1Cjn92i+3Id7D3h3491wZnQcHwjX+8kRvBofwuToEMYJ1ThzsDGCJajGaRVNwRijXB6h&#10;kg0TtGGCNWSAMQYJ1yDto2Bj9A/2cr4HQyP9aGi5juWRmVgSfgYhcYUISWDE0UrGFyA0Ng+rI7Ox&#10;Kuw0VhDGxZanpWIhL0KpmnI1lftnL9vDC3QXQdtuwC1dFs98bRF2xi5B6vrlOMGcLWfrahTtDEXp&#10;7jWo3M+cjTDV7Q+3qJfKHSBstJZqg6s/EIqzBLCFoLUccKC1asCd/Q7Os4xzB90zaBePRqOd0FxM&#10;j0ZHBoFj3nWNkN3KWWc28kZuAi5TxS4SsAsZUWjmPue4fw3t6OmUNfZMXdiS2Vi0JJqA7bR2wrm8&#10;icgyzqWSzV15nIAJMuZnq5WjMcKoauF5WBxRiKXRJVhK67iE1nFxHEGjfZxPpcusuEvr94ZKNE2b&#10;OG3QGBiMl++oToTOAUR4qFbjM5O0kuMOtqkRTBC+qdeTBJJqRpisoGIK52BzwXPz/NNvCSUt6cSb&#10;D+gbeYtrj2jbOlQMUQ8Tl4dp3EZnCQmg2UXZR2cbDULlXl6V0c/NVPgIMkq4rkTbCJKBRqtooxN/&#10;DgGnba4YIvhc7mZVx16CRm/Li19gqfihqqEB41lBK2SYtdNUCkR7JxXicjnhkLW0x1G0j+0nsP57&#10;uPP5QLocTyV7dfrVSMTBlm6cvdSHm/deYLCHijUq5ZrA28lRU6+XqhwSrHGCNc4cbFxleovnn0Ow&#10;jdEyGmiEbIhQScH6DbBuU7ZBLg8SsIHB54Ssj4om1evHvYfPELdVDdOnqWr5WBWVhzVUN8WqqGys&#10;DD+NlWGZWLaaeVrIUXtkRg3X85W/LN3Hi5KQLaOiWcmfeY1go7ItXZ6A+DVLsSNmCQ6tXUHYqGxb&#10;ViF/2xrCFsqcLQyVjGrFXindGlRT8aoYdQc0khWh20ug9kaicXcE6vdEokEPee4VnJGo2+eeRbuQ&#10;Fo3zzPkupDGny4jFZdrIy6fXWlw9HY8rjI4z8WijijUxH6w/FoVaRt6uMOvRsm7lHIQsXkILnEQL&#10;vIegqQByBPPUkVrtZwRtXsgJzGOOZmqmdrQwKlpoLhar0Zpqtoh52kLGkjjmaQZckBfpYyqXFGuK&#10;FnHKlG36vYATGA4OB52DzynbJMZoJWUhFVI2HTtl+wpUL6huk4xxHjfBbU4xCRvV7/X798zxPmJg&#10;/B1t5Sucu0HQLgyjkDmbiiLFKowo/JyMgKkAoqEOBJI9YU2V08swXAg6WUYGlUr7aF6AVSjOCyqV&#10;+als7SrtvyRwhK1dxRDmaCrvl7f0O7h4wQs0FUSsKEKIrBhigLmpWT7BIoB4jNZZ3sZ5qzISnp8O&#10;fiPonDI6JdTIwQUajlufQVt4tmMAd+6/wBDhejkyTrDGGMy5JoatLK98a4KATRAqxdhwL0ZHCIfl&#10;XgxNX2jaixEBRkUb5j4jjGGqmOVmQ8zFCJmgE3wCbZCgDQ48xwBBGx7sR1dPLw6cbMBi2qIQXkAh&#10;YTlYGZGLlZFZWB5xCsvCM6wYoietF4WkYhFt4wJ1sFV+Znf/PWYd56pKp+5ZS6hszNm+WrINS1fG&#10;YX34UuyMXozDCQ42FUeKd4UisDfMepFUUtEUVQSuYncYyql6FTvDULMrHLW7IlClp6g5X8n5yh2c&#10;clu1wCNw52Q9U6l0R2gnGW0Erj2DuRuhukwbeZk2si0zDi20lWfTY9BwLBZVR2ORS7APrl+BLWsW&#10;Inr5QixaupaQ7eLfpIGIDhEygkbbqN7680JO0kKetAbrBatP83fIscdkVBBZHF5s1nERFW1hDIGL&#10;LcWCKNru7fW4/ow3yfczGKMqjROECYI2+Y7AvZn04NOys5PqpiVlmnjF9TMTGFeDtooj0wSNsE29&#10;nqB6Ud2kYNqXsAm0CdlIgjbJUDud1NFZzNeY+fCOKveRwL7DveevCZzU6YWV+IsYpmIWtI5tqjhq&#10;3uVf5bKSXOeqjVonsKh0As0sI+GyqdYTKIElNSNcLgicppajNfT8WKE2K6mK4PLA+W/tYcrXNP2J&#10;cqm/oN92ZlVEQuRgdXC5efWBdA3WsoV6wPRsWx86bg7gwaMhDPS+MLjeT4zhw8Sos4W0hAJKFnBM&#10;CkX10nRCQZBGBZGg8mKYoA1xneKFQnaRMcLcbISQDVPJhoaoYgKONnHQB21AsFHZ+mklFZwvqWpn&#10;nnYKS2gPl6knCBVsqU1PYknocSxlLF51FEtWHsbiFYdoHQ9i4bL9WKD2NMvR9vAi9UCzHEfA7eD8&#10;TixfmYiNYcuxM2oRDsQtw8mNzkYWUlFK9xAsRoUpGtWMtrKCahdUPred27bRatLelVEFy7mufDtt&#10;53buS/BqqG41tJK1ByLQyLytOY3513EFbSRV7RIBu3AyGi0E7Byj/mgUKrlvAc97OHElUqi0CasX&#10;U3njMWfZdv4N+wkZ8zL+jbMJ2mxCNneVul0RMlrHOQq9uml1NhauycUigWY5GvMzKVpsCRZFF2M+&#10;VS75+AX0KD97/xKjAu0tATP1kfIwpHCESipkkAg2rp/muqkZwsap1G3coCNsr8YdoAbbJGGiMso6&#10;CtY3PEYA6lw6txdalj2def+O0H3Ci1fM4wZncOEB4bjsSvtFtJV6tMbazwiV1M2BpXxMVtIrkHj5&#10;2Zcqo1M0UzcqWcDUzEFWypCyVRhsfhcs2je/SvjZQgo6A82FQecDSGjcOPyCSdsdXO5paJXoaSkJ&#10;prbrhQcVLX24dmsIz7tfYHqYudY4VUuVwvFh5l8DmBZcKmQQJlMohg+UzVv0OjXTetvm9tO8gUaF&#10;+gwYYVIRRJDZOi4PKxfzlUwxJOvYg74+lfxlMZ+j/dIthMZlYgGtkvo2Ll2TYW1ny2kXFStWp2MZ&#10;L76lhGzRcgJGuBTzqWjzpGoEzR4M9Syklf2t9K/1exESsglJ4SuxK3oJjtBGnkpejRzCE6CCqY2t&#10;gjlaBaEpJ2SKIBWvdNtqFG8OQfGW1QgQtiBD0Gm+jLCVSfmogrUqrDC3azoaSWsYjTZCpgJJK9Wt&#10;ReClx6EpjUpG9cvetgrpzBcP8DtsiVyM1Sui+H1pdanKs6hkc2QXqWRzVniWkaDNXX3CFG3OKoa6&#10;YaktzUr8zNG8XiEq8RtoMcWYR5U7EbyFMarOOMGS9ZNVnFJRRCE1E2SvBI1s4ZcQSGPcbiqoeEXQ&#10;FMzXtL8dw+WXPH5a5+XxCh07wakpp4HmnVPAqVrJ7/Ly/RtTucl379E38R43u16h+irzL0KmNrdS&#10;5WSeSukVTaXtzMkYgk0viFdUEqwqAibIZA9LFYLsoqs2llLBgpcYhE0N1srX7I2fbkhwwiJlYpQT&#10;EIHibCOVTLmalgWcrVPupnAKJruo0r1yLlMzrVPVkMdeuakeGhP49uUUPtECvCNgr8aGrX1rYpiA&#10;MT8aV15FFZP1kwVUCCjF2HAPpwSHMcIY5rYRWkVBOUpYRgmPlEw5maykbOOQIGNIyYZoGYcVnB8m&#10;YIJtmMcJTKmaFG2g3y0/e/oMW/cUEpRUay9bygts2erjFktXH8MSU7MjpmaLlu1zoC3fh/nLCZqs&#10;o9lHLwjY3CX7CNl+zF5xgEGLyemK1TuQFBmB/bGLcXT9cpyhhSySqu0ORxlVrYxWsIx5WVCWcvdq&#10;lO5chZIdhE3AUQEDKW7sxkLOl0jhCGQVAa07pJ4nzOWYqzVTuVoZLczXmtMicZbwVR/mOZn/5fFc&#10;p1JCcISg7eZ3iFm9ijeJrbS4vDlYUUf9OI+YXdRIV1K02SvTTcmkaHMJ23xVHpnLzg3VixhpISOU&#10;o6kQUuZK/JFFWBQfRO3VHrz8+Nou/HFe9MrPZBsnePGPEybBYypFS/hFqRwgDhjCZtCN235mJw04&#10;B9sk561QYsdJ4Ry0k1xn2xj+uQWs4FMuOMOc8fXHN3j76QOnX2P45Sfc6ppB1RXlb6pCjqOylVCp&#10;6ijFEnCaGkiCTd2uXCO11MpXMTVMayQsv8FaY++rtF9O6H5GC/ijvQ/YUzNBonatMgFj69SuxZxK&#10;9tGzkPbCCkKkEr/29e2k2UdOi+t6UNvWiy4q2A+vZvAjbcGnqRd4MzZEBRvE9IggUyNyn4WKFwbL&#10;iGDilLbR8i/OCzI/pFKCzW1z24e5PMRw6wURIeP8IKeDAs2HTaARRuVoAs0pG0HzGrEdgP3IKWli&#10;bnKYedhRLA0hbFSxJQRtEXOzBVyn9jPlZgt5Uco2+iHo1EvExQGq3EGCR8CofHpYcjaVYi4Bnbfi&#10;CGHbhQ3RkTiQsBSnNoUgPyUUxVQntbGV7KFq7WQQiACXA5wv4bSIKlSkHiZqiyNkmi+hhSzldgFa&#10;SdhqD0Wg4UiEKZhyNrXTnUultTxEZdyzisrJY3etQTbPcSBhGRJCV2LJ8mSqrhSYN4Vl/H5qhLci&#10;yDHeHNIwi4o2J+QEAWOsOmF9Hecxj523JssUbcEa5Wq0j1EazqDMxuFfEF6CqN2NuPV8FFO0jeOy&#10;iFIVXuRWtGCMU43GCMIoARoTNNpHSqU8TKAoCIgfAm2cwFl4yjZN4KYFmgfctCkd9zcoud+rMYY3&#10;5XGTb7kPYX/J7zTzwYftPd59+wlvvvkOg9MfcfXxK4IxAQ1LZ8ommGQNFRelcK7iaF2tCJXsoQsP&#10;Lk7NNqrMf4mq5637Ge3dj3rrvUFGqKRIKmyYZbSeGaoQUrEEHLdp/edyPpddCd9ZSHtHGS1l+9UB&#10;zIy/xD/yj/kdf4CPKm6MD+Ll2ABzMOZcautS/iX18iAZGe52IDG+rHNqJeso26jtUjALqdlP7KOF&#10;VE1BiEa4j4XB5QHHcDmaICRkPJ/so3I0QSdFvXL9LiLWnyJMR7CEd/OltIzLaJuWrsrAYl58qjQq&#10;N1u0TLAxlhMqgqZG6/lLDmDBEgee1s1lzNET2WoG0MVLOzaP8M5R88CaI0iK3YCTm2gfrQq5GvkE&#10;p5DgGDy0jSW0hQKwkMpVKMi4T4DrglYoYRAas5sHws1yyhY2CjDmavWHomgnI1G+l6pHdSynvSzd&#10;H448Lh9PDqGFXYHlyzYYZDZOo0r5/JvnLKOaLef3XM7cbDktI9Vs3mfAVAihtV5NNTNFU1taDhaH&#10;5jNPK8Zi9XeMK8fcyAB2517B4MvXDiqV3pUrMT9TlXFKVlL5FwFxsFGlZCUFl0Hj1EjTaW9eDdgT&#10;nDdlYwioGR4zY8BxPz8EmwonhGuCMcr5MU4nCdr0G24XbATtlYH2Cm+/Jmxfv8Pbbz7i3Xff4vXX&#10;36Fn7BPaH7xC8JLL1+xlg8rTFGYjnUWUsqnSqN4fPnBWAKGK6W2fQUJmFtI1WPf+WEHrqNxLxQpT&#10;MoblYj8J2UQHnnI0DbbjVExq516l1I2q1h50Ph7F96/f4p8+vMG3/EHeTQ3jzcQgZsb6MTWm0rzA&#10;ITAj3VSpLowNdREaBmEYJQhjHmhmIf2pD6QHohTQt5Yuf/PUT9sIkDVU/wQ0a0/jtkF+huBSW5qv&#10;ZgO0j/0WXMepumcdOVFDSI5Q1dKxmJAtJmxLaKOWmKIdwsIVVDzCs1gW06qPhM0Dzs/Z7GlkLs/m&#10;BTyHcKpMPs+6MPGC5Tllw1Rk2bw+BZmEKWfXKuTsEHAhKNy+yp7UVuO2OiUX0urJOpYSrvI9oajc&#10;F4oatcF506r9BJPTIC2nxnesVM6nyiWVrkqFkiORqKF9DBC0E8nMy6KXMddch1lmF/dRbZ2aCbTZ&#10;y4/y++qFiwKNakZV041B33kev7PK+/MEGXO0eaHM0QjaIirbIhtItRiLokoxPzKI0zX3MM58aIxQ&#10;CTQpmnK0lwKN82YNBQ5jkgA4e+ctm0o5hZohkE6lvkA2IXXiPi95DsU0tznQdIwHpoonjLGZUZ6X&#10;x3ifMU3b+spAm8GrjzN48/VrgvbWg+0D3n73NYH7nqr3PToH3+PsdSrUBUEm2BTjhMlXNgJH0ASU&#10;4FK+JvWyNjQvNyu79JLbX+JnFY09P1ZTsSqpSgKtnMpVzmUBZ3mb2UflZ+qSRbgInCAs94BT9VH5&#10;Wsf1Prwcf4U/0fdKyb7jH/l+chivJ2kXx9WLnmo2KtCeW4wJtJFnVKpnBKbbADIgCIzyMIEjxVP7&#10;mAohw4TTtnE/g4qhYokKIbae8Pn2UbbS3yb1GrKczKsyGlwONjVc93M6ICtpdtJZy7Nt17A8lnnI&#10;CioPIVu0hkH7uHAl7SMBk6o5C0noqFiLZCWZg83nRWvVR4VXAJlNAK3nO0FzfQVVscvkBZpl7VBL&#10;Is4gcd0+nNwWhfw9IYRtJa3dSpzZshJZW0KQxyhg5BM2Pblt7W4EppyQle0mYDtXU+EYtIWVzMEq&#10;uK5qr9fr5EgUzh6Lxtn0aNQwRxPEe2KXI2TFOmuQnkW7OHuFen/wZrDsMKHzQFuhUDGE6qseIbzh&#10;zKeaWY8Qqtk8gjU/NBcLwvKpaPnWuXhBBOcj1O+xBIvjy1HT0UPlUGdgKZULd6GrEuhAGyNUso4+&#10;XMqnTLW0bMDIStI2ap0HmWzhpNeILXWaEkCf93cxSeh80MZfjfI4KhqPU+FEYL7id3hFG/uKivb6&#10;kwPt3de0kN+8p4X8YI/0vP2WwNFOvpj5FpefzNAqjqGUuZsKJMrNbHhwKposo4WnXMrRvsAmdXtJ&#10;+0hFk3Us9xTNDQnnAHP5mcDylgmfNVSrfczW9drL2StbetH9bAx/eP8e//rdJ/z47hV+eOnZRSrZ&#10;S1rG6bGfNDYTHIWs4Jgpm4Pqp4Co2OFXG10J34XlZQRC+zq76PIzwWfLdqyb2jFcpzxNOZsrknzJ&#10;y3w109QKIwxrxOZ+j7ufYeehICFKsxxNiraQd3X1cVRvkIVSMTVYr+Q8p4sJ3hKt8yyjGrHncWoP&#10;hyo/o22cQ0h1wS7QePXWqyIb88JymM/kY2F4AaLjjiEjZT3KaQWDhKhwJ1WNUSR1o20sYF6looge&#10;uSmjqqlKWc58rlw9TLhcS/ga1J52NAqtGer9EY3zjOYTAi2K+dkqHFq3AuGrN3rfizcA+24C7TBv&#10;CszNpGiEbc4yqZoDba567K88wVARhJARNtnHxbxRLCJk+v6KRRqxOKIE82khlyWWof1+v9kzAeaq&#10;hwSAF7krwasKSNhUuhcYgkx52GfIZA298CCS9ZOS+RBK7V5yXvs4QD0IGdM6TnmcGrplIU0Bua/g&#10;5OfMvPuJqgm0TwKN8c07A86U7VvF1/jw/bcE8ls8HnqDtntTqLnC3Eudh89PETbCZHbRVzUVQFz4&#10;7Wf2CifuQ+vYxxxNDdaunUtdsay6yFA+9rlx2kBz0FnZvq4bDe2C5iX+lV/oX/jl/oGJ5ve8m3yt&#10;RucJqtk4czVCNjXaj4mfQkYIXG8OWT9ZQYUqjE6pZBUNGhVHvHlnIQWeKotfQoC5qba55gEHGrdz&#10;OkTltHyPamkFD1Ot/5+6DRA0xWAfYWNwvqSihWpGFaISLVhFZeOdfTHv8u4RGQGWikWMJQRoKdcv&#10;1npeuLKRC2kv1Q9yLhVOOZrlPMrvmO8spHWUfZyv/EZjbpiyCbhCrIk6hf2bd6P80HoqUATKlXtR&#10;mWoPR6KBUc+oO6Q2s3DUUdnUa6TuQBi3ReAcreH5EzG4dFq9P2IMttYTsbau/nAojiWtQdiaDfxO&#10;KsikEqJUQqR8zAE2z3KzVIKmOEpl88v7etCVsK3w8jR+d4G2cI06FQuyAqs6qtK4kJDNDS3G2r2N&#10;tF282HnTlW20CiPVZ/K9qzpOqgzPC19tY6ZEBNC3jg4iriMoKmhMqNFa0Ag2rfegUigX+wyTN2/L&#10;XmjegeiHPouw8TvMfPiSp71hnvZG9vEbwvYtQWO8MdCYt/Ha/vjdN3j/7XfMLb9G74v3aLnzEmXn&#10;pWp+Tka4ZBUvqcTvAJOqKfTgZ5VAk6JVELQKQlVJiCpoB802CrYmHzZNnYopH9N7ni9cGcDbqdf4&#10;t99/g3/kF/yB3vtbQTalHvXMy8YF2pArgHiWUXZx/IXyLlk8B9gYbaMPmg+ZKZAHmcDRvgJTSiZl&#10;ElSqHDql0r4OQEH3+RwCjeom2FyhhNsJ1whVy8EmBSNsgo7KNsww2Ab6uE8frt++i6gNpwjKEd7J&#10;BYm6Xbmwfo4GFpdXHrciyUJud7mbCwNNQ4gTvLnqD8n95xPK+SFql5KFzKQi6GJ1nXNVuZtvypCD&#10;pMSjKNifhNqjMahOjSJoEWhIjUCj1Oq42sZicE62MDUa5wif2srOE6qWjBjrYnUxMx7tmeoNkoCm&#10;4xFI3xKF0NCdBpieDp/LXFNtZXOktFIzDc2g9davUYCp2xW/5wo/0nmjkHVUX0cqMu2vwmALyzPI&#10;5kcVYwFztLmhhdh3+iJGXqrh2BVCrPOvWUeFUzRTIQEhEGjlFBOEcZxW0CAkXOqGpRBsPmiKidc6&#10;TpByvadcDjDmYy9f8FhOvXWTtI6T3H/SCiKEWKARdKs8eqr2BbY3Btvbb6lshO3dd7KRDrb3337L&#10;7Z8w/eEdhmc+4dytl9CjM/ZwpxflqjRy6iqQDsAK2scq5mk/CzZ1/1jewpyMIJUzNLXCx9kea0uz&#10;4cK1TkHwNLjNzbtD+P71O/z1d9/hnyi33/OLf8M/+IPaySZHrPuUlEyQTan7lIFGxSJkTs0cEFb8&#10;MNC6CZFCFtDBM8RlwWbWUOsFDo9xSial8iBiCMDPBRKDro+QMbSNgPuKZtVIAcpwNpKwUdEGLQid&#10;tak5xevt6caxEzW0gQ4os42MRQLKgirGO/1i5l0aR2RhSBq3cR9ezC5/E1y8iGnN5lLprEsT18/z&#10;LKRfzZONXBCaZ4q2KKLAYj5VIjz2NNL37kfjiY04fzKe6pSAluNxaFXPj2OEKj0GF07E4Xx6LJqO&#10;RaGZeVgLQWvltJ2AdWQncnsCMrZtwKrQPfxcfh4h101DoX6MNtiOQOP3stGtuM/cFRkMFUGYn8k6&#10;+pCtJFwhp3gOhvI168XvbPCCcMEm0ApphwtwuuI2wdFzZ679zCCj1bOqIpfVuGzAmNrw4uf1Yw3O&#10;hMC3jg4a5leChaBNKXi89rHiCfcxa8ntU9xvivtPKB8zyLwCiEKf8UaQCThVHgkZv9cM3Zfs42uB&#10;RmVTvvbqGw80UzbBJtAYTInefv8Jrzk/9f4N3n3/HbrHvrYRrspU5hdcHlimbJxaMYQKV8l9bMwQ&#10;y9Ga9YS1xupwMJmaETarRDKsUbqxB1fvDBOeaXz35g3+wg/706f3+P3bGXzDH+0T7zwfmJe9UwFk&#10;YgjTtI2TY30/gUxBVeN0lNNRLX+2jU7hDAiG2rxGBruYj6ntqxsDhE6dgp2aeYql/Wzey/cEmbes&#10;HM/CoNO+hId5nELAqZ1uiFMVQEzVCJqrOnrAmY18jnPN17AyghcaYRMkC0OOWM99NWYv5kW7RCV/&#10;K5bQEq7yQFOxhNbR2Ujlbe6ZNYHmlMN10tWjJ+ptMS+UeQ/zNb05UwWFhV7ONpcX7JLIPOzYcgxl&#10;aSk4fzoRF8+sRfvpdWg9mYBzx6MIXjSaCF5ruuxiAhWMSnYqjvaRSnZiAw5u3omla6hIpkb8LKsc&#10;Mt8KUfDvIkizqV7qaqUcUoA5sAiboJOqcd4H7XMxRNVHgjZXwGkgVSuGFPDv4HePKUL9tWeY+vDG&#10;GoithC+VEhxWvFCBg1AJOm6TwryUygg+HyIqkIoYAk0xyWtLVtLK/YTysxp6gE3OvOD8C+434uyk&#10;9mcoh1NJf+otz2lTfhYBm3nP3MwAc/FGZX7L1VTqd7naWy/eyEZK2b7/SBA/UAm53ZoBvkdH5wyC&#10;zNdkDyupYtW0iJq3PI2g6b1olTYVaOd6fwy29NvTzGobc0MIuDxNwAk+vaC94fJzfPfuA3789A7f&#10;0BL848f3zMle47tX0/gkNeMf/XZ6BK8I2oxAmxjE5Hg/xgnb2KiDzHrXa0q1MSvIkEKpyKGe+AJl&#10;eKgLg8PPuL6LULgYHHxGKLq4zsu3uJ9soLpVvVCzgKeGXxTRwfUlnCqaMqqyaeFVIs0yEjBVH7Vs&#10;ikcQCVpn5yMk78jHnKXKsdIsV7OSPy/WxbxYBZsG61m06jghY/6m1+9SwWQbTcFMMaRo6hWiMr9y&#10;IwfafIKmN2a6MTiY8+iFERFUNqkCgZtH2BaFFdKi5SM05gyO7DqA2pOb0EalajuznsBRtQje1TPr&#10;cO3MBlzLWo8beZzPXY+yQynYGE/IDYjTnAowAmRBiEKYa6mHB5dlIfWs2RwPMgE2R+sZc6nWaqw2&#10;FdMxPqwq8RM4QbdQjdZWgczjjSMX4cnluNk1hIl3Xv9GKplf8FDjsoXUS6ARBFUBZ7SsHM4gUzgl&#10;EkgWloMRqDdUJOV4Bpq20Sb+JNzyCBWN8wxTPcKrCqdC3b9mCJZyMyuECDSV+H3Qvn6Nd7SPKoz4&#10;wFnORsDe0UK+/vSWx3P7t8zZvvsO/VPfoOaq2tOmDCiNw++/HP6zbex4yXUqhhC0Mr0F31eyc6pA&#10;uuHmBJk1RDd2o69vCv/PP/6I3zPBfce7xQ+8K3xL7/1xZhLvaRnfTr/AGw+0l7SOU+ogTOs4MSbY&#10;CBJhk60TYPbsGKfucRYHm7OGgsFvWFabl/doyxBBI3wDhE9VRPX6kCJZLw+Fp3w61s/tLI+TcknR&#10;tI7nNsWz9Z4yEiwBq6lC4Om8Zk85P9j3DDkFDbzzEwpejCrxawz+RbwIFxO4pQYc11nexhyMVnG+&#10;CiFWdVSOJruo0Hqvx4XlQcft4l+ocj8vZFdc8IojBptK5oVYHFaExbSV89fkELocxK7LQOb+vejI&#10;0dteNuNe8VY8KN2GhyUpeBjYhvac7Ti6bS9WhyvPIhhUItm9BWb1HGjWQVhhqqbPp2IpVPDgProB&#10;qAAyh+s+9wQxyLxQOyBvDOp+pcZqDTnnIh+zQ3Kw5UgzesdcFyv1V7ReIaZgDi5TNFOun4RUiiBY&#10;+5lAFJi8ebuChpRMOZpspmygcjQGr8GJaQfbpKwigVSMMUa5rEdr1CPErKg+872DTOV8hRVCPOAE&#10;2+uv1abGXO2b1wxnIQXae1rI94TtPWGzY6h66knyjjnb229+hzu9b+APqqp+jVKyKoIlyPxX65Yr&#10;R9M7rCs0OA9VTN2tVNZXib+CYe1kDT1oaO/Fjx+/xf/88Xf4ZyraB/7xX9MWfOAf8YZ/8Jvpcbzm&#10;H/1qygdtCFMq6Qs0WsgxwjY2KtgIl6ZeBVJ2zykQY8SBIsgEz9Dn58aoNlznrB5Vh/sMKgw4Hzpu&#10;t/M4wMw+cl7KZds1L/gMQH2W29cpm+AiWJ7CGcA2L1XrxYW2q1gdRTCWqwGbuZgqkKuVkx03VVM1&#10;UvnaQsFGC2bPqFk+JquoPE0qRzVkLKRVW2A5kGubWsCLeYFAU66zhuoQlmWDklrOQ+voV/XmRxTR&#10;Yhbiq2WEfHkKAsf24E5wP64W7EFH/iHUnUrFqT1HkbCOVo8qM2fVGQeHfQZDwFiOpnB52jzaQimW&#10;da0yqFSgEZDa17eXCq1T8YM3AutIfMZ6hWhsx4Veg7UVc9ZQ1dbk4UTwGl68nMYYwVAV0foYmnoJ&#10;Jg8kQSUbaYB5sNk+LqyyyOPtOTRPlbSPzmeQeSD+1FpK+aRqAs3FC4zy5m/78rP0DJwP2huqlq9o&#10;DjQBpIIIw5RNMMk6ulxNsAk6ddt6+43rsvX2m6/x4ZvvrGH7woMZlFiXq5cE7qUVP6RkX2ATaJ6i&#10;2buqqGbWZmbW0bWh5Td0ofPJGP431ezffv8t/vzDJ3zij/aacL2dJmicvpoawyuCNkPQphlTkwRt&#10;3IGmGBdoXowqmLdZkYJ5ml38hMHvo/hZnQQPVc2C0FlPfM0bVJznvppaB2IBJrgY1hbHZevRL2ik&#10;TiqOWAg4Hedi0A8BRqsosASey+HUu78LDx89wJbdtHPLHFALmItZuZ92cYHUTPaRsM3nuvkhGlfD&#10;lcutwBBymKF1UjE3nc8LXMqh3vFzeQ5d4K6Lky5mVzbXw5SyYvPCc62tbe7qU5i1ZC9+O38Tfrtw&#10;E6Li0pC0KRNxVLjodaexNCwNXy3Yhq8W7uR5+b2sD6JyKadeC/QZ+o6mzMq7uN6ziWonE2jWkK4+&#10;jCFUK1lOs52C1eVjNigPYVNDu4DzQ6Ap5q3KwrLYAly4/tRBQUDsIrfwihJ+juaB43rrCzwXAuwz&#10;VKZohIzH+5ZTkAo06+0h1SJQgmnMYsTmLXgNap1BqGN9yyigvPjvkDmVE4CCzKaE6823by1Hs+rj&#10;xzd4/Z7WkhZSjdpvP32kxSRs3/6AvklayGuqOjolqxRwHmg2gOplVR3P9fxY2ToAvSNNoZGq3GhU&#10;Gjuxz4Zy+/bt1/h///gP+M/ff4M/8wt8yx/g1eQIZgjXS0I2JcD4h07zj5ucGsakQKOyTTFPmyBw&#10;Y8zVXFDdGBOEb2y03woWuvBNdQwo5mS0ikODT3nxP+OF/hR9A0+YQz3lNuZtytUYVtSQIhESp4ae&#10;XfRAElACbECgaZ1AFHDcd8jUjFN9piDT1FTsS66mY7WsB0V7ep8gp7jeg0qjYKVjCcGQhbT8jFOB&#10;t0A5FxVN9tByMSqbvRBCdlEFEA82K4ao6sdj5lgINl74zH1UsJCqqOS/iAoxb6UA202A9DKNFMzW&#10;W2wIu3rU/3rpQfxm6X58xXW/XbAdv5qbgF/NCsOv50Rj1sLNDnQVMgiQ3mU2j9/TeqcQLimcLKMs&#10;osFm1lBwOcgEvCziHK/blVUXaRsXWGO1HvrMtm5Xn9vSaG9n/39s/fWbHFe2rov6OXufvbrbYjbI&#10;DO1ut5ltWWRJtizJIEuWZBAzM5VUKmauysIsyKLMLC6h7TJTu3F1r7U2nvO3jPt+Y0bKXvfeH8YT&#10;kZGRmZER853fGGMSKvqHRQesqpmKlorY+yZ6fCYLrmFGzTwBMqT+jxzz19E+5wYQ9VncRr7DXwvI&#10;KH5TJjFABkiCibLXRVnrotx1YgKsq0/gKQOZCD1BlMbHPUyNqTNxlNZXxjHKOipGGx4DIsz7Pt7M&#10;PkZJkcvDnJvyhm1lIQcuCzyAG8eFvHwVu0FcOkRcpuSHQMMAzF1IKZpAC733UTQUTJOWhsxjsM24&#10;jWVVCfvbF5/bXz67Zn+6Pm5fqecHoA26erU7XH0yag/fynjPgesjKAa67h5UDegSuJPdUjolSoDN&#10;U/Fe2AEImFqbq621BbCw5pZqtybfF3QauIkJRIHmAAVogksYQJNSdnpqH9D03RyXhWYBANK+q1ZQ&#10;P3cvo2xjcFWDa+oxGsdamuvtzPlLdu8fKGSogWKzuSjEbPUWARAlR+RGKuUfOhzjKmIz1XaGCzld&#10;LqSn0AEPEKVwIfP4M3RSGBX82RT4OSrMxFbT5y20ydN/Z5OmPQJIz9vUeYts6txFQIdyzX7Bbp3x&#10;rE2a+SzbZ+zWaY/bb6Y9Zr+e+oj9avI99qtb77QZcx+1+3/7ut2uRnfAEjyeNfSYTVC965BP4/en&#10;c/0es/nx91DQAJ6yij51gdzGe5RU4dpQvDl36/UGjgMdbuNsgJuOur27I9s6Un3ESKEdLKNqN8ed&#10;AWAArc9SgJaMAFPXKEHoLqSAGpTbqZR8cBv7Mo3cHp+FWE0QCbQeypmsm4q+E+ASCECiVwBSHvlO&#10;QSWYBJZS+km+S5nHNK5kgA2AcAmHsUFAc9cR0JQUCR2Oh1A9TQzUj/sYEiODY5GNo2yXx1G1q9be&#10;f9UO5Snj2BtUDXU7kNVnB9nf765jlN53FQM0dbXapV4gRxtt/9mYXR4as39+NWF/BLLvofvrsSH7&#10;dATpTUu9qL2oPTz16qY0LHLtkPHnBRrxWi+mbUJuJIrmFrmQAkXzeDQ311pjc5U1NlVaS0sVVumg&#10;tQKZAGtB0Vqi/XgcEwwCLDKPudhKwaRaGfcwWAa2AKQnX3AN3c0EWo8JcUkFmhvHvGc/xxsba620&#10;otReWroNgKRqyjwq0yhTplFtbIJrhc2+YzmmZAhgKSGixurbidf0GtimAds0zhVwaixWTwypoMdM&#10;AKsEhMbCTZ7xhP3Lr2fYr2+9zSbPfMbhmjzrefvN9CfsN1Metamzn/SFAW+d/ntAfMwmTf2D3Tr1&#10;URTtd/brKcA26bd2xz1P25q337PFC9+wBx9ZRAWxjN8RTHL55P5JuaRsKJaSJkqGSAEBUEkQH3cm&#10;5VPc5hlGYjGpWATdDABUrCb3ce69G2z+7z6yY7iNGj/WQVnQLMQBtAg21CiAJMUKsGV6hOi9X7qN&#10;fi6f83S+nx8ByGtXNE//hw7DUjapWCdlsZ0y1tEDbJqIVS7ncJIYKuWuo77D2+vkqg7/7E4OsB0E&#10;OKmaOhjLghuJwilGA7bkKHCO9gMV7uQ46jbGdmyE89hH3QauXEHtPrHC+kHTTFjKMiopIlU7gO1X&#10;MmT7kWZAi5smKhVou9juwWXcfrjRKmp67F+/nLA/fXbFvnXIBuz7a2N2TVOFcTP7CUKlWqHBkJqG&#10;bQ81S09/qGUEV18PMLIVXF1SsShWy8RtUpSW5jpraqoGMoFWBXTV1tZcY/EWuYxSMSmaposLpoyk&#10;J0iAxl1Bhy1yGVEyZRvD3CFBxRS7/dJN9F4lbnxO6qjjDhnnRKDp+5WI0fyPtXWVtnnbSVcyuY/e&#10;WO2uJKAJFCU/HCypl/oOrgiLQmDT5e7dpnlFOA506pIlm4rSTZPaycXzeI7Y7/7X+b4n7L/9epr9&#10;3/8yyX415QGbNPtlmzL3VfvNzKdQtifsrntW2cOPfmR3PrwGd/JplOwRFO332KOAB3AznkTZnrKH&#10;/7DYdu7cbR999JG9tepNe+WlRQC3wO68f4V3kpZKzREouJZSuEziQxlIKZxgU1wWeuu/j2JtBCxi&#10;MaDScZ/b0QFcz/kb7Mml+6y6Le5DXjSvvoa/uKpJ3YDG3cBItQSYhsrInQwDPDmeSY4Ak48dc/DU&#10;bhbBh8r1DmGDQCbY+E71/vDEB25iFyoWXEjKH+VSIPXjJqrbV1DCyA11xWRfygZgaXXHArxBpfkF&#10;mMdrmeSI1E2TuPYAF8oHdJ6xRGwGIkthaVe1G9ZBrHbwUuj3uDu7z3axvwu3cU92SlnHFkBrj+Iy&#10;JUGkZs2291SzjQ9etn9+/bl9RzD4JfR/zY/8cGPMRrnQFDcxzc2TWsmC2xi5jPzhHkzuYo/HaSHz&#10;2EVc5nMuEq/pWI/iNAp2i9QM0GKNVdbQiLvI6xa5kFIxARapmYBsBj6B19YetasBhbKMckMFWgCr&#10;hWOtDlxwFwNorno3DUUDNO/WxXf4ebyWW+oQC2aUtpEYra6+3LJz8u13T28EKGUQpWK4ZJ74CGol&#10;WHxCVfYdOA36vH2pT9Iz7TaNuhZsWhhD49SAz9vW9Fmp2zK7+8FX7ZlnFtpTTz1nv5k82/7rr2ba&#10;r3Edb539EqAtRM2es/seWWuPv7DH5t+z3ObeudRum6/VbJ4AxqftVuKyScRyk9j+atqT9tKrq+3M&#10;qTN24MBe27Vji32w8X1b+eYKe/6Fl+z+h59FmZYAlXqpAJ3cxAgyKVhoK9MWAIFRmcaZ9wMYbqLA&#10;CkkQxWfBbZwGeO/szcZl7HXIunATNZjz52QIBTsCzZUFuOSK+bg0L/xBbRRPOYxA9HOCJLzfO6h2&#10;NJlcSrmjATYHTTGZu4yYwhbe94Zpyqzazlwdua5wDeE61B7XP6Lf7eZaenAjA0gOmtRNYEX7gjIt&#10;+CK1k5KpPU0DR6VsiteUGBkcuWEXyoe8C9bNpMiFFMrmoDVP7AG0ncfkPragbC22+bAm0Gm3P098&#10;Zn///FN3Fz/Hj/4W6fwOF3Io2WHpFDFaUqoV5lbs5U/KlVQiRIB1A58nP6RegCXAwuSmITHS3RNU&#10;TYC0tqhA11pDrMrqY5UOnWDThKcOWQY4jjUBmlTNs49q0AYgfYen9DtCp+IQ+0nNfgkWxnEB5X0j&#10;gbCT83WeZy6lhq56oReKG8ebgbseRauuKbP3PjjsWUXvL+hKpA7Gq4ELU9IDuHxWLPXc1zgv71S8&#10;BNOwGbmRGmmtUdfqOQ9kt7+BMi5BoV6yZ19+2V5b8ZotXcZn5txl//U3uI24kJNnARBu45Tpz9h9&#10;971hd933qs2a94LNnves3Xb7S7iqT9iUeU/arXNfwl62Wzn/19OfttXvbrb8ogI7d+GcHTt+2Pbu&#10;3WEffvSBrXpnlS1cvMCeeOopu//BZ1DpV6J4US6jJuBh64kQ3Mj7gqrdhMuzmbidAKb1q+c98CGv&#10;P7D7n9pm58ti0bAXuXRKzQcQPKkhhZIiOTwCSvGZ3Ee5dAEu9Q5JYUmBBRACMakkiFw9qZ0+z/cE&#10;UAQvr6WWqJfgUnzWRRns7id80XcNZ6awCyqp61AWUmqX6fEf2uR0XQgHUKrB2l3HsZ/7QOoaHFoA&#10;k6nRehDXcWB0iNiO/dEAWnrsMup33eraxrxNTTHaHkGWlbb92C0oGKC1EZeFfo7qEbL1mHpnpO3f&#10;v/vSfvpk3L7ggj9N9gLaqH2j1CZ/qre7zdo7FcuoEbnes4i9yvToz8pVFICA1glMnUAWMoyyAJvg&#10;0zkdvNdCgW7EVYw1VFgM0JqaahwqJUBaUK9WBy0kSDLJEbmPrmCyThnfHTUXZLpoZdxKJUe8/6P/&#10;PlAKeqmrHw+A6biDhkrq//gUdQKNa6hrALTaMsvKumQPPvouqiTApGghZa82NqmYpi2QSc18WSeB&#10;B1TeeE3spZ7zGvulWG3WXSvsrgcW2rPPv2zLX19iK99aZWs3rLONmzfZ/Ad+Z//l1vko2Us2FTWb&#10;POMZ7Embf/dyu/OeV23u/OftnvuW2F3zF9uU2Y8CIm4lkE2a+zygPWe3znzO1n+0x8qoHPJLC+xS&#10;XradO3fSDh7aZ1u2f2zrNq4jfltty5cttmeeexalfI5YcwHXxH/JuJByJ4FMCRBXOSB0VxHQpGyz&#10;H/zAZj2wyabfs8GWv3fGWruBDFdOoIVRzd0+1iz0Cgmum4MGQCFWkqIBUAST4BB8QdUUm4Vz3AQO&#10;21QETcYEjRIigqxDybaMminxMarZjTWaW43mAh8YlTDBlLVUqKPR296Vi/eTwCXFGrqs9L+ylAE2&#10;QZhWTgJT160BlMzjNCBLs58eHeZcNWZL1a7xfTfsWEHKh8mooXq3p/m9HY0YTYtxKwnibmOjHcxq&#10;tM8uX7d/++YL+/bqsH3GRd3o6bIfLo/YV/JLAamjs9UaACKGq9caJ5Zqr3PIehWIutso0IjBKNTx&#10;CILQmx5Xj2OCUBnILrZtHPf4q6HKmuorrAkXUq5jS5tMKf5ggkymzKNnHCNwbiZAHDDBFqBSbOaN&#10;466kAXb9tv8+FYAqB4cwOh5iOYEXYsBmIG8C8LpYhVVWl1hleYmt33jAkxhy+QSR4jP1Z/QYTX0a&#10;lfxArXwwpbuQciXlYmK38zmU7fZ7FtpjTy6yRUtes/fWvm07d22xQ8eP2JFTx9kes0effAHQ7rAp&#10;WjgDxZxKnHfr9KdwFRfab3/3tj397EZ76NH1NveOV23SjEdt6pwXgewVFO0F4rgXbdqsl4gpD1o1&#10;HkJ5damVVhRbXlGuZV06ZyfPHLF9B3bZdn7zo80b7b11b9nKlcvt+RdftIceQSXvRjHv4lodsPcd&#10;tln3vRe5klHXK4Gm9j25kr/7wPacK7UuPB6tcybIOgUbkGlSHamau4OY3ESPnSILaiVlkysZTMfc&#10;ndRxQQY0cvMEYnAhA7TeLieFoqx1Uta6+vCiAEifGVQPDkyN1H6+wAfCrp6gekqiuNIKMkBVQ3f/&#10;SJ+DpjY0NQXIldS1BNBS3k3MgQe+DGhqVxN4DhvKNjSOqo1/apdqh7xblgBTY/VupffVYL0bRfOu&#10;V2o7O9xghWXt9vevJ+xvEzc8AfIJF3ctEXfQPofsHgDSqOQ6HqSUSEqgNq/OTlQNf7nbfWb9KVSP&#10;AuxqE7lvcvW6OSZFVGwnINu71OZFwQbcljogawip/VDQQ1wmF1KwaSJUT+nznQIjgKZtUDNB1sF1&#10;CKCQ6v8ZLlmX+l66Oyu3FtDdQqImM8W498Hku6RqTVxHQ2O5VQm0KgpsXq499vz7FH5USTGZsoyK&#10;yzyNvwKwMkkRwRhUzI+hbrPnL7UHfrvQXnj5VXtj9ev2wZZNdujYAeK/C1YExPmlhXY264y99Moi&#10;+2+T7gS0haHD771v2VR+S4se3nEPSvjg2z7PpMeHfL/a17T07VTenzzvFeK0l1CuQxbjvlXVVVg5&#10;ylZaVcJzzbdL+Rft/PlTdvLEITt0aI/t27fDtu3cbOs/WG+r1qy0l196xR5+5Bm7DeVUdyzBNQMV&#10;m/GA4rT1uJOAhgup2a+msn165WGrjlOIFZvh0ShmUpIiuGgoD8c9te8KJdAySsX2F9AJCn+Pfblq&#10;IQ3f5+l5mT7jyRLiqQxo3mDtoFGOKHPqupUCGO+JL0Xjcx6jcb7OlfJ1CjZBB2Bq5O4E0ESq0/r0&#10;OakZsGXa2tz1ldqy7zNw8b80MnsIqNLDwDWEAo4Qq42gbiPDAD5mowhUXes47qLa0XAds1OAphhN&#10;49FOaLFuXEdfHrfBejrT9k/cxj/euGJfDaXsGsBcpoB+R4ymvo7dFE61MdXXK0soNVNvd2IawSYJ&#10;Vy0RSXqcwhuPeloo0ye3rhslUc8R9SBRO5sKuYARRE0oZAvWDMCCV7FZmNY7uKiCOuMKBtCCmnmj&#10;NcoY3guAeQ+UX0LG76qJIdPM0NPNA6IC6dZWD8uPqYEdl1bfKxcSRWtsrLDaujKrqCqyispC277v&#10;qM25X4VccVkE1F1qoAYqzMHj+Cz1EBGIxGp337/AHnv8WVuydBGx3jrbdWCvnTp3GqXJcQgqaivZ&#10;llpO3gVbtux1+2+4jgJH6f7M9G8hK/iuTSOOkmunxuNZ6smhRmf9JmqptdomzXnZNm3eTyVRZ1V4&#10;CLLKunKrqCm18ooiK0LdcnLP2/kLJ+3U2WN2FOgOHt5re/butC1bP7J3UdmFSxbao4+/YLc/sNhm&#10;afFFpfQFmMafPRB1eH7wY9tyqJCCippRKDuVbsd8oKaSDw5ZSD5kFCtAJDdQMRhGIf7/NYEn6Dif&#10;fX/NZ1ztXPHkCqKaXsYES4jN1HvEU/ZKXCihAWwp3McAZSfuZdyhVNJEKtaZxOXs57lLCfkNJTxk&#10;qVF+D/WSEmryVVUUnb2hGSE9mAQuoBpG0Qb5jWFUkNcDAm901DT9QVvvdTt0KcRn+y6mUTbFaEdb&#10;PBniHYkB7fCpJvt05Jr9A7fxh6tj9kWq3652tdkVCvb3SOYnBLAqjHIdY0BWH8N19HaoJmtqrvNC&#10;Lsh0US7XgNQBbJ4B5L0OQFCBVzYyNGi3U7D5w5yjnhwqHE1A5qBhmmE49KwPrqJUs5Pf1ja4iCHG&#10;ctiIGTtQRzdXshAfercvVDjBdQe4glvrGVFdB7WckjndfartAE2uCJ9Tk4F6ojQ2VlpDrNyqa4qt&#10;rDzPiktybcmbW2zKbSscAnW5EmSa3de7WWl0MvApXrvtwSX2+DOv2pLFC+2NN5fbhx9vsmOnj1t2&#10;7iUrKCm0Ely7Clzmau5jeU25FRbn2Vtvv2e/mnJ3mHwV0LQ+2VTM297UuHxvyA6GblOhvUtduTSs&#10;ZTrXMnnuMtu09ag1c19q8TpqiTFrAK2WOLO6BqhR5tKKQisqzbPcgguWlX2aGO6EnTp91I4JuqP7&#10;qQh28h0b7I23V9oLL75mDzzyGnC9GdzI+zf7SOqHXthrRTXcRwqieoAo0+gDNimgAiwpwCiwSeAQ&#10;XEG9gmq5O+YJC8ACDgEWemwEt83fi2BUQ7O7j1IXuY+4pD7uLCpj3gsE1ZLy9DssSmjIrWOf75cy&#10;aXWazLJQ+oxcxkS/njdlELXzhm3UTKqmNrPgWhK7aVq83oS1IS5SQCmrK9jgoKUGuN4hwSbwxvgt&#10;NWRf4ZxP7UzRoO08n8J1zGQdj6odTTFao7uNF/OUbfzS/vbFJ/bt+KB9xp8YB5IxVOvbsUG7ws1T&#10;VrGDQhtr5UHyEFtbNHYM1xDl8X0KbujwKYkOPvTNWE2FX4W8t5XCjalhmz8g/1mruqgdq0XZRs8w&#10;KkZTKh+Q+H1BKjXqAspOwQtsGuDpvT0Azt1JAYL6dggunct1yhJS2mgbsqJAJkVVcwSm3iyynkyq&#10;GCAFm3qtNOE6NsTKULUSFKEQy8P9Om8PPbbWJt9GPKNBknes9rFd0+9c5S7dHfcvtd8/8aotWLrE&#10;3n5vlX2Im7hz7w47cfao5QNTGepViVtXxf2rArJqVFyvS0rz7f1Nm+w3M+4BsOUApKEsGjf2pk2d&#10;D3R3rQa2NQE4AYbCKVHh3bjU8D3/bZvKNWzec47C3m9xFLuFCipGhVXfVG31xL91VBy19eVWU49K&#10;U3mUVBRYfuFFu3jpDCp3Avf1qJ3CTpw5bEdPHrRDqN2WbVtszdq19sprb9ojzwHcw+vs3R25qEnU&#10;TqYYbECpdEAAMo+7AMQNtVAiweMt3DJBlelr6Ib6pNRFyl8rvgqQ6DMOKErovToo5PpebzKQewos&#10;el4+AltQCjLPGobe+QJWvyUI5dZqdZp2VaZKiKihm/0ECqeBpeqOpYxjAA04VVkQd3Zr+V/uoTyz&#10;Dj6jhTakYKmBAVzVAJqDN4w7OUScNnzZRsc/s6K6UW9P8xjNFe1I48RexWdHY7btUL1VV/XYv3/7&#10;rf350+v2FT9+TYM5KehDuG5fUctcUc3lEtxujcBVzQNT25dS5OppoTYxqVO3ahmlXrkZcidV8ONA&#10;ITg8HlJhxyX1gs55GvIg2BTPSb2U2tcsVUqzZ9LvUidv6HYXUE0DQKtxbCicZxE5Jog7FYcpBhNk&#10;SspkwHLlUhsfN5et2v2CdVqSGytTI3w/16JYU2qn8XHNTWUWi5U4aFKE8op8q0LZtm09ZLPvXona&#10;qBvVapRlmd3z4Gv2xNNLbNGyZbZ2/Tu2ZcdmFOKgnb5AIb503nJQELlwtdyzOhmKUwdo9Y01Vgl0&#10;pXz3Ngr1lFn3EqMt9iSElCvApF72gHW3OgILrNAhOIwbU2/80J1r2u2r7IMdZ3CdBlEUXC5BQIHR&#10;ypoqbB38d2/c1f3Gm4hjrTyzRu57LXFydUO5VdaWUBkUWWk5qktsV1Se7zFeblG2HUX5th8+YeWN&#10;3FOfYAe4KOhqFwsN0SiPlIvy8/8NlasWKpNJWPwMGyaXDzXyGEsunKfUFWsJVr5L6qdYj9/z+UT0&#10;nDDFgv69AKZuVPpe3/I9ugZdj/f251yVR4/RMG8S6Onw99QdaxBh0e8rXpMq96FmchlbKVvtlCVV&#10;KFp2akBLR6lSkWITWsmNHBxC1QYBbWjURi5/arWd1zwJsvvCALANBEXbRYzm04EfIz7rGrD/AWg/&#10;Xhu3z/kDV5DMIQr6IC7d53zxFdUe1PY9XIAor66vtGrckibAkCuneEqTk3o/NNUKknhg6uRCO3FB&#10;pUSCRAkVtcH1qGeJCji/pfM9Vcs5YYJTxUlSs5BRvOkGRlBJcTze4hplHn85WIrBBBfXqRpLMHNj&#10;fzauLQJMYKmXS1JtKTJuZoprTioTxbkaqNrUUomLXIIV+7YG2GpQgYqSPFv+1jZ7+InV9uLLK2wF&#10;sdV7b6+xzR+9b7v3bLcjJw7b6YtnLKcQN5ECW1RdbMWVRShJlTU01VkdrndMvWKk4HgHMe5dVV2l&#10;HTx40Gbf9rBNUfvb/etw1ZT5C73lQ28MwFNHYU/BR3YP57kbuRZFe8ve/vio18wq8Op5EXpgYIpx&#10;5GZJcaQQ1NCKQ/pQEVkS6ycO97Q4MVaAE7eLe9WhhAKFtZ17reekAqzvdpcNUPr0e2NSLdQL6+OY&#10;jmdiH7l0wa37GYTMwMuwL9AiyK4AmRITnB9cS7mPAKf+kVI0LJN40f/w0dIZyG5CLHUixuK/eOaR&#10;87s8NqOy4fkrtlO6X25iADWcr6ypmiVUObVTFlvkTfF/FeulhvgPQ0Newei1JoZNA9kAajY4CGxs&#10;h8evW9fAp3ascNB2Z2ECbfvRRkCLA1qz7TvVaDdGrtp/fP2FZxs/48KuUniHWxptsLHOJvjha4Cm&#10;NaIV03T2dFpNQy0+PwWPAqKlazX5jTrpCkTVFG4U5m7O75I7htIIkgSQaAR2PzFRP7+TGXbuLgGf&#10;FWyCy7tNsfU5QCLFymQJpVg33cAIKsEltco0oPez7aegBLeQmyXA+L3+lCCTkuGf4/OnKIBpHkia&#10;rfaTuom8rwSJmhgaGsvc6nEh62MoUl0x7leJlQDQqZPH7SBgHT+0184Q45w7c8yyLp4OLmI17hmq&#10;VUW8WdtaZzUoVwNw6eG1UjHFKbTtKKzWcG5L4CW0xOzMxQt2+31P4Tq+bj53IjbrwQ99/kRNWjrr&#10;AaDDtBDg7Ac0sU8YqhIak9+3ybiPy9YdsF5cp14Kvy/4IKURZLrHbHvV308uHYVXhczBkHrw3NXr&#10;IQVwcuVkKuQCVjGSx02AmeI8nZuMQBIUSTe+w5UoYxR4d8lQi6hX/KD3wIh6YfCeG/sOHOeHblCR&#10;cUxtWqlRKSTAcB1K/2cyj1IzdQz278yk5rlmV0+/dhQNgUhQbgWa4jnFWhICKZw3YvP8M4kXqb9U&#10;vxeQOiiHTTwnmfpQ6nukZlriV9+nxvJ+xWnEZimUbEDAAdvw6BUbGp2w7IpR25E1AGhDATR1Kt52&#10;qNFOXGi2Hz/7wv5OfDbBA/mEgnkF9RhqabA0BeQGYF3v5wco9LrQDi60llq5pKrQKlC1GmIMX3+M&#10;mjnRRYEHsjBlmFxDahQA8ESDgwaswNJPIRNoafzhAVwDTW6pm+cyj0uTSXxICTsBVVkjqWOHgBNc&#10;gNTHuf0AE0YQsM/vac4ImbuCOq4Urp8j9cRV4EEN8B/T2AAFaJDfHaTQqZOpFz7FBSqU1H5yRdWu&#10;10RsEwO2GK5kQ1Opd4JWT5XqmnLLy7toOdmnLTfnnCdLKmvLrFlj3Lo7LC6I3HDTMD1IrdncSQWg&#10;hfbaAVoW7+2yGK7wxfx8u+e3L9rk218DHK1BJrg2ecZP49TmPKjlkjbZ3AdlmtBns281v+KshzbZ&#10;lLvX2pK395tmn1KqOiQhgnmKnP/V54VLLpncuUh1IiAGx9WPL8Aw4AU4uHNBdQQA56I4msxG5srj&#10;W0zHeF+9LLxvoNtQAEx2lf1oIKUGVeq1AMx8V4CQ39A2glLwuKIJBJ6Vt8tRRrRNo8yuYjpf1xHB&#10;5Vv+u0yqrREEitM8pOGee/uZypgqdik890Vq2UP5TmBSszbKXR3luUGJNVXa/N4QsZiWmup0ZaRM&#10;AZpUTIANDCoTqcTIOO7jhBW3XLEdF1O2S6BphLVcR02Gml/caf/45hvvDXIDKK5RuC9T66YpTMmm&#10;Khvnh6/1E1jywwKtkwJcTwxVWFFopTVl3hOhntq7rVl9EFEsqRl/Qr6tzOM14jIVXM0l4gsMApPg&#10;SPMnFby65FNjyg/3Bklg76ZwShFD21xoN1EbnUYH9PJn5Up4dgtTw2JIHcs1EixSKW31XvRgeH+A&#10;bYBLgMsEmQJdDZ3gQSke8JtP7cl1KyHT1FwNZBXW2FRODImCR80PjYpr+O/luJO1xDeKQ3v6eFiK&#10;JXjIWhOslweiYSLubvHA1B+wg1qxkwrIjf8q2BqpxHJKCnBHF9ik2xbb7IcATQZE84BJy9j66Oto&#10;Ep8AGvsPaX7FYFPvft8Wvr6bioX/SyH1tiT+S2Y6N11Dkmtx9zEqlIIjdKQNQ0O8p7qGiPA6wKZj&#10;vAd82mbAyIAWwBNwAVY/NwIsQMZ3aCDltWEbkrE/cm3ELQOcwBrmvADeUIBWBuAZgLzhmvvnW/6T&#10;YqvMxDruMqoHh1xGwYn1y5UFUI3y9sotqUQdkHG/XdEcNJRRlRDW7vDxbBCVxo4mqyVGb9TMACpn&#10;PEOB1AMDalbo8KE4lJlhuY7cqyGudRBD4YYvf2LNvTfsQK569A//HKNtBbSmxj77Xz98a99w4ZdR&#10;nMvKNrY1W7K51voI3Aeh+7raKygMvciq5txr4ryCSgJmYo8K3KRKTAkR9brv5hx1p3GZx9QtRzVD&#10;B5/p5OK7MalakmOuMPzRQW7oEG6LYMt0xxGwUjn9njc0ogQa8NfLvquYamduvH+ezw3KlRCwqun4&#10;vkFqtSG2nlnipku5BNgQ5irGMQXoaR1nX8B5WjkCVunkDsBuaa8Ftgprbq4EsBpvZFf86JlOqS3q&#10;pZ4xSQBK82D1ecUvWoivj+/0bkUqJNE8h54SJw7yAsADVwpaCQndz8efX2aT5i6yWQ9/gEmpBNEW&#10;wBJoH0YupLpBSeU0Ilv74fXU+e/bC0u3c5+4DhTIYzABr9/12AI3nevQ9Ui909yfMGcG7hvP3mGL&#10;lCdAAgiYgBM8AiHAwHPifFdC9gc4V2DovaAw7AsCB05wBRUL340B3LBAE3Cal0Ojmf19fo/3Moqm&#10;eG4I85iL6xVoet4emwFT5ro92zgik7sZTICqB38n5ajdK7MQn4XMozwdxEDqSFnQ5K4daUDjdWNX&#10;m9UqOUQ5VjJE7XQpXMbUQJqKn1iP563hOP0DlCtlHAEwNUhFI8OFHB6/5mn+kyUjtuMCiqaBnz5E&#10;5liDDSbH7H/++K19wR8Yb28EspiN4gamiS96Y9XWj5t4DZLTKFEvSqQfbwWmktpyKyjNI1Yrdaur&#10;V2GsCTW7QOGmyL+Vqmn0awANRQPYFKBpnpFB3h+iMAxxk3RTdXMzfcxCmlgxgvxyaiAKpdROatan&#10;mobXKX5HaqTPDuP2DHvNq/FE1Jzsa1yRxwBSTQFFwXdXNbLwWpDxHtfhxvfptbfj8B+UvfS2Okyx&#10;plS2p08Jn9BRVX3n/Fp4eGkg0mdVC3uvB8FGwQ4uD/dEBmSemeW/dKkQUIsqIVJRVWbPvfy6dxCe&#10;+6D6FRJ7oWo+7faDW13JHDB3K4FLnX3vVx9EYje20+9ab88s3koBaQ+Kpt+WOWyALm+B6/A5FvX/&#10;I08i4xJKXVTgXWkEjVtQN72vOEwq5mqnAu7Gvl7rPvM6gBZBy2f1XQ5TpGAZmIauj/p0bkMZdfvF&#10;1mHT52V8pycrKJu6d7qHqsjcpeV9WUrvA5YrdGSKPz2xw/neF5PyIsi8wuaeK87z8qnny/s6Jte+&#10;pjVGXE1sHud5Uz71nNJa0D7ZG8a9AZr3RkHRUoCWBLTkANeApXEhh8auUAY/sdzacdt+cdBu2QJo&#10;W4832Z4zDfbZlev237//xj7lB0eprUdxC4chOgU0fbiEfQ2VKF2rDYhwtt3q24YvWx2r8b50xZVK&#10;CZdaFarWBJQapOl/hj+RWblRf1CgKUOZ4Dv6KLDqOznAH5a6aLSrFC1kjgJwHhv4DVS8QW3GTetH&#10;ZTSfn4DrR0GSFFopYHAlBvGRAezKiI3+sqbkmOZ+8LYaCpcegrtO/K7UzkfdRtC5cUym90NqGej4&#10;H1ouSLGkXFC5okqcJKkJPVvJvdO16ByBrALs7UGc6+4a98BdSqkZ/0MPV0G1rJ0CEGurtwrc0JeX&#10;vmm3znwWkNYD1gZMC/6FyXrCfPdsfWIcwaVhK+phj7E/45519sTCLRYDNNXy3oal/6BCqt9X3Mzv&#10;StmUjs9k3ASM4ix3/YDDFQ1zeCJz9VKhJ47TNigJ/1GQ3oQvgi5SNx+xzPdlQBsBLM3DIchkw9hI&#10;xgSZHx9x+HQdui5XKMqAnkMYrY2i8Z8Esz9Xfi/jXjpouiY/HwXkGaljsSozT4ZQQXqKn9fqBK2Y&#10;VQkiQSigGimbFY01VoG41KkjhMowv5kGInkJLVS4bQpfpGjAJwXr570kapfidRpVGxi5TOX+qdXE&#10;r9jui2kUjRht89FmO32pzf7++Rf2jy8+syuo1UhLg423xNjW2wAxiCDrQalG2ptsuJPYyhMi1BAU&#10;qtrWRssuybPc8kJgK8WNVCpc3bOqQzxFQQyjbIGNP6qMonptKB2vMWn9bAf4k0pOuHsXwebqJth4&#10;cDcfKDfP+70poKdwK9Ghdi8V8BS/oXhMruMwn9PDdXdFD1ZbuS8c8++iYHiftshCDSgwgtuZUTht&#10;h+SO/iejUBJ36f004Cuh4oBxLUnVfFyHYkM95PDwQwERqCok3nuCe+LG+T3qiM29VE1az/2uxENY&#10;/sY79psZTwLaOpQsxGhKhGiGrHkPaoiKjm2yWVI7ZR9RMmUglYmcfvc6e+zljy3W3uaVVZrrvTlk&#10;hEpPtbh7BpiU2iuaCDRBEuahD67bQCZ24ph7Bf7+L0xQ6XPsezzFVsmPX4Km83y0soznkIFtKAJO&#10;+zo2CmCj0f4woA1yrl+DIOY+BnC4j2lVbpHryG97paDfi8qHKpbM9AWZBJCHLjwjVzTus+YXcVVT&#10;hcN7imHVdKG4q4pyX1JfaWUNlOHOJuBUAo3vHRhwr6MlAWiR65jkWAY0uZE/g6b5RD61eP91O5wr&#10;0A7WTWwmPisp77T/+PZb02jqMQr/CD822tRgI831lgS0TkDrqC+3dEuNjRAk9kK696AAtMbONrtU&#10;lmeXSnKtqKLICssLrK6u0pqpEbQ6iyQ740KqxuhKEM9EoPWyTfJnUshzkgcvVfGHLvfRlUf7mYca&#10;oHOVcCWhgFNoMhlHtYcpNhrgpnligwfkrqOmCKPgZJRtRPt8/xAPxOM5PRh+N8Rz2o+O8R2KFQXb&#10;MK+HVCDZ90QJD1GZMMV1+j1duzKbahJI6X8An7/HtUpB1aVIDz08cGpVrjcoWUgxq6ZVLw61rVXU&#10;ltnqtRvt1zP+AEDv2LyHP/ZEiLuMDhymmaccNOByU1ZSttGm3fWe/e75D3FDAU0JAX5XBdRdV2pu&#10;r8Glavy+FE4FVi5mKLRBgTJq5kkK7r28BE/Dq+DrWbhbKDAzFtLyGXdR52bOEQRy5X3aNt1/nsNY&#10;BNYIQI1iAT72BRk2yLF0BLmeubuFuufca1UOSpalcYVVTrwSoIwobPA4TeUmAk2fUfzl9537rJ4h&#10;akfzfpJ4EAJNiRXNWyIPrbUrbqX1VVZSV27VlHs1v6g9sZ/4rCfZ7w37rYRE7jriSfUr+TE4wjMH&#10;uDRlIy0vh+vAnRy+fJ3K7YadKh2wWz4+0DCx9YgGOSbtf/34vf1wbdxGkc5hdxsbPLXfrz6MQNMO&#10;aP2o1AixWxJL9FArqFGvpwO4Cu1c/kXLKSuw3NJCauUKH1fW2FLnEuvD01WzCDQlDtT47HFai6WU&#10;2exuA5IEhZoCr4cWPcQ0NbJq2Yx74McFIoUjCVSKjXwWWwq40vf9KuSerkfZuNny7QNsPNSr1KAZ&#10;6PRweG+E75K76gkRQS649AC15SG5W4WFRIqULwCWHOnjvQCaQFQyJwlo3i7Hw5OLqcKtGtZVxWPN&#10;tBd2PXSf88IBo1ZVzECl1cy9UJ9H3bsNGz+2STMfN81YpQX+NIPxbIDTBKtqU5vp7WoBrJmYhq34&#10;qjT34Tre9a498txGa2jGU+BeeoOyjOuRG684TfGhqynAeZJG/yVKLDgY3KOgQtG98nuPSaWiZ6Pv&#10;VkXiFVQmKRHZQNQT3r/LTd8l91GgDbtL7wqWMZRsTJZxL+U6cp6eu34rM77Mr1Wmyi2qyEb0vT4g&#10;k9+OmiZURoIKpv1/hxhMitVOzEX5k6pRZnz+SfVn5D7Ilayh3BfUllpRXanVU/51nu5VGtBUjpsp&#10;q83qkaQcBfFackD9HonPAC1JvNYvtfXeIxoQeg34P7W8ulG75cODsQmtFjOSHLP/56fv7GvdEFRI&#10;sdkQbswgpqxjFz5rHJXqrge0lkaULWbdFAyP0/oSVkJccSY3y7KKc+1CSYEV4D428LkYBaeru8Nr&#10;Be+2wvkaDJqZSFUrzSQxT4rwRwe5iT4rkWooAAs3T7BErl90493V41ypmDdAY97TQ7ABtRRliMLl&#10;38XN9xmMoho148aEmpbvFgyCiMImN8rh+qUb6YoXnSM30wH7OU7zzCW/l+Ia1KNEvUsyWccQM6Bo&#10;gCYLwbziVUDjPB+/1Ys7Q2XVjKdQWacxZGX2/kebbfKs39vse9cAGoA9rBhto8drc3EP1bbmUwl4&#10;nLbJ5kamhIh69z/81PtWVdfoNXwmQeAT1USKkGmrlEndMu6jIPGKSSbIuG+uRLzOPA+HTFudnzGv&#10;HH82n15b99ZNFSUGpBnQ/DloH7gcsutjNo5pP5MQGVGyhOekWNCvH9dbSpbJmOre6lp0nWPRNXri&#10;RtBx3LOUfM5BQ7FUsXgXNMIZdS5Wk4riZPWY6cI9VDtnMS5jQTXhT10FrncTxylXgge3sBWPQ/Fb&#10;szrIIwy9gDY4MEyoMEzZHuA31NNf53JdQ1zD6BUbvfyJVbdctls2oWj7zzTZF+M3POM4oQIVj9mA&#10;QEPJhpvqLI070xGrsVYg68AGcCmHmhutL477pzgNeKpj9XZWQy8KLtjFwktWCGxKiDQSqyn72InM&#10;ys30WlyJFC64F1NTgUBL4kKmqNUHuIkeB6ECerD+kIDOweBm3vTHuYmeEeRGKRnSJz/aYUNRFKtx&#10;XC6dalt/2DyEzMOV6Xu8QPH9I7yvwiKIVOCUEAlKJjWSSfEoQIJOxvFBxWhAo/a/QbUBct2K0RQv&#10;KusYeptI9QRnqFlDQcd9VCEHMG9bVI0qlQc0zbqlJpLyqhLbtHWHTZ79e5t11+vEYwIqJD18PTVU&#10;y5ezdciUbYxGPSvlz3vTiNHueWK9ldY2+LXrGkIHXbleuFJUeJ555HeVOdNWvXI0sjgoku53gCzj&#10;AdwETab7zz0L7qJeh8owqJiO/QyZexScI1Vz5eHeCyCPw3wfN1KKdiOYEiKKz0IyJFSI+rxDw70L&#10;zSNy5YJHod8SaK6QUWjgZQTTdaqjsZpXlB/wtkr1wgGyuHIHVMwhg9nraqXOAvlVpYhEqZXXVeMi&#10;4jYq0TYIqMk+f7+eyrCZMqu+vv0pVbC4uICWTFGhEcf14zrKBoa4JyOXqbBuWHPiqt2yYW/NxPHs&#10;Nvtp4kv77999ZZ/xo+nINUzjNg411Vu6sdY6UbRWgsM2iE/GaondGiwZV4qbmrmv22JAdwbX8VTO&#10;OcvKy7bc/BxraNCkO7XWqjhNgFG4VEN0qc8jF53gopNAmOLCB4jTBnEph/h9JR88maEHJBNogiKC&#10;I2QPQy3n/jUFW21Xgiz0Ekl47JbmPbl1isdGpIgRZF5Le0HiAel7eT80KQgo+fYYnwsqFsHmIPK+&#10;QMM8QSIXU5BRAOQq6jq0vJCuRbB7YznfczOQB2TNAe9doVSTCjSuNXS8bvf+jgKtrKLEtu7aa9Pm&#10;/sG0PK8yjz7oEqBmaioB7/MIdGzdBBrgedsa+zMA7c7fr7XCCipF7qNqdP2uYjUVUMVlauTXtWY6&#10;5npvGd4XGCqgmcKaKbCZream9yQH+wE2qVUAKhOXudrpewQB58mt8yYWviMDmmKxUV6P6RlIvQBr&#10;WKDdGHMTbDrP3+ezagtVxllj0XoGiau4hx4jc1/1vYL18vVxV8bgevI7mBSuj2eoPplyFTNDZZQ1&#10;VIzmc49wL9qpqCsp17llhVZQUWQVjYRKnBdc6xRgdlk95bi+I2bNiEJXL95LmvKAoik+S6aoxAAs&#10;CZBJB5D/PzTO/76BuFyzW9bvrprIK+6yf379jc/f+CkPfYAH3o9/mlTGEfcvxY924QK2EiS2IKlq&#10;U1OSJBVvDMNJFERSI18syrETWSdRtiw7V5CNG1QWeuEDrWoMzfWXUKs6EqwhLQKtn4tOs013NNoQ&#10;7uMwQCrpkAFNtagbDyzAFkDx2WNVW1PIlRRRIfeuVyo0fIdipTSqot4fSmQIVsGmz4f4I+w7gBSE&#10;8DtRgXGYAInPDUrJRrhpXE9wl9jXMUAbEGh8v/eRVA0LPCG9H1RVvU90jndxilxHFXpNSqOH66pG&#10;Ye9AyeP8dw1lKddYsbIi27P3oM2+/UmfRcvnX/SpBDQ7VTBf8smPqVOxRj5rBDT2QEjv3/bgWruQ&#10;W+Jqptg403Dui7brfvG7GU+gV8YxKcQQCuD32iuloCiq2By06P64eskEltxG3a8ILlmml4ne1zMM&#10;MV6kThFonuqPKr5Mw7XUbAxYRt2i7CPPSN+tOFnTvmmSn8yEOorRBJoqAMV3l4HsCp/VdgxYx29o&#10;GjhA4P7Li1B3tzgxWryP8gdEyj66OqLubT2dll9ZZtmleR721CgvIbVH/ZW2b0bdGijHGrHS0tnq&#10;npyykGlitP4UcTCg9aWoxHAn+9kqphscosIYu44KXxdolRNNDWn7Xz/+aH/9/Lpd56FL0fpRsyQw&#10;pXEdk6hSwkGrtMa6cuuqr7ChRlxKzvGVYSjg6kZUhMtz7OxRO5N9xs6ibkUUGs08rKkIfIYiXMdu&#10;QFOXKu/G5W5jqw3yHUPsDyVQNmqZQWofZQRHMnEa5jXnuMDg5uvB67UesBSDm5h0yCLQMLVpefaP&#10;G6kkhqZ7Vu3qgOkB6oFHwHlhUkHS93KO1M17p/D93r4kuGSCjWOeCQU0KYDWQ3YX1d3HAFr43RAn&#10;CkQ/NwLN0+ycK3fFh8dzzQkqKfWIj1EplXEPi3G7Dxw8aHPmP+Fzgcy8R+PPNMmqphLXaOe3ogGf&#10;Gj7zDtC9zVbj0gTdOh91Pefet+zEuXx3F9VWpuEc/bIItMzifurJ4v0/de26Vv6vwPrlfXHQMHcT&#10;/Tn8wnWkoHvbp97jnAxsIeP7M2TuPUSund/7CDTvjsXzkAkuKdKoVEmgSeWAXfff3V55DVy74JBp&#10;QKnH0fyevss/D2CXAcxNwHFMGUslOzQCId4fQFObpcBTc0s/MNXhnZ0tKbQszy+UWWMrIoKK9eEO&#10;dieTAIbbSLjU2NpkLeqrqzKWHnTrS+FZAVoPaqbxa4rT0uqaNcR/G71Geblht2zcUzHR2z1q//un&#10;H+yn65ftcgLfM1K0PmpYAaesY4+SIZo8p7bC4tgAMdsAIHYTz3njHwWsEvU7cv6EHTt/2k7lXrDc&#10;0gJraQK0JmI7ClIXD1ZBZwJF03poglSuo0AbxkbYHwbCwQgOxWb+gHlgmdggzIcejilIdlfvpprw&#10;ADKwAZqUZUDQ8pCGxv7/xGp8V1BITIVBpoLkUAmwAJlqTU8Xa8vvCTRf1Z9rVJyoHi2DPCz1BknL&#10;BQO01ECIe5SO9uwln/VOrux74eeafbUVudSAprbFhkYUraLMCrlvB48dszvvf86mzHkZwN4ynyf/&#10;bg36XOVbHdOyt2FRw1VYmPRUc3rM1KQ6wHjg6AUKADEN1yAl1e/KA0hxnep6FIaOqCtSB9fLdUud&#10;o+yhw4E5aJhXbv4cuDdyD3XvpX4CSnDKdO8czPDcvE1M0xNeG7NBQPIeIIIICASSu48OXfQ8BB/n&#10;+ntuIU7T73mTisKECLLQ/kclx/1UBejXy/cFJcM+wY2UK8pvJilHnQDaTqXSrp5JyjiyVXJEnSi6&#10;+/usoqHBThXk2rmSPCuuKbeWdspnH88Pt7C9u8vbimtbYt7JuJ3y2+MZR8VmxIB8vhcVE2QydXNL&#10;DXAfPSFylTL0id2yZW/lxHj6iv3vH7+378f5c8hiuqXxZ9BkANQLMO0NlQ5aC3FEP9ANAlpPWwMX&#10;okbphDXiBh7LPmsHTh+zE2wv4D5qqjZNQqrR0wpGVYtowKFA65Hr2NloaWwIG+4CNsVp3ABvB1NN&#10;yQ30LJKrm2ra8OAzXYKkMKHzr+IiuUNyHdWe9Qv3kUI9REHPZMAyLoy2XtPKVDA8lsCAS66rp/0z&#10;wAk0QcbWIQQ2uY9yc9WUMDAA7FJWCnCS30wpC0mNq4RIUD4KuRf2qN8hyuI9ZrjmLtyWNgXaeA6a&#10;taqQh3389Cm77+EXAe1Fm6mVQn3CH01p94ZNvYOt7PbXbSo25Q6O3bnSgZuh+RgBTdOLb993BrWK&#10;FIBCqUSMVMuHJHGP1VdUkCWS7X7N3u4nYLivXglR8F3NMvdcrqJAk1vo9yRsHTzPNMrlRIWosPu5&#10;fz44t6rAEtknrC/rqKWyT1l/wTnrbSgFdOAmfhr65HKIyaRq/KY3YN8EjX2e09AV3W/unf6HK5ri&#10;Jgq6KgaeiSpGVQpSTLmQyl56BpPP6zvlmWiqcsVhgk19SpUIkTupbGS8p8eKKivsNOJwoSjXyuuq&#10;rLWrzWFKoVZtHW1W3VqH1VtDe8zjaamYQOtH7fojd1Hds9SZXJl1NV5r3JoyjwNjxGi7T9ROfH11&#10;wv7PD9/aV8Qio5Asl7C/pc76MMVpUjSB5nFabaU115RZF7HakNxKzkmgROoYG+dPnC++ZLtPHbSj&#10;WafsZM55q6gtNc0BonXNfLUPIPDZiORy4i72K7WPDXY12Shxyigu5jDK5y6XHiI30V25yI3MQOYF&#10;QMf0sFWIVbAptMr4Jbmhch9D4zHfxU0epoCPAMcYn3Hl4jtGic/GPG4Lr3Xc4zWB5rBReNz4fYEF&#10;ZKq5w3WFhx96jyj4lbugmky1INfCVpCpW5j3yeP3FS+5C4Sp0Ct20pRsSu/HuR+aRLaistQKSvLt&#10;+FlAe+Q5u3X2CzZt/jJitcW+sszU25bYlHlLbOo8zXzF/tyFPmW4ZkP2FWw0tz8u5pT5b9qWnSe4&#10;B7iIXI9n6QQZ5oqg49wnJUI0EFavlbzR/8qA9UvXUW6hvAiPvTKWuRfAN0QhH0CNNB9He1G2pfZ9&#10;bJ+sX23fr3rN/vTGYvvLqqX29/Vv2N8/fNv+tPMj++rQbhs5ucd6Ki5R2InLAc5dRsVvkRvpoMm1&#10;lKLhDWR6tQRF497yX3RPdQ03FY3PeBaTfVWi8oQ0fYLS+Jo8SJBl5ndUxlcxWGtnl2UVF9jR3IuW&#10;VZRvNTHis4TGLfZZT3+vxVCxKirBGsSnibLeKXdbXa7SxGf9uOMOm5quqDgBTeGAmnBSw8qWXub6&#10;rtgtZ3IbJ/765bf2P7//xr6A7pF4k7eR9TU3WI9cRn6gF+vGVexqUFtaFYpWbh3I6yBKpQ7Hch81&#10;CDQB0cWAuOv4fjuEqh2/cMaKKxWnaTYp4jkg0hwP3mBNwVI7Wp/iMkAbZn+M46O8P+xwyC2IQPNa&#10;VBbiAO/5rYIgMABHoHkNp8JNgUlSeJRqV8NxGpOiKSEyAjSeZFHNqweDjclc0ahN9X2RSdk82ykT&#10;aFyHwyVl48HJxQquY9LjRE+K6OYKMkz7niQBQm824HNunJtC0dSepYypB+kUztb2Jlf+yhpNC4ei&#10;AdoDv3vefj3redRrGVAtBrCFNs2nlRNcC20yNgnIpswTaItQuOUOmmYennLb67b+o0OeFVZsLAUN&#10;gz/5Xa5NMZpWXFF63wfp9qk3y39u5NeQlZs9RRw6qYtcdv67AFMBV4V0ddx/pynriI28v8p+fGOh&#10;/XP1K/bPDS/Zn3e+ZD8eesV+PLnAfjq7wP6e8xa20f52YoP968519seP3rXr+7baQGW+V0zDcivl&#10;QmKhO1bIHOo3+0ZwyzQlON6L7l1QNO4/1+HDbpSp9GxliO1CEkUeRL83LXUAmsdmch2lapSNHkBr&#10;bI3biZxsO3LpvF2gkqun7Ccoz4KnPdHpPfgVFlW31lqzhnhx7/oHhhy0XiBTj5GeNL+hIWTcUyVK&#10;1GyQBjR1xRoYQdHqqjon/sf3f7R/fvulTfAAAmgN1suPdaNW3cCWUHofyDobqi1eX2ktNXIfKyyJ&#10;wg1yAT2aZq5bUttnda3Ntvf4Idt75IAdPnfC8orzrLWp3tpwR7uJRXxcGfGa9wxR1yvFZYIMt3Mc&#10;SR7jwQ/hhg7idikhElSMC/baNADiNS3bEAvwEDgvDGakpqPghgZs1Iwbqc7KQ7wnF0/uo9TJ284y&#10;QEWq9p9A4/ulcPptAaf0stzOAFqISbyNSGrnLqRg46Hz8B0wAe8FISiaK5jUDMt08FXc5H3wuF6N&#10;sWtrb/a5V6oEWnmBnTp/xn776PP2mxnP2vTbAmgO2dwFbpNna/5GgJOq3bYU4322ci21HvWUuW/a&#10;mnX7cOuJ/yhgXVxTgmsLK3BSYCksWt5I8WFoS0PRuJ7BsX7uQZr7onvN/dX/1L4qN7aeVczcB+5N&#10;6vIIFXC1jX203v782iL7x5oF9uctL9v3p16wr4tfsp9aF9ufE6/Zp/EV1tu4yrpa1ttY+0b7Y/sG&#10;+6lmnf1wfq39Y+86+8e2DfbpoZ2UKSrwKwGyEMMBjZSJ31SWUdlR9QbyeI17K0WTK6/nlmlLk+n5&#10;yrWXiktdlBtQP8Z2yp+yiYKsm/+rRubaxiY7knXGjl08b7llRdbQGvMmq14Aaow3o2b1VoVYVLfV&#10;e/tbn9L3As3jMyCT8nmMxj3lu2VqFkgNSQSITwVaT2vvxP/56U/29y8/tU95cyTeaCnUpxfYEpCc&#10;aKuzTlQrdMGqsDYNgQG0JkBLAN2gVI9YraOj1d3H1u5OO3LujG05sBNVO25ZOResKVaLqsW8j6MG&#10;b3biImrquC4KV5LYZAh1GwO+y9yEUWqSQS40rUQGN8KVxB94ZFIyj6/kUoRjutEqJP4AKER93ETF&#10;Zx6jCVpAU5p/CGURJMpmejwm0CI1C3GakiJyJcNrfb+7RfqNSNFUg49yTI3cngTgQatCCGn+XpQ4&#10;KJp3wRJkKIlq3kx/w5vDfnS9FBa14+ieSNHUEbua+Le4vNBOnjsNaC/Zb2Y+7ROwTpO7OHcRKgZk&#10;mpUYl3LS7Oej9dJeYitVWxq5j2vsN3OX25q1u62nJyiaep/7OC7MYzZ+VzFaL89LrqPumd5XPPPL&#10;bKHHtNF90r2Xyyg1V0WnVVUSRTk2sXal/dvqBfaXzQvs21NAVvuq/T29wP7tyov29ejLFut93fa3&#10;fWjb207Yvo48O9J1xmpTO+zby2vtL6mV9kPdGvvhHEq342374eP3LJ1zxiukYVxJf9Zy57lvStZ4&#10;P0fusf7HzdEaVKB6prpmf46YYvrUUPAglHRyyLA4/1Vzn3ivfeLW3nTKSmqrbM/Z43YE0PKJkWM8&#10;i24g6+jtsUrEpgxPo5oyHkMQ2tV+BmDqESKXUXGcQBOUyqh7Lx8HTWUA0IZGPU67ZSx9ZeL//fNf&#10;7adPr9p1QJGiDbQ2WR9Ud7cJtgBaFzGaK5pcx7pKa6wtA7wyG0bt0o2abq7ZJVmjhrNLCu3DPVts&#10;9/EDdiL7jFXXlgMaMZraH9RQCGiaVFWLUaS5+BHsCoo4nmi3FDFiF4B34hdrwh1NceCA/QK2TOo5&#10;9LsTaLgyqu2Id3wlEgpNJhmimG0gzXdQ4F0hsZFRHgqFxNWKhyNFy5grm9RM36/fjLbuwsrtlCI6&#10;cIrd2PK7w8o6CjTVsFyvT8tAQVBs6AByjgqOT6mmLccUD6lG9uwjrm6c/x3jPlZTiQm0rPPn7bGn&#10;FuA6Pm5T71xmkyPVkrt4K2BpeaZbZzwKbE/YpFnPsH2J+A3QfO7H1TYJ1/H1d3dbl1LUyjxyTeo4&#10;q6E63oWJ+6I5VXxpLSo4j9F03RTozH3xRubMPeceZBROat/PeV3njtof17xmf33vZfv60HP2Xfnz&#10;9tf0y/bfP33OfrzyjDX1vmr7W9balvbztre7yw51XLHD3V/Zmd4bdryzznK699mn1962/zGxzP4y&#10;vNK+rnrdvtu70n7c9I6lTh3xdsZRtYUJcu639wQaViYX4z+ocvU4meevytYTWd6TZZRjxGaDyu4C&#10;AIVegGjqDU0Z5xO9Uk70XgJFulhaaNtPHsF1POddsOKU076+pDV1xK2UkKkU0KRoTZphDZhSqWGE&#10;YJAYF8B47UkQTBMZqXd/J7/Vg+ppWI1A05CZW766+vnE//nzX+xbAtnrnODJkNZGQMN1BLQuXENX&#10;NNwadcOK11d7o3UzoLXWllqqocpGUKweLsRnuervtkqk9qO9m1G1bXbo/AkKTgExWl1QMSDT/B8+&#10;6U57gyU7G228q8mudbfaIJC31VVbXVmxVQFrQ0Up0KGw3JDQfhPcOa9pPRsVHrw6tMot8w6zUjXM&#10;29EyoHmh56HwoAJoAkawoWwqUL80QcxWNXZwUQNs3vCqWpPP+dAdGYVNSRbZTVXjGuQ+OmQyftP7&#10;UHJ9qn3VYdlBw7zPIdelBljNf9JC5aYZskqqSiz7UrY98/xCFA3Q7giQadXPKbNedsimzHzC5ty3&#10;0uY+vNYmz3vOfjObY6ieFtOYhaJNvn2lLVsTQNM9yYCW6dAcpokANNRU214qWbm7fn90jzOmCgUV&#10;G74sZQ/bNPcofvGY/bByif15/cv21dln7Kf2p+0/rj9tP119msL2ih1sets2NZ+yA+14OF2f2Yfx&#10;72xl5Rf22qVe21J3zY72fGfHuvrtePwM17TG/uPLN+wfEyvsy/gy++bk2/bnD9bb8L6dPuXF0I2x&#10;oKTqCYIK+bQUQKZ76HEynoq32+k5Ra6mXFvvBcP/VW8kAZABTa60RrR3cz/ae7rtdF627T522I7l&#10;ZFklYtJFXNbb22t1TagZZb2Ccq9ESLP3b+T3BkYsmUwDI7EvoKl7lqY3SMBPZ0IdxIn9OKYhNJrW&#10;ID08brf85fOvJ/73n36yLyk41zlpBKVJoSZ9QNbJl8cBLQ5o8aZqa1PWkR9tAa5mT/OXWy8KNybQ&#10;lMKXqvFgW4kL9p08aBvwu/fzB7LzL1kT36Mp5DTDcTvuok8Pzut+ZFpzkVwBvgTn1JQXW0l+jhXm&#10;Zltx7iWrLym2Hl2TCjKgZcZKyXxfrh2FQTfcZ6+i0CrTeHN8GFvv5KtCz4P5OSkiF1IuIA9HUEWm&#10;2tNr7wjooKQAmAENU4IkE58NR7AN8d0+8oAC4HORAJR+L/T4V+IkMs7VVgkRuT4ep1FDd6W5b9yX&#10;OtWgVaXcsxx7/qXFdqtAu31JiM/mLLAp05+yabOespl3LLbZD260uY/ts2nzX7XJMx73BeN9nWvc&#10;x1vnLrMlb2zHg1CDNKChajfnQwQqzc6rJEgPhUOuo5ol3FXn2kJTCub3IYCm++xtihTklsp8+/St&#10;ZfbndS/Z11nP2t96n7S/XX+CwvaiHW1ebR83HrNdPLO98ev2UexLW1b2mS0422Pv7iu29Wu32u79&#10;+baj/CoQfm8nEzdsV0u+lXZ9aH+8vtL+19dv2HfJVfbN+Tfs7+tX2hXKUFdHvQ2qLc7vm2JenrPU&#10;jX3vKidFU9ODrte9khFURJ18+7mvPRZHseMOGnEa5UHTyXVgSoS0dLYjBqdtx7EjdgbgavDQunv6&#10;rKOry8prqPQo45WITKMSfpRr9QJJEZ/JVXTIpGjaApearTR8Rt2zQid6Xa/m6R+zW/792x8m/vcP&#10;39sED/4yrtqwYjS+tBfQfOF2fNRW3MYWINPiE21Apj6PLYrVULRO3MKxhlrrV8IE91BxmBqmLxbn&#10;2ZqP1trm/TvsxIUz1qDPAq6WbfIVOQGti99KApoSIcOonUCuBLSiojwroqAV512yCraJ2krv+eEN&#10;1F4AlImSBRAUR3nhpeD6GDUKTeiOJdjUgNwb2tIEGg9mhAczCpwOTVSgpFquXMB1MxHgW445dDpX&#10;UIfYzNvkXBk5psLJd2s2LbmPPtEQpvjA1WxU9gvYMO8hQmHxxIjXvDxcHlYzsWwloOVxD15euAxF&#10;e8LdxskomtzDSdMfsxnzidfueNkmzXkWV/Ilmz73RRTuSV/revJti3w10VvnvWYvvrbR4rg/3sVK&#10;sKlNTQ2quDg+ExQF0FP71PTqXeNxbOQ6esUii/53SOEPWxseSXLDO/bX1YvtmxPP2ndtT9lw8mU7&#10;3fymbY4dIA6rs33xK/ZB0ze2uPRTW3Cqw9buKLAT23Ks+kiVlR3JtaqTRVZ1rsmO5Sdsa+MXKBtG&#10;mctq22PXxt6z//n1Gvtp4DX7NmsJsL1uYx+/a+1ttYQJQ6EyleuIC5lim+k47qMFuFaPty+jIiOD&#10;1ovr2EGBb+luR43iUWyG9wBkaqxWH8ba5mbbfvyIbTt6yM4X5Zpm30709XsDdX5NmRWiaFWUbSWr&#10;eng+KaX0cRsT/b2eXdSsWTquCstnacO62Zcrqba05CDXLND+xw9/mviPb76xz4ljxlGVkbZGn4Sn&#10;lzipA3ewjSCwBQltRrFaBQs+bDsxmobMtKJqbVzMELXwIBfTBfmdXJBGntbxuXe3vG/vbH7fDpw+&#10;7OuLtQFuWAhQK8tQQwBzWokQXE7B3cx3V5aVWFFhvhXk51pRQa6VYO3UKoPcLPXKUKwk2LzB2jNh&#10;uAm8VvzjwygEGeYNx3KHBKhqa1yIIVRtWLChMiHWUoGKgm223lYkqLyQhe92d8QLW6RobF1FteVa&#10;QuwWMo+hLU1xWgDOa18t1uBj13jf1Q0lw/r5L5neGqFdLemwSYGkaoVlhbZwMco08ymbcvtrnlmc&#10;NPN5ti/anc8dsFn3ad7/V232HS/YrNtfAbhn7NY5zwf1I6b7zdzF9tgLb1tDU5Nn2bwnBM9FKX01&#10;sWTWstO+KiRvkuDeeMdp/a/of2aSQbofA8Q/jWcO2XcrlthPO161K8VPW07zMtvUsMO2tVTZvrZh&#10;29jwFYBN2CsnO2zdtlw7tS3bKveWWtO5GirjVvuW+/wZBby3Blf5UoududhkH5YO27Hub+10d8pO&#10;xs9b+8BH9teJlfaXwcX21ZmF9ud3l9ngVpStp8VdSM0dE3q76L7iNfDsXc2iinIYRUtpMRbKtBqp&#10;W6j8myhjbfxXJezClAbqdpa2ivoaQpxdtuvoYcstLbI2Kqb27m4rpGznVFLps63TrG5d7VRSVJhp&#10;Yj/cxp4+vIM+IJMBmuDqoIz6OLUe7isVWhhxrcphFNB+/NPEv37+hU0gf1dxXcYgeoh4qrelxtpx&#10;GVtx5zSrlVa+bFH2UB2L+fHQcF1pTXIfOTbaWGd9gNjORantIU7wu+3Iflu2dpVtPbDHCsryHbRO&#10;KRmwdSj+4/UA+yO4k738bj3qWFZSZAV5eZaXg/vItrggz9qqK2ygExgpiIqLVMClPg6alE2FgALi&#10;KsI5GchuGj65ukbJrXMXj0Iud1PQ3OwNQgHIqJpnr7BMQ7arF5Y53xXO3ccAmRTNe/Pz++ohotgs&#10;04bm49uwEEuEtLirGufLfcws9OCzMHFtmi9fPRHKqspt2RvvAtfTqNdr2AqbItdx3ks2/4l9dtdD&#10;b9vc+S/Y/Htes5l3onhStzkveiP2NGCbNHuB/faxlVZRQ2WpjrTq5gVYGingg2QBTWqm5hZB543s&#10;Ao37EnrhU5lhmX21a6m2Hnj/Lfvzewvtq/PPWHXly7a2cacdSCRtS8tXtqjsc3v+ZI+tBrATWy9Z&#10;3SHKw0W8loYW+4rv/fsX1+wfX92wf37zif306biNxBPWlhOzC8eqbXPBoB3q/sGy+q/b0c5qO9+x&#10;zUZHVtuPvQvsu5PEgu+utJ6D2zzGDGFCyOJ67Kt2SmBTYkzlYXh8FNUbJA7rtTj/TZA1Y3El6/j/&#10;mRmX5QYWlJXZB7u32e6TR6ywqgygEtbU1mp5FcV2icqutKbCGimbinWVABlQEgTFc9B6u3EZA2hq&#10;d/slaH0onfpJCrT0IKD99+/+OKF59m9A5FVirDFcl5R6ezho3CiUrC0yBw03sbWBfYEGZE1cXBcg&#10;jMTqbKC+1jqoIVrjLdbJBeTg/ixbs8ze/eh9u5h93r/DAWtvRM1C08EALuOwWttRwGpcJqlYPrFZ&#10;Tk625eA6FhDfNVaWWxLQPNMU1bgePwmCqCe/AFSiQecINCmZZx2JfdJuIQZRA7NnC3nwah/LgOZu&#10;ooMVkiGC7We3kfcF1k0LLqOn/B00jO/VkJnQYz8kXkLvfilZ5DIKMj7ng0B9Ho+fFU3T0Qk0n4aO&#10;h9SAN7Fi9bso2pOhu5W6Xs1/w9eonjr7OZuJis3EfZx5h+I3AJz1rE2b/TJxnBq0Bdoiu/e3b1hJ&#10;Bc+EgtXuaWe5OriRDhkWwaYMrY8KVwWheEcqBmDulusecF+Gboxbc+FF+/qNRfbjzpfsq6onLC+2&#10;1LbEC213bMyeOlxjr28rsGMf4+7vKbPW83grsbhd47u/uZy0v31+xf751Sf2V7Z//eKq/dt3n9o/&#10;v5+wicEBa89rsILj1XYwv8d2NX1mxxNf2onObjvSfMZae9fZN82v2R8PvW5fv/W6deWcsqQqA91f&#10;mSowvUbpVCGEinIYxUsCGWpG3NRA+WpUAo7/qnkb1d9RytaXTtrpS5fsne2b7QDhTVkMjyvRbeWU&#10;7xzULa+k2CrUHau91fp6eaa4jUqC9PYRV2txjwgyueLeX5XQSwtiaGyhnqHmGdGMWJoL8pZ//frr&#10;iR+vX7EbvHkZ0DR9gffKx5QIacUlbIkSIFq3rIXXOtaMeikh0gQcbdigRl431FlXLe4l6tbeGffp&#10;rd//cIMtX7XC9h87YE0NldbF9ydQMcEmRdPwmEHNNMRvlVWWWB4uYy5/PgfYLuUCG6YsZBp4fdZh&#10;3VgVBN1QNU4CmqAQPFIO7x0CVF5wosyjkiKKQQSCEhYaUZ0BzVP6GhUgF5LvEWhB4bAx9nEvHTbM&#10;XU1Au9lbJFI0VypAUnZUcaJU1dP8vBb8PpAVuFzNolgt0zFZsZvcyD725Ur2AKkmOlV3ttVr37df&#10;z3wc0FZ4r48pgDblzhUoF7HajKds0izU7raFxGXYvFe9i5Y3YONq3jpvqd3x0AorKq00dR5W247H&#10;apgmAxJgmXUIdF+VNFI7oNRBFYj+46hM94HYrB/voeXQDvvxzYX25fHn7Y8JgfaqvZt92DbtOGsH&#10;PzprFfuoeE9XW7K2za5SMTbmHbfcA+/bue1vWcXx7Xajv8X+9etP3L69OmBXk8323bUB+4573l/e&#10;avVn6+zs+Zh9UDZiu9u/sXP91+xQ2yVU5h37rmyh/eXD5XZj3Rprx031Ude45ALNK06VATc8E0w9&#10;YdR21tYVt1i81Zo6262NyqYdKDoQFQ3Z6urvt/0njtk72z62U3hOsdY4ItFhBVUVdqGk0HLLS62S&#10;sCmeaLdkP88NNUv2AxrQaSkn9YYJrmPoGK61KNq6WnwEt1zTJCCH2YuH7JY/f/7ZxPcU2KvdHTZK&#10;fDWE4iRxHbsVn/EjTUDVCGgxIGmIRcveApxiNi2Fq36PTRUl1qu+jxzrVjsE0LW1am75Vjtx5qQt&#10;WrbQ3t+6yaqQ417UslcZHKyD30kBnOKzdn6jQokQQMvPybW8vBxU7ZJlZ1+0KtzJFJWACoV8c00K&#10;qklifP5BHpJusDJP3hCs1K+yjCo4ADbgph4iitH6QrsXBVttYe4KUguOUZjkKrqCYQJXXbOC2kXn&#10;XFGcEtzH4DoGVZOaOURAIqg8zhFwgk2g6bjUTMZvStVuTmtAIXFF4z2fz56t4g4tSKFJTz/avtN+&#10;M+NpzyQKKHWzmo66zbhzVYBPi9Krb+NdvL5rtU27W7bK29Gm3vmmzX1wmeUWlXA/+E5VUkkliXBp&#10;KAR9FMK+CDbvSSMvQJlZ7qMrtlcsATbN49HFe70fbrS/rV1qX1583j5rfcJOHFlouzYfttK9VVay&#10;s8Qu7Dhh1/nOv3522cpPbrUTby+08+vfsLPrVtqptcsta8sau94Ts2+5l5cObLTSj1dbfP+Hliw7&#10;ZxOjQNNCYcWVLDhXb1uz47ancdROpkbsQsce+6prsf146mX7Mx5S37HdvqaAZx65f6rAXM3UuK2K&#10;d2zU1Uoq3kzhb8BramLrmUegUHuXQOvo7rEP9u2xd3Ztt+zKCuvo7LJqPLNLpfl2sTjfh8vUqv2X&#10;MCiZ1OBOuY1JAOsBLCVA1BbZ46BpjKXa39pxUbtwH5WNVMN2akArg47YLX+8fmXiGwrA9d52XwPN&#10;Fa213rtfSdGaAU3zfsSIwxqATQu6N8eADfMtLmQLF9RVXYarUG19ANMGaE2omuaeLysvoWZeZQtW&#10;Lrbc3PPWx/EeJVqwdkEH2BqKE6+vsKqyIiuhZsmXquE2ZmdfsKwLWVZcWGA9fJd8X7WLhI6kGdeG&#10;G6yt3AeOe1zEOQ4X8p1mm6JgKSGiSVrVuOwDQSlQo7hHYw6RMlVSrgg2qZqOuRuSAY1zMb0WbBll&#10;C1lIAYdqSbl48B6rAUuI07hWjkvBfJKem7AFyHwgqABzyDQwNPTuH0Q99x0+jguIS3jnMmK0hTbl&#10;tleBa7kvNqjlmbRGmnqBzPAxabK1psXcfYKeu9favPtWWXYe3ga/ra5pPvclJpfRx6ApTpGiEbd4&#10;26NcXoFGhRIqk1CpjF0dxSVqt/S6d+zfPlxiXXuesdPbNlrh7mKLHa+3izvP2YH39lnl4VL749XL&#10;NpFst5Mbl9uJdUtt/9pFtvfdRXZkw3I7sn6pVZ3bZT11RVZ4YrvVHNhuzR+tt7r3V1os56D98NmY&#10;fTFMYa5ss/rz9XbueLEdKo3ZnthBuzH8uv2l6kVUbZFdX/uGdbRUhwpWZYH7qTLgocRlQBsdpWLp&#10;w23ssEbcuYaOFmtKoDbKPHIsKFofsXCnrUPNPj7MtTfU4yJ2Wn5FqZ0nfMkpLfRe/E14Uj09VOCp&#10;Ae5Zyl1GtZcpJusG2F4UrZt9AabmGalaJ7+hGC2V5lkPaN00YrRvLw9NfD2YtBvcyNE4oLURvAJb&#10;txqYW3Abm+QmAltdtTWoRwhAtMSAS8BpCIyO1ZRba1WJJVG1QeK4Ti6wGdgam+qtpq7G9h09YM8t&#10;ed4O7N9hCWK4BMrnPU2a2RfUSrTw2fLyQisqzCMuy7NLKFoWoJ2/cM4K83KtR52cqQx8lX9cHCmb&#10;ajQfI0bBUFyhNiv57QLNOxNTmAaVcfRtwoYoTMN8dkgjiceSP0Mj5cLdCFs9LAXUQeWkarKM6snd&#10;zIAW2uFUIAWRYMJQNG9Hc8CUeIlcR8wHf3KuAnddd1jVUmpGbTmidblwSwQapgJz9OQ54q+XfCS1&#10;QFKv/Ola1RPItDbazHsE2zs+CNTXUbtvnUOmOUVm3rPB5tz/jp26WAA4qlkVuwbQ+igg/SiaKiAH&#10;zUc5yHXs8+vMjJTIKPz41THPFg+/t9L+vnWhlW582XJ25Fs8v85u8F1NBcV2ftd+Kz+abV8PDtp3&#10;3NcTW9+yIlRtMF5iIwm8na5Ka6+6aGUX91lD4XEbbC+xgXiFlZ3eYzkfvWNnN7xpI21V9t9//Aq3&#10;cthi2WVWf6LeCo9U2Z6DeyzRBGiJ5+2Hoy/bDysXWtfZA3g1apjmnmN6DpnU/tDIiKmvYrPcRlRG&#10;c30oRvMFRoCkvVsZ2D5rQkE37Nhqx7JOWXMrcDc226WCfDtPJZ9PuFLbhAB0qTLC+0gOAlUvgAGZ&#10;FKw3TFmnAaACSy6qhtZoyJhWnlEzioNGXKd+kbd8OZqemKDwqsFYijbUGrOUsizAFm+W+1jvSZAG&#10;KRpQNbFtVmof4FoBrYltTLFadaklsGFiN2Uf2zivkaCytrbK4643175tK95dZc1V5dYNtOqI2okC&#10;dgCcepw01lQCGopWJEXL8fgs6+J5O3PutOUCXI+G5ACaL5wh2DCfckwqRo3mtZpcCBXuQRSN9x0y&#10;ASfI3ABtIMAWejwEVfS0sNeGwOMmqKJuWYIssyWOC8oXIMskU5SR9PhLoAn2yFzdlH52CHWdQCXA&#10;BJorW4jRUkAWjBgA6KRqAu3IqXO4jC+Fqb41lZwm40Gx5vh8IYIKuyeYj7j2qQ3e4fV72PuAt9aO&#10;ncvjWlWz4sqme1EvXEcKine7AjIf6UCB8Q7YAo3/4E0XcpW5J/q/Y9fGfBjP2Dsr7c/rX7SKbbhv&#10;DQ325xuX7d+/+cT6qhusPivb2orOE3402L99/YXFSrMs3VxoX4822XdX2+0fXw7ZV6PEbslWKs0S&#10;G+spsb98lrRP0s3WXHbWys+gKid32pcDnfb3Lz+x7uo2yz+aY7VnSq3meK0VHT5vlUfesBvHX7G/&#10;rl9oAx+8i2p1+jPT3JV6bqEL3SgV3LC7jZpvtBHQZJqKQCNMunD5Ortw+3qSgNVmHx/YZ9nFRdbS&#10;RmxGCHQ2j8o9L9tKKrSQiboM6p5RCRKbaV+f93lypGqYGqc7CLsEWVun2tG0YhIhjoPGMx+gbA4O&#10;2C2fp/smPqNWugL1o6jZMG5cqiWG0sQcNPW8bwKEBlRK7mMj1kQc1ixlE2goUWMNsBGrtVaVWhpX&#10;MgVEcc7T+eq7V0TtsO/oEVv0xhIryD5v7dVVnrKPc247yufncl4FoBVKtnOyLfvSBTtz/qydOH3K&#10;LmSd836WaQqHD7+nVlaaV6t/eAaSwu6unGCTWg1rGjC1nVFLK+MoNxJz0ABwhHhjlHO9fUwmFzFj&#10;FCypW6Y2F1TuOuq4oGLfa/ubBqxS05uqJrgCZJlValR49Z67jA6YoJT7KMi0D2S4jSkgU0Or4jW5&#10;jgeOn7Wp816wmQ+st1k+p+PWaJGLD0xrpIVFCDWFwRqbhdrNwpWcdffbNltqh+sol/LgiUveEyYz&#10;r4qPQaMQ+oqnAo34TPNRKmkUuoxx3Vyj2inlQvu9uTZinRTUGKCVfLDZyitr7C+fXrYvhxL2/RXO&#10;jbVa3u4zNthSZF8Ot9uPxM6fpFrsRn+zfTPaYX+81mVfjsTsy9EW+9sXV+zPn18lTuM5JEoAr8q+&#10;v9Frl/vrLHvve9ZacNr+9vl166KCjhXlWjJWb9cAo+1SzM5+nGV1Oxban3e8YtdWLUHlKsLgThRb&#10;z8YVbVxrlQ14tlFq1tQhyFqtBcXREloCpaurx7oTSaupb7adp49bZV3M6mJNdpoyd/zCebtIZV+J&#10;mMTb26iQcBu93ayP2IvPomgaqOvKpn3ity4UMg5kUjWNYxOA6i2iNa410loLY9zyeSo58Rk3fjyC&#10;bABLajwOkCkT2IZbFwO0emBoAAqpWgy4YrXlQCbQNL1BACWoWpkNAkUXMMrN1NphJQCUfemSvbdx&#10;nR07steaykup8YqsGX9YCqfsZQzoKgBSvUJycnLswoULdurMGTt56pRlnT9jcb5nQDWFCgouoNxH&#10;KUIAIWQHPUsmgFTQ9f4ggEnJ+IwGk45Q0EZwoUao3UcozMENDKAIINXe7kJmIOOYu4kOmfbDNhO7&#10;qKuSN+4qRlPhFEyAJftl+jlM8hOg8uYJt+AualLV9ChwOXhB2bQ/RFB/5NR5mzLnWQdKU4HPBbR5&#10;vsjFFpsFcLNQuBn3rnO3UXOHzAKw2QA2B5PCTefYniPZDr5662v6gn4HjVjX289Ce5piNbU3+qxh&#10;nBvuR8jiKQZWv1K5lx/hGi4q+84OtX6By9hh3bW5NtpVY5dbE1a4p9Qa8UJ+vNqJiiXs65GEfTHU&#10;Zp8NtNhXw132w5Wk/fTJMBBdRbGuo2aX7bOhLvt0uNW+EXS9VOil522ss87+NHEVxau3fsKTZKzZ&#10;/vH1DfsjQCVb2qzqyHv2xa6n7YsVz1lnwRmfFsErP10n1zuGoqnHR1MiuI1NkaK1AIDadjt7e6wr&#10;gQuYSFllbaMdz7lgDU1xyy8ttUPnTtrx7HOWx35dU6N1dXZbsg9XHuvu4XOAlgAqgRbUEeN1O4Bp&#10;wh6Z2tI0/KgXRVPW0efjF2g3+nomrvOBkTZ8cJRsCJdRUxeo32EHkAk0ZR0bcANlMSCSqxij4Lux&#10;3wgk2m+qKbXWmhJLAVkvaqe4qxYAyyqKrYDYa9+R/bb34G6rKSzEV79g9QWFFkO2G5HsJlc0zgO0&#10;S5cuWlbWWTtz9rSdOn2C7UmrKyuyQf6U90AnBpLLpbhMYATfXPETIEjhKMg+TwiqNyy4gG2UGEQ2&#10;wrFRZR8pUMH9wwSUHhbwhLY5CllkQdUy9ks143UEmGcgMXcRXcmwoWir6wCyTPZRgEkxlJ7WcH/1&#10;gk8KOq5Zr8M+339t3I6ev2S3zn0WZSIm0yIWKNncB7QumlYA1fTg0fJNciU1KU9mch7OnYFNBrwt&#10;e8467EoiyQvwSgrAPNt4EzQ17Ks/aEiGeDua/n90T9ytHk3azoJGe7HqT7Y29p2lE93WVn7eOmpy&#10;7Uprh7t35QfybbCx2H660Q1oXahas00Mx4jZuuyb8S778fqA/f3za96O9heU7W9fXLe/Tlzj+Ih9&#10;DYjfXOtG6brt+2tp++5aLy5liXVVNdtPn46hiL32WTLuFfPJQyetYQ1hyIk9Pw+l0fXyTMbHx1Du&#10;lDWgZA1SYQq/rCWhBmVB1o8696NqaSuvqrPCsjKrrQe486cA7ZQnQkokGq24uAm8ADVOA1kiUq4u&#10;dRpGyTQcxtdIQznb+P62dllzcB25p1oxVKBpBRqt03DLjd7OietRImQEd3FQoLWErGOHYjRAa2oE&#10;MGCLOWyomlw9KRsXJJexEXVTQkQN2M24jwmOJ+trrL222uoi0IqL8+3chXO289Be78OYc/q05Z85&#10;azV5eW6NqFwVoOUWXLLz1CpnCFBPnz9JjHbK47SSQtwIpF9Lvvqi4BQCdQAevzpil6n9xzHNVuvQ&#10;8L76M44Rc4xTuMYAbUygCTKOjeFeSvk0rUFoSwuxiCuXCpWaDaKmA89AcjyTmXRFk/FZ76Gia3HI&#10;AC4C3DsUa4uiqceImgC80ZrCGoJ3waa4TgpG3Ca1Y7+fY5pIJj3K9Vy9bCey8rxn/nRNygNssxR/&#10;EXdp1Rhf01qLW0TJD81arElUZ2iy1YeI5R4MK3+u23KKa6BWBSI1N/hCF5nMo6wP0Dy9D2zuJXDd&#10;Ao3/6pVMVNlcZptVXmUL8q/aktg/LK+Ja64rtI7KS3Y13mYNJ6iAjzZZ6eELdjlRBlB99v3ldqzV&#10;/pX9n26gcGNtgJSyv391w/4V++ONYQDsIYbrte+v99jX4532zeU0Cpewz4darDKriEq7y/74ybgN&#10;tddYvOyc5VZU2YraP9ry3HHiz4s8O9xGb09VMotYeuwy/y1p1QhHlWauAraGDuKnLty9rj7rbO+z&#10;9nifdcT7rbC0wqpqGiynsMD2Hj9oxy+dt9zSYquuV1fBuPX19Fl/bxLINLt2x02TuxjiNNQMdtST&#10;pxU3s5WtBtpq2JOmntOMxQJNdsv1rvjENQK5sXgjoDW4oiVRth62HS24jlpStqnG57OoA7K6yIVs&#10;wpqVXUTR1BVLcZoGgzZWhVitn/cSWJ0mBK0ssqLSfNOkqoePHbHzWact72KWHdm713JOnLKSc9lW&#10;eQng+JNK7WfhJ59D0XJyL1hefrZdvJRll3KyvKHbG1IdsGEePsZNvnJ1lP1RYOM4oCllr07DoxT2&#10;MdyhcdzFKxS0y9qnMI0BwCiFWq6mZw+pCV3NXLVCwVJtLsDcLfVtgCxkG4MpO3fTfQSmTHZRg0Ez&#10;Cx46aJi3owGZT4GgyoJYzN1EQSDQHLYAnNaQHr06bqezC2zSbc/bNJ9mTnHXW7iIMhRO8dn9xGn3&#10;bwhz8N+fWXb3I4/j5j7wMZ97397ecNzV1XuuCGquyacFV/YRd9EVja03WnN/Qt/BKH51pQjtlBq1&#10;HKOMrMhqs8UN/2Yf1H5BjF1lqaYii5fmoGhF1nC4wWoPx6zoYJb1VhfYD8Rk//5FGtDUMySJy5i2&#10;y30xa6ussuF4HLey1f78SZ/965eDuJIpV73vr/Xbnyf6CUEKrPECFX8MheO3W8suWfnZPVZY12Gv&#10;1f1kr1R8b7vzKu0KoKnTgj83Kii1oXX19VpVU8wqsNq2ZmtoV9o9YZ3A1RbrsY7Wfry0DisorrDK&#10;6pgdOHnM7Sxlr6iiAley0ToBswfIenqBEzUUYO42Clheq+1M0ya626g4ENMCGR2co5R/f1LJJ2XA&#10;BRqu4+XO1omrnDDa2oRpzn11wWqwXkDrRNXU11FtaXIb64CrFtDqAKhRsZlA8zhNaX7UjRitobIE&#10;V7AY/11DaIJLWcmx4rJC75F+6twZO3z8sOXnXiReO2g7tn1spw8escIT560aVzK/IM8XS89G9cor&#10;i620oshyi4jZqG3qldWkkFzhxl4BgMvc3ACboAuq5vs8mHFq4DEK9dgwqgZcssu4nOMUujEK/igF&#10;2mFTIQKgkMZXEoSC5cAF0ELPEYElxQIaanyfui6jYNT+IavIDeV7tQ0xmVRNsGkbjvs5WGiwBjLf&#10;quE6vP45RkORcYnO5xTY1Nuesxl3v41qARRwad/jMU0rB2hSsJm4kzOBbBYqNkdDZ7TGNW7ltLvW&#10;2+urDhBn4EL/4rpUAchNVC8aT5B4QiRBoUDReE+q673hBRom0NyNBMKd2SW2oOwrW1z/dztd3W9j&#10;rZQBYquWwhyL51Za/RnKyak6KzlEoT1+yDprztp343EULkmslcYFbLOSk9kWu1RmX47G7Z9fDQBh&#10;P7Cl7R9A+adrXZZupXI+mW/xS+02WN+NQqJuOUdsqKnSTtf22Wuxv9mreTfsaFGxjV+TaztMZcdW&#10;oI0KtD6risWsrK7WKpuarDEuOJLW2thtjdVd1tbYZ0XFVZSvWruUX2g7Du2z41nnLLuo0EqrKq0Z&#10;OJU06cFt7ELNNAJCnYoTSqagYDL1BNGwmTZEyiFDzXSO99zX0BkHLYnxvIcEWnvzxFW+aJQv9zit&#10;TVnHWuvDOpsALQZouIFqR6sjFqtBwWqBSB2Am3jdrKxjHYEwVl9dYnXAUQcc7VUlNgCUHShdDSpX&#10;hlsoiE6eOWW7du+2rNMnLS/7rO3Ys83Wvf+u7d+y1UrOnrXS/DzLRu2KS/Ktpq7cYStADTXNuNL+&#10;/S1NNp5GoSi8Vyj8l8cxCoJAy5iAc3UDmHFgGJe7CGRuUjkKtkAb4bMayKhJaIKLFEALFpQttKkp&#10;7guQDarbj3oxqOan0Cr+8qYCQadzMoU5As3jNI65cc0+OY8SIFHbmUMmhUPFbsLGa83Ym5VfbNPv&#10;fMHm3LM2LNuk9dGU3sdVnCslIw7Temiz7lcWUsvrhhVl5qJuczk2Y/56W/rGftyfbhSN61VDONcg&#10;+H2Et2ci1bamxtUwoZDUz4ed8J8z8y2GOVv0etCqY1W25FyzLWr8p71V94MVVLdSOQNY4XFLt5TZ&#10;D9zzL7nPX6htlsI22k2clo7b92PtKFu//e0zavnGauupL7cfieX+AWB/Q8G+GmmyRH2uVWZnW/np&#10;cqs72WLNp5otVdlk8XKee2OJtdUU2wfV47ao5d/tlYsDlgcUVzTblSpI7t/ICC7kyDgxUr/VtDRa&#10;aU2NlTc0AgGxWUeaMKbTGmq6rby0AS8p16qr623/8SO28+hBO0fFX4BA1NTX4Tbi/hGfdSum6+qy&#10;jk4pV+gwrF4fwTotjsoJMq0u00qcJjdS6X713NfCGP24jp4MUXp/rLN54gonKT7TEBl1wUq11lsP&#10;qtbZVO+gKU1fi3tYAzS1gFUHAHX1ZRwPyRDPQuo48VotbmOtkhtYCgXsRtXqAa28rBj376IdPHrI&#10;du3ZbQcO7AWoM3YKyf7ww422cuUK2/b+OisBsoLcbCsrLeT3yq1C8R37ucV5djHvgpWjipqla4Qa&#10;ZZwCcoWCcZnabBwgXMkic+A4NkahHadwXea8K6ibFG4UCEYiZcpk2NwEW2Q3a3EZypeBbJCgfHBE&#10;E7yy5bvkJkrZMss/eU9+AchvhgQI5tvwWo3UN6cH55ja1eRSeq8RIHPgVAngDmcXldqMO1/yJMfc&#10;hzdHK34KIsEUFrhQnCbYZj6IEaM5iDqOTbtrnT3z6hZq5DZqVY1KjsDXNRCvaVqDYAAn6NiGUctc&#10;j/4z98A7WXM/wtyN+m99ti87zxYSq61o/IetqvgM+KjJK/BAsvYDWZf99bMx+/sXV1Gpq/aPr67b&#10;Xz+94pnHP15LuGp9d6XLPhtptb9MpFCztH1NLPfZYJt3Lh9o7bAB3Lqe8hZL17baZRQjVpZlgy3l&#10;dqqw0pYA96Lmf7PXz1K421tRtDEqQoGGaU2ykTHrRtFiCEcF0FTFGnEbe621tQcRaLeq8lY7mXUR&#10;D6vSCovLbPP+XXbo3Fm7KDWrpjzjbnZ2Kp4jLgOyzq4OayfO6+A6fF0/YBJwWky+DQBbiANb4s3e&#10;K8RB6+mKMo5UKMRmIeso0OLNE5eJfRSfydQFS3M1djfXW0dzg7Wiaso61qNotUAj0yKD3oANSI2K&#10;14jd1L6mBEk9MNZVllkDgHSheEnebwW0akC7cPGc7T2wz/Zg+w7usyNAd/bsKTuwf5+9D2SvLVtI&#10;3LYTVcu14sJ8q+Qz5SXcgJICV7icgkt29vxpq+S9PiqCYf7wODWyqxSwXRZsABZitgg0V7UBu0Lh&#10;uYIKjWMj2LAUCdAU+N/MKnpclnEZo5jM1UzdtgJkA8OCrJtaX8BFqgYoUjV3JQHIYaMw/+wqZpQs&#10;Ag5T5lQruwg8Nz6X9nhPs3op6zdiuWVVNvuuhR6Pzf3tFkDTgoSbbR6u4jyAm4OLqDY1LeE06/51&#10;wJVJjGxwEGcQoz363CZraIxZ/yBxg9rJpFhYyIpGLiTHtciF2to88ygY+S/uPrvSU9lwH9ylZKul&#10;kdcez7XFFV/bssa/2+qqCSupxb0quWBdNZdsPFFnf5+4AlRXUavL9teJcfv+Om7jqBIjKfvj9W77&#10;bChm//rVkP30SdK+GAHOL67Z37+6Zn/76ir7l+1fef09v1uRd9zaqrKtvrLU1tZet1fj/7CFld/i&#10;wla4V+EVIpXT0AjXiaKNoGi9xFaxVtzNxgarb25FnVLWFOuymvI2O3suz04AWnVdo+0/dcI2H95n&#10;Z/JyLK+sxCrx3Jr4nEZXdyUCZB1YnNBKsVhIhBCv4TIq26hFCZuBrKW92TOPOuZrAfpodtQMt1GZ&#10;R7Wn3TLc2jgxHic+QyXGkNsQo9VZb3OdzxeinvrqWKxso9rSaoFHFlN8xoU1E7s1NagXSICtQa4l&#10;YNUSl7VGbWqaA7K6vMhB23dgv+0GrMPHjtrBg/uJ0/bbSWK2HTu32ao1b9p776yxvHPnrSj7ohVd&#10;wnAlSnKyrRi3Ma8gx46fPYEdt1g5rim1z6gSOf3dDts4tXCALdj4ZcGGCTYK9zhQjAoygSPIgMNB&#10;42FlzHvvs1XsFrKLFDg9UCCTCbb0MPEMNoCyCbzM7FoCTAXYFUyFlc+5okVwZWDT5KnBkt6v0bOO&#10;fN5HkOuapNDXxq2wqsHm3CvQNti8R3YC23a7DZv38FZMCoc7+eAWB2+OINO6aSibFM5XBL1no/3u&#10;2Y+sviHmoxfUO0T9MAWagPLpHWQcV3zms3dx3JVPlYYqn0jRlCxSZlWwjaFutQ3ltvJwgb1W8YMt&#10;Rdler/razpQ0W6zwtN3obbSken9019tPN0bsLyjc3wDvy7Fu+3y4hTit1SYGm4jHeuzrkbhnHv8m&#10;KD+/7CYV/HSA+Kcqx2oLT1prTZF9WJq2l2N/t0Wt/2aLLyaAqNauag5HPaMItKHhUUKCy7jDaWsA&#10;mNrGRmtBIXvaU9ZQFbcLWSW25/BxPKQqKywpt437dtp+KvqcAipyQKtt0EhqKZZAA6hOKo/2No/R&#10;1Bgt6xRoKJuGxLSoa5dAw32M41p29HaaFnzpwW1Up+YAGxUqdssQoBGnAVqjjTbjkgFamNdRKf4o&#10;vd8EaFGjteI0tY2pp4hnHoGsKVYZYHNVQ9GqS60GRWsCthTHevQZ/kiuXEfA2rUf1/HYYTt84qjt&#10;27fbjhzaj6rttQ0b1tuSpa/Yyf0HLef0OTt/9KSdO3zMTh8+ZCcIWLOB7Pz5U3zuoJXhQnZVVfD9&#10;NTbGzbhMTeKxGLCNA4m6S0nRPCnCwxhXYsSTGJlOxRQkmVwk3nejBg3xGqZ9joUHGVwmmbuNw90A&#10;1oUlXN2GiNnUd1LK5skPuV8qrJi//gVk6tvYp/W2lGpHUWRSPKmYqxnqq62yfMW1MRTqFdPqMPN+&#10;u8Pt9t/tsrlAN+e3W13l5j4MaEA317ONamND6YBsjuK2ez+w3z+1GQ+EyhOQtO6zj5lz0KgwFJP9&#10;Ajifj1KwSem4Jq+EuH+K1bwhn3vhldOYsrZJq6gsspVHCm1BxXfuzi2oQGmKE5amsJad3W8Xj222&#10;OAqXaisHuGH7y+dXUbZh++H6oKf2v7+StO9wR9XL5O+891dg/CPwfDneb58Ocm/bKq03Vm5bSrvs&#10;lYa/2OLWf7cFJRO2O7fUKzaf34V7NTSC4TYODY3ayPBl/sewxVrarJr4rKO9xzrb+qwgp8I279xn&#10;p89esJpKYrMTx+2DA3vszKVLVlBcZOWVlOGmZuDqskQiYV2dKBmuqWYnaxdIuN/q/dEJUEqGSOGa&#10;BBrvZwBUjxBNbaDpwbV0k9RM+1pE4xYAm7iCn6n1zoaAS6t8eoyGdbIfV19Hag93H6VoACbXUYqm&#10;zKNS/OqSpT6PnnmUa4mS1fIQ6iuKcB/VplZtMU11XZhjx04csR37dtmeI/vsAPuHgG3nnp12CFdy&#10;25YttmL5Ijuwc6edPnbcDuzebXu2brGtH35g2zdvstzTRyw/+xyw7sWtLPDeJ4nKYktyDePclLH+&#10;Lvx0YjA9BB5A6J+obKIyjMo0hngqQKZsYTCHDLhkXrAiyELmUdsQowkogTYAaIItjZoNSOkoeFq/&#10;Sw3DbiqoDpv2ZbgQiokA7OdVXX5WNh1TZir0HBkkdgM2Koriqjqbd++L7jre9sguINtpt2FzI5PK&#10;zXtkByqHPSzbZrf/dpvd9tA2dzFn37fJHn58k1VWVEdgcf2CH/MBqlIvjruaOYghOZKiYPhYr3Eq&#10;GN2XqwCmGI37qn6FqWG+i/dHqVgqa0tt9f7z9kr+FVvS/B/2cvFXtux4ox3Na7KS/AKrzTtpzSVZ&#10;VocytdddQtX67Cu+92sA+2qs175j/09qsEb9R7vxUDqbcBdP2HB7tY31dtiOori9XP2jLWj7N3uh&#10;8nt760yFaWp5za2v5+ZqNqQxX6Mo87gND12mDIxbaw8xmfoqJpKIQty27Nxj2/fut9KiCsvNLbD1&#10;uzfb7jNU3Hl5lltaYhW1NdbW1kZsJsi6vB2ttY04kFivDT7iwKYVf6RmciGVyo8BWaPa0JQc6QM0&#10;yp8mpu3r517283yT/aE9TYo23BKbuCzXEdC0uucglmZfMVCXQEPRwlAZQFM7GoW6gXitEfOhM4rL&#10;BJiDpuRIOXGaQCtG1YrcfUzzmbiWIyrOt9PnTtvOA7tsB0HorkO77djpY3YQRdu1a6vt2L3dVr+1&#10;0j5E2QTb5g822Afvr7WtH71vZ04etLqyQjt35rgdxK9u47eSLTXWV1dmvfxWGuiGUeaRCLYRgYVa&#10;eeqerauZamlXD9RFYFBwvCMyBdy7UakGF1gRaP4gATaAxmcFGrGZA+agYYA3NKr2MkDUd0u5VJAx&#10;H5/G6xCTCSwMCDVF9U1FQ4U1OY9GI6jvZj+/069rorYur6mzO+8TaO/avN+hZo9stztQtHkOGlvg&#10;u+2R3RxnK7Xj/eBabrM5KN1MlO2exzdYUUmFu46+HgCwyW0MA1SDymUGqmoV0Mw8/aHhmvsTVUBK&#10;93uvEd1D/od33pYrzv1pb62zj4+esFdPt9urhV/Y00fi9tSRNltyssUOFXZYSVkd8Fywloos+7Sv&#10;zaouHbWawsM22FxO5bnHGjUeLR23voYSi1fkWFMFrlxNg22uHbeFsT/bK03/tOdLv7IVJ4usIR6z&#10;qzcuc03D7mIPDg+iwsMU7BHr7R62gRSqhvuYAj6l5xOdSdtz4KCt2fge8f1FKy2stl0HD9h7uz6y&#10;IxezLCu/0ArLK1A/reMukDqtvbPdh3g1a0wlkLXFgYyKXAkR9c6PA1ZLZ5vHZ1oVVK99XhbKXkKd&#10;tvu5l/0842SfaWUZrTSD6xibGNOAT9QsgFbra6L18zoBbG1sm7FYY53VeVtaFWAFF1LQ1XtiBNDw&#10;2ZXyb6hmi9URp9XgOjZUlFhfbZUlqsqtoqTQLuVesH3H9tu2PduxHbYXJTtBULoLldu8/WPbsGm9&#10;LVyy0JYvX2pvvLHM1r63xo4BZH1pEfKfbQeArChHWah6G4k34PLW2RCw9VXkWz+AD6nPZn+HDVOo&#10;MoU/uIsqHAr05RZR+Ck0GhPmUxEAmY8qFlxAJpcpTE4TTI3T3ktfbhNQeYqfWt1N7qRAExyR3Uzn&#10;63cyoLHNuIoCyqHiuMaj+UQzUjwA9OV3dU1XRqyyrt7uvP8lXMD1dvvvUTOBJBX7baRkgu93gIWK&#10;zeO9uQ8Hm/PQFkD72Gbcv9HmP76emKSSAqjMIoVgoBtlBTAgU5ZRU9AF2KLXblQmXIvS/FIyj1+B&#10;TqodZmYOoPm9xASbRkpk5+XaW4cL7ZUzffZ81rA9ebjFnj3SZK8XXrbNlWN2pi5l1bhxVVW1lJEy&#10;Yi/1JgpeUBvuf0ltsx0qbbUtVWP2esGYvVJ0zRbgMj6XM2YbT+RbW2ezXf0kzM2vTtepwUFLJoet&#10;NzFsbbGktTVw/3qGPU4bU6zWM2AHDh21RSuW2+79Ry0/r8Sys/Nt/eYPbfuB/Xby0kW7UJxnpZUa&#10;0NxocUCTksU1IhvIboLWieuoZAcqpqkK4ihbK8w0x9V00BwSJepkDGRh+jkqLEyLEqorluyWIRRN&#10;oA1TcIcBagDQko0oBSqmcWKaQq4VhWsCPqmakiJ1qEcNoAm4Bncjgc3T+wGyAFtIiEjZOnmdJK6r&#10;J04rLMizI2dP2sd7d9jHO7fb5l07bN/hA8RdR+zjbR/b+x+8b4uXLbF7H7zbnnz6Ufvgo7VWmnfR&#10;KgsL7OwpAtfs89Ydq7KR9kYb6SK27CS2bAO2hkpL8ZtJrmVQWVRqF42o9vajqFCEcWIyQaDAPiia&#10;ereHHiKRmvl+Jr2v7KPcT4EWXEifRQtXR1nHASCTO+Wmgin3iq0b5910HfldVzLUoFdw8VlP73vW&#10;MaigTLBpKdg0MVF5XYPd/tBL3kB92yPEYQ9/aLMfIhYjJpunLCQ27xHsId7j+JyHMj1DZJtsxn0b&#10;7K5H11lhUanPoeKN04CmGZ09y8jrMD1fAM4Hh0av5VYOc48y9yLTaB+aOXQ/UT0qCJ8fhWtWHHuF&#10;CkrrKZy4eMlWH86zV0+hcNljtrDoM1uUf9mWZPXa0osJe7to1DaVjti7F1tt/aU2W5ffb6vy0rbi&#10;XKctPtdlr54fsGd2ltgTO0vtlX0Vtj8r19L9nXbtEwCiAhp2yDR/x5B1tqestqrLSkviVO4U9jgK&#10;1zNuDTWttmnTh/boM4/bO5s226nz+VZcWGn7Dh6ydz5+3/ZRls5SMeSWFFgZZbO5EWDaiMva2q21&#10;pQVxabaWVhQL1WrDbdQQGPXMV19HQdeEsmquxxbgj6NyneqSpdHWfYAlc+C4r6iaZjJ20DSFgfo4&#10;qvvVIFClUa/+WK31sk3wuq2ZL2wSbPXWAIQ1gFaNitWyrRNgUjdisXpAa6gutfqqUtSs1KrLS7CQ&#10;FOnjz7RVluEjF9qFixdtx6E9th6wNm7bYh/t3GF7Dh+03YcP2dpN6wBtkd157x1290N327bdH7gy&#10;lpTkWUkptVqs2ofzjHU02Rh/clxGraKEzhjXP4BLm26oteFEqw2kCagVl8hdUi3tNTUFg/go011K&#10;rpA3NBMrDI8nKVRqyJa7GdzHX5q6XIWe94pVFLNFYPGZ9GVqfLaho7FiP17LJRU0gJQZTR2mLpBy&#10;YQIMyyjeL1+rbaiiFkV76EXTip5zf/ux9/YICQ81TL9vc920aPwGT+v7wM/719mc+9dz7H1Potzx&#10;yFrLyQc07oVPKhsBdbPbldp8HLTQJcun6mNfawhoDkyPafnvmVjVe8EAW6bi8jFsXnlJ1cOIiHHO&#10;S3Q3W05Rvn18qtBWnKiwJefitjh3yF7NH7MFRVdtQfEn9uK5bnvlYp8tuJCyJdlDtpDtwvNJW3SO&#10;14fLbOOhc1ZcVoo6pXEXx719dGRUAymHrb8PFWvutfzcCjt9KseOHj5jWzfvsHffXW8rVrxpv3/0&#10;93bbvXfayytW4AWdskuXCu3ipXx798ONtn7XNjt8Pssu5OVbUWmpVdXUAFaTtcfbcRPj1tTSbI3N&#10;ylg2uSlGU6dhjaKWNXe2WAOVeSPlrhWFa+8BwD71JNG0BoINAzK1p2lcmraA1ghoLYAWsyHUC/BQ&#10;tXpLCTZULdFYb+1A1gpsTUDXiLLVo2zqjqWkiFzHekHmoJVhpd5oXQ1UlYBWgctXh/vYidp04U5W&#10;FhdYXt4lO3r6qG3a9pG99/EGe3/bh7YZ2PbiS2/fvctWrHnD7nn4Prvj7nl28OA2jxGViNHMWYMo&#10;2Rh/UIBddsCafHsVOb/S1cI+akZlMNxab+m+DtOU4F6oKGh9AzIKluITLyRSJMVqwDAmZaJgRaC5&#10;uqkGFzTsO0wqaG4AFL2XGY3sLugon3VAKQz6DO+7ixpBpAGdDhNKlwErzBWiblhqsOZ7BT+qN8Tr&#10;ovJyu+v+0Ht/zkOhvUxtZXMBas4979ocYjeNR9PqnrPuXm2z736b/bDetQaFCrTbH37HcvNKvZLR&#10;JKp66FogvruX4J0Cool6fA4RjmmrzsW+SAj3SXGc3OzMHI8a96W+mj7FG4D5ZD4aZKvKS+otk3vJ&#10;OaPEdVfUs4RzWuN1vgj7/ksFtulCpa3JjtmK3E5ber7dlmd12PLznbb8ZMxWnaqxjaeLOe+SFdcT&#10;dw/12NVrY56BVbOLsotp4rG+xJC11HfhHVXa+bM5gHbe9u0/aG+9/ZbNv/du+5dJv7bpc2bao88/&#10;b+u37Lbjp7IAssR2HDhsr72/3rYcOWInLmRbNvFZqfo21tdbGyrWjuvY2gpETTFffbWRbVMLwAFa&#10;uzoMo2RtQKaeIErrq1eIxrhpGj/Nl+nzh/wnkysZ7rnHaOO4YIptBgFtkJhnAJexH9h6+LEEwHWw&#10;bQOyZo7FAE2qJrexHiWT61hPDKZ9uY7KOHp8VqHe+CXe6FyHqikZ0o3axdT4XJBrFy6cs+17thGk&#10;rrV3Nq6zDR9/BGw7UbA9to79l5a8ag/8/gE7ceyAdQFSHLXSJD4j7Q1u4wB3BRW7AlhXef8aCnY1&#10;0WLX2V7Dd76ihnfA6+6NWzcxW3dSK3yo1V61OjU4hchT6wKBwiELCRFAwV3MJAC8NhdMAk61utqU&#10;OB4KnuK5UAgFmkDxwZ2YpkTzUdQCi9/xJZv4LZ+QJ7LQNxJFjCDzTsc6jwpA8OWVFdn8B56x6fes&#10;RK3ei4bBaOqCNTZn/hqbLbsLwOavstl3rsTetJnsT/dhNYB2rxaNf9suZRe5qgs0TR7q64PJ3elu&#10;c9g054UKirJmWlhC90kzZ3mlhPKqjU/TuWVcZF1jSPbIQ1BiqJf/H2JV774VVUJyw0evDNjla8Pe&#10;5qU5V1KDXEN3qzW2NVg5MX1JRbGV4LFUUkm3UAY1Ls7bQW+MeSzmoycAdnBU8digJTpS1lgXt7LS&#10;KssvLKPSLrGc3AK7kHXRjp84aSteX2lTZky1+Q8/aG++/77tOXTCzp3LtnPnL1LWNtjqjz60vSdx&#10;G3NxG4tLrKyS8ttQb82oWEsbkFHO6/CIGjjW2NTo/R7VA0VdrNq6Wr3tTL1OtKa1EiICrV3xmWbE&#10;6tGMWNh/Ao14zV1HJUNQhyEKp6YxUJJBa1OngEoJkV7A0iDQOBA2sm0AvPqGGm9Lk7nLCGhqV1P3&#10;LPWD1NJDlcBWIVWTC8nNjFUXWwfvtZYUW1VBvuUQiO4/ftDWfLDOXn/3LVuz4T3bsPVj+2DbNuT9&#10;A1uw8jX73TO/t6xzR6ynqwnfu95GgWq8g5gM4MYwQfZL0K5ReK5TeD5F3a4DWT/vdfLfunlPq6ao&#10;t7XP0usKFzJwnoAABAHhauLpfgyYpF6+L8hUeAQVhUfqdnOSUY5nTC6lq5S+09P5xGEC2qHOKFhw&#10;GWVSOrmWoQ+klCIonidMAD+HCuquh1+waXe9gVqhVL5m9RrsTZsxf6VNv+ONYL7sLq+xGfNXAyLK&#10;dv9aYjS5kmvszLlcbx/TfPuaQNXniOceZboV+bp13Bc3ztF5fekuVE0T9gCaKgT+mzemA5L3eOG/&#10;eS8Sdx2DqdPxIF6BZyv93oXKSvsaviSV05rV40B3BbsKTFevj9k13MLrNy7bFWz8+qif4+46capc&#10;aClZsm8o9LpvaLea2kYrr6610soaKymvtuKSCisvUzfBejt0+ChewD32wtKltnX3fjt65DSql23b&#10;du2xpW+twm3cYwfOZVl2XqHlF5cSn9VYQwzlagpuYgPlvrYBMYlJVAiX5D4CVStKJsg0WU9DG+cp&#10;YdLVDmi6nwnv4ygTcAncSM3rKJOiaVYAQGuYGKXwenzGFwy2NtoAsKWba72HiJbY9VmrqIFa2TY2&#10;1brbqCkK1MFY/R8Vo7mi8VqwaVR1ZVW5leEyVnqav8Tjtjbeb5PKFedbfgGSn3XONu3cZq+vedOW&#10;rVpmb214197b/JG9uX6tPf7yM3b/7++xsvxz1k9NkkZ1x7tbbBQlU8fn0fYYbmOjXcWuCTbAukrB&#10;uUrBuU5BusxnerSwN/9L8/x3cpN8OV9qU40u1mBHX4aXAhgKjGKOELN55hBzgLwm1zaCLwLM1UwK&#10;GJmUyZMsMvVxU6P0QL9PHafJUT21T6EUdL7AhZsSIEHZMib4BJpW5iwqL7V7f6flmJahXFoc/k2b&#10;jmJNA6hpWs/ap5xbDmyaGesNmwZ8AlHuowaCzrj3PdzNt+zM+Tx3Cbv5397rPAFo3CspmkwLIfai&#10;+nIfNShU8/J7j35lKOUiqjKQ2rryS225X1znz+2FIV7ztkS54OPsqw2OuHUIFQsVVoBOnQHClBFs&#10;1RCufUzxlzdA6329p/MVE3NfNTlOZ2uS8CVh8bYui3ckrKW905rjHdbc2m4tLe2UzU7r7Ornv2bb&#10;0y+9YG+v32S79h+xY8dP27FjJ23V+rdtxftr7WNAPH4xx3IKCq24FFGoAaZGYGpudtgaYlI0hUd1&#10;voxWc0vIPAq0JsKUGGWpjvCqAVXT5D8+dYEqKiCT/RIyLbOryVU1l6Yrmgqvu4zuOsa8HU2Zx2RT&#10;DapW44NAtbJMOwVcU4MrRhNkAqoK8x79bBWn1VRzTIqGkmlqArmOVe4+llor77WpexZxWmlBXtRT&#10;5LCtfu8de3HpAlvw+lJbte5de231Srvv9w/aS68+ZT0N1TZMoRihQCjLOIiyKa1/GQW+xp+W3QCi&#10;69yI65x3jVrmamfcBnBD2ojt1IWsndhO197OsS7O6+mmYFF7y01RkiBFgfIGXRUeL1QRaFKsqEaW&#10;hfgME1y+FYxRQsQ/q8Kn+IUCSY2vpZK0BldolKYAeuEMSqY0vruOwB0ULRzPmBq1yysrcJ9fsClz&#10;l9gs3MIZtwPT7a+7iml5phlsZwLbTKCbKciAcAau5CzFaiigpqS786E1lp1b5LWqCkRmqEcnitbV&#10;i+vYj8oDmE+qyv1QQsRHYMvkPuIehjgWoMaAblRNGuqKphhNlUbYelMH7ztoasBH2eRmejybuW9K&#10;GAk+9l2xACxjGeh8eSjOSfN5V/50ynq707iMSZ4blVd/ihhyAMUd4PqAENNUcLLu7n7buWu/vfTa&#10;MtuwZbvtPHjEjpw+Yx/t2G5L1rxu72752HYD3rlL+ZZXUGxlZcoxBDVTZ+I6vLUqvLVqrJ59KVoM&#10;Hry9TGoGJ7VwUIvn5z1CKGfqqqVxarqvmg1LI6+1xoGAC/NHcg/TuI6DLY0TI5A6oOQBQKUASYD1&#10;NVZZL9aNdaJucd7XOtQtWIzC66BFUMnkRiq179lGT4aU+IhpLVqh7KM6GmumK60W2lBaZBWFeVaY&#10;HzoJb9r8oT2z+BX7/fNP2QtLFtozS16xR1983M4e2Wcj1CgjKNZootnSACaFHcZtFGiK0a5zA27g&#10;P99AwT6h8HyCol3Fp+5HebXyTTvX2sFnNI+k5v1PcG6Cc7RkkU8cioukVLdPhy0YBIsscpU81mB7&#10;MzHiJhABxCGTCgouuViCSqrVG9SK40HJ5JpSyKSYQCWTSnhHYrefQXNQVcA4v46H/+gzr9nkOQuB&#10;bFk0keprQcmkaPOlYoDnLiOxmSsecdqdq0Ksxvb2h1ZZTmGxzxei2Zoyc8NrgYtuYjXNw+8JEEBU&#10;XObGfQmgdXPtP8dfabbqEZL2/p6AJROI/GdvW1Tan//sw4S4LyGmU2UU7llmXhWP4YDNLfIOQjOC&#10;tpzD/ZDbrQbfZHrQNDdiSjY4QoXIdkiLWAy7+WotQ8Rwg6PWUN9si5cvtZeXLbdNW3fb7sPHbPex&#10;4/b6e2ttxTtv20d79tkh3MasfMpeSYlVKBFSpxkEGi2G+6jYrIoQqAqPrTZGnNYMUFTOzfAh05K7&#10;NYhRnY4p5e/j1ELKX2PR1D3LOx4r5lXMJkVLEaNR4QJa88QIxCrjqGRIEtC0OLwWie9prLZuFEVr&#10;WLfzXis/pMXyGjlHDddqS3MX0t1HDODkJtZUAVdlEaqGCTZAU0fjBs7TiGzNEVJelG8FBZfsYk6W&#10;HThyxBavWGYP/OFhe/DR39rvnnvMPtq60boqSn1Mm9r2fC4TtppmYQxgPC7DbuAy3iAGu4GaCTQB&#10;N6rVQmNV1qEuWsSYqig0/0mCz/WiaL2cd3NyGgL/PmUklf6m5vFeE2ojolCp0IQeIRQYHr532ZI7&#10;E7mVDpr2M3AAlK+jrW5NDp6OyRR7pXkdgPK+hlhIhITj7nLyG9o6ePxWIpW0RW9stMlzl4bldW9f&#10;CmhLbMody7DlwLac2AxFuwNF83hNbuQymwmUM25fYZPmLbf5v33TSqi5pVaqcZVt9OwiYCmVL1P8&#10;JhdaE/iowdrnFeF8T4hoqWBBJFVThSIXEqAE2uBN0MK+q5zeiyopV3wpWmafz4ZG/whAqZzO1Wu+&#10;X210agCXe92ttHhfj6fy1Vl40Bf001pjwRy0kWgLaOnBMSssLLNHnnjUXlj2GvH+Dttz5KR9sHWb&#10;LVm5wt778EPbfeSEnbyQYxfkNpbJ+6oh5kM4GmIoW53V1qJmtZRrgSZVI15roNxrkYtGyk4D8Vo9&#10;kCnj2EqM5p2NlfaP2tgEmXr2e5ua4jM1VmuWaDVY9+E6akUXdSROUxh/mW3sxkXsYduFv9rR2OAJ&#10;kTZ+SLCpk7FAk1VJ3TC5j3XEZrWeAEHRBFR5kY9FqwaaBs14pRVopHglBVZUGKb+Pnc+y97/cJPd&#10;/+jDNvv2ufbMi89YUe4F66wotkRZofVUl1p3XZl111c4cFc7cRdxIz9B5T4BsuvEXco2Xgegcf6L&#10;KosuAO2mhurj/wi2bj7Xi/T3AWZfT5v19bVT4AQbsQkFKgwTodApASB189pZsAg8wFEt7lk1FYyQ&#10;IQxzMkp9gmsoNVOvC++kC1AOmraqoR2yCDRBq1qf15lhNWpzE3Rh/hCpnJR0xDZ+vM/jsNn3vuuT&#10;qCr7OOfe9TbrLmUf37EZ96yxmXdj89egariXdynzGLZTULoHH1tjdbFGvz4tQqiGaSUyvJ+jEkLq&#10;26hjA+ohIuBCO5vuidxInePNIDKuXRWKz/QFXErtp2RDxLmefZQLyXsCMgJJQPn0DUqSqGLy1/xP&#10;AExhDiX/OYx0UGza6wsFduJ+qU1Kk49qjJnDhpINANnATejCVq/V17GguJT/+4g9u/BV27Rjp+04&#10;dMSWvfOWLV2zyj7cvcf2nzljp3JyLLuoyArLFfKE7GKArBYPrcoqqynLqFoNoDXgOmr9iFgrcLU1&#10;AZx6g6gBWz361eZGbNgeevVrrhC5jZ4QoSLTGtYyLSCvNrZbegEtiWumvo2uGK5kNcAV1qxOIKEy&#10;TXbazntStVZRnVG1OlQtAs0HhmJqQxNkVYrT2FaUFbn7qAGgjUDTjPLV4T6WaFbivFyfw/HQ0YP2&#10;/MvP27TZU23FG0utpabMOqqKga3IulHIRE0J11btbWauYN0hlS/IrkZ2uVOLdNQDGoBhmvtE5v8N&#10;V7OPz/aheEqu9BHz9fXGqTUDcP0oW+iiJKnHgCUokwqSZvGl0I1QoLx2Vw0sGAI4gs3N4xV1b+I8&#10;FTiBqILpEClhknEZw/mhgAVVDBP4RAWPz+k8tR3tPXrKpt6+yNvIZvtI6812+wObbd59GgCqEdea&#10;VFXtaxplzWsfpxZ6iUy7Z5098fLHPkpYDckhJR8SF95rX1lXwPKEkBrzMe//qLS+Kh6BRmHxyVc9&#10;iaPP8zn9N1Uo+p8OGfsOGhUMnkBYeJFzIqhUIeleOGi6b2xTgBfmTwn3QN8v9ezhdzXpTRcFV/Pb&#10;a6bf4eFfgsZ2RAqXgW6E47yPolXXxOyxZ5+wp1953j7auYs4bas9+/pie/3DDbb96DE7duGizwuS&#10;V1yEogGaMo71QFaHkgFXJaJRgRBUa+wl4hLUDLfSs4xN1gRkLepk3Bb6P0rVNIWBFsHQXCFdis2o&#10;oLqp0BKYIPNMLv/nFgrhRJpYRwUxCUSa01Fj0TRtdycxjs8oDFByw9pxJVuJd1raRDq+qmI13q8G&#10;NgFXUwdsyjoCUrWrWqnPFyJV01Ryits070c921rg02jpfOK07JwLPtPV2nXrbd6dc+2tNSscdkGf&#10;YjsCLKP8UTVIX0ONrhPEa6tG6qtAc5njI0CkOHOA61OsOcA1pjGNREjzv1L6f1Qo/cDYB6B9gCnQ&#10;en4Bm2pxXxnTe0qEAqd2n+RABwWwg20nysQxCoZA+M8GPJGyeSZOr3GFVMjcvXQToJzr8LGN9m9m&#10;K2U67vAqazdMoaiw+cRZ0+5Ase5c7bGYJumZfe9am3MP6na32tekbu/ZzHvX2XTNK3L/Op9T5Na5&#10;q+y5BR+j3j2uJKnB4La6q8s1Chw13qvfo0+jHqmxN3twLKh8psKRCThBFbZeoXCejwQQbNwbuZRa&#10;+jYFcFqA0TsnRzDpGtTlTW6i3FF5C0lMWdZufqsTJejqJZbU9AFYood7nSKGGxq1YcEkAzQNiRFg&#10;rmq4jw4bx5tbu+xVYvynX3nGNmzbakvefN0WvP6abdyLG3n2jB3PvmQX8gssv7jMKqrU6SJkF5X8&#10;8NgMsahSOMS+ynaD8hGUuxiASdEyHY3VDKD9JriJU5ZUKXhMRsXUy/3q4Z5oVVF1Mu6WugHbLanm&#10;ugn1DdRa0v0CDrXSPPed/FCnYJOSAU+rFoevK/fldZuIk5rkt7Kt530pm3qJeGqfc6pRo2rUyxUN&#10;qDTdnEDTa80fIteyRvChaMWApol6zp0/Zzv27rbfP/57W7zwRSCv9La9MWKqq6jP9Z44KsZWbiJb&#10;b6DWe4CjqcwHmwEKF9FdYG5QOk6lEQ+N3Fq+1yGTyXVMEKehiD3A2gNkmtM/zHNIvKY2JIBTjd6X&#10;DDFcf0oQxlE6lG+IwgdEnhHzrRRKLh+mY4KEYzdBcreJwoU5bCpwnKt4z6edk9Kx9dmLZf5+KJga&#10;eNnc3m6L12y36fe9bjPuVlp/hU3Fpt2F8Xr63atsuq8ow/v3rLQ5969G0dbYnY+utzt/t9ZWvbeT&#10;eEwAhCaHkPmMYJYJOKmbYJFLqdhRmVBBKGWLzIfTRHCFUQCqgKJ9lEiKllIlJEVnXxWSV0qRK+nx&#10;3S/Mz+M31YG5h8Ip90ruVzuAtXdqdDNxTjfnJAeUpFNbAABZAUlEQVRQqxEsuIdpYHOXEcDcBB0x&#10;2hBq193VY2+tf9ueW/yirVz7rj396ou2at1a23n4oB07f97O5eTapUI8KdSstkbtwQ0IAy5jPaAR&#10;l1WhZNVRIkQr1tajZorLYlij3Mgm5SdCb5FmAFQjto+qJtb3VUQBTWCp0V8L1GtBDR+jhtLdkmwR&#10;aDEAk3ultatjPo1BAjWRdQBbG4W+mRipsaYU108zFFdZM+/5yGtcTA2fUb/HKiCrBMhKzqkAqLAV&#10;bIAm2DApXZ1A0+vifCsnTivMu2Tnss7b/iOHbOHry+2xJx+xhvxsXEFUTL09HDAMBbsmQ8UcMgC6&#10;Aow+TR4qNoR6hfbARhvguKsYNySF2vV3AFg7gLHfgykp0gOsPXyvgOuWeXuS2pFCNq4H+KR4fUlU&#10;LwmQKd5XllKxGAVINbE3RAOLVoIRZBm18qylQBqTAdblaOuA4caNDVHDh7aiTJOBT1vH+z9nNzU9&#10;eNKaCLZzK2rsTG6FHTlbZIdOF9nh04V2+HyxHb5QascvlBDkF9upS2WWW1xjBWX1VlrbanUtHQTp&#10;XX5NrigA5hbB7EArMQNgNw3AMiOwg6qh7r8AzWFTLMexfsGm5hGZYludR0XkXoC2KJvfK8Dyvp1S&#10;Qr7/piICmGc7KZw+vXaX2sICaO2as6O7jwqQ+5getsEB3EVAk5s4iMLJdXT3cZD35FLyXm9P0vYe&#10;O2CvrlhkT7zwtD214EVbu32r7Tx9wk5evGhZeXhQRZS7SnWsqKHM1qFgtRigKRFSD3TE9bXE9VpO&#10;tx7AaoGqDrjqG+stxjEJTBtlKk558sZ+3EKl87V0sS9w0amyJLc3TLiqvo796T4UraV2Yqi9MbhZ&#10;WB+FtUfroxHj+GzFAKWVOn1Bi5pya6zS3I3l1uDtZuUh2+hqhutYj6IRo6ltTT1D1M5WUU2MRoxV&#10;TqxVDlyVxGy1qFsNMVp1iUAjTsuJQDt2xN7ZuN5+/+Qf7PTuHXaDGkWZxWtAoZ4ech3VgVgJD02/&#10;MIZ8j3COD1gVbFQS3uDOe2kgS7MdQPbTnJcEvl6O9cj4fC/q3cPN6lbPEb63C6C7egAP2ARYN8AJ&#10;vG4d68eSbdYLaD0pbp5qYrmJkXlDswqQCnTGHDaBA0xsfe6RCCSNoFZfSG/E5bWPeRNwvC/IMl2+&#10;BKZMvdXHr4za5Wtj3jVJgx7HeK35DNWbXfuapGb82qhPIjt2bYjtoM8Epin0PFuKig4N8/1UCO6+&#10;KR7MgCcVc9AUYwbzeUSwELMG2LxLlgy1l1up/qNhtVCOyeRqCjYZKuffgXL1o2za6nUY+yaA+V4+&#10;o8Zcb+ilYMpd7OxMsEXd2HYCW28P15UasiFAC8qmkdSKy6RkwQSeQOvrG7Ds3Fx7dtHLuNW32yvL&#10;F9mmA7ttz7lzdorj2QUFVlSicEZrQgiuWh/wWYmSVeGVVSMYNZR3gSarAawaAKuLyXPDiyOEEWDq&#10;iqV0fyvlS52MldrX6Gvv6d+uhTFCv0fNO9LW2mY5OWUCrWFikMKbbKsHslrrBTItFK9G6oSmnMPi&#10;EWxa9bNRYKFIteosDDBK26uRWlDVAF4NbmPoMcIxXlfVlFgVoEnNtKJnBZ9VoqSSz6uDcUUB7qMW&#10;HLyQ5UNlNm3bbM++8qK9t2alpSrL7DIQjVOrjAOQ4jSl7seARlMvDDtkYWS4D/OhttEohAHFZPyH&#10;FK6jXMjQlSyGS6yJYVFsYNNkrN1SNwcNPxvYEpGqqY1NQWwC4BJ9WioVIPsFWmjE7aXAqMeHhryo&#10;xvZYR0Zh9RgN0Dx9jwvmI7lVyCnc2neV034EnhYz9DakCDY/JsNtDL1POAaswxquz1bupeI3uX1q&#10;DNdvqnH85y2QcE3elueqFCzMMcg5Gj0toNy4Vq7X4za/3gDbz+PVBEQEV2RKGoVRAMHUBuczHeu1&#10;4NI5mfMdNF4rZlP2lusSrH2oX7fcLCUP1MhLQVXDbweKFu9QmxSQJXoskQDGXq4pzX0YyEA27DFZ&#10;amSY/ynQgtINAGKyf9CKy8rs5WWLbPZdc23ZW6ts+7FDdvRiVkiCaKarMjwsxKKmFjcRUwKkWkk9&#10;3EWHi9CjmjKlOUkqiN1qAa1eKlenSYTrAUmN13gLvF/NZ9WorfY0zV7c2dVhbW2tFos12pnzufbe&#10;+r32yqIP7J5H3lF6v24irQQBhbJbgFFQ1XVJW61dpsZeLRjYhsld1JK6sWqkt7zEqjV9smIvwFEj&#10;da3a0apLHTDFalVAp8ZsxWnqKeLGeTKP2UoKrApFK9fqntlZdvzEcdu6c6cteG2Rvf32m9ZUkGs9&#10;/I5WqBkA8oGmGh+YOoDSKibTaPBBKgBth5rZBzZPhrDfTwURrMYzkH2c08tNuQka8ZpbVzOQNfNQ&#10;qYlwIxPIfxdbVzNMvSc6UbWElkuV0lGwegQahVBtJGqMDIM22XcLDdQhKRLFQbIoNnGl47USBMFC&#10;7ObTu0XtSrIwPk6wqbcEW94P7qXcSeItfbf/RgBDytMDFEopyx2TeVuYAnKlyhWopzjOOVISKZDS&#10;+p7s0D6fl0sYlIvzfMv36lgEm7uR+g5VNplGbVxsb/TGpe4bADpg888CXqZdzl8DcPg+tS+pnQk3&#10;kfuZWZlFyQStpNnVg8uIdQFYAuvt474BmtL8g+4mYsND3EOtpAl0UjQAHADEZP+wldVU4RW9bQ//&#10;/iFbs2m9T1dw7FK2nUPN8otLiM9UHiUMeGCUZfUEqYnVeecAuYpSsSqgq1TMpintG5SVBMpqZdcB&#10;C8DiVPhNlL86XE01dqvHf3lVrR04esFWvrPNnntFnbnftElzV9iUeStt5l2AlmpucNB64vXWhZp1&#10;UVAFWTewdWLtFF419sY53sL7zRRazXzVwMXWqSE6Uij1CJGpb6NcxUqAq8Rt1LZcriNwyTx203mC&#10;UzFbSaGVA1R+zkU7deqEbd+z1xa/8Zqte/9taywttFZA7Copsl7O70cp+4gFe6mBksSGKSzNHx9Q&#10;EoRtCgjVs0WLdAgytaf1857a0nqwPqS/BzUUaN0oWhfbTtxmbbtxTxPdKBsxoCyheSAIdNtRuXhv&#10;i3WgbBoO0aUskoaaUOBUsHtVgLAw/4e2gIZquCoIAEwKqCVzpTDuogGnJx/4jE8L4PGSYjptpYK4&#10;i8R9roaApcGnmWE3YeiNXL8ArBRJMYBnu7gerwgAq7ePreIHryyoNJRmVszJVvPuKy6SOZDaqoEV&#10;GMOYNAw49B/1faFNTe9HAPN5X+YYUzyrvpECzxNJSiABndQ/9LzhsxFsGnAatmpfQs0UD/t1CjJd&#10;j1L7sl6ulfvWrxiNe5nif6cDaIrJlPwIbqOWaBrlfo4A4wjXM4T7F7OdR/bYgqUL7P0dm+3g+dB2&#10;dhHQNI9jaVk5IYyEAIgaAYyKtx5w1BAtNRN4lUBYQXhUBVy1dcRw1VVuNbiZ6oDcFm8jXKqzCxdy&#10;bPuuI7b6na3222fWANQyu3Xuazb5tpU2bf7bNn1+tCLr3YCWdz57oquuiviMQomC9QFUTwRXGwW3&#10;JVZtLRRsDbhsQVF8Hn72NcizHtcuBjiK1zQGTcApDpNJxTwJIrcRZcuYEiRVqlGATVPQVZQWWGmR&#10;EiLZdubMSdt9YI8tf3OFvQtorfzZRHmpdRXmW1dRvnWjoL0VZdZXWWlJapsUN0uW5uZoWV8BpyE+&#10;Abo609Tm/dRQyqJq8XupmTpIazXTbuLRBBVJghss2LSiZQf+d6fcSEDrBLoOVC6O2sW7m4EMX5yC&#10;2knh8CwTpkKotLTDJjXTVgoHaHK7vFANAiS1vGD7pUJooQntS0k8LiLWy8R53gcSU9uar5MtF1Kq&#10;llG2SAEzWUp1TNYqOwLDr00VQqY/IwG7/x83VDmqQNRLJHQVEngq5EH5emUCSa6dFFFKKPWK9gWx&#10;5p1XFy7vxiWQpfaCGeiCBchknljiumShcmKf/+2qK7j128DmiqYuSxzriaYC6AO4fhStPzlAHEhl&#10;kwYwQYWCJaViUWzm3bN4r6dv0Fo6Ou1Scb4Pv9qwc6sduXDOzuTiMRUWWlFpmZWUV1gp0JRTZqpR&#10;pVoBRrmoQMXKUKxS4CqhzGnSXgGnPpDqaKxG7fKSMryuLPvo4wP20oK37I4HFtjU2162SXMW2+S5&#10;y23aHW/ajDvVeUAdwNWBQBlhLVACaPf/duXEa0s32f7th638wiXrxH/tR9F8xU+BVV9hDbiCsdoy&#10;n+VKS+mq83BlBRdSXuiN0JqtWIM+6wQbgGkab0/pA1PIPipBggky4FGixN1HgaieI9wYzU589swp&#10;23tgr63U/I7r3vW1sfv5s/2c38v3JYjrEmXFgFZmSb5T0yNoBqwBlG0QxXJlE2yYXEvU2hure6Rk&#10;VB5K8vRIsVG8HmLSHtxl/U+pdhzoZB24kx2oW6cSJEDXgdq36RgFVenazNKpWrJH47cSxCyCTWoi&#10;gAJIim0CVCpYvmhi9J7ctrRcNoEmddAxARiB6G1WUj0s0+YVMpiCKwDmoLkCyoIaqo0smZICqMBq&#10;yAbXiAusiiPO/5Fpxl1ZXMf4H/ovgi/0fZTiBdg8RS3wACahWNWBClAl+O8OFRWPZ2qV3ga0TqzD&#10;t1JQ3Rs+h7r5VsonYPnP7r7KbqqjQNaW9yLT+C2fQUqQOWj8vxSK7svUqruVLMAmE2j9gNbdn6Iy&#10;7PXhKxrBv27zh3b03Fk7n3vJcouJz6jgSynfZZSpEspyCQJRShkSXEWVFVYIYBW1ak+rpPyWW1lp&#10;heVdKrRd+47bm6s/tiefecPm3v2yTZn9kv1m5ss2efYimzZvGYC94aahS97OOX816rYmUrMwmuKW&#10;GXe+OTHz9jdt3p0r7aGH37TFr75nuzbvsbzsbItVKvlRZS3EQc2NVQBVag3EXFUAUlyc59MLVFYU&#10;eape84OoQVpJj3KHTbGYgFLjoGRYvUdCdy0N8qvgTzp8Aq6M2kZdsc6ctj3799mbb6+x9YDWWIbL&#10;yLkp4rM0luS3k3xfis+lAF5zRg6gZIMomMdrUjN3HzXMpw7Xsd4b33sEFsc1tk5dyno4v4fjCaCT&#10;cgu0dmq1uBsVDK5kO+rW0al+bG2AFhYB16QsKqAdiuOitK6mGVObiU8zpoIEOOoZEODTNoIN9Uuo&#10;hqfA6TwVtpsq4YUNd41zPR4CRI+fUlGWDugcPtQr03TgsRz7Hue5AoYEjJIYKsz6LVUEuk7vf+ed&#10;Xrl27y6ES+z/Aygi8579nv3j//BawOh9/VeZBooGJQxQCeIOqT6w6f12VUqYlLNDgEvpFINxf1wp&#10;9R+5B5lOyw6ejmFSsW4A6wEwQaYFIvr6k1jKTUvbppIaXT2Em4hJzSJ3MYUlBVpqmEomhcdBnMc9&#10;u0S4sXbzB7aPuP907kXLAbSislLLxyvKLS+2fLyvYspoKZV2OXFdeU2NFZSWW35hiR07ed7eWb/d&#10;XnjlXbv/4aXA9KLdOvNF+82MV+zWWajYXAG22KbcttSm37HCR1P4Av4CDNCkajPkOvpa4+/6Use3&#10;zLt7zQRmc9UD/LYVNnXOEr5kgd332+X20kvv2hsrN9i+nfstN0vz3hf41MzKOvoQGMVZ7CtVX1Vc&#10;YGUoU4kmO9GK9vyhCmI4dSgu5zxPgghSQFETQKbbVpViOeDMR95Pnjjl8/KvevtNW7f2bYtxc3qJ&#10;8wYBahhpH8JNHCFIHUH2hwhkhzg2AjjDmCdJsDQq7GPp2PcO0lQSfZh3lAawBOrXzWs1XXQKMmBs&#10;Rw07m1A2FFCr57RwTN3MlGFSulZz+mlCFlcGFShUQGO6fAClCl+kblICFXB3uYBJXXDUuTTBVscE&#10;pJ+n43odwaCCKPdJbS4qaA6YJt5Uz2+g8V4qgg+XNJNgcegA7ObWTe5niAVdUdUxF5NLphS6oFNl&#10;0c71azyaKhKfQk0VigBkP8xbyNbBEnyAxzaMyA6KlnGrOzFND67P+/3paGafCkrvCTa/Pxrqr0pJ&#10;Shsp3C9NCqr7xf/u4T/3pPoBTxZAS/anPZuoiXjkPmoqAwE2IEsF2GR6X6A5sIBW1dxo723dZNsP&#10;7rUTF7MsWysVFZf4yp75ZSVWAHTF7Bdw/ORJ3MEt++215RvtsSdX2O33LgCo5+1XM15g+ypMLLap&#10;85YAlox9tlPvWGpTb3/NR1EIMo0TVF9TgTbLQcPuesv7pM6+20FbOXHb3attLifN1kjdO5b5l06a&#10;u8R+A72/mfUCAL5o9z640J559g1bvXqDbft4px3Yfcgunj1vpXn5Pgux2sYqgK0c0LTguzoMF7Mt&#10;AT6pXxmqVQ50WlVG8Zun/IGvFCgLCy5Z1tlTdvjQYdu+bZetWr3KXl+x1CqzL1g3ruUgQI4B0wig&#10;CKzRxvoAGAolU8ZxKFI0AaauW70onYb59AFWr+CKzLuUYV3A1sFn4nxPG8fjfHec161A1szWe79g&#10;6mrTQvwm09RimjNCI22bATHTjuKFkEIV1C2YQ+fxRqitVdDUF04NmzpPcLbLvWPrBVqFkAIpIFTL&#10;K7sndZTbmTG5llI4uZWK5wRcyD4GNfNj2tdxjxelboI3uGgC2nsy8Hu/rCR8HFV0TG6fH/NrC7GX&#10;Mq6uWg4gcClBBGACKx651vFOGZUT+4KtnfelcBkFdbfbfy/6n/xfN698wj3qJi5LaC5EzYkol1Fq&#10;1jcQQJOq4T6qTS2Neg0CmSwDXAY0Da3RnJlN/O6HO7bah9t32rGz5+zcRUKTcxft8JGTtmX7QXtr&#10;3TZbtGKDPfHMKrvzvgW4gc/Yr6c/g2q9YFMo99OAa9pcqZlM4oPBxJS5KBlqNu12OAG0qfAy7U4U&#10;TR255TbeCVzz3/EBuLKZKJuWO75lLqDNu+dNFA3/EwmcpSEWSOKM25HF2ySRr9qUOVzIrJft1unP&#10;2aQZz9o0Lmr2bU/bvQ+8YI8/udSWL3/Xtn6w004fP21l+fmoW5GVFgMaVliU48Nh3ArZxwrd7cy3&#10;/Pxsu3Qpy7LOn7ZjRw7Znr17bOuWHbZ6zRp74aVn7cLhw9aNCzCA6zkGCGMozxggjADCcARXBjAp&#10;mvpF9rt61VgPoPUAUA+qJ1NP/u76sO2sBzKsnXM0OLSN721TewjxXCvW4pCpP2d9MNxJ73JDwdKC&#10;Bo24lvX8ZgyLK4lCbe5JBxVYCpFWGlGXIleSyDoASD3SHUYKb3C3goJ0se+umwp75MZ50kFwYJnE&#10;ibdrYZ7RlHJF6qVZvZTNzLiZ6k2SmaRViRolYjT0xRUTlQyLEKpwUxlE0P8MXeRWunsYJU+k3uzr&#10;WhWryk0UTHGgamsXXFQ67TG3FuLeNrneACgIBaOrp5TT1VRKx//kt9z9zqT2uUeJ3j72FWdmXMcB&#10;N0GWBjKBlsyoGrAJMvUYSQNaPzD2Ecv1DYTp1rt6emz12nV2/6PP2TMvv2FPvbDCfvf4UrvrgZds&#10;xtxn7dYZT9m/TMemPetwTaJ8T5r7ik2atwihodzLPQSsaYA1Ta/nLbTpcxfiNuq12FgeFO0OmUa7&#10;o2h34DreoblcNFnSW65qSoxobXFAWz0x7y4p2kqbA2wZ0KYjjxnQpkY2Ze4CAsFXbOrsF23KzOcA&#10;j1pg2lN267Qnbfqsp+y+B16xl15caW+t2YjqbbNjhw5Z1rkzln3hvOXhJxcBW2GhLMdy8y5a1oWz&#10;PvBT61QfAbQD+/bZli1b7fU33rD7H7rP9m7eZB0lJZYkSB0DjDGgGhVkADQMHEMom+IzzzICTVIm&#10;2Hhf1ttQH+DCErib3Q11bp24nx28FmhK+LThLmqiWE3V0IwJMs341Rxtm5o1YkFTjgm0JmuigGlO&#10;v/pmYlclU+R6eZJBBUkFFZAoRFIvz1IKMAqXam/FctoKSNXwIU6igHtvdUwDB/kOTzroM0Ar6HyR&#10;fCmTAwdgkf3cATjEdnI79fqmC8n7SrToWKbNLDOPhX8n16ieMN4MAFwCSpWGu5AZuCK38iYwuNKK&#10;YVXJtAJViwyFl+l1K/cmbHkfj6BNysfnvFJxWIPCqUJSr3f10lcH4u5e3Mde3EaZFmnHbXTYiM/6&#10;AUyQacJUj8sATZlGwZZCzdQrpD/NeUNpt2QyaSvfWme3/Lfb7P+e/LD9y+Tf2a+nPk6ZfdImTX/a&#10;Js0EtlkIx6yXKNOv2mSJicr3XMo6kEm1pgg6hw0WXNlwF13lgEsDcQFtejQQdwrsTPWkCG7knas9&#10;2+gZx7sAEOgA7c2JObiOM+e/gewth0oBtpgv/pnkABsXMe8V1A2bHTIvU+Ygs3OAbtaLNnXm8zYJ&#10;6H419TEk+A82Y/bjduc9z9kjjy6yZ59dbiuWvmPr39lgH3+81fbv2W8H9x20fXv32z72d+AufvjB&#10;Vnvv3U32ysLldvf9j9ikqVNs26b3rZlYL1FWZKO1Aq3BFJcNAclIDDVDnQaxFK/Vpqa2Nc1H2Q+U&#10;/bzf62AFd7ELuAJoUjRAi2n0NdZU7Q3ycZSrBYVqkaK1xhyyZratGoPU2mTN3iMAo5bOjLiVaSLN&#10;FsDTivwal+SrinhBQiE8GYBr9AtXyWtyCnoH1g5wmhNQI58FqK+9RUHUQMKwL/j0OcVw4fNKw8sN&#10;DO1eMtxK3Exv81Ksw7neTuZxYlBExYRh3WrO8+8Kx3S+w8+xzPRzmeSIYA+xaAY2xXGKxYJKSc3i&#10;uifApBl7BVtrWzQlIZWWPAGvsFqiqQB0f1QZ+bRtfCf/uUO9QboT3KvQSJ3oxsVWQ7ViLaynD9B6&#10;AQe16gc2AZUSaEngUnwWWX/fkJ+TGuD9YVRP6xgMpOz9Tdvtv/76LvvN1N8C12PA9YRNnvmUTcEr&#10;mzLzBeB6EXsJw1tjO0mgzVmIARpiMxUGpG6ucIrPFKfhUspCzCYYideAbkoEm+ZtmY6STYvS+xpx&#10;oaTILbNxHefcrfhshc1CBmfcsRhFW4IF2KYCmiCbykVMg/Zp0C9VmwRsk2Vc5GSgmwxsk1G6SbMl&#10;w5Ljp+w3057gTwLelD/YrdQmk6c/zueftHnznwbCZ23+vS9iL9jtdz1ts29/Ajh/z/n32n/5lzk2&#10;ddps27NtmzUT22nw53BttY3G6m0YUGQDAgxgUkDkoDls1e469gFbH8c130giY5yrbZcP/amyBKAl&#10;ULMEBaILoDrUj01gsW0FLB8K0drokKkjaRMFqqW9lQLF8Sg+0wJ0Texr0hYNmWjifS1O54mSqLC6&#10;KybXTDGP4MvU5HIlZeyr0LmqqXBLPSiU6pyquQQ1VN7PkULyPQ4D5hlCQSyQMG0d6ggaB0xARe8p&#10;+eIJiV80DmsCGf8cr/2a+F5f1ZLrzLiKmbY4gRaaCGTN3u4oFzEomdQfsKio1GPCpyRkXybgVGHJ&#10;G5AK+qJ+HXyvrz2GqmPq+KwF2dVbv1PWk+Sakg6aJuZxQ90CaCFGGwA2T4ZgmiFLiRLNty/QtFV2&#10;csv2A/bfJt1F2QO0aZTBGSga5XLyjKfdI5syC6FQ2XXQMMr4ZCCbimViMncd3Y2UusEDiiaVm4Ib&#10;ORk2JgPktNs1sl2jKt7wwbaT7lhpk9mfcc+7dscjW+y3Lx8HtPkrJ+bepTkBX3fYZhPczbgtuI8z&#10;AW2Gq1oE2pxXbTqgTZWayX2MaoNJEWACbTLbKbNRN+xWgJs88xlqkKeBDBcTyf7NdOCb9hhA/QEA&#10;A4S/nvZ7+9WU39qvJt/P9m77L7+eY/Nuv8dOHzporaWF1g1oQzUVNgwsgwA1IHcRqNKAo65ZDhxw&#10;yZJSNLmNdVUYMRrnaDoGwdVZXxlZBcd4nwKhdrUE7l8nhSEugFRwACwMA2ILUE0UqEbV1tTkze0t&#10;rm6+jcsEWJjnrykaCKga25f5kcJRYNsARAshZBaz89qcfSmf7/OeXscFV7T1JgUsMx21FO/nRfCC&#10;UvrMSyiTBhl2JgWuAAQyqaArVEg8hHiPc6WKiokwge1A6bt0bQAVV8o+SnzIjfS2Q8CShZhM1yMX&#10;OkAW7pWmt8ALiFzsZioqKZlcakHn+155KYur71AFosoEFZd1hG1XIoDW3d1nPT24jsCmnvtyHbV1&#10;xQIyuY8puY2YgNNWiRAt1ZQeQumGwjwiAxzft/845ekeytXDgPYoIc5jdutMXMeZT7OlbDpoKrNq&#10;dJZo4K0hJpOBSCB5Gh/1mjEH4cGmzwEyZeUz4EnlNL0EoMllnIZ6zQauB/7woT2z7KQt2Vhl7+7t&#10;tC0nU3bLvPlvTMy7m9hs/nKbhesYYjS+7DaCPyCbyRfOALBp+LDTdAFsBdhULnCqgyYTaIKLi59N&#10;TcF2ypznqTGe9z8zidpDf26SahP+6GRqlkkzHmNfW27A9N9zE+RDPwh499j/9avZdv8Dj1jumbMW&#10;L8N1LC+ygcoyG6yusHTUE0Qu4xAghSnApWYCDHeRbY/Uq67SeoDN9wUXrztqZBW+311f5esL9Lqi&#10;aUo6al1gkvvTIqiopZvYOmC8p/2QEIkKPybYNOr2l9C1KCZR7S1VUuCPGiid7gZEHsPhXgpGN44r&#10;fnEwf9GM4IW5PSin1uiSwslc9YA1xDYBNm8vy7ilDo7UkQLsbmxw0/x49J6U1n/X0/OCO/ymfjsT&#10;i3m7odw9/d8uLWMbNXdQ2XgWFsik7KqQBJIDBmiNUWwbFA4XUgDyXpvfFwEbMpE+mY0W+5OiYV0J&#10;lNZBI04DMs1o1d0r95HYS64j5tnHTKxGfJYBTrGagzbIPpD1D4YJfQ4fPUfFfg/x2X1U7r9j/3H7&#10;9YwngewZj9E85JmV8cwEWRSjyX1ErSYRMk32mA3oOCa49P4kh1GuYwDs9nvesgcfWmUvPLbS3ntx&#10;lR1dv9cOnUzY7qwR25U1aLvPDwDanYDmirbCZhLczSS4m357cBkVm3l85nApPlMaVBel+OxljhOr&#10;RdugckqNPsc5EXBANlmQzX4GdXsKqJ60qSjaFGxyZO47TwU25P3XUx6wX01C0f5llj3++FNWlp1t&#10;7RUl1ltVZgPVlZaW4UIO1hGbaVtbBXhVlkSx+lA4qVcPAMl87TSAEmRa4reD89prqqyjGnXDeonj&#10;1AdSXbO8F4xqaHeFKDQCTC4Q36dFGJsj0HxGJMUbmucP08Sagq9FoFGQmjBvDhAcggbrpNAmXI2k&#10;WirAqBWvw3KtbLWfgU4FHZj0OSmA3Ng2KQG/qzFQAWCdF9TxZjzlShepXQSiQ6bC7L8DTIDlgMqi&#10;Yw4T5llEnYN5Sp4KQteia9XysRoWEuAHNFU2uhbfcr9kQOiVk+ByyBTnYtGxmFSP8zIZSF1ngJ9K&#10;ogfXVQv/daFoiV5UrQ8jTsMEXA+w9RKnKdnRh7IFRcMEWgY2dcHKTNIj93FgwHuQnDidDVD34z4G&#10;0H5N5S73UZX9JMGm8unl9hXK9AJUjZBIZR2QXNE8T0EMpngMyCYrtY+CzbzzNbvr3hX2h4dft4VP&#10;rLC1L7xm2xY8Z4cXPW3nlj9vOR9vscMnu2zHmQHbeSZlu86m7ZbbHn5vYrYmeJG7iP/p2RXJYZQI&#10;CS7jK5gSIFHwyMVJzab9wgJoMpRsDrDN4U+4orE/6xkM95FAdOr0J20KsZvitUlIufvOuI6/kZpN&#10;vc9+PXk+oM205194yapzL1mHeocAWlrqVYt7WIOCCTCUKV1bYUmZQJOhXrJeIHQ1Q+262XZyfiuw&#10;tfCZtqoKV7ZuxXPA1EshUJ/HuBSNAF8ZMxWOulil1daX+/TnUrWYQHM3MaiYIFNjtuaPEHSCTMPd&#10;GwBDk7k0tanmVwENhVwp87AFEly6uGI39rWMq9QnxGYq4BREYPJEA9+jAiuVzYAmKMPkMOFcweTm&#10;cQ/QRfMMBsCklgJMLqtMEOp8jum3HK5wns4JSiPFCWC5wkWmY1IzKW3IKGLsqwISXO5Csu8VldxG&#10;7qFnbdnXLFKKZQWo/z+POYFMHYi7NW7rFybQEn0oGpD1oGhYL9bXC2i9UjVAIj5TI7Wyj+5CDvJ6&#10;GFNnY1QtmUrjOg7a2XO5xGL327/ceh8V+e/wnChvVPaTCGUmKXmHomXCn1sp4yHzKDUDKplUa95y&#10;F5/5dy2xPzy4yBY9usDeeep5+/Clp2zP4sftxJI/2GnZssft5PIn7eybL1jO5s125HiHbT81aDtO&#10;pwEO0FZ/VDax9K1ce+LF/Xb3Ixt92rLJt62wW/nyyWoF5wcziiY1Cyom2ELWRvshXhOEmVgN2LDJ&#10;xGhTHDDFas+6+3grf/TXM54Itcv0RwHuDyiaYja5jvcD2l32X1G0l158xarzcixeWmTdGioDJAMO&#10;WKV3w1L/x/6qcu8LmVSWEah6eb8boBIcc2O/i2MdbNuqy93iuKAdbHsaUEdA0zwpWgdOMxqHGb4a&#10;rLau3OrqyiwWq7J6zmsglhNcPm/E/6ep8/6qItv2fY/x7jv3ne4TbuccVAxIDoIEMaCY24giIIKK&#10;EgyttllAlCCIKHGTdmZvgpjtc+99t8e477xzxvu3vu/7navK7h/mqNqVdtXe81PfOedatUrqRVN7&#10;mhxngjCYihEsDR9t79Wacmaqp7xOoRfzH3u9Dx3dFUvUS4NOrzu77vAC4Z3DU/XoxK7ySdD4PUF+&#10;f5DHE1DBENczHzTQCZyejxLQYamdVMk7hlMtmRsWTeGuwUVwHLRSLTeK0wz3sS5mWublYpq68FGA&#10;qdKoZQqPee0apEY3HLsZEDCep6YWcts8zQeQZiqoY+j7rfASM8iUkwmwSFSgUdEEWUyDpRIyzxxo&#10;qkCqTU05mVMzwaauWO4JaweZumkpxFzkNh2dffjwy5X4lw++wx//bZUDjTf7PyuNoW/KV81/1X5m&#10;alaGD1SDYBT3+TdlWLGiBIWpxdiTsw51JVk4V56Na9uzcXNHBm7v8mxnOm7vSMMtzt/alYu2vUW4&#10;V3+CijZjoDVef0rYGDrWnw/8euqnadS1TKK1ZQi36i7icNkhFGTswYqVO/HFd9utYe4DSqdORMD9&#10;9XPB5uCSkskMPCke5VjdV95n+PgBL+gvKqfqwiwuzsf7/PxHSvcflafpwqlmsvf/upqJ6zL865++&#10;oaJ9hKKC9VS0Dsw86Ea8rwfzgwMEbAALhGSO88lHbprgssSIe3xmllDFGF5GCVmEYCofE1RBbjf1&#10;6CGmCVmQ2+tpBfUc0VtznjI809ANKu9rhC859hgBkwWoZnotld41YGGhDxkdzg8h/VBR4Ol9Wq4g&#10;4KqVckbbhusm6bDTdDIrcXNeMARpzul4h6cShaIM+QigQstpfQ/Px5SM36FnoNz7lF3lzt6vLMBs&#10;6lXzCJopFY/v54NqbrDxBwmkK+Ioz/Jg0vF0LK6zQoVX8JDp+639y5TNmxcovG6dk85Nv5VTMQeb&#10;cjHdeGzq52raTusNTH6vbgK6Xr/tzEBL8gaSQCTEz1GBxvzsd7AlZhcZPi55oLlcza8+6oFQex5N&#10;kDFcVFjpGrif40HvID7/NhX/8j5BY8T0/odUNasPCDT5aTGnLkL7kBHYl18VYFVKAcqzC3BsQx6a&#10;qVJXdmZQpdIJUDo69mXh3v5c3P8xB/f35aJzbw469mahbU8G7uzNRPuePNz9sQj3Cdqln6lo15/h&#10;JNWsgeHje9WtY7/WXZxAzblxdNwcw39338br1iMIVu5C546tOFFYgm1pxchaWYaUlAp88YOqLBsp&#10;q1Q4mUmujHcGgccL+KvUzEBjXmZ3kBya2jCUiObygtVoyPzMQkeC9uFqSnsK3v+zB9ofPkJBbp6B&#10;Nt17H+Ge+0gO9BOuPlo/ZglOnODokRmFlep4nBgecJApNCRMEcKmEDHE9VPcT+/QnqCFnzyi0j1m&#10;qKkeJQGCFrDe/SrvuzuwcwopUoAgjhEyDcwisFTw8F/Xo+qiqYSnLgoTtV4Dt4yrWknnegehB6IK&#10;KdpvktvaK1kJw7tcTU/nCjS1LTGUtHBSYaIB7bo1SU2cKnnFFIOC52BwScU8VdRxDSAHozUwS0kY&#10;/inc0yP3loN5+9sx7FocRLYNzYdOb7wUeGp89sGyJg8PrHECp2HZNAaiwLJwkb+lDTwq8Gh24+Hv&#10;5HJLVUXjzL8SiM8yVCRceql7OBhn2OxUTe+ejscWCOIiYWPYGF8icIRNuRpBEmiuZ4izpwofOVV7&#10;m7ptLXL90KNRfLciC//DQJOipRK0DIpBNtOdHHz1dR7WLM9FYVouduRlo3ZTOs4TmrbKXPQeK8CD&#10;o+vQeyQP3Ufy0XU4B72HcvDgAKf7s9F9IAtd+7IJWzZhy0XHnnx07llHEEvQS9Cu/hyiki3hFPOz&#10;BoWOx5uHf62/GDDQbl4bxX90XcebiweRrN+K6QOF6N2yGm1Fy3GxYAXOFKTjWH4OKjJykb8qFyk/&#10;rMPnXxTybiB14x1ClUdVcvyiiHKzjwp4BykwdbPSqsXITs0+sDxNRtioaO9T0T7481f41//1J6zP&#10;zcJI511MEbKp7numasmBB5h9qFDygYWTs3o2jeDMUbUSnMafMB97zFDxMYEjdBECGSJcM7RJwjZN&#10;SGMKGxlKPlXfSf75SwQqSRVSh+IJLpvkvLWhKfyjY9l7sqzMrxI+4aMzqvhhL6czwBx8rrxPRaPZ&#10;20bokOq6JWdTJVLObY3cnFp+Zw7u1MTK+cqBDD7lUV5RQ/MCUSDI4bWNgOE6OawPlV+RNKBMzXhs&#10;DyRTKn6f/34vWy6gdA00OzaXubxP67SMxm009bdTeCo1tD6fzM/USO1CZt1UdCOScrlrts+mdm4b&#10;QambjW40uj4VQfRWzDl1s1Kxg6GhVCwqVYtQ4SLu3dOxqKqPTtWSVDXZXFIgqQrpwke/G5b1EKEl&#10;CZhglOqNj00hM2sdPvrwK3zzdQpSlq1C7urV2Jidit2FGajelI3zO/Nwff863D2yDj21+eg7UYhH&#10;DaUYPlWGkZNlGKWNNJRhuL4Eo3VFeEQA+wlff2Ueeg7mELhcApeHLoJ2f/c6zgu0ely+FsbJm88I&#10;2lOqGkPHOoF2IYDq1nFcuzqM/911DX87fwjz9RUIHlqPgR1rcX9zCu5vXI57m5ahvWw5bpcsw5XS&#10;5WgsSkFl9hpsW5uG/JUZWL0sEz98m4VvvsrC559l4aPPcvFvytcInQPNKdwHH3JqqibgMvAXSvpH&#10;H6fg00++w5cffYI/v/8HlOZnY5SKNvXgHqa775qqxZWvEbjZfpqeS3vYz/CRYSNVLC4jbFEPtgjn&#10;BVlQprCRYAYF2hDDToaZen7tBZ3gGaHSk9fqwa+2ICmaHEZ3aY3nZ/DQ0WykWikTPxtkVgRxSqYX&#10;Hsi0nUJLa1fjce0u7zmZGY/hVIP7c1/3tn8BQgWSk8sRDRQvZyIwgkYQqQhihRVBRdjMBJyANCh1&#10;DAeuqR6PY7meQOI5mWpxX8vntM0MP8t4DpZLGnzcz9ZzuZkHGdeZ2TU4NVMF1qmVFIzG30wqrsFG&#10;9bSyxkTUZ12z8lbblsfSO8UUHsfmklQfFTgYFhK0WFSgMWwkYLNhAhYifBGqWdQPH922Ch8TKowI&#10;Nq871iJBE3SqSDpFU+P2EoLTIVRsLELmss+xMXcFfixdg9ota9GyMxOXqEZXD+Wj7eh6dNcWE7Bi&#10;PDpZisenNuIJwRo5U4axMxsQaCzD5JmNmG7ahKmzmzFxZjNGT23AUH0RHh8vxEAVwatcR6UjqPvW&#10;48HBjehvYOh4bRr1txg63lwiaEt471jriIWO1VS0n38exX/ev45/v3gY8ye2InQoFyM7U/Fw6yr0&#10;la/Eg20p6KlIQfe2leiuWI1721ajg3Zr62r8VL4KLZtT0bhxDep5QcfWp2J/fhoqctKwMSsNRWvT&#10;kb8mHekr12LV92lY/l0aVny7hvOrkL5sOTKWf4307z7H6i8+xId/+p8ozU3H+P27mH7YhZmeToS6&#10;OhHp6UKEOVusj8AJtIGHzN0caLPvQHN5WeiJICNczMtmCNrUQylanxVI9DbT53QEe0k+HcEUbYJA&#10;WH4lBRJsums7BZLDCDRBp5fVTdKmCIqFU3RIFw4SMDqmdTVSGKnwU8qoLlzal6YczimEnFbO6xTF&#10;VxpXgOBUQAgSgSbwzDxF4nqD0T57hQwzbm/HcCBZrxLbnt/nH1fG89Z3hnmOUi+/sGHH9eydinnn&#10;avM6X9tW16IKLH8T/j5Sbxsym6GiQkb9Vq4C64Ho5as2NiL312+jgWz0rmcNUSD1UYUxRkWLheeQ&#10;CBMsWiw4j2hozoEWe2rho0JHl6852NT1aoHKpsLHUy83U9g4RyAVOganw9hbvh6Fqz5HRUEKqjav&#10;wakdGTi3JwdXD+bhJkPC9poCdDcUoZ/gDBK0IYI2YopWipHGUow1lmDibBmmW8ow01qG4LlNtM0I&#10;tm4meBsw1rABw7UleFxFtTtSgkdVm/GksY6iNUXAlKNJ1TzQTlycpKKN4fKVEYaON/HL5cNYOFGO&#10;IE9mZFcqnlSswuNtqzCwdSX6txO4HavRS+vbtQa9tG5a5+41jFXXMmFMw919a9G+Lx13fkzH7f3p&#10;uLo3DZd2peEi1bGlIg0nN61FbRlhLFmNw4WrsCfne5SnfYOCFV9gzVcf4qM//QGFGWsw1tmOyEAv&#10;wlS1IFUt2HMPUSpaQkMaMHwUaFYYUc5GoGKETKGhVCv8WJARLuZok1QzhY56h3ZsREWQMbzmXVhv&#10;o9EQdbN6Fi1AyKhq6j5kjaxcLmWz5J4O5dRJlUdnUgFzTOZoDjhCKNDoSHImObHlV3S6GTqZpq4s&#10;LlXznVhVRKdSDjTtJ2cnNMr9QlQpTrVMsChvspfi2b4C3SmqfacB4u3vfzbAfGh0Q3DbhGiqXjr1&#10;0vEFJWHVfnbs324IKn7onAWZg9KpmnVP47wLlzn18jMLK7le8I0bdILNqZ4pOs9fhR+BZp2FGeLF&#10;TdG8UJFqFiNwkVASkSBzOClc1AdNgBE2P1+jzc8SNi5bVKFEoSUhm2c4ukC1DAej+LGiFIWrv2So&#10;uBK1FIKmXZm4wlDvxuE8tB/Nw/1qqhFDwn6Ghi5kJGAKG0+XYbxxAyYI2xSVLdi8EaGWDYgSsti5&#10;csTOlyN0nrC1bMI41W+knipXyxDzeDlGmupx9fqMqZlyNBlztLFfT5yfxLFzo7j48wjedt3Cf16q&#10;xGLdVszsy8UoFW14+2qM0B4TuEe7VuPh7tXo370K/XsI3J5UdO1dg3t7U3GPgN0/kIb7B9OYFGo+&#10;g/MZuEvYOvamo21POq7vysDlXelo3bkWjdtSCdxqKt9y7Ej/DsUpXxK0j/Hxn/+I7NQUPLp9DTEq&#10;kWAL9ndj5kGXdTCee/QACwRngUq1QCVTmX+WFhdktKgUjYCFuEwmRRNwqkKqw/ELKtdrOo1eMK/B&#10;VuNTekyGuVhg2CAzqORMcio6hpxJja4yUyZzPhcm+u1pPmj6LDXTNn646JzTc1Tty+1UUNH+cn6F&#10;U+pm5QAjHGZyekJsx3eQKXzzobHQ09YLdGf6bGBKbfk9Djwt/w0gl4MJNg9wg++34oi/rd08DDAH&#10;jjXM2/k7FZQ6a6obkfWekZopl/WUS+2JMmsSkbIrUuB6ddIOR0IEJmnhnaqEyr1UZYxRvWKRBUI2&#10;z/ObIygKJ6VoVLG4K4rMEi4VSAw6hZOELknY5uJUNM4LtnlTtCVEg2Hs307QUr/E3qKVOM6wsXl3&#10;FtUsF7epZp3Mt3pqitDH0HGwvhRPTNE2YPT0ht8g43RaoJ3dhHDzJkRbNyF+fgtmL2xF/NwWRFq3&#10;YKaZIWXjZgQaNlPhCNq5Bly9EfwNNOVo1U1jvx4naFK081S0t91t+K8rVaZoM/uzMU5FG6N6jRGw&#10;sd2pGCFYTwjVwD6Ctp/A7U9FH6HqPZiOB5VZ6Dmcie7DWeg9kkNjoliZjXsHs6h0mbizNwPXqGyX&#10;CNn57ak4y5CzvmwlDhWswPbM71Ga8g1Sv/4Un/zlj1i94hvcv3wBEapXmOoVJVxWEGHIKLgWCNBT&#10;AqX2tcSTh4hzOuuZwscQ10U88CIq6zM/0wvr1Qn5pUCjI2oo8QU6iXqG6Dk09QYxp5ADyZnkVNxO&#10;4aODT06k9TQ6osEiEzy27e9AE1yec/ohpOU5BNJXM4WZ6nlhFch3oDnl0dMAVqU0aDTlMW0/T7W4&#10;3MHoGfex/XRc7SdovOPJ3hVVBBvXCbh3asrlOpYrqEgFdY5SYJ2/FF15qv+bcJ2uSSrlQag8VC/s&#10;M7h43daob7+Tg9H9BjwOb2K6FuWketez2rzUDqZwb1YVxugiYVtEhKoWoqKFBBpzNSlagpBp/ayA&#10;U/ioAomqkVI2Tuc4nVM4ScgsdGRYGg1GcGjnBhSu+QJ716egfnMaWndl4/J+ho2HC3C3SvlZKR4c&#10;L8Egc7ShhvXMv4oROF1KcMqYj5UxPCzDdDPDxuZSQrWJSkbYLhC2C07VooQuzDAy2FROIMsxeXor&#10;xi6ewPWbM2i8+RyNzM8aBdoxKppAq2kN4KdLo/iP7g7817UqPK3nAUj+5O61mCBcEz+uxdiPaRhh&#10;aDhGlRo7xM+V/FyZjpGj2RiqysGT6jxaLgarcjFwLA/9NfkGXNehHHQcyMGdfVm4sScNVwnvT9vX&#10;omnrGjRsTEHl+uXYlvkDilcStC8/wad/eZ853Oe43nqaStaFMNVslgqmqmOSwKnRemnkMZ6qesjp&#10;PKdJTmUJzitXszyNMEakaoP9CBG0MIGbHxm0h0c1yvFzOtK8QKMD6MFPFUMsJKIzWY5lUzqOlnl3&#10;cLWRyflUPLAyv4AwEGhUCZXuTam4rdq//E7KupMrlHRh2W9gKBezooaV+H/LuQSfNSFQsWQC7h1U&#10;tj+X01zYyHluL9M5BQiLVNL2t3WEjN9hzQmCistc8wBN3bmsGEPjtaj4onPUNerc/ZvDpD2DR3g8&#10;+Fw7mgsJNXWK70JGy2c90FynbM2731Fw6rr1DjE91rK09MrCR8EjxVK1UUWRCC3E0DFCZYtT5eJU&#10;tbiXq80qdIwJMMJlgKlI4gAzSy7iKUPHOEGr2rMZpQwd9/Nm3rBpDS5Y6JiLm4eoaAKtphgP6xg2&#10;1hVjmOHfGMPHMYI2RjULnKGiMQ+baiJwLQwdCZSFjhe2ELItiP6k8HELgi2bMdO0maBtxfTZHQhc&#10;Ookbt4M4ffMFztx8xilztNqmkV8bzk3gRPMoLl0cxb93deC/r1fj1antiB3OxyTzrinmWlMHMzFJ&#10;tZo6koWZozmYJlCTtbmYqsnBBOfHjzHMPJaD4ZpcPObnR/zcx899hLCXCtdFVbu7Pwu392Za+Hhp&#10;RxqaK1JxYhPztOIUU7Qigrbmm0/wyV8/wHdUtp9P1zI/60b0QY8NpJqkIqmUrx4iL5hr6XGZJYaC&#10;6r1v3bBGCRoVLc7tIoJL5X2CpgbrMG12SIP5DOMV776v6PjP6QgL/PMjBGzKqo4uj/ATersbczsV&#10;Pww8wcbtfQeTepmjEzCplIWOdCLBNuUv43HUhco9ekOnnfYg/B04pjZSNM+mBZv/mVBo6sASVJ4R&#10;JH2XAWWFE26r/Wha5trnnBm8MR3TAaZw0kLH3xuP5QonOjcHk4WOAs3CVi6zz5rqd3KA6cZkvxmj&#10;Aimb/2iRzIohMq3nDWp8Up91DF5zPGZdpZ5rbMaF5wRE6kQ4IosEbZ6gzZmiRYLK2QhZRIom5VPI&#10;KDBdnjbH/GxB5Xzuu8Bj2Lza2eZ4nFAUx/ZXYMOqz3Fg3QrUb0qlomXi6v4c3DqQh87KAvRWr8cA&#10;IRs8XownJ5hnNWzACEPIcYI2aaCVEh4qGnOxsBSN4WKcShY/vxWzP20zRQsxdJxpZgjZtI253C5M&#10;XGnE9TshnLz1AqdvLZm9d5yho4HWxBzt4hh+6b6L/3OjBi9Pb0PiSB4izK9ChCxIZYpU5yBKuGLH&#10;8znNxwznJ2sFWg7GqrIxQrCGZPw8WJ2F/qoMKhthO5KNrsMZ6ORx2vZl4MZugZaOZuZoJzauRGXR&#10;cuymopUYaJ/iiw//hO+//BSX6o4hRtA01JwaqxeHB7BExdIgPS8J2QtC456wduM6zquv4/AQZtVw&#10;TbAij6RoDCNpUjb1g9ST2crPXtFUcVQXLIGm0NGcQk7iOYbN22c6m0FFcOh4ukMLQqc2VCU6jhzS&#10;B80VKAiA9tG+PJ6KAFquR2kUgmmde8+WQjU5uVMXCx8Fkqbc3iDWPGERgNaFScCYAnGdZz6U1l7G&#10;dSpu2AObVCkrpHAbO4bUVuel7+fxHWCcRlz7mUJKC1OlvtrOv3ZbJiV3sKlQpLay36q0DjzrDC2Y&#10;aALQfksZP6vJw66d36G2wrn5BTynoj1femmVQz1XJniUq0Vpgi1GRUtQ5VQUiancT0VzhRCBKfUS&#10;VMzNNDXINJiPxhqZx2xkFvVV+6loX2BfQQrqNqfi/E6Blodbh9ah84hAK0Tf8fV4eKIIj+tLMExF&#10;Gz+5gSEgczOp2ZkSTJ4tIUjM0xg2Ri4SMoaNAi1+YRuVbRtCLVK1cuZw22i7MHnpDG7ejuDMrZc4&#10;SzVrMkVTef98ADUt42i5NIbXXZ0ErRYvG7ciWZWHWapY/EgmZglO4ngOZusEWh7ihCxC9QrW5mGC&#10;n0c5P3o0FyNV+YQtD4+paANUs/6jzNeogPeoancPETSq4/Vd6bgoRdu2Fic3rcJRgrYr5weUrfoa&#10;ad9+gi8++jO++vJjNB07jHDPPSQf92FOw84x7HtK5VoaHzLIXqpMT8ie0Za4XB2P52mJoSHmZoMG&#10;lwojUU6Vq81xmxeE6i1VRbCpDW2OjhIhfDMTI1Q0dYSlstFpLDQibO/CH4HkOysdUg5k5XpPmazI&#10;IScVJAonbRlDOX6X5U00ayqgs0oxrcuWHJjb+ZVDX7m0ra9cFtJxmaCyvE2hncDieaiTssr6FvIJ&#10;Fp6XK/vTFJIKSh2Dx/OXSbUcNAJNcKlhWsUQ99muZ4bfo3ZCM24reASZB5TLPT3QZBYBqLFay3Rz&#10;cp+tcsttXY6rF7IzrJzib8nPOv/E/JyNPqz3n6l3h2ATRAoTrTCiSmREoKnMT9i4TOsMNCmgcjJT&#10;L0HGvIyQyRaSC1S3eSSjCbSeqEIpc7Q9BtpaKloWrlDN2irXoesYQ0eBVluMAeZpj5mnDTeUYOxU&#10;CQKNNEIWoKJNNK0nSKUIndtIBdtkhZBZKdr5CoaSFQwpqWSt5VQ05WvbMXPlDG7ciaCRinb21jMz&#10;V3U8N4nqlgCafhrDG+Zo/7hNRTu7DQvH1iFRmYXkMVpN9jvQ4nV5pmxhAjZNZQvQxpiPjTJPGyFk&#10;Q8fy8ZjADRxlnnaYisYczYWOGaZo15inWal/2xqCloKqomXYSdBKVn+N1O8+wecf/wVfffYxTh3e&#10;g5muu0gO9tlgqXokRkDZaFgebLJnnF8iYEtUswWGlQnmcOoZEhp0uZpytoRBOoTXVK63dIy3dKDn&#10;BCXBcDFCwFR1VHnfPUvlOwydTKBxe/cOYzkQQ0g65LvCCOcdNNpWd3s6J53b8js6s/aXs1rxQg3E&#10;glPLbL2zCVMMmQs71R43FaXTEyp7rIaQuDYyHdtBqBDQeuibgvnK5NYJbCmrnQtNOZeUTeZXF605&#10;QcclZNa1S9vqHHhuTsmkSnpER+fPeZofNrvwUIqvqUBzQKmc7/eEMTXTeu6v89Hv5udvglyqq6G/&#10;9ST0M42fr4c2GUIKIms3izJcNFPDtQolqkg62JIKH+NeXmZKxvDRYFvAYkI2j8XZOczFE7h05gQ2&#10;rP0S+wpTUL+FoO3JIGg5uF2Zj3tVVDTCNlDDHK22BIN1pRg8WYKhU8UYNdCobAwbJxU+UtEi58oI&#10;1xYH2blyJKhmswQtSrhCLduoeszZWndg5tpZ3GyL4Oydl2i6rTztBd471jRORZvCsdYAzhC0V73t&#10;+Pvt43hzdhcWagqoZlSyY9kELRcJqldCanZckGUjeIKhI8GbqKGqEbYRbveEsA0yR1PIOKCiSGUu&#10;+g/momd/Nu4eyMRNtatR1S7tTEMLc7RTW1ahijnaboG25iukE7SvP/03fPHpx6jeW4FA5y3mZyqA&#10;PMIz5WYM/15TfV4KNiras7FRwjfihjagzXG9nkMLcfsQAVPvfT2fprDxGbd/S4je8s9+wz/+OdUm&#10;ybxBg6hqmDnr2zgxhjFuYz075Cy6A1PZVO63l9NR8ZR7CESX6EupBJSc05kcSQqo5c553Xp17fLB&#10;898a+S6cImS2jbe/wkXlXk4hFfIJNMJj5sJN11WKJoilRN73mXNzOqVj2jLXb9EUjnC5UJWmeSkd&#10;odN+ptD8fsFlbX+8dpdXOvNDQVMohdZ2Q6JxKggVWkrd3kHJqWtnU9vjlP2u6jmi30xthOpUvLio&#10;V0npLZ7+q5cUProqZMwKIK7kH7McjaGjlfrder/DsQogC7RFmanZHOYJcTIRx+VzDShL/woH16/E&#10;6S2MpPZk4SoV7dbhAnRUFaKHoPXXFlHRii10HCJoIyeLMX661FRtgmHjdMsGgrSRoKnquJmg0S4Q&#10;uIsuT4sRvGjrVuZqhK55N4JXmnC7LYoz7a/QeOcFle25QBv59cSFSdS2TKDp4jhePejA39uq8bpx&#10;OxZq12GW8MSoaH7oGD9BNSNg4bocgkZFI2iTBG2SUI5SyYYVNlbnGWhWfWR+1kdVu38wGx1UtduE&#10;7cbedPy8Kw2t21NxknHz0ZKV2J0nRfuWoeNn+PazD/ElFe3Qji0Ybr+BSF8XFoYG8JRK9Vz5mSkZ&#10;YSNgL0ZH8Wx02IYF1whYSaqWGqWDXok/LoXjZ40p8pIQvaUD/EJH0vvV9PrdOCELK3QMjBI2p2Z6&#10;q6OAGzfIeKeenMColhGyMcKmO7mAsQIJndlBIkf0TXdtN++UyoWagtMA0H6cDxByFQgEs79MULrc&#10;TcWOIAIETqGlKY4gM4WSORWySiZN5XkXrjrQZJq3PI/rLU/k9i4HpHlAWZsdIfRDPAuBtS+3d1Oa&#10;zkvnrmXc3m4k3E65l24UumlMEzyF22orm+A1CUStM+hl3MeqkdzPvoe5Z8wKIszTGDq+eP6ayvYK&#10;iYVniBOYGCGyfo7qXOwpmVUerSCi8NKpmpX5DTbmZ9xPjdVzs/P8nOTyWdz4qQlbsr7FgfUpOL51&#10;LS7spf8dZOh4mDla1Xr0qupIyB7VleAJbeTEBow2bKCqMV9j6DjRRDVrKaFSlRKmjYhZg/Vm5meb&#10;kPypnFZB8LYhSkULNWm6GyGBptDxziucuf2SRkVT6FhPRath6Nh4MYAX3ffwzztH8fLMFixUr0OS&#10;eVaC0MQEXG0OovX5iBC0KCELMYScotJNVedjktuOEbYRwjbEsFGQDTI3e6jQ8XAeeg/n4h4lu4PK&#10;pscOLjNHO7+dOdrmNThSsgI7cr9nLP0tMr7/DCu//gzLvvkGu7dsxNCdawh3t1sj9bxgY/io0a+e&#10;qfe9qo4E6CnVSlXHufEnNlaIwsawCiGqNA4P2rNqChs1LuRbOoMU7TXvvHoNrz0io87EBHdCz53x&#10;s955NUIbZU4xFghgdGyc8y6cVA4jiNxdWmrkoDIHlxN5juU7qqtaOqe07lg8hmvU9dRMzkjQ7JWt&#10;nDcwtb+OR6e2JgTOCwgfGDuut43leB7sfpXQQaupIPduAjo293WQOnW0UJPbG1w8lhVmdFz7DoHl&#10;5WW8sbh9dUzvhuGZ1lmFUlMLK3kdnsIpx1WoPD3FkHh62lRtgmaFFqp0KKZh9Oa9lwy+JnBv7Bkz&#10;9WO0rlYeaAabpvZZYAkyqpna3rRMBRJCNzfrQRZn2DibpM2h7dplbMv9DvuLV+D4tlSc35uF64dy&#10;cefIOoaOxeipKUWv5WhUtLpiDNWtx0gD7XSRdb+aZPg407QRQYaO1jOklaC1usqjQsgE87RZhotR&#10;qln4bAUiVLSpn1sZOsZwpu0lmu88xxmq2nvVrQwdqWjqVKxe/E/v9+KfzNFendmEeSpTgqDFZYRt&#10;llDFCFikjtApfGSeNsNtBFqAqjZCs7Y0wvakKo+g5eLhEYJWmY0Hh7PRTVW7s593lB8zcXl3Js5t&#10;T8Pp8tWoLk3BLoJWsuZrgvYp0lZ8j+z0fGwv412m7SpCXR2IPbjPXK3fxt3XcHMCTGOFLFLdpFau&#10;vP/EFCz0eBBBgqaGaxukRyAqp6NqvaFTv6GzmKLRGWIEa5qgBQhtgNNxmcJHqps97sLtJ6cEi7uT&#10;y3ncOBjKUZR30OicdqfWVA5qd/3fO6yW+wC4z4JIYdS7l5HLMb1tdRyDViAJADUJmFM7J9YxzLi9&#10;wcvzc3DyOwSb1IqAWUWU+xsIDOs0oI6DVdsKXsIm0LjeVFHLuK9MoaJ1nbLv0/4OUu1n12gmmLyw&#10;0T8n3TRMzbhM18DvElyTMyoMueLQtHJVtd9R0WIEQg3XAu3Zs9dwLxR8ZuGgA0rhotRMoPnAabnL&#10;46zcT6Wb4zZzhC4Zp5LFaPFZ7p9E+62fsT3ve+wvXIaGrby578nBtYP5aK+koh0tRJdUjaA9PF6C&#10;ASragKqPJwkZFW2C4eOkeocQtOmmMgRbNiHSQjU7t4WAEbJztJYKJJp3YJbTaDPDyOZdmCZo19sT&#10;aGLoqDytUYpW2+SKITUMHU+dp/N19eLvd2rx+vQWPCUwiaNZiFdlMoQkaMy9EnX5vxVDBBpzswmu&#10;G6PijRDEoZp8PFb4qLCRoPVT3VR17CFsXYeyCFoGfqZ8/0TQWpinNZavQV2x+jsuQ+nab5ijfYqc&#10;NatQsXEfykv4A9y4gkh3J6I9nZh72IsFwqYS/9LYY6tALo4StpEhLNCSVC7lZMHHj6xfo3rwa5m6&#10;Xc0TpOeBMbymI7ymE73in79Ex1DFcYr53qS6X1HRxvVYDLdT+ONUgI7BMMeSeTqVQkqpj0I+hZYB&#10;OrNK9gJRTihA/LDKOZqbmlpovTmwg8o63tKBrUAgYBiiWk7I71UnXEGo40mZJgS77es5tOZ5DhNS&#10;Wgs/BYO+R/CoQMLwUMpl6qVw0Zv31huIvCYBZmEov8sen+HnoJotdD003TTcOQhIbxmvw//swmid&#10;jwNSv1OA52phN/fTDcWKO/xutS36qjapfpxxjeeozsWL0Fs7nzF81DuqNVSBcjXrqe/BFlfV0Vc2&#10;CxuXCBrBImzznC4QtHmum4tRzfSm0Fic+8bRyRv1tvzlOFCYglPbMnFxby6uH2R+VllAyAosR3tQ&#10;U8Q8rRj9x9cTtPV43KA8TZVH12A9o3a0s5usvUygqS3tHWjMzTSdbSlHvJnWsp05WjNutCVxtu0t&#10;Ve215Wnv1VpfR4WOEzh9IYDnvd34v23H8YqgLVChVHFMHM0gZJmI1xA6y9PyEeU0QpuhsqnBeoxw&#10;KWwcpro9Udh4hJAxXOw7ko8eAne3MgvthzNxZ182buzOxuWd6TjH8FGg1ZSkYG/eMmwiaJnffoKc&#10;tHRUHbqIrZvK0UPpj1DNor2dSPT3YP5RH54SoGcqbtCWmJ8JNIWHfs8Q1wVLwxkQMkFIxdPzZ+oR&#10;8otCR4HGO+sCnTPK5RoWfEqqRsjGCZlL9BUO0ZkEAB3H7tIETebf6c3B6Fgyczw5pJxLy3QMrndD&#10;0Qk8LuOxlO/pnVv+2/3fGeExwLRc4BhMXGbruT/PV/mgazyn0zIUm5yiA3Nb5UemnvweK574gNGs&#10;6GEqxxvK9DBBCljxxFRS5811Tp3c/g48hZS6MbgcTjcJB5au0d1QpnhOU4Jev4GOwW39yqMZz0m/&#10;g59XytxNiKBxOq1mixgVTbmUyvJ6gPP5K1O1xcWXXPbM9dK3wogHGs0VQahk3qM1cdos4UpQ7WTz&#10;ZkmqXJzbxdF1+zpBS8HB4pU4U5GOn6ho1w+uM9Duqx2NkPXWFuGBCiKE7XF9KYa9Rmv1DlHFMSg1&#10;O7uRYeFmho4MG9VofY6hI+cNNgsft1LNCFzzTsz83IIb7XNoantDY/jYZjna+K8N5ydRy9Cx8cIo&#10;nvd04x9tDXhxphxzDAOTVKNkVTaS1QwfCVqkJtvULMp8LUzIZgjbFD8rdBwlbMPHvC5YUrNKhY55&#10;DBvz0HUw1/Kztn280D1ZuLQrE63b0y1HO8Yc7ce8H1C++mvkffsRcgla45ke7N5difaL5xHu11s/&#10;7yHZ34UEVU2diK3UT9CUey0QNrWfJalmGjMkwlxOVce4XlZIJVOIuaTiCf98hY5Sted0YrWhRSfd&#10;G2WmvWKIHNcgkVpwap2MVQgxFXOAuGUaTs2Fcf7d3c9b5JB2JzfHcs7lVxTtmLrz0ykNSCkT9/GL&#10;ByqQmGkbfrbjcxsfZGd0fsImBbSnv3kdCi39ZgNt61cvpyb1ov8eBCf6eH0PDTYX0goghnLc1hSV&#10;5vpOCgqnbhry2564NghlCjHdZ8vNaC5H0/W789LxdIMZ52+k31G9TqSgLof0bwAq7+sZupgpWlxt&#10;Xwwf9QCnVE0PcerxmVmGj+qa5berWUGEFhNsWu61sxlwVLMELUnokszNEgwdE1S27rY2VOStxKGi&#10;FIKWYaDdOJBnOVrn0XXoqi600LGvphiPakupZhus0VoFkQBhmzxVap2KZwibKo/h1nJECZl1Lm4R&#10;aITs3HaCtx0xho/x1t2YvHqeoeMCzra/Zvj4Ei3tBK1OPUMYMh5vHTNFe9rbj7+312PpdBlBy8U8&#10;Q8I5QqbyviqQ8WoqGcPD4PF1hIz5GUPHcQI5ym3VBesJ7V1pn6rWR9h6KvMNtM796u+YjetMSC/v&#10;zsB55miNBK22aDX25yw30DK/I2gZabh8aRiNdS242dqEICEL9d1FcqAL8w97sPCo3/o7Lo4yfKTp&#10;ZYRSsllrP3uEyPAj66kfV7uaKpI0vdrpFf/413ROgfaCzjtHJ4nNjCE8PYag2s/UjkbHVTgWCNA4&#10;lcMoXxvjvgJN+Zs9pq9l2lbORueWgzkYPIDoVBq5WHd6UwB+n5XIfQc153b7WCOuoJFycV7LTM0E&#10;mpya3239DmlOffR9Wu/OR9taFZEqNUOlk9rYCFR6N8DkoJm99437uWqjA1WFCoWzDjxCpNBRoAlk&#10;A02ffRN02p7A2HnrPHQ+3jnZtQlGXbuuyf1+FhXwd5hmqDgdDPEYYR5XPWDUv1MjJBO0JMO+BQfa&#10;c4aOGoFYT1Fr1CtTNOZjDjJP1WgKJ2NhDYMg0Nw4I4l3JkUjaNFZ9La1oyI3BYfWp+Dsjgxcog+q&#10;n2OHFUPWW6N1bzUVraoQD6vX4wlztOH69Rhl6Dim8PE0czWCNt28kTma+jsyhKSiBWkhe1yGoF1w&#10;oEWZq8Va9mDy2gWCtkjIqGgdLy1XI2hStCkr7588F8B8dz/+2VHP0HEjIcvFXJVrsE5QweLVDB1r&#10;CJpyM8I2SfjGqXDjtczPCOBwVQ6GjmTjCfO6J1TCR4ez8eBQLnOzPHQeyEH7wWzc+jETN3dT1XZm&#10;46dta3F2i0LHVTiYS9BSv0XWdx8jPyMLP1+bQOfVe7h9oRnhvk7EegkaFW3hUS8WBzUq1oA1TmtA&#10;1TlOkx5oMeZnespaBZEoQ0eBpnY2tblZYzWd/C0d4TWdaZ7OECQw1s+Riheg8mmMkFHuM0qF8wsi&#10;UpdRTkfp1KPM46zMT8fVdFwOrW0EDB3OwJDJ8ejQclpTCjkvP1v52/YhIOawVAFuK8BcRU5hIZ1a&#10;DqpjcLmV/20qSL3jqyQfmbHtpU5WLSR4bh8ezxR3iMdxgGkbA17fp3mCJmCsxK+pKRa/h7+NPW1t&#10;FUntw3NRtysuN7XUMWj+Zwt3eV42diOP424CU/zNJvmbETaut31MyULch7CFwi50jGgocIKm4Qzm&#10;9UZPVR9fYYnT+eRzDzSqmqBSFyzBxqlAS3KZwkYbzCei59YSmPUtPEuLcbsoejtuoYI38YPrlhM0&#10;RlIMG68dKaSiFeHe0SLmaMXoEXAamoDR16OaQjyxymMJxqlmAdpUo3I0QkbYIi2bEPWKIpHWza7P&#10;I2FLnNvBHI2gNe/C1DUqWscimjsImgoiDB8ZOgYMtLrmAE6dm8ACQft/bfV4c3ITQVPoKNCyqWYK&#10;G7MQIlQCLUSVU4fiANcF1CNEvfepYqo4Kj8bOJJDyDJpOeg+mIN7tPYDWbhtoGXh2nZe9NYMgpaK&#10;YxtW4gB/iPL0b5H9/ccozM7BxSsBPOkdR/fViwj1qurIHK2vG4vq8/jYe+vn0GNXBOFU/Rvd4Dzq&#10;euX6N2oQnoVRho0ER6C94R//Cx3gLf94DWOQpEKFuHyKIE6MD2OcNiZTQUQhohxFU1M2px6maATQ&#10;2tvUeK2uRgRReVTA8ig5s4PB1MzLmaxniEx3d89BVbX8fTilwoOKFKYo3vYhhncWilI5BJqgM0C1&#10;rTU4Sym4r47HcxSQVmrn+fn9Dq3Qwu+0HMnOi6bjeeusyshj6rzc9/vgcWqwuX1dU4I+6zp1TjRe&#10;s8sh+RtI3bhOoXKAII8bcPo9tB+vkSo2Q8BkwQhDR4Jmw38TtNm5p8zNnltv/mdPX2FxjuFjwm+8&#10;9sJEA83BZtVIKVw4gVho9jcjaFGCFvVA6+q4ia2532NfwQ84tYOR0sF83KwsRFvletzXMAZqtKZ1&#10;M4zsrlqHvtr1GKwrwlB9McYbNmKCIeTUqQ0INm5A+CzDR8vVtlC9mKc1bUaCoWSc+ZlK/PGWHYRw&#10;B6aunsO19iWq2VuC9hrNUjQ9j3biwhSOtwRwmrnaQs8j/KOjDi9OMnSkYiWpVLIElS3GkDDKZeHa&#10;PASpcNNcrna0AFVtiHmc+jgOErQBDV5CwHoPZKLnULaZPSrDHO323gzc3JuJK7sIGnO0pvJU1GxI&#10;wf6CZdiU/o2BVpC7DqcvMQcZimG86w4me9oZOt4z0J4StGdPBvCMCqZe/FK1OQKmMUNUZdQoV2ZU&#10;Nw0HrmaA54TtJRXrLR31b3SCN3SARTpknEoWDgxbY7Uek5kIUKXGXe8QqZQ5tufAlrNxqmW/Vfro&#10;YArTVC3kZytQ0Kn8hF/OaKV+fp/d7fnZoKLT+Xd/p3oebKYibr0Ai6gEbhVC7k/Ht6cKeD5yfDm7&#10;enmo87DfiGxKyKkVNAQKoXKVRQeuQaRz0blxH0HrlE4g8Jicd8qreWf67BRZ5iDTOWp7nYs7poDT&#10;b6VlgnnaABun2c3HjqvzpKIRMpmG1ovENKQB1WmOiqbuUwRNkD0XaPPPLXy0Mr61lREw5mbWDctA&#10;4zLlZzMJRKY0gtYsfyuGouE4opxGwxGCF0Jf5x0rhvyYvwxN2zNx9cA63CJkd6hmGi/k3tEC9NAe&#10;MITsYejYV1uEweNFVLUiG9Jg7FQZQ0iV+fUAaBmCTczTmstdYaSZeZqAa9lG2JijyZp2YPoKFe3u&#10;UzR1/sL87I0DzRqsqWR1zeNoJGhzXYOWo73gFwi0WcKk0n6cyqVG6yhVLMzPIa4Lcn6SyjbO/ExF&#10;kGHeEQYP5+Khqo0MGR8wVHxwKMv6O2rEoA49JuO1o13Zk4mLOwQac7TSFTiY/wM2p32DXIJWUlCM&#10;hvPTGB2as+EIxnvbEenvJmg9DBsfGmQvRgatzK9cLalOw14H4oiepNY8FU+PzagJQO1uLwnVL3QO&#10;a6ymg7wgHHMEK0oLGmjKz6haBE2N0yrfu8qglEuKJcDo7AGGSVzv1INOZdspb+NnHt+ZUyVTNn6X&#10;qxT66+iscm6ag89zbu7j99qQcrg2LufgrhjC7QmHtU8JIG3vb0MztZHD03wY3HFds4LCVr+blgPf&#10;nZ/2cTmUg8j21ZTf6Z+jXYu+W+fPqZ0jj6WbjivCuO2tvVGKa8ARNOWdnKpz9QxDxqDyswhNhRDe&#10;RCJxqk5iDvZmT/VPnGeetsgcTaAtqDe/e6jz943XScKVZG6WVPjI0DEyE2eOTcCCnAZjiNCiMxEu&#10;D3MaxMD9NuxYvwb71y1DM0PH6/sLcJuKdoeQtVHJ7knROC/QVOIfrCnGUHUxhgnbWEOx5WkajCdw&#10;2vXod43XmxFu2eLa1Fq20iqsEBKjmsWatxO0Fty6O4+Wzr9Z+NhMVXuPgP16UqC1jFuOlrz/EP+8&#10;04BXlMwFwjNPiFQEiR7LRJRQhZmnBRU2Mny0R2QYUo5TzYbVx5Hh4gChEli9VDGNg6dpD3M1taHd&#10;O5hpsF3fTdB2ZuByRTpaqGjVBtpybElj6PjDp9hUUIqGc9PoejCHqYEBKloHogKNOdrTx/3uzTKm&#10;aIOYp3ppGAM9Ra3e+jYdVG99veRC7WeqOA7jJXOVN8EAXtFRVX18RpsjMNEAQyyGjuPcbpyqp/L+&#10;KJeNqae5IPLCRSvJa5ktl8rRST2TmrnQifMWljk1ECBWLDETcFwnp6X5eZn1LqED+4A4o+PL0eW8&#10;3E/HcFAqPHXHmqID6/gOBiqojidV9VXKcjDBJ3A8YGUCUt/P49n58ni+cvlK5gPqn487Z54Lczcp&#10;oYGpY3n7u2PxHDQVaPxtdR6ucisF5vFCDBmVn6kIol4hNHtdk/okUs007Nw88zT1DFH4qKmeNXND&#10;0dH8YkiYeRlBm/XK+tEQFWxGcBEy2XQU4akwQpMzCE1Nof9eO7YXrcUBho5NDB310Oct5ml3Vd4/&#10;Woj7RxgyMmzsOVaAvuoiDDBnGyRoT44TNhVGTjBfYxg5Vl+CSQI3I1Vj+Bi2HK2cKqawUe1oarDe&#10;jnBTBSYvnyVoc2i69zecvas87TX+P73FQVdXhoAIAAAAAElFTkSuQmCC"/>
  <p:tag name="ISPRING_PRESENTERDATA_0" val="UGjhuqFtIFRo4buLIEhp4buBbg==||||ezBGNDBDMDAyLTY5RjEtNDk5MC1BMzY5LTMxMTFGRjY3MzVGM30=||SVNQUklOR19QUkVTRU5URVJfUEhPVE9fMA==|MA==|||"/>
  <p:tag name="ISPRING_PRESENTER_PHOTO_1" val="png|iVBORw0KGgoAAAANSUhEUgAAANUAAAFACAYAAAArnDnHAAAAAXNSR0IArs4c6QAAAARnQU1BAACx&#10;jwv8YQUAAAAJcEhZcwAAEnQAABJ0Ad5mH3gAAP+lSURBVHhe7L0FeB1H0jW87252w4mZYwYZZdkW&#10;WSxZksXMbMmWmZkZk9hx4sSO2TEzMzMzc8DhZJNlPv+pvrel9vjKkGQ/+J9Pz3M03dU91F1nqqqn&#10;p++v/gRA8OdnhOzzR/vWUblAH1vXFTiq978Df/nP/8MvCUdtrPEkHXEk/zlwdEyth1a5hi53VE/y&#10;Wn9NHTbl5r7PRCpzR/MET9rfrK8vwFG9/5VwpBj/t+D/xHswr0mn/xvQ+ueoTKB1zSoraT9dX+ul&#10;o7pmHfPYptzc7yeT6mn3seJJ+/6cYz8NipXgP//X4y8OZP+7INeiYG/f/wa5nqQbVgUXmWy1XNfT&#10;5WaZNS0o6bg6XxJ+pXd0BH0QDVNmrft/G8zO/3/4+TDb1WznXwJPo3NSLgqt6+l9TGXXMivMY5h5&#10;LbPubx7TWib41Z/YCLqiFjo6mPUkpuznQZ50juQ/DyV1uM6b5Vbo+k+q91Pw3zquCfP6S4Kj/UrC&#10;k/a1lv8ciF450jeBWU+XmWlHuqq3ulxDy8y6Vpj1TQhnrPuY5YpUpkAqyA6S/oNFZu6sZT8Vz7L/&#10;zz2XFTZFeNSF+V8B7SY5Kvsl8LTHfpp6xddqbcNH6xbDWvdRPImIpr6ZsNYpCY70U8s1SpKbkHJH&#10;8sdBOKPcP/PAmoVmRSnXdcyL0emngT6GpPUxrXV+CszjPi3Mp6wjPEvdZ4E6noaD8l8C5rU/Do72&#10;teJp6z6ujj7Gs8BRf5YkcyQ39VbLJK3lukzDkcxaZsWPDmQCRSpTYB5IWykrzIsU6Lx54Va5tUzD&#10;Wue/DUed/r8af7bDUdn/aXDUhgJH9Yry9jol9e9P7XtH+1llktY6qsvMcq3DJcHcR2DKrHUfB2Wp&#10;dMbRyc2TCHQdgZmXtLmPWe9JeNb6PwWmEggcyRzhScf5/zOs9/4sKKlPn6avn0aHpNxaz5SZ0OVa&#10;P//bKBpS1yfXaSk0ZeZWw5TrA5rl//fAUWzw/6BjqqchmVU3rJByDUflJsw6juprmdY5nZetQMt1&#10;mVX2S+IP//mP8uo0xC18iFQC88JlJ6tM5820o/zjYN3PLPvfAfPp7AhPW+//Tyi6Zzt03oTp6pXU&#10;j7pMw6pTT4OS6pvHteatMInwJOj6QhAdO2nSaLmWOYqtikglGdmaF6wPomVm+qfC0bn+d8KqRE/C&#10;I0pnz2uZo/R/E46u45dCSfej07KVfnxcX+oys86z9n1J9UXuSG9NuWyt0HXMclPmiCxmXUcwSfcr&#10;M6NhHsC8CfOiBTpvlpe0n8DRca37/5Iwr/NRWFycEmB1h8z8/xlwfF9PgyfdT3G57djFpLK2T/H5&#10;dZub0HKzjk7rvFlPIDpirWeF1iW9jwld5ghm+ZPqamiePA6aiL+ShIYu1AdSF8hGtL7LeqQOITep&#10;0yXBPIZuGJHr9LPicfvq8z3p+ObT90lwVE/v/6Sy/xZ+7jlL2s885k+BtLvZ9jpt9oupDyas+5r7&#10;6XKzvhVS35HchKNjaP1XYBuY3DD5YcWPrCtbOYbUs1kq+wF+kKCLaSuJNMwDaZluABPWRtD1StpH&#10;N4JOPy0eV/9pj2VVopL2K0nZtFyXOUr/N2Fey085Z0n7mcd8Ep6mra068CRYj2nu+6Tj6PM5gpUg&#10;JiEEf6DlFR78QLlA11f1/v3wsTT0MdTxiF/JjkIkVSgFTAupVCUe3NxZn1xuygqr3NzPbBiBBLi6&#10;jmzNRtB1dX2zjpaVVKblVtmz4Fn3tSrjfwPWc5nnt8Lc70lwtP8vCd0/JUH3uSNIuXmsp91Xl5tE&#10;MaEUn/cuem7TcZtcy2SrCfUD5UXkIoRUClom+9nriPxHAdOKVH8UyAnssKZNmDclW914juoKdB29&#10;tTaSKbPKHdXRspJgntOKkuSPh44b/vfj4TjGLmPf/dzrtR3TehwbdJs6KnME3Q96PzOvZVY8ruxZ&#10;oY/1kC6LcbDruIJF36W+JpOScasJUrS1l6s060jaBptVM+vYLBUrFZ3QgL5AgaNygZRZG1PDWm42&#10;vFn2cyHHMeGozk/Fk57u1vL/Jhyd07wWa9nTwnqMn4Mn9YHZT6YOmXlTVhLMuo72kXNpuXqXxPs0&#10;6yq5mTbLJW3CXm7W0VZKgXJFLKYVqcwDWy/YzDtKmzAbTDegrqvzJky5tc7j9pFjOioTWPd7nMI8&#10;SZnMcq18PwtPOs4vdR4Df33Kc5r37QhPU+dpoPtPtjpt9qcp0/Wscr2vCXMfax0t03ruqMwsL6mO&#10;lOs6Oi0kUlu2j3L/uFWkMneUSmbemrZCN4bZKKa8pHpWPE0dgdSTa3FU5giPUwazTCmYpa6j8meF&#10;ue+TFFyX/5zzWWGes6Tj6nt8HJ62nkAR1SLT0P2n9eJx/W72tU6XpIe6zFGdx5VpkjiqYz2vJpEm&#10;knIRtZxplScUqfRNWA9qpnVe1zWhyzUclVtlTwNHx5N8SdfxLHCkUFqmYMQa1hjmWSH7/1Vt5TyP&#10;q1N83l8KNgUv+R7MNngobeyn9304X1y3uL7tGDptrSPQfWrtV0ew9rXeT+vlz4E+lpVUT3sOVYf3&#10;qt1BfRzZFlkqK6wHMGU6reVWlNQIjysz5Tpv3ack2dOiJAWyQimGpe5PhTqGbCX/hGP977BUJd2j&#10;KTe3TwNHhNL9/aS+M8slrfvbhMisci17WpS0T0nHU5bJSMu2yGqxbUxLJbKiTz9KOqBVputpuWyt&#10;DeOorllPl+l65v4mdB0zb5ZrmSP5s8BUqJ8CfQxHx7XmfyrU/oRJlGeFeS3W67GWmdDWqhiO65UE&#10;3UcCq15Y6+i81g0TUq7Teh+zXEMfy2E571UIoMu0tTEh1kaG0xWZGCtJHQUjbhJY8xqKVI+9CEKz&#10;0pSZdc1G0dCNo2HKzLT1mFqu6+nj67y13Cqz4mnqPKwwz4oSFFZtH677sAtVMsx6Zn0z/dNgvc7H&#10;ldlg3tuTyCcw21qndR8IdD9bYe1/LTNh1pU61vLHwUaO/xSTRGSEsjaUqTr2vLI4AiGN1Jcy2Ydp&#10;kzzWvED2Kx5St28Vc+2F+iSqsj6wlEt9yUu5kdfQNy8wG8lsLF3uaB+Bo4Y15Rqm3DyPhnVfh+A9&#10;6Cf2s8Lh8Qw42schpK6GpUys00PH0/V0/inxuOsyy34OrH0hMPtAb0042lfvY0LXd1RmhdJpM897&#10;LCKMkMWeF4skeW3BdLkQRtKaLFKm06qOyCx1dJkila6kmallP9jTGppUAn2hRWlC34B582ZDSVrX&#10;MxvHLLfW13UclWlYj6HTAus5rFD1eQ9WJXtayDH01hEeqW/J/1WDdTWsZZo8+nhF+0jZM+Cx12WU&#10;/VRY217LisDzmH2p047q6n5zBCthrFAPe0tey0x9tuE/D+m+aX0UB4y0zuu02scuM6FIpWEyT22N&#10;E6hyuUgpo1xfsJpwK1t73pzapOW60UyZCbNBdV1dX+9jyh3ltcxM/xQ4Uj5r/iFouUMUu2zFI4C6&#10;vpaTHI/AVl/Del59DKtcIPvrOtYyc7+nKf9vQPdpSbqgYdaz4mlIZcKUOyZWMRyR5FnxEKkEmrGO&#10;WKgu0u6XykWqBqBcp9WFS5kh042pG0vXKwnWfaxlOq3rmMc29zHLNXQdjadTJDPueBRCDL21wkoW&#10;LTfrW8usspKOraGvQ8Pcz4rH7ftLkUr3RUnQ/fdLwiSQQMuUu2dAy0ydtuJpSPWkOo+SilAWiyiS&#10;2S9EXD0pVzejtzpthb3MbHAte1xDS97cx1Fds1zXscqeBs+qSPqJbkITQCmzXaaG0Q35I+WStiv2&#10;I3UclJV0bkdQx+DW0T4iM/G4smfBs7S/ta9LglnvSTAJZcJRXU0wrdtWPA2pnoRHSGWFIplciJHW&#10;+YdiK5JQwS7TMBvJeqOOGlDyjjpB0rquWa7rWGUa5vGsyqMUysg/Do4UT/ZVim8vs5HBltaEsJHE&#10;tr/eFh3DntZ1i+s/TCp9jKK0HMsOJdN5e3nRtVhkVkj508gcQfedTlvLS4LeT/frT4U+jqNjaR19&#10;SM77ku3jSKWMiQP5k/D7fxd/KiJ4IqlMyAn1BZoy2aob4VbKrTf6yA0a0HV1g1vLNaydY0I37sPy&#10;h90eW/rhOlrprPKH8fAxtNIVK5/I9PGLz1FMiGKZCXXNRcewQ/KE7Pd3Qh9DyuQ69fFssZbk5bps&#10;ZYpE9jJbfb21wXYOfY3FsNVzdF9PD7PtdV84gi531L+/FExC/SiDEIbMEWF0qKPT1vLHwUomDUUq&#10;OZlcgLVQQ06mXUJtkWz72FB0U/a0akRDbiWVflqYsic1tu40RzA7rRiGwhSlrXUc42HFehbls51D&#10;E0CTwKwjZX+zyx8Gy3lM273Y8lLPdoxi6PPI+W1kfvjYUl9fx8Mye577FF+77dxmfRO2czwqfxZY&#10;+0b6UsusffyssOqVlmm50jNevw5bHJFGZA7llnxJcESsX4lQEUNYXcLBtXunLsAu0ydV5caNaJik&#10;0tB1dH3rPhq60c2Gd9RBZkdZZYKHFcKx4jiCI0V6GuWyKahsi0llU1xNDpuFUaTi8bRc8v8kKAKb&#10;GP8yoP+kTPAPQuqLJbOR03b/+kElfaWvw7wW2SrYz6vKmNb1TDyp/OfA7F/dt78kTN0qAu9DGQNu&#10;H9Zvx4ZE9FwbDkflJhySSv7Jzn+SgxDWClImFkiZUoN4D53QfvHSULJ1dLMC1el2qKF4gaTtkDqy&#10;tXbEk8qt0PV12ibXT2T9dC6u/zRQykg8LC9+0utj2ohUfA0CaT/t1kmZvg+t8AJpix///g/88Ne/&#10;49s//QWf//hHfP5Hbn/glulv//wX/P4vf8Uf//FPRTzrnxBQSKaeytzKeUxy/I1QpCJsJHu4DYrb&#10;yV5P6hNmncfBvF8NuU+zvKS6Uu+XglX/pC3UC16d5j1p/RXiFOnwLwQhWVFM5YhQWm5juXw9STCt&#10;CWUSSzrTvCnZ6hsxb9C8abORtUzSWm7C2vi6QxzVN+XWcq0sWmGerDg20hTj8fuYLrAopyi6JpPk&#10;v6X2f/rXf+Len/6G69/+iLOffIHD1+9i7aFTWLx1HxZv34d5W/Zi5oadmL15D95ZsRnTV23GzLVb&#10;MHPlRqzYcRB7zl3GrguXcfD6DVy4/wnufv4lvvvDH5W1kz92kTqnXIfqAwrMNrOl//NI2whsMtu9&#10;6geGtU5xPcf54nM8XMeErmO9rpJgJUtJclPvNBxZJNHdknRe4yHD8RgIkUw8efRPCGXvFAWR2cv0&#10;Tai0yO35ohukTMGe1+W6Ea2NKWld11pHoOvpcp3WnWTC2oFm3oRJsMdB1ZG6Om2X62OLXMp/ZKMK&#10;keSPWVX2JS3P+U8+x86LN7Dy4CnM3rQL76/dhqnLNmDC3OUYMnUOeo+bhkGT38OgN4m3PsCAyTPQ&#10;b9K76Dn+bXQeMRGdh41Fp0Gj0W3IBHQaPBYFw8ah89jJ6Eb0mfgOxnywgMfdgZ3nLuH+19+paxCS&#10;iZso16bbSbbSXyW1kW5/SZfULtLXSiek3EEdOZYcQ7bW8ziqI9ufCtEpR3INuR8bsR6GlVQqb087&#10;wuPKTEJJ/z+WVHJSfTJNJg1VbqTl4jXUzYjM3vBFMvtWoBvczEtj67wVulx3iHVfDbNc538KrAol&#10;eQVDpuTqiW47lyiyxDySfvCnP+PMjdtYuHE7xsxbjGEfLET/t2ah1/ip6DH2LfSe+C4GkjhDJs3A&#10;oNHvoN+oKegxahI6DhiBDj36Ia9zb+R264f0jr2Q0qE78pjO69IHae26IDW3I1LyuiK9Qy+kF3RH&#10;evvuSMjtgkgimXX6kZwr9hzFvd//qK5R/oRguq80HLWPVlJJ63s171Eg/ahiZvavbM39BVJHH8MR&#10;zPPqY+q+1ChJbsLUN2ve3F/Jea2ik/repS1EpnRcygizbX4KhFQ/PJFUdqi0vgB73hGUJeJW3QhN&#10;blGakK0V5o2bDShps8E1dEdYy0y5We5IboVJHk0cs7yojIpli0XsMZCS22RsFhXTfPvPf+LmN99j&#10;88lzGD1zAYbQ6vQeORHdSJZBb72PkdNmYdw7czBy+hxljQa/+QH6jXwLPQaNR59Rb6LHyDfRa+gk&#10;dO8zHIW9BqETCZbfYxCyO/dF+95D0bnPMJKtD3ILeyIhvQCxqflIyipUJEvL7YT4jHxEJGaibUI2&#10;4jv0RJ/JU/H+6o04ceOOuu4iq8V7/Iad/z0vvPj+bFsdH1vljtrb7CtV1952pszcz5Rby3Xfmzrg&#10;SG7CkV4pAlmg5LxXSWurpXTbrs+mnj+kzwasZVaoOk9DKivUhdlhLTPNsG6Mohuyb0uClJuNqNNW&#10;6E7Q+zkqM7fPimJS6VjC9oS2Pan1uyFbHdlyo/5++OvfcPL2Xby3aiMGT6c1mvA2ug+fgOFT3sXQ&#10;SdNojaZh1DuzMGIqy2iVug6dTKv0Ft279zFo4gcYPnUeRkxfSMv1AXoNfxOd+o1B+4GjkT9gFHK6&#10;D0G77gNR0HsI8rr2QyatVlpeZySk5pFQ7ZHZvisy8zsjh/L0dp0oy0NiRh6iUrIQnpyB2Jz2yOk7&#10;DJMXrMDJm3fwdz7s5E/a/HsmZSv3rttM963ZlqIwyjLZ89Imuk912wkcPZCkvoknletz6DLd1xpy&#10;Xg31ECceV8esp9K8Rqvu/tJ4JlI9yVLpi9YWSqXtN6Nv1iSf2QA6reXWBjUb3SpzBGvn/VSIAiki&#10;EXJcaQOR89bwh7//AwcuX8c4undijToPnYB+dO+G0yoNm/wu+o2eQgs0Cf3Hvol+Y2iFRkxGv7HT&#10;mX4HPZnuRuvUldapkHFSOskTJ65cpz7I7zcK7QaMRkaPIUgs6I3kdt0Qm56LgLAYeAVHoJVPCFw8&#10;AuHhHwrvoLbwCQhFaFQCkrPbISO/A5KzchARn4K2scmISSWxkrMQkZCBtA7dMHPlBnzxg7Se7T6k&#10;P2wPDlterNjvVf/ZHig2l8n22kX6R2RSR/pbt5GGte0d9YOuo8vMvCOY/S0wiWRuTd1RMrlegRgB&#10;bk35f5tYz0QqDX1RqqEdWC3pBHWTTOtGMJ8WZgOYjaRu2kg7alSRldQZZsfp9JNQbJ0MGaGJpCHH&#10;lGsTF0pcvYuffY7JS9Ygd8g4FNCiDBj3JiZ9MA8TZ8zF4LFTMWjs2xg88R0MmMj0hHeYnoaB46eh&#10;9+ipinx5PYcgo9sApHUbjDQSqv3AMeg2eBy6DhiLwgHjkNl9MILi0uHs4Y+6TVqillNjODVtAWdX&#10;bzRz80cLHxIqNAr+kbHwDg6Hq1cA3L2DEBASifCoOISRZG0E4TEIDouCb3AofNuEIzg+E91GjMfm&#10;A0fw2R//ou5J7u/Hf/+blus/dAuBrwkZpfzmn7Z+VOWE6gO2ldSTrXVk0NoPjiDl1v7UMp221tFl&#10;spXrMXXEEeRatX4WpQ35fxs/iVRPgu4AvRVIQ0je2iimzFr2uMYtqcxRRz4dioePNYk05Ngil78/&#10;/OOfWHf4JHpPmYHs3sPQiWQYMnk6xr4zE0O5FXINpFUaOnE6htNaDXvzffQmyTrQ+uT2GIx2fUeR&#10;QBPQYdAE9KTVGj5jKYZN/wjdR72N5PZ9EBiTDdfAODh7h8LZM0CRxa9NJALD4xAYlUSLlIw2kcmM&#10;mzIRlpSONnGUxachODoRngEh8KLVahMRjzBaqcjENMSmpCEkOpYWri2824QhoG0kWrNeVFou3lu2&#10;Hp/99R8kz79x6avvcfmr3+PwjXs4RJy88wCn73+J+3/6G77nfas2Zt9+LXED09JGJqmetv11e2qY&#10;bfw4mHWs+qOtaJEuGbqo9FFAuSn7b+GphtSfFeomCX3DZkPovE7rvH4JbMqU3Eg7gu4QE4468lmg&#10;rsV+Pfo8Ypnk795X3+KDVZvQrs8IEmQQXbuJJM/bGDr+bQwc+xa6DB6FDv2Hoeug0egzfAqt03TG&#10;TxOQVNgHqYX90HHAeMZU09FzzLsYPG0Bxsxeib5vz0dyl6EISM6Hb0wGgmKzEJVRiMwu/dCJLmAO&#10;z5OY3x2RKXlo3SYabn5t4eoTDA8/Wp7gSHi0aQt3ksWT26bunqjfrCVa0mL5h0UjJErIlcBtLCIT&#10;UhCdlIbQyCgEsq5PIImVnoPZ67fg3Off4uidT7HrzCXMXbsNE+Yvx8w1m7Fwyy6sO3QGR28/wMd/&#10;/aetf+x9LO1S1GaW/JOg+8rsQzOt8yYcyYqIxGuSvCKX/foc6aZAXb8dpsys87RQo31GWsNGKqsL&#10;Z1R+WugLUzfKbdFNcms2gDzttF+rO0fgqDEdNaQp1/uY0J1m7UhHUK6fPV20P2Xmuxcm1ejerjMX&#10;0O/tD5BJgnSiog8aMxEDR09E3+Hj0GfoOHTsMwwd+gxB9+Hj0Z35Dr1HMD7qj+jcLsjtORi9R01F&#10;t+FT0WfCLAwhkXpPmIH0XsPhm9wRoemdkd1rGPqMm8ZYawrSu/RFaDJjqNg0tI5MgktgDLxDYuAX&#10;loCgmHS0jUtBRFwaiZKJoIg4tPDyQX2XFnQLW6OpS2vUbtAM1WrWRa16DeHUuDka0W1s1sINrTy8&#10;4e0XCP82ofAnqTy8/RGVlIHJH8zF2v1HsHrfIUz/aAUGvz0D42fOxxi6sqPfm4cpsxdj3sZduPrN&#10;92poXlxj6U9pH4m9JP24Nnc0gCEw+9Dan7qvNUSmdUlD8lomYYjSLaa1Plph6quuo7ZW/XcE4UQJ&#10;vDDJJVBz/x7agSf4/b+KKzm6mMdB3SiPIVt9M0U3Lmkps0MawWykxzWqhpRJh5h1dCeZ+2vZEyHX&#10;QIh1ks63xVI2t4ZZ/PPf/8KKvYeQ0Xc4SdIbXXoNQo++JM+A4egxaCR6DByNjr3p1nWlZek3DO17&#10;D0F8bmfEZHVEaoc+jJ2GovOQsYxjpqD94MkoHD4dqd1HISKrG4JT2yOjxzAMnDxLuX8xeZ3RnLFS&#10;XWdPOHsFwzs8Ad4RiWiTkIWY9ALEZLRDeFIWgiIT4d82mm4crVZrf7i4eaFFaz81cNHCI4DwRStP&#10;XzRv5Ymmzq5o3tKDMh80d/dW8tZ+tGS0Vv5BoWjt44+wmHha3Dcx7O130H3YaF7rOPWyuddoyqbO&#10;pAs7HYW9BmMwXd4D1++p/pTYUtpZWwndnvohZYUjYun+e1ooq2SRKfDYSrfsUHpI/SrSSaYdEedZ&#10;dNu0REpmHk/L7FCkUjCEGnIh5sU9DbTpla1tvqDt4rVclRky3UgmSZ4Ea6eYHfUshJJ9NQlFGTSZ&#10;BLw8/IvXv2T7bqR27YOsjj1R2L0vuvfthw6duyOnYw8U9ByIrE69kNu5B9r37Iv4nEKEJOUhOrMT&#10;srsOZLzF+KnPUGT3GIiULrRahb3hn9YJXvF5iMrpqgjXdfBEhKV3QE0XL9RydocXXbzo1HaISmkP&#10;j+AkuIclIzq/B9qSgJ4hkWjhHQh3/zC6d7F0BdugdWAoY6ZE+LaNQUuvILqGbRh/xSJGhtQTGE8x&#10;toqgNQpPzkRkWg7iM3h9SZkIj01FWFwyY7Q4xlnhCIyIQtv4ZN5PD7qwQ5HRpQ9yuw/A6OmzMHnO&#10;Yrqzk5Be0BO5A0Zh67kr+I4N9Hu2kbSdPIisgxaOoNtaQ/ff00J0RUPplwVav/5beJhUxZx5SE48&#10;ElM9adj8WSCk0k8J2SpQ7qjBdCNL41jLrLB2jNlh1o60Qg9C6OPYZLbhY12Hl6mw7vARZJJIue27&#10;onOP/ujcuz/yOtBVy+2A3MLutERdkdaxKxWxOxKzCxCalIPovK7oNGQC3cDJaEe3L7fHACS074Y2&#10;KflonZANv+QcxOZ3Q07PQYhILUBDlwBUqdsMbv5tkd6+BxJprTwCoxkb+VMWh8iszgggUb3Ckxk/&#10;RcGrbSwJkgu/iGTGUZEIikogiWKUlWrlFaisl29wBHxkpC8mEVEkkiAkPpUuZBR8wuhKcj9332C4&#10;evnBLyiE+5Osrb3QUqxWYhrSeW+ZJFVyu84kVl90HspYcMw0DBz3NrI79kZap75Yc+g0vmFffvfP&#10;f+OPVCjdds8Cs0+fFqIfDq0VoXXsYR18OP9zYCWP4Efx6oiHSKUraugL+6kXo0hpvzE5hpjmh0gl&#10;5SJjIzhqIGtek0XDkdxRh2k4Ktf7Wa2TQAYl/sGHwfpDR5Hdsz9yO3RHr35D0LPfYLTv0h1JabnI&#10;yu2EjLxOyO3YHXldeyIiJROhjG/SCnui06AxyKOrmETlSyUi0/NVfBSd1wOx7bsjvqATomktWofG&#10;omErX8ZDIYinqyhTjtwCIlDLqSWauAUhMDYTcXldEJ6Wj8C4VBIqGt5tExCR1k7FVQFRaUwXICwl&#10;GwGRMQiidQqNTqVlEuuUiODoBGWpgkk6P7qKXkFhcPNtA2dPuolBbRmfkaCMrfxCwkjAEHj6BcA9&#10;IACeAcHwC45GTGZ7pBR0Jck7IZUWVt6d9RnzJka/+T6tdG/EtuuCzScuqJHAz/8uw/H2vrH3+dP2&#10;je5Pa5+achNabzQeKud5Rb9K+qTjF4MQSMC0IpXBH8EjpDJ3tuY1NOEeRzxFIG41qRSR7GkptzZM&#10;SU8f1cisb21ss2MEZmc9CQ/vYyOV5IVQPBW2nzrHp3FvZNCd69itD61UX3TsSsuUmY2E1CwkpOch&#10;vV1HpOW0R2hMEkITM5DbbQB6DB6NdnSZorLaIyQtD75x6QhNIaFyutM69UFG94GIzMyHq18YWviG&#10;oy3Lsrr0o8uYizqt/NCkdTCtSybdPMZM8dlI6dwX4an58GFsJe+XwhlXBXAbm03XsddwZdVaiAtI&#10;gqTmd0F8dif4RafAjyQLoFvnR6K18mKMRSL5hUYiODaJFisdcbS0qYWdkUM3tnOfgcgp6IjgiGha&#10;yCASLxBeJHczzyB4BscgLqsTUgr7Ib3zIFrmXujMe5yxaCUyO/ZBZG5HXHvwhZrv+K30K1tP+ljF&#10;NvY+t7azCSl7qK8d9LMjmLojemNC69cvBUecUNAyO6m+13KiRFKptJE3oS2OhlmmGtWQKStll2s4&#10;IpAjmYY0tlVm7Rxr3ioz8XBZ8RQkUY5Tdz9GAS1TSkYuCrsxVurSFe06dERKeiaiGHPEpmUiPj0X&#10;8XSp/EKjGIskIqdrX3SjsuWTUHG0LDJ7wT8ykcTKRUJhL8TmdqMid6XFykELunkt/SIRmVGIaFo8&#10;Z5LL2SeMROxIi5SB+s7eJFwULUEvhGV0gFdkEqKzuyAhvzcicrogtfsgdBg0joTMQxNXH1qheGR2&#10;7Y/E9j0RwP29QmWUMAb+EXEIioyHf3AkY6cUZNClSyLxEmlh0mh94zLphvKecgq7IJ/kSs8jYUMj&#10;4EFSRfAhEZaYzWtrS4uaSPL24vn78D64b8deKOw3DEPGvYWkdl0xaNosfPLHP6k++T372nxQKsth&#10;7zuz/TV0P+k+ddTPT4Iikn2rYD+nqZM/ByYnHOXVwJ5dJlvBI6Qy8dDOBoQ0MkO5RFLJjRoy/eTS&#10;kMbQDaobw9pYGrqehlXuqLMeB+k4W1qenMWxlIxmff73f2HsB3MQRSXs2q0X2nfugrzCQqRm5SA8&#10;Op5kSUVCdjvEpmTBh3GLKG4aFauw90Bkde7J2CWP8Ukin/Zt0SY+C/H5PRV5IpKySb4EPv0D0MyD&#10;SptCFy4xBw3o5vnTlWvXZyRa07Wr3qA5Y6Y4xJCAfknt4BWdRpexB+I7DUBip8HI6z8emb2HwY2k&#10;cXJtjWgeJ4NWJDqzC0IYn4Wl5iKKxA1LkBHCJHWNbSLjkJzHh4JYsswCpOTK9dCCMt4Ki0tA2+g4&#10;ZOTmo2OP3ohJSIGHlz/dyERkywz5bv3hZR/Gj8zqgrC0TkjM74EkuoX5vQZi2MSpCMkowIg5i/CF&#10;6Azb0LQgqr0J3V+6D0zofrRC9/OTUJL+mDr5S8MRR0zZTyMVodw6Q6ahZebWWs+8ed0oz9qYur6j&#10;jnoSbLHUw2m5huX7D/Fp3gG57QrRoVM3ZLfLZ0zVHjHJKQgIk1E5xjnpOSp+CQiPoZLmI4txVFr7&#10;zgiKS4RrQCgaMU7yaZtEy9SDbl0+fEPj+fQPYSzjgxatAxEel6kGHBq6BSjyZPYYBpeAWDRo4Ys2&#10;tHDBqe3Qhu5gaHpHRLVjTFbQC3Fd+iOl9wi6Wz3Q3D8STu5+tExdkdZlAPdph7Y8TwxdvwjGb14h&#10;sQhivBVKqxUSk4JwEsifcVUU3VZ5JxVIQsakpiEhLRvxyRlIocUq6NwVPfoPRCatVSTvw78tLWl6&#10;O3QaNhHJdPO8aI0j0zsgJr0TXd1cxOWQpCRWh75DkN6pJ/yTcrDlzCXVnqq/uZU+kjbVba77TOet&#10;0P0pMPv5SZBz6PMpPbPLrA/7XxJWjph5QYmksh7ocbCSxpQ7ujn9NNP4X0EqTSLbPrRQvA6BPCDE&#10;9Tt06w4VvBfdvhzGTz2Rk98eBYUd+RTP4dM+mgqaiJiUTATzyS+KGZ2cybiqM9Lzu9MqJMDZwweN&#10;W3nBm5YmIqUQAXy6u9P1auHdBi28AuHNdCSVz8UnHI3cAxGf14kxUns4uQXSegWhbQKtYVoH+Mbm&#10;IJIxU0qngQjL6YnYDr2R1XcovBkL1XD2ROuQBKSTTIm0UP7xEq91RXhWIfxj09DMOxhNfYIZA/VG&#10;PAnrG5EEzyDGUjGpSOG1yovi8LhkZBaQHDEJan5ge7p+XfoNwMDRYzFk9AQ+RDohMJLEJClTuw1G&#10;pxFv0hXtgTax2YikaxsUl4aA6FTE0kIJ8rr3V65o+6HjcPvHP6h2ltjKVHZpd/Ugtqcdwez7Z9ED&#10;fR6BVc9+CZTEB1Ou0xq/CKkEJRHLERw1jiaJozJHKKljHMkfhc3tk46Q/M0ffkCvyW8hNTsXnWmh&#10;cvjELmjfAYWdOiM+JQ1tqYAxJFF4dAICQ8MRTEuVwLgqOasAIVEpcPcJUQMCfm1jEUPFa0uFbMnY&#10;pJazKxrR5WsTl44IumVNvcNoaWgpSIQWbSJRua4zGjq3hod/OCJS8xkTZSGARJF4KppWKaZdN2T1&#10;GERZKirWbQRvupYd+o9CcucBCIrPQzRjrrD0QnjHZsA7IhlutIDxJE9cTic09Qxh/CZEzkMGXbYY&#10;Kn5IdDLSCrohNru9eneVkNlOEaxLn/6Y9N77GPvWdEQnpqJNVCJiGePF5nVDwcAx6EpiRWV0RRCJ&#10;1TqUsRrvJyg+g/fEmDGnkO5mGtxDozF76y72r61tzXUhzH619oXudw2pY9Z/GjxEKuMhrt+T6nxJ&#10;MPX9aXXfEVd03iGpdAVd+edCbsy8cWXBmNaNYqafFroTdMdYO+txEMskAygSA8jXuh+sXsN4KBMd&#10;u3Sj60eXjuTq1IVBOa1WmBAqlQpEtygoJBxtQiMRTll0YgqCwqLg6WcjlHdgGEJosdoQMoJWq0Fj&#10;NHD24BOe7hdjFCc3b7iFxCOKVsjFLwLVnFqgqYc/GruTdDKyl9YOHlTYgFimSRaxQNndB9ICpaLU&#10;G3VpHZLRZ8x0JHfqB58Y+VYqn8cmef0jEJKSy30Kkdy+l4rrajZsidZBUcju3B8ZlMlQu29gBJU/&#10;E7G5ndXoZAKJFZeZq96vdR8wBCMmTMLA4aOQmJyOwLbRiM/ugOQOjOdoiQsHj0de7zHwjc7mwyKM&#10;5KX1S8xCKN3VSJIzLj0bnnR94zr3woUvv1GjqKq/Lf1s9pM1bcLsZ0eQY1oh51NbnrNY936aDj+N&#10;7lv5omXf8+aLSGXuUBKetp4VJqEEZmM4arTHQXeGtSN0Bz0OUk+eojLa982//s3/wOnbd5HRrScy&#10;SaTMnHZIy8xGF8YY7RhbhcfEI1xmJMQmqSHnNiRReEwS444k+Aa0gaunL5q0ckcLxkt+wRHwCgxF&#10;01atUalabdRv0kKNwnn4h6FOE1fGURG0WBmo49IaNRq6wis4Fq7+bWlhSFBaFp/oNATSUkWm5CM6&#10;mzELYxmZnVG+ZjN4sG7fcdMR37EfWoUl0aIxLguMRBNXP8STIGmMa5I69mKM1gl1XbzRikTLp8uY&#10;022Ams3e2jcUbWjlkmjFQhMZb8WnIZYkjiCBMjt0Rt8RY9CpR29062GbLdImLFKNHCYXdEdS+z6M&#10;3/qg/YCJfCB057HD+CDwVdYqmKRqG5eKZBJTJu+6tY3B7C171SiqslZsYGlz6Wc9+6KkfjHhqN9N&#10;aAKZOqTdS8lrPXsSTN3X6ZJg3VfDLLPVfQKpdFkRDOabcnMfRzAJJdA3rxvEhCOZhtkp1sY35Tpt&#10;hS6Tb4f+zHv5/s9/wdCp7yGJFqlDh/ZISk1Fx06F6NS5E9MZiEpIRXRcCsJIqKCwCMYkJBbjDV+S&#10;x5UxVNPmrmjm6gGvgBD1rVIzNy+UrVITdZyawT88Bq18AtGouTv8Q2KVBavbtAVqN3SGh7yn8m6L&#10;lj6hiEzNVUPpIckFiMnqRgvSBXHZJFlkMqo1bMX4JgMd+49DKInnGkkyx2TAg8dzauWDqPQCpHfs&#10;i0SSJSqnA5y8Q+AdlYbOg8YiMZ8uplcbePgG8xgJSGjHGI4urJA/NjWH1iUf4UmZ6NC7P3qPHIWC&#10;Tl2Q064j8tt3QxTdzYCwWLp8HZDE2C2hfW+k0uolFfRWAyGN3b3QnMeV2MqfcVt4Qjo8A4PhERSG&#10;LqPexBd/+LOyVvJCWNxA6R95PaNHXq39aELLzL61wtQRrUfieaghfKZNXXsSTD1+HKx1i45hyDQe&#10;6/49Aos51XJT5giOLJXkzYYyG8mRXMPsDEfyJ0Hqfvcvm9+/+cRppBZ0RKeCArQvyEVhhzx0KuyA&#10;rNx2iOVTPJKkCmH85B8SpuAbFAo3b3+0au2n0IIkau0XrL6+dW7liQpV30D12g3gExIBl9b+qNvI&#10;hW4R9wuJQdU6DVCzQSMeIwytvIPR0MULPqHx8KXlCU3IQWJuT0Snd0FkenvKElCxRiO0JPkKB5JQ&#10;aYVozZipTQJjmrBExmltEByfjeyew2hFeiMyOY8uZTitXQa6DB1H69MbdRt7onELTzVHMDKzg3oZ&#10;3dKvLWJ5/NSCrmrGRVRyBvrQSvUYMBCdunVHZm4BUki2JNZvE5OCtkk5jP86I5FuYFxeJxX3+ZPs&#10;Tdy9UY/xoistYCuftnSPc+EVGqVGN3N6DMTOc5cVqaSt5VssZVnsSl8ScbTcUZkVpo5oXTJh6p4j&#10;mDor6e/t04y0vCSdNuvod7hapuWydUgqPfXCejCBllnlqkxvjToC8XP1i0DVwPa0bmRr4+gGE0i5&#10;hs7rhtfQnfEk6MEJwSd/+RvGzPgQ+QUd0LN7N7p83PbojLy8PMSnZCA6IQXhMrxMZfFt0xZ+hJdP&#10;ANy9fOHiQRfLyw/e/sGMqYLQlOSqVKMOatSuA0//ADRv7YMa9ZsoV9CTJKrh5Iyq9ZzgxroujKOq&#10;13OGiyePFRhN1y4OMRkdEU0E0gq5Mfap28wdHgGRyOzYn/FSe/jTkkWSFO5B0fBsy9guqR0txyDk&#10;9hyJhJwuCAxPJlkKUdhvpHo528Q1EE1b+iMwKhFh6e0YQ3WBS2AU2jIOy6TFic7Mo4VMR05hN1qo&#10;rujWsxd69e6LFMaVsYyRZB2MyGTGaUnZCGe8Fsv4Sl4aS9pfPkUheZxIKmc3XzRnTOgVHM0HQgG3&#10;dBvpLo+YuRDf/u0f6jMR6f9v7QMGSg8o0/2h+/RZIHqioY+poeVSz6qDjiBGQukrnwA/Elp3lT6b&#10;dUVu1WupY8rsAySy37NZqifAemI1m4Io2mq5HUWNYzSG2TAl4XFkKklui6Vs5/qO2HriDDr36o2u&#10;HTugW+cuJFQ3FHbkUzwjkzFUoiKVxFEyGBHMwN1bpgN5B3BLErXyUN8ueZJkLRlP1W7swrjJGe5+&#10;gXS55CnuQqX2hLtPEBpQ+Wo6NeIT3R8tuX/F6vVpsegCymcbgeHwCo9DG5nsyq2LbwhqMBZrzv1S&#10;OvRCeKrtvVA045+WanZDvHofldVzKLqPeUfNcvAhyZJyu9KNG07C9IV3sMRxEYy1OtHl6063sAsC&#10;YnMRlck4rX0PkrAj0gq6qBn2slBMdnY+hg0fSQxDTk4OXb8kZBZ2RxqtU3JeZxK+A8J4DbGZ7dXA&#10;REBkIh8oQbSCHmjq6qUgbmZ4YjYiUrJI/LaI53UcuXmPrWzrj+/Y96Js0ufSf9IfZh/K1trHJUHr&#10;i0DrmILok30rMPWwRIiF0t6X7CvGxLBapl6rLes9JDeOpesJHiGVOrBRsSSocmG6HXofE+bN6bS6&#10;aXtDaIslMk0mK6F042toubVjSoL5Hc+feJ2y750//gXjZ8xEJxKqU34eunXqhO5dqGBUqqS0LMQk&#10;piIiJhGBIeFoGxWjRv08aH28/dvAi+RydvWkpfFSrmATKpcTYyuxXGLBGjRvwSe5nyKUU3M35fI1&#10;buGqvmeq2aAJqtANbMx6LgGBaEaiuVIJBc7eJGALLzUIEJGWo74ADk3MowUqQOOWtI5eocr9kqHu&#10;rsMnIrWwP1q3TaF71gWZXQaRML0ZJ+UhOCwG8dwnpaAX46reCElqj3jWyejckyTriOxOPZDdsSeS&#10;sjooq5TfoTPGjBuHCRNGozMfKsm0Vvnd+iO/5xBap+5o328UCdmexMpCWFwWgqOSaJ1DUd/Znffq&#10;ikYubnDnw0BeJ/gx3hRS+cZm4sM1W5ULKA8ycQFloEL3re5H3X+6T61wpA+SV6Riv2rd+qkQHdRp&#10;pdN2QimZbO26XhJ0PZUmhDti8RyTilt9Iiv0RZgn1nik3EDRk0VgJ1URuQT2BrM2om54aweYxHkc&#10;NKn0/nL83Rcuo13nzmifl40O7fLQu3tX5OdlITE5BQl0/eJJqmDGRcGhRNsweHj5wN3bD24+tESe&#10;vvAgGTz9g9Cyta9y8WT2t1dAMJrTgrVwZ13mm7Z0R/0mzUnA1kpeh4Sq17gZy73QjKjr4oqmtHKi&#10;hC2plI1b+aJJSz/I+hPeobHq03kZXWvs4YeGLXzUu6/w5Gy06zEICbQ4HsHxiKA7l0EXMbNTX2S1&#10;74bwmGRE02VLJcGSZHg9oxOi0joyhuqO7G690K57H6Tnd1SxYlhUnBrt7NWzL0aMHI7Jk8aif9/e&#10;SEvPUp+1dBswhsTsi4weg5FEd1BeakfKjI/IOHi3iVAvup2au6MRHxzNPXzRmm5ua3lA8GHi7N0G&#10;fSZOx9d/+ptyAYVQ+r2VtL+j/nQEbZFMmdYRq35pPIlsD+myXV+L87Y66hh2l1DzQddR8ZcYEakr&#10;ZdptJGykoqVShXahrcBW2XYQ+472Msnrg5vm0qxj3oCGbhyBo3Kz0Z4G0hkmcXQHmbJiFM9Cl+1n&#10;f/k7pnw4BzlZqWiXnY6Ohe1RWJCH5KQEREYzqI+JQwJJFcmnbtuwCPgyRnKjFXIPDEFzGaQgvEmo&#10;1r6BJJUfn9rBJECYIpyXDFoEhqlBiwZNm5FYbnQP/VC/YVM0beoCL98AtKDbWLdhMypkK1o0H7QS&#10;GYna0t0PAaFx8COhWtC98guNQXPGXU4kZ2BUPELik0mILojLLFQTXYPpbsXSxYvN7ITMgq58GGSr&#10;ybzpHfshv88oJBb2UR82RjPWSqcr177vAGQXdkFUTBIRi6zcXPTt2w+DBw/CwEEDMGbMKIwYPpzu&#10;YA7iklLRke5hfo+hSOCxUwt7oHVItBqAkZkYPsHhvDZfNHRxV5a6ES2xV1AIy8PV4jJNXb0Rl98N&#10;R2/cUaRSRGA/qziFad2HGma/mnmB6Izsr/OaVKrM0CEN9dC2yBxC6zHTRTqt03b9F73WOq7raBTv&#10;Z+wv3OEN/0qzqxi8KG41WR4qUzs+DPMk+kQ6raHJVBKpNOHMBjQb0gqzQwQPk8gxZD956Xv4yg10&#10;6dEVhTlp6FSQgy4kVVY63ai4eETFJSKRCpXKID46Ogb+AQzC/QLUE7gFY6lWjJn8aL28uG3p5kVC&#10;tYEnlcmNVsrdPwRB4fFo7Rei1oNwcXVn3OWBuk2dUbe+E1zd3OHq0RpNqYANm7akIrorxWzm3poB&#10;f2v1ebsflbZla7GCwcritaRyyovYNtEJiKFLGBafSVfQT03ajc8tVJ+RJGYV0mXNQUJ6PrK6DkL7&#10;/mOR0XUwEtv3RVwOLRRluXTnUmihEunapaVkonPnbujZuzf69++PkSNGYMSIoRg5bDCGDuqPrl0Y&#10;c6VnqNnreZ37kbgdEJddgFjC1T8UfkERjDNj1BfHjUgqcf8aurTkwySYZAuFb2gk/NvGwDMiAe+u&#10;3Vj0Aw1irb7jE/57PuR0H5p9qmWO5KIXshWdMHVFoCyg6BCVWzwepU+GbpUEpbc6Lbos5JDrY1pe&#10;4Co9JmxcsNe3QNeTzz5sx6SrSxlJxYt4CHIgM61h1rGVKVKVEE89LaQBzAYsegoZMit042s4IpGG&#10;lMuxpHN//49/4f0Vq5DPOKpTuyySKheFdAGz0tPV0zk+KQ2padlISkpBcHAQfPz80JpkcfMloXwC&#10;4C8zKtpGoknT5mjYyBneASFKubyDqWiRCUqZmrp50vJ4oaWHFxo2c0Fzd08SJoiEciehWsKF5UK6&#10;xnQJm7oxtqIrKOT0CW7LOM1XLUkmhHUl0SQ+CqVL11Z9bJiMZq281Tuv1NwuakZEbEYO0uUrZLqD&#10;+d2HoKD3CKR06MPYqSfJNBid+o5Fp/6jFfHiU3LUROFevfvTMg3FwD59MGpAX0wbPxxvjRuOiaMG&#10;Y/yIwejTswuyMtPVt2MZ7TojIUOmNDEtE2cjEnn9fupdVzDvtzndX7FWTs6t0IpWVz549KYbGEQX&#10;0Z0PiAFvvY8f/2b76R9RfllmWq0ZyLQj6P605kUnHBFKoOSGLln1ywohwSN5BVv699RtBUlTpoll&#10;s15CGttWlZk8YD1NshJIZRLJtlUH4IF0vSIr9QRS6aeIozJ5spiN+lMgjW4SyCSUQBpdnpLyd+n+&#10;x+g1dAjjqFxaqAJ07pCPvKwMuntJSEhOQzoJlch4IyIiGgH+vggIbKMsjwtjBs+ANgih3JOuYK3a&#10;9dGUiuRG186LpJPP14V8Ej81cXVVAxgurp7c+qi5g23oRrp7eqtYTCxVs1ZucPYguVw90Jpk9SE5&#10;m5JE8jFhK1ooF7qPbcKi6fYlICAynvETXSoSTSbAptByyDrqsgZFUkYuCrr0InlG0lUbjrScrkgj&#10;4TowDuo1dArjorF0F9sjLbsDuvXoi8Ek0/D+/TC6Xw+8M2oA5r81GoumjcOct0dh5ttjMH3iCAzr&#10;3RUd22UjJycXybSAscm5itQyeTY6o1BNDhZ3VR4kPm2j0Ixt04TxlbMHCR8aBQ+2g8wsac0HUFrv&#10;wbjyyeeq7bXyyyKdspW+cdSfJUGTSraSt6a1ThURrASdewiiv4SjEEiTq4g4qq7NEtnIY8ND+3Ar&#10;pGNMZSOQkKSYTBpyQH1g28H11pHrVxLUUKdcgAO5ajBJ2xtJQzfmk+CISBryHkwIJe6H+PaLN2xA&#10;AV2+Hh3z0L1rIdrTYqUkJyMmke4ULZUiVHgU/GihfEgIfyq7u3cgYypZ0FLeVYWiVoOGqFHXSa1Q&#10;JKsVuTKuakpy1GvUFN50FYPDIuFOonj6t6HSZyKCbmULungB3NdLjRa2Yn13WihPeDCe8hMLRSLJ&#10;ELW4fC3o8nnTzWoTEYdQxlJ+jF+a0aoJodNy8hGblIVExk+ZdMfyO8q3XLIOxhD1UjchKQeduvXB&#10;gOHj0Xv4JGQwlsqiJRvQqx8mDB6IyQN64L2hPTF/wkCs+XAyti6diY2L3sWqOW9h8XsTsGj6OMwc&#10;Nxj9u+SjQ3vGYhl5CI9JVDP0Q+PSEJ/dUc2aEFKJ6yprC8rse2emnXnt8mJbLLeLfLIfEIoQWtPd&#10;Fy+z5Yv76zvqjyje0/a1tkiaOJpMeqtGj+15U7ceZ7W0zlr1V+dFxx8ijui7KrPJbVatuL5K2/cR&#10;qNE/iZVkayMWL6gIeieR28o0CSWty9RF6e0zQDeGNIBuYC1z1MCOIORxRCyRyTmkDje4+9XXGDJ2&#10;LLq0z8TgXoXoXpiDjOQERDF2iolPRFwCA/ioGISFhtitVDBaedG9ad4SHt4BCKTCiDtXqXot1CCx&#10;mjRvhSYurVDf2QU16zdAy1buiIyKJXlk0CJAfW0bnZiu3L3mJJ2nvKcS149xlrMQigTzovWTujKY&#10;0cKVLp87FTUoHKF0++KE4IylWrRqrRa/TE7LUiN2sXFJaNeuAN179kGnngOUKxganYKE1Bx07tYb&#10;PfsPRa+Bo9G++0B07dwLo3r1xLSBvTB37EAse3s4Nsx5E1sWTce2xTOwa/Vs7FhOYi18Bx+9Mwor&#10;Zo7HqlkTMLZ/J1ryDsjJbc9zxiir2SY8DlGJ2XRxY3nNsmpToJpJEsiHkBsfJs14b3I//oypxJqJ&#10;tfKPT8FHO/ey9W0PNulfcQFlRosiASFbkVv7VUPrg4KpM+xVpTc8nuwvx7Lq19NA66/WZYFNtzXs&#10;Os5rthHLhCaSdv1s+FUR80Rohb2SQOpoUiliKXnxCfRJrRddEsyGMhtRk8uUlQRNJkek0seXWEoe&#10;AvsvXEE/Bua9C3MxpGd7FGYnIT6yLeJoSZKT0xFPUsXERCM8tA2CAnzVzAmnZrIIpat6P9WKrt0b&#10;1WujyhskVd2GqNu4Ka1TE7xRpz6cmjRDWHi0Gmxo7R+MYFqZsJgkEilIxU8y4ufG+KMF46zmjLdk&#10;Foaa8uTlr1w/L99AtKJ714ZxSHhkDLLpesnn+61Y34OWMDI6nmQLQUxsHDp1pMJ37Yl2nXsiNaeD&#10;Gs1LSclAnz790H/ICHTsMwTtu/RB/+49MHP0YKx5bzzWzhiLLXPfwg5app3LZ2Hvmnk4uG4h9q+d&#10;hz0rZ2Pr4vewes5krJ03BavnTcKMMX3Ru3M+CjoUIpJWykdivsAQdV8BoXSB+cBRM01oRQMiZGAi&#10;HC19fOHVJgRtWV9cQG/en6tfIEZOn4W//OvfapKtEEHFVewP6bMiHSAc9a8jaGLJN1uiR3qmjiKV&#10;QNJPAaWzdn1VaUNuMyY2vdf6rQfpdN4GG6msdRWpBEIYnS6CvbKUFcN+McZBTOiLexI0mawEUk8f&#10;B3IT0iECnbYSSvbVHSWTOB8wWN595iyGDeqrXJs+XfKQnx6P6LBgZDIgTxM3LSoC8fHRiIum+0e3&#10;zKlhUzRu4gI3um7NaJGq16iDKtVqoCpJVY3pNxhX1ajnhJp16zGuCkQQ4wsPkiVEpgbFJsLTN0i5&#10;jW7iPrb2VwRqybjD3YeBfkhbtWqRD4nShrGHTH8SQoa0jURWVhZy89uRkD6M2fzRNiJW1UlISkZf&#10;xkNde/RCYkY+z5GJWMY6nQq7YOjgoXxgDEJ+px7o1KU3JgwZgDXvjsORVbNwdPMCHFw/B/tXfYi9&#10;q+aSSPNxaNNHOLZlKU5sXYojTO9dPQe7V84i4d7H2vlvYs6UoRjSvQNyMzPpamYghOf34b1583q9&#10;SBZ3WiQhT3BEDIKj49Ty063bhMOX1x8ancR8GEkYTIvlp2bLf/rt79VghSIQ+0N0Sveh2VdPA6lv&#10;kkdZKklb5FaUqJsWudbj7/kg0GTRBkXzolj3i2W2urZ9H0sqGfGwuXqPQi5GH0TDvLgnQZNHNbQB&#10;KXscoQS6Q0xYCSVbyX//j3/jzg9/waI1K9GVrt+AbgXo270QWckxiI0MJ6myEB0bjbZtg5GakoSk&#10;pCRllWrVcUK9Bo3QqGlT1K1XF5WqVEalylVQuUo1VKxclQSrhcokWaMmTenK+aEJ4yRXIQef5B4k&#10;jJt/AOMNKhrdIfnWyJWkcqMbKT8U4BUcCh8SSz6x8KfyhYXT7WT8lJCSjryC9vAOCGQs50t3Mp7X&#10;FU1LlIYhQ4aiW69e6svdELp74VFJ6MC6QwcNQr9+/Wnd2qNTh86YPWUCDq+YifPbF+LsjiUkziKc&#10;2LwQJ7d+xPQyHN20BEe2LMGx7ctwZsdynNq2FEeZP7x+Afat+ZCu4DQseW8c3hzaG7l0j+Pj6BrH&#10;J8GP99TS01u5dTLCF0LXVB4esvVmvOjOONCH1yqrS4VExqvYyo3WLTyvI07duM2esPWJ9K8mldmn&#10;j+tzKdPl6hgCQ49UmjKtP45Qkn5a5TpvI5VNr5W+E0W8cEiqYh48QiphoUaxdbJBuXiE3tm8GH1B&#10;juQOocw3L5hpswGteUcoiVCSlmPreiKTpbNO3/4Eo8eNREF2Ivr36Mh4qgBxoYGIjYpELOOpoKAA&#10;JMREIDszHUFtglHXqTGq1ayFmrVqo0EDJ9SpXQtly5dD+fLlUb5ceZSrUAnlyldGZZKrqUtzxlot&#10;1Pw+mbrUUqYrefrAMzgEQdGxCKZCeodG2Fw+KpovLZqsbxEqn6yHhtO9SuA1pCKGsVJ6Zp6aGiXz&#10;C6O5X3xiEvLy8tG/3yAUFHREbGIKIhmrhcekoH1hJwwbOoyuYA+kpKajV2FHrJo5HWe3rcDlPatx&#10;budSkmYJibUCZ3etwpndK3Fm12qc2bkSZ3euwmmmT7HuabFY20iyLYtp0eZj88LpWPHBRMwcPxB9&#10;OuQiKTYW0XSRZZa+K11imQPpw/uQ38qKTs1GaGwyHxwRcBdLFhymfhcrIiEd3nRlPeg2tybB1h88&#10;xp6w9cd31I9v/2lz/8w+fRpSCYofvtSdovRPhOi5YSBEpgfU1BA6dV7w4z9tdTWJNKk0d2z5fzNt&#10;2+dXv5cdZEcpJIpH+h6FOrBxUZpEGlr+JGiTrRqKW2vjmQ3qCI4IJdCEFLkcR2Rf8EbX796Dnh3z&#10;0C0/HX26dkBeagJCfD0RQ6UPi4hCYIAfctJTkZGeQsvTjJboDVSr/gZq1apFQtVGORKpdJmyqFih&#10;AtMVUbpsJbzy+ut4o1Z1NHFujjr1GsGpUTO0ZOwkAbsokyxf1obHD4yJh1dYBALaRtDqyFfD8pI5&#10;CcFU0rYM8uMZzyUkZSJZ1r+gVZO4SgYpsnLz0aNXDwwYMAB5+YWIIfESkzNpSdNQ2LELRo0Zh24y&#10;7Sg9BwO7d8bWBTNw7cAWXNq7DhdIoMt71+Di3tXMr8XFfetxYd9aXOL28r41uLp/HWUbcXb3Opzf&#10;SaLtWEmSrcLJbSuxY/H7WPrOGMwa2x+jendGTipJHEkLJG4eLZI3rbGashUQhJhMmcHeTv0OlleQ&#10;zaWVhTwjU3LUSrgyu989MBzvLVuj5gHKYIWQSgYqzD7UsPazQOuDJpBA6Yldh4r0ijJTx54Wpj4r&#10;2Amj9N2u80W6b0ATqphUNsg+6j2VJpNZqBhqgRy4+OQ2hhenjbInQJRfoEkkaVUmacLasFboTjAJ&#10;JXLZV6elXCZzXvvm93jvg/fQqyAVPQoy6ALmIjOBFiLUF23D6Pv7+yEyvC1ycrJosfxQoVIVWqLK&#10;qFmzJurUqYdKlUigV19D2bLlUbZMGZQpW5aEKoVS5cugVr3aJF4dVK1SA40bNYVLK1f1MleWXPYP&#10;Y2wWGqaCdx+1rkW0mh7UoXMnpGZkMYaLRVJqplrVKCmzgJaJbiiJk0qSFHbspl7Q9u8/AJk5eYgh&#10;kWISMuiq5pJkAzFs5Cjk5LVHCl2ziQP7Yv+aBbh2dAeuHd5BMq3Dlf2ribUK1w5t4JZkOrARN45u&#10;Z34zru3foAh45eBmRbjzO9fg9A5aru0rcWjtQmyYPQVzxvbFuF4d0Dk3DVF0k6NoUQPpzvr5B8GH&#10;hJL1AaOSstRL6Ah5OS0uH0nkGxGN6Ix28JcVp+gOugdGqF/Plw9CZRk4NauC+qL7yOxTnXYEpSd2&#10;PKQzPwFWA2Dm5b2rNhLCAyGNJpfJD5NUJpSlkh1UpmgHw/LwifJQHGW/AFWmIRdjpn8y5N2F7f2F&#10;o0Y1oUkl0KTSja3TUk8W0T967Q4mjBqG3rnxjKfy0TWfitDWHzFhbeDtSwL4eCM9OQmJsTFwcmpA&#10;N68CKletgupvvEFi1UIZEqlUqdLclsXrr7+Gl199iZaqNGOqqqharRqqVKmCWqzn1KAh469mcGrh&#10;hua+AfAMpJtEQoXwKS9rWkTQQuW0a4f8wkLEMXZKycpFel4HpLcrREJGPmJT85CWV4A+Awdj7MTJ&#10;6NytF5JJsJSsfMZamSRbJkaNGo0JEycpcmUmJuOD8SPoyq3GrRO7cfXwdlwlUa4d2MTtOlw7KFhP&#10;bKBlWo+rJNCtE7sUsa4f2oKbh7fi5tFtlG/ERVqs0ySUxFzHNi/FrqUzsOKdEZjYtwN6t0+nCxiB&#10;cJIlOCwaAYwJA2ll5f2aTN6NSy9AVEq2WhNR4kcfuoIJGXkIIeFl9SbvkDgkde6PW599wd7VpHq0&#10;TwVm3zvSA0Um2XL/kkjlSK709SnzWr+LwNjKFlM9SiATJuFUTCUJbYnMQjnQQ5bKwUmtF/VToSyX&#10;wGjEkmAllKSlsSUt+8tUGMl/+rd/YcP+AxjSqxBd0qPRt0sB2qUnIDzAByFB/vD0cEM8Y6l2Ganw&#10;9/ZGtapvkCTV8Ea1KqhRtTLKly2H118rxViqHIlVCq+88gpeK818pYrKapUrVw5169UjGZ1Qu059&#10;1KjfEDUaN0MjNw+4+fgjkC5fhLz/ooJl57ZTS57FpWQgMasdkrLz1Xy8NMZKGe06IovpHv3pco0f&#10;pz4cTM7KQ1a7zkjLbIdcWqXhI0Zj2PDRdFFpbXOzsGbWu7hyZBduntxH4pBQJIpYoeskz3US5foh&#10;WibB4Y24dmQLrpNAt47vwM3j23Bbtkd3EttJsi24zPrndq9VbuCxjQtp+T7E1oVTMXVQZ/TITkBm&#10;UgzCaNVDZaYJSSOjlr4hbRFHi5TUrgtiSKIwWlMfWuc2MYlq5Sm57/BYWje6gUF0B09cu8keYd9Q&#10;V+QFsPST2ddFhLHkBZLXaa0rVv15LCz6aeqrqctWFOm9wMINK6lMKEslJksyelsEHthqrQRyQrlQ&#10;M+8I5o08LaTBdEObjWvKNKk0iupwX/GRBSL75C9/x/xli9AlJxqdM+LQMTsNydEMpoP94efbGgE+&#10;rZGbHIvkyFA0bdwYFSpWQlVaKSFVlcqVlJUqTSv1Gi3UK68Rr79Kt680SpUtg1dffRXlypdX1qw6&#10;4683atdCRaar1a6PBiSWX2AQwqNj4MX4KjI2Du06dKCypVLpEhSEWLldeyCrsAsKuR00ZBiGjx5D&#10;97AbSdYJOR1kZSe6X126YfjI0ejVdzDSkjMwqHM+diydjVunD+Lm6cN0+/aQGCSXEOQYrc+RrbhB&#10;Yt08vBl3mL9zYjst1HaSbwdun9yFuyd24v7p3cQ+kovEYr3rBzcx1trAGGwdTm5dgv2rZ2Hn0un4&#10;cEwv9EiPQSLbJzg4GEHBYQjig8KLVljc2gheT2phd8TTBQxnbBgQHa9+FCEslg+SeNvDxF9eNUQm&#10;YOupM+wRW998S93QJBGYRDJh1hE40pengkUXTd0s1leL7hMmiaxQ5XZY9/uVrlAS1EFkS8i09iJ3&#10;UfKEMLn4ZAahSDbzRkyocoGDMoFqUG4VmJa8SSqTWJLWjS5TklSa1yJllz//AiNHDkTXrBi6fenI&#10;SIpCdJAvotr4w8ujFaJCA5ERF44ALzeSqRpJUpHbyqhCS1SpAq0R46eXXn4Jv3v+ebxOS1WO8pdL&#10;vYaXXn2FruDrKMXYSkYEZVDjjZpErZqoUbMOmrm0hF+QbRKtn38g0uXX4uPi4ebrh+ZePghLTKU1&#10;IqHy8pHBmKlbj97qPVOnLj3QoUsvdO4xAB0790TPnn0xcMBgdO/eGwU57TB5UH8c37IKt88ews2z&#10;R3Dj+D5aIBLquECsEAkkOEJX7wgtEgl099Qu3CGZ7p3czfQe3Du9Bx+fJc7sxV3uIwQUl/HafhJr&#10;zzpc2LkKR9bOxo5Fb+GjKYMwpGMmUmIYS/nxQeQfDFlRyjsoGK2D2qANSZReKOvEFyAiTX75JFl9&#10;GtI2Kh6R8SmIlcGX6ES0ConAzHUbiybWfmvvVxMmiXR/m7LigQjHelOkd48ps+qoKRN91QQRme0l&#10;9U/DU5HKzGtSOYJ50WLBNHHURTu8yUcbQQihIGkBG9MkkpnWedXghO4QuQ5xBY9dvYYuHeguZcSg&#10;S7tMJMUEk1CtEUZi+Xi68QnMfGBrNGvcEGXo6glBKlcqj4oVSqMCXb6XX34Zv3nuOWWVKleqRJKV&#10;wwsvvYoXXnyVruCrJFYpVKxUBZUrV0fVKtUZh1VHPaeGcG3ticaMr5o1a0a3KRIBgaFo0MgZdRs0&#10;QZvwKGQUtFeDFjFRsWo5tK7de6Bd+07o0qMPevYdiG5de6JXl+7o3707+nXpjGHdu2LR1Mk4f2AP&#10;7lw8hRunDtJS7cfNE3tooXapmOoWrY7gNuOm2yTW7RM7cIcWSUh099RufHJmPz45ewD3z+7H/TP7&#10;iL24R7kavDi6lXHYJlxkfHZ+xwqc2vIRdi95FyunjsCY7nnISYpXpHL3lJnzkXTpIuHhE0D3NgYx&#10;mXlIzO+AyPQsxNNlDU9KVYMW4XGpjLmyEBKVABe/IAycMg1//ts/VB8JqaSfTNJYIf1qLbfqiomS&#10;9EnDVv6w7j0ss+mNCT35wREc6b+GIpUjEyYw5ZIu6cAPpVXeeuGP3mxJcuX+mWBjmkQy0wJFIgX7&#10;1BfuI0tjiXz9jh2MP+JUPJWTGIX4tn6IDvZFkI8Hgv08ERfigwDXZqhZvboaiKhUsRwtVGm1FUv0&#10;m9/8Bi+88CJJUxkVKlRQ6d/97iW89EppvPp6GZQqU4H7VSQhK5KQleg2voHmzVugKclUt25deHh4&#10;omVLd1SpWhs1ajupxf+DZQYF47c2bYKRyyd8+w6dkce4qku3PrRYfdCRbmLXdjkY3LEdJvTogNnj&#10;hmDfqkW4fuIAbp07SUIdwo0TdN1OHcCdU/tJoD0kFcl2klaIluiOWCaSRaySEMeGfbROB/Dp+cP4&#10;9MIhfHzuAPP7FNnEZbzOmOva/o24RCt1btsynN6+BIdordbNGINJvQqQE08iBdLKurRQsz/EtZNp&#10;VsERsQiJS0YMyRSRmkE3kFu6gfLDcZGpWYhNz0Uk3UHn1r7I6tkfX/7hj6qPviWkD03SyENR8gIz&#10;/bSkehJMXXwIdgtly8vWpsdqNNuedwSt71bIsR5rqazxVpHrV3RwfXHFMrFOWu7o5hzBbDBJa/KY&#10;77A0kcy8lomfLusgSFoaQo7x3T/+gdnz5qB3uwQG23HIiA5BlH9rhJBMvp4tEebnjlDvFmjZrAEq&#10;VaqA8uXKkFBlUFmsVLmyJNAL+O1vf4eyJFuFinT7XqIb+LvfKbkMsb9WurQaXldD7YyxSpcpjdq1&#10;5WVxPVSjK9mgQQM0bNgIFRmnVateCy6t3ODR2gu+JFRoSKh6PyUzyLPbdURmTj6yM7LRLiMDnTNT&#10;MbR9NmYM6o6tc6bh7J6NuHryAK4d309i7ceN04dw6yTJREIJmcTFu3OKrhxJc4/WSCyTskbMC5Hu&#10;kzz3z+5VJBJCfUZifXJ+P4nFunQJbwupZDBj/1q6fyTVjqU4uXkBjq6fjW3zJ2H6kG5olxSDkJAg&#10;tGjZEs50bWV1Xlm5NzAsGm1jkxEuJErJQkRKNqISMxGblotwun7hdAllFVx3v2CE53fEzW++U3Mx&#10;ZeEdR6SR/tRpKTPzWqbTpr7ovKlzjvTP1EszrfMPpUm2h0ObR2FyxUTRjApHUKMfxkGKT8KT2i/K&#10;vBjzohzJrShy9YzGkoYzySMyndZy2Qp0I8vQuSyDJWVqahW397//PSZNHI3+ilQxSI0IQLi3G0L9&#10;SCx/D4T7usGnRSM41amlXL4qtE6Vy5dB+TKv4dVXXiahfqviKXEJZdRP4qqXX3oZr9HtU6OAr8u7&#10;KyGVDLmXQpXKVVCzRg3lNlapWpVWq7qSv0Er2ISuYHNarza+XoiX4emoKLSVr3kT0xEfn4jo0DZI&#10;iQpFl5RYjGmfhSWTRtBSLMDVo3tw+dheXJDh8mO7aKF24yYJdYuEukP3785pEonb+2cP2kBSiRX6&#10;9OIRfHbhCB5cPIZPLx/F/Qt0/UgiIZXC+QMqL+6fGsg4KnHVelzasxLnt3+EU5vm4zhJtXfJVMyb&#10;OAhdctMQHByIlnwwNGjYFKERMUjkQ0AGIaLiWSYWKzYFUSl5iEnNQVhsKnxDotQyADFp2fAKjoBv&#10;Yob67S+ZWCsPQOk7K6T/ZKt1wczrckkXx1f2vD1t4nF6+cgLX0eQ/Yv0XfTqYW6IzMybKCKV3rko&#10;TyhSEXJwgUrrCzNgXohDeUng+dSbcXtjydYklCaOmdeQmEk3srh/4vJJWjpMcPL2XYwcPgC9cmJR&#10;mBKGmCB3EskVkUEeiA5yRYRXM3g0c0LtGjVRlfFS9Sq0VmVK4eUXX8Rzv30OL774khoyf+2112ih&#10;fqsslMRWkhdSSVpGB1+j1apA4tWuUZvkrMLYykYoeWksL4/r13ci2WqipYszQgP84OPlDTfCPzCA&#10;LmhrpIUHYmB+KiZ0z8WMAZ2xZfZ0nNu3FZfp1l04uAOXDm7DlSOMe2Qwgi7ebVqtu2cOk0RH8MmF&#10;E/jsymmS6DitD/PnhTRCqGN4cOk4y07gk8vEpWOsK/UP2eqcP0hS0bqRVCr+Or5NuYDysvji7hWM&#10;q5bilEzEXT4dK6YNQ5/26QgO8oNna280ad4SzVq4q7URZe5fREyymkwcGBaFMPlcJSEDIWpSbaSK&#10;p2IYV/mGRMKNJNt67LR6V6XdO92vkjbz0o+ylX7WeqHrSV5D65G4/A/p1RNg6qZVT7Xu2nRfiGUb&#10;H1Buop0jVq6YUO7fQwKpbC9QbhS3RcRi3sZcgzRGWiDT4/W3WarcuFgrzMEIcfPMxnMEK6FkK3LV&#10;uIQ8feTTAkmLz75x71707ZKHbrRS2XF0/YI8EdXGE5EBrojxb47glnXRsmEdVH+jGolQAVUqlCWh&#10;XsJzz/0Ozz//giKMGphgHPX8C8/jJZbJwEVpWp/XSSQZ+Stdugwqlq+IOtVr0m2sRKvG41Spooba&#10;a9Wug0YNm6DWGzXRpFFDtPZ0h3PTFnBq0AStXZohKzII4/p3wpKpY7ByyhBsfG8M3a4VuHbyIC4e&#10;2Y0LJNYlef9EK3Vd3imRUGKZhFAfnz1KchzFZyTTZ5dP47NLJ/HJxZMkF0l2SXAaD0i2z66dwafc&#10;fqLK7cTifkIs5f4pS7UDt0iqm8e24cbhTbgiU5t20WLtXIYja95nXDUCI7tkqVhU1uzw8PFD7XqN&#10;4BsQot5HyS+ihEbGqA8424THILBtLEJpqeRHvANlWlYUt7RUrfyD8d4K23Ql6TuTSJosuq9NPdBp&#10;cx8NTaZnJdUTH/5CJMo1qTQnHiIV85ozJocEj5BKWyVJa0Ipub1MfT6vT2a5OCseulA2wkNmW47P&#10;rWogydsbSjemFZpQAk0qOZ7sJ5A39fL+Q+p+y2tbuGwxOqVFomtmPJLDgxAX7I240NaKVBFezvBu&#10;XAcN3qBVIaGqV6uIcmVex/O/e55W6XmUYrwkrp2Q6OWXX1GWSSxVacpLl6Y1U/KX1eTaBnXrogaJ&#10;VJ5xmFi2V0m4Soyj6tSpiUZO9eHWyhUtXJqjQb06aFy7FgJbOGNYhzysnDEFu5bOwsE1i3Bs41Jc&#10;FAIdO4Dz+3fgwgEh007GOnT5Du1Q76FuS9x05iDdPbE2JJMizwk8EFIRn1w+RVfvFMl0Bp9fP4fP&#10;b5zHF9cv4LOrQiwbuT69LOQ6jo9JrI/pLt47LSOHJNPRLXQBSaxDm3BV5giKtdq1FEfWfoCNHwzH&#10;9P7tkNrWC95e7uq7qsZNWqJhk6bqp4XCiIBwWiL/IHgHhKK1fyiCIuJJrET4h7RV07MCQyLUqr09&#10;J7/FPrf9FKz0k+473feP63+BrqPr6f636taTYNVNq75a372a/NAweWNFiZZK8trl03IbkWyykkil&#10;L1JfoEZJfqxqJG51w1ob0hGEULI1O0TeX6jlhZmWZcjenzkD3TIi0T0rAYl8ysYFtEZSiBdiA1sg&#10;qEV9tKxbCzUrlCchyqNiuTJ46aWXily8cmXKqpe+Mmz+IuUvM8aS2Kp6jepqFFBiJRncqEvi1Kpe&#10;BWVLvYbXXy/NfV+n5aqABrVrw8W5MdEUDWrWQp2K5eHTrC56pkZi7uj+2LlkJvYxZjq8cTldvW20&#10;THtw5eg+Emk3rgiZGEtdPyrD3VR6wTG6aSf30rocwn3iE1qkTy+RQCTRF1fP4nOxSiSWEOrLa+fw&#10;xc0LeHD9PMl1kVsS6/ol4iI+YbkiH8l4n7HX3TMyaki38pi82yK5SCqxVJdJqnPbF+PYhlnY+uEI&#10;vD8gFx0SAuHp2gy+QcHqS+g6Tg0QECQvtpNIpjZo5e2HFl6+aClLuLWh6xcZD7/QcARGRMNXli3z&#10;aI3CEaPwzT/+pZY2MPtP96FOm32tYdbVKCKThkW3nvROyxHUTHOV1vVkW8yRp8GjpDKgxunZAibJ&#10;iusVX4gJsWhqa794RzeiZTaQCNz+kVtFMMJRo5oQUulO0A0qaZkBIvHU7W9+xMQxgxn4t0G3tHAS&#10;yg0R3i5IDGRc5dEQnk5V0bhGFVSvUA5Vy5fFay+9gud/+7yySEIeIY1YqNdes1kvcf/kM4/adeqg&#10;Rs2aqFmzOho2qI0a1SqhDOu89mopvPrKa+pdVoMGtIAkm1ONaqhPl7IlrWCnuHAsnT4BOxe/yzjl&#10;A5zeRvfq0C5cOrIflw/vxSVap2sk1DUS6CrJdPPUQdxg7HSTcdXtU7bh83sqhqKVEUtDfEp3T6zU&#10;AyEX4yexPp+yXIj14Op5Wqjz+PTaBdy/cg73r17Cx9ev4M6FU7hN1/Ee692nK3jv7H6Sii7gMVpD&#10;mWh7cIOa3X6Z7t+5bYtwYuNM7J4/DrMHFaAf3WifVs3QpJkz/IJCGVu1QPOWLWit4tDaxx8tSBoX&#10;xootvEks5n2D26qXxGrbJgTNPL2Q3WcwPvvjX4t+vED3t+5LDUc6YJaLvjzJ5bNZm2K9M8tUnmVa&#10;n4v0X0C5mS9Kq2MVQ8t0uYmHSGWF9UByMebHW/oidN7mg9ryRRdvbK1pDdVIbCxJqwa2b60Nq2F2&#10;ghBKBir059Xf8Pxnrt7CsD7t0TXZH92SQxDt3QyRrZshva0fAprTitQqB6fqlVC1QhmUobv2yvMv&#10;M056VRFK4qgXX3xRxVIvqvdSNrKVKlUGr5NAZUq/jho1qpJQtFi0YKVeeg0VypRDzTeqo36tGqhZ&#10;pRyql3oZ3k7V0SHCH+8N6Ykze+lenTuGI5uW4OS21coqXT99HNfPnsbNM8dx6+RhKvsR23D56SO4&#10;feYY88dwRxNAYqQblxRJPhWy0DI9oOzTi6fUYMXHrPPJhZMkykl8TKJ9fPkM7pw/iZt0E6/xOBeP&#10;H8UF4tzhAzhzYBcun9jHYx/B3bOHGafthcwFlKlKajb7vnW4uEss1SKc3jQb+z+aggXDCjGsXSxd&#10;aB84NXSCm1gkNy/UrdsA/iSYf1BbtQ5H81buaO7eGk3cPODq6wfPAFnHIgQ+jLec3bwRlVWAc59+&#10;oUYAzQej7mvdp5LXMrOvBVpf1NaedwQdD6lRPAc6pzwtMRiGfltJZoVJssfhsaQqCXIByooxbRvE&#10;MEllS9tuxnYDjoikUdxANtfNbDCBbmzZmh0hKCZUcf6rv/8HW3bvQe/8JPRMCUb31GBEe9VDUkAr&#10;pId7w61OJTSrUQn1aanKlX4VL5M4r7xsmzEhE2dthHpB4bnnnlNbsVxlSjNmoktYpXwZ1KjKGIz7&#10;vvoy46ey5VGtcnm8QXmdcq/DtUF1FMSFYtboAYyZZuLUTpLo+D6cO7AFx7auwOUjJNTJY7hx5hTu&#10;XL6Iu1fO4+7lc7hHfHztIi3Ledw+dxK3z5MYF87i1nkS5ypduFtX8eD2NTy4eRWf37yMz66cxX1a&#10;KxmgEDLdkRfDZ07g1sXTuMH0OVrAs4f34OShPTiwcxv2bt2EXRvWYP/W9Th1cCeJRWtIEt85ewh3&#10;Ga/JjPUr8t3VrtXESpzdugAn18zA/sVvYuG47hheEIvspHA4N2uCho2aw9XTB9Wr11UL0wSHRcHZ&#10;tRWaNm8Ol1YeaNLCDU1d3eDm66s+bpQfIW/Cen50Ffdfv6U+AbH2pQmRC0yiaRTpjaTtD9LHQcIO&#10;R/onskfxqK7/FDyTpbKW65jLRip7Wkglvixl+gmhL1rnTSgrJdANZ0/rBtdPK42ieoQmlSIW95OX&#10;ip/99Z+Yu3AuuqS1pcsSi8L4QMR5N0BulBcSA5qjRY3yaFK9Kt6glXr1FRLo+RdRpoxMTSp+wfv8&#10;888rQsmMCom1ZICiIq1YzUoV4VSN+5YrjdIvv4wyjKMq0X2sXL40XBs7oTAtEe+OH4pty/iEXyNr&#10;Qyxi3LQIx5SFWo6ze+heHd5HYu3H1eOHqNTH6eodp2Kfxl2S6GMS6uOrJNbl8yTXBVynxbp2/CBu&#10;03rdocW5fe64wj1aoVunjrBsL4+zF1eO7cfFY4dwau9u7NmwGltXLcOm5UuwccVSrFq6GOtWLcfu&#10;zRuwbTW3G9fg6N7tOHVgL84fPUAiHlHvvW4c3YErBzbi3M5VOLNtKU5tmI1jq6Zh35JJWDKxJ0bm&#10;J6B9agx8fTxRp149tPT0RK16DVC/fmMEtglGc7dWaNi4CZxdXNHIuRUaNW+piCdrzsv7rGbuPmgd&#10;mYDNJy+qgSazH62QPtewlj2kP9Z8CVC6Z8lrEllh1fGfgmd0/2yQMk0oG3jR9rQimLp4O4nskJuQ&#10;ET/z5kzoBpOtfkqVRCYN1ahGXkh174e/4P1330TnJH+SKhq5Ed5I9GuK/BgvRLjWhmvtimhctRIq&#10;vPYKXnnxefWeqVKlyiqGElfPNhXpefz61zJF6QW8+tqrKPX666hAt7Be1SqoXbY0yr1Mor38OqqU&#10;q4QmTvURHxWOUYP7Y+70N7F85nSsnj0Nmxe+p1YqOrhmDg6t/pBB/0Kc2LIMJ2mtzmxbRRdrAy7u&#10;2YSLu2Uy63a6X4ylqOQ3T9AVPH2MJBNrdRRXj9Cq7N+KS/u24vy+Lbh4YCsu7ttGgm6iW7kBR3m8&#10;PSTw5mULseiDGZgwcjiGDhyIUcNHYvL4CRg/ZhymTBiPWe+8jRXz52LtRwuwacVHJNlaHN69HSd4&#10;3rPE+X3bceXQNlzYuxYnt8ggxRwcWzcD+xZPxrqp/TGpawoKkyIQGhyAhk0a0QUUi+SMGtVr2GZa&#10;uLZAk6ZN0dyF5HJuCacWrdDcwwst5NdSZB16uoUedBWX7txf9DC09p/GM5HKhFlG2B7kTNv1r5hI&#10;elusz2b658I298+AWWgts0IuuJhYAiEXL9hyc0U36ED+EOyNo0llhSOC6frf/PPfilTXH3yBMYO7&#10;o2OsF/pkhiMj2AWpgU2RF+6KNk3fQMta1dCgUjlUoJUq/drLqFShghqQeEHeRSlL9byanvTCCy9R&#10;Xkq9l6pQuhRqVqyIGmXLoOxLzzOGKouWDNRjY2LRLi8HA/r2wsihAzGsXw+MZPrNEUMwe/IIrJ39&#10;NvasmIv9JNcBEuvw2jk4smYmjq2dhdPr5+EMlff8thW4tGMVQTdx10Zc27tNkezy3s24dohkOrAB&#10;p7Ytw4nNi3GcOLp+AY+zALuXzcKGedOwePoETBvRG/06ZCM3MQGpiYlITk5FelIq8tIz0Ck7GyN7&#10;9cSbwwfjvQljMH/am1i7cDY2L/8I21YuwV6Sa++WtTi4bR1OkeDnSdRzu1fi1JaFOLruA2WpNr43&#10;GNP7ZKJjUijahrahm9cCjWRJaxKnVs2aaNiwoVqro6kiVXOWNUf9Ji5owjhLfm1SL8HW2KM13l6y&#10;wvaC3uhvsz8FZv9byxzqjcBBWTGRTDysw6a+/1L4STGVhlyUJpRYqiLLVMINWW/6EdgbRjesSSBJ&#10;W/1wieu+4XHlR7G/+Pu/8A1l5+/cwfDeHdA1PgiFMb5I9G2ArLYuyAxqCv/GVdG0ehVUKfUaSr30&#10;W7p0dONIGnH35GWukEpcvufpEsoQucxCL0vUrliO8VIZvEFS1a9bCyGBQehUkI9+vXqjR7fuyM3N&#10;Q2pqMtLS0lCQX4DC9vnoWdgOEwb3xYzxIzDvzRFY/u44bJw5ETvmTaKiTsOxNR/QxZqPMxs/wvnN&#10;S3Fu80e4sGUprmxbiwubl+PcliU4Szfs9NaltBjzsG/pu9j4/mismTYcy94ajnf6d8ag7AR0jAtB&#10;Vpg/YnzdEOreEkkhAShIiqb7m4hBhfl4e0g/zJ84AqvenYz1c6eT6O9gzYfvYcOCWVg3/32sXfAB&#10;1i+ahd3rl+IQz318+xpF4jNbP8Lx9bOwZ8lEbHhvEGYNKECfrDiEhchahq5owLiqObey7EDt2nXQ&#10;uHFTODVwQuMm4gI2R916jegGusCNLqCsXSg/J1S7aUv0e3O66qeiPiTEaum8hiaWTptlj+iNBVZd&#10;s+mfTV9kHECMgVWPzfyTYFtlt2T8LEslEELptOnqmduiwQvjRjXMRtJpswE1pGF14wr5hExf//M/&#10;6kXv97KSDWWCI+cvYnDXPHQmqfLCPZDs54Ss0BZIYlzl16gSGlYuh7KvvoIKJFTZMqVU7CSuX9nS&#10;ZfC7536L52il5AWujPKVKf0yqlUoi/pVysKpSgW0dm2J+Mhw5KcmomNGGnJlSbPISLQNDEBIm0C0&#10;kalHbYIQERGJmLg4JBJJkRHIjQ9H/3apeLN3PhZP6oeNM0Zh36K3cWT5DBxdNgOnaMHObJyPc5sW&#10;4fymj7hdSFItJOnm4fDKWTiwZDo2TB+BmQPa4d2++ZjSLRcDMmLQOToI3RPaom96LHokR6JnSjRG&#10;F2Zj1tBeWD1tDHYsep9Wci52LvoA22QxzflvY8eC97B9/gxsWzhDuagb587ABhJt+5KZ2Lt+Mfat&#10;Yxy4YQFObZYh9TnYu3QKtn44GotG9cSwDumIDmujJge7uLnDrbUH6tSpg6pVq6opWQ3qN0STZs3U&#10;gEXNurXpJjaBq5snnEko+eG7GnUaol2v/rj3hz+rB6T0pY6JdR/r/haYlkrSSk+4LXId7XpjRYmk&#10;oq7qMMWq52b+cRBCPZFUjoQamiwlgnVsFkryNuJoFJGKSl+0rLRxo0WNZ8iKQLl+UumGlrRqWOIb&#10;nk9IJW6mSTaZnrRt3370yo2hpfJF+0h3ZaFyQlwQ61GH8VQZ1K34Ot6QybMVy6uYSSbOymceMkjx&#10;61//Gi+ogYmyKFf6NVQpT7evUnk0rF4JAW7NkRQRgk5pSRjQLhP98rPQKycZffNSMLJbAfoVZCAn&#10;NgQ5McHIjY1AUmgAYgK9EO7liUT/1ugY5YdhObGYNbgTlo7rjY3TR2LnzPHY9d4YHPpoKk6s/RAn&#10;Vn+A4yvfx6k1s3FiJdOrZ+LQ8nexa84EbHpvBJZO6It5I3tj5sBOmNqrHab364j5o/tiwchemD2k&#10;M5bIcd8dw/pvYv/i6bSI07Gbx9770bvYueBN7Jw3Gfs+onzxe5TzuIsYMy2fo+K+fbLY5up5agno&#10;vatm4/SOFXQ55+HAinewe/HbWPXWIIzpno3k2DC4kkwtCPkBhoaNG6NK5cp4Q14p1G+A5s5iwVxQ&#10;vXZtODnRHXR2RaOmLmjQrAWq1aiL0LhkHLh4TS3KowmlSVKkE3boPpe06mO7fjyJVFZonZT3mMWv&#10;gR7Wc3P7OPwipHIkF+gxe1tc9fBw+iNwcKO64VRawOOoMrtcN6gmjEAaUz5wk7X8dD29j9T98m//&#10;wNx5M9EzIwS9U/2RF+aCjKBGyApqgvBW9P2rlUb9aoyNKpfHS4yhfkvLJEPoMnNCBijkfVRpeR9F&#10;l7Ay3b36VSvDqUZleDvXR1Z0IPrmJmFKr46YNZyKPHEolr8zChtmTsDOhW9h69wpWPXBeCyjbN7Y&#10;fniHFuWtXtmY3CMHb3fPw4w+7fDhoPZYMKwjlo3pgXVvD8XGqUOx7Z1h2EfSCLGOLJ1Oy/U+iTVL&#10;pQ8teguHqdAHFk3G7rkTsZPn2Pb+eGzmfhvfGoKt747GpneGYt2b/bF5+jDWGUfCvImDy97BIRLz&#10;COM2sTqH187FAZJV3M4DPN6+j97ErrmTiMk4IOdkjHds/RwcpZXcyfNvIbFObF+OszuX4zit1YHV&#10;72Htu8MxoU8e0hKi4enji5aeXnD19EVTkkUGemTOY80atdCEbqB8R1a7XgPUrOOE5vJri4yv6pFY&#10;VWvVR0vvQCzevldZKk2YkkhlPjCteCpSiZ5YdNGqx4JnIdXT4JliKjlpESRfJLNdsJVU4sOqp4OU&#10;ObppA6bFkkbTDWoSy/aJh70u89IZuoFle+/7HzGFyt412Rfdk/yVhcoMbIwUXycENnsDzWqw42l5&#10;XntJCPWcslK291IvkVCv0XpVQOXyFVCVsZMTCdWydg2EezZDt/RITB/aBQsn9McKPrGXvz2ISjaC&#10;7tQU7Fn0Jl0kKj6V9ghjnyMb6D7Rndu/QizBFBJhAnbMHEvrMR57qPTb3h2MbdMHY+f73H/GCOya&#10;ORr7Zo/DgfmTcIRKf3zVLMZXS3GWruCJZe/i2JK3cWwZCbfkLRxYOBn754zB3pkjsf/DMdjPY++e&#10;NZzH7I+d3O7h+fbyevYtnYZ9JNXB7UtwgDHZntWzsZeuplir7bPH8DrGYu/8CdgzZ7TCvgUTcWQZ&#10;ybXmQxykddyxeCoOrJ2NMztXML5aiGObZvGhMRbTBhUiKymWMZKvfX14H/USuErVGihfoZL6zKUu&#10;3cDW3t5o3LwpqtasDucWrWipWqGxcytUq0nrxfz8jdtVf+l+lv4zyaP7XucFWi90+mmg9LBosoLW&#10;Vcd6bZX9HPx0UtkvRI/6yQqdRRZLSCRblqmtnVhPSy6zoYsamHIhqG5Y/XT7Dv9REPJduPcpRvXv&#10;RNevNQpj/ZAZ3BK5oc2QRmL5N6uJZrXfQLlXX4b+lENmTMg3Ui/TQpUrXxZVacFqV66AZtUqwbVO&#10;FcR4OWNQbhw+GNoVKyYPxOq3+mE9FVgmmW54fxhjo+HYTFJsoaXZQtdq28Kp2Lnkfez6aBqt12Ts&#10;JFH2UUH3i3VYNAn7F4wnKUbhoGD2KByYPZrEIDnmiQs4mVbqHZxibHV573pc3L0KZzfMxqkVJNqS&#10;yTiyaBwOLhiNg/NG4dB8pkmKffPGYveHQ0moIdjOa1r3dn8sGtmV19sFM8YMwNwZUzBzyih8SKyY&#10;+SY2zZmCDSTymkndsWVaP17LSOydNQz7Zw3F0Y8m0UK+g+NrP8CxDR/iKC3Uie2LcWLrAhzfRNdw&#10;yRQspHvZOTMBvv6+jJPc0MqzNbyDQ1GnfhOUKyvre/ChVb0GieaK5q1a4I0aNVC/cTO1lICLqyut&#10;F+OvWrXw7vyPVJ/KaK30o8TC0pcCyUuZ1UtxpCuPgyaSLW2D0mFDj03dfhqI2ye/r/XM7t/jdnB0&#10;IUXEUYRiAyjY0npE8GnIZEJNsLVvNanElMu16YbWHfDNf/6jIPJD5y9gYMcUdIxshbwIT7p+zZUL&#10;mNnWBb5NaqFWRfle6rd4noRSn3T87nd47eVXUb5seVStUhHVK5dF02pl4Vm3IuIDmqNfbhSm9c3F&#10;orE9sHxiT6yZ3BMbp9FaTeyKhaPbY/HYLlg0YRA+GNUfU4f3pAIPx/xp47DwrWGYTwVcMKIz1r01&#10;kDHNW3TJ3sb+heNJivE4PJ8kmj1SEevwgrE4TMIcXfImTjKmusBY5vqRbbh6YCMuUKnPrn2PCs/9&#10;5pOE87jPXBupDvFY+5jeTUJsf38olo3tjHd6pWFgfjKSA3wR0LIFPGkVPJo2RRu3FsiMCcegTnlY&#10;Om0Mtn04HqsmdMbmKV1xdP54HOU1HF04DieXT8Gpde/i1BZaKVkyeu8KnNm1GCc3z8Yhknv1tCGM&#10;JVPg7+dFUrWEp58vgiOi0LhZS1SoIGt1VEZluoL1neTnWEmi2vVIuMao16iZmifYsGkTlClfCYX9&#10;BuPrv/1NEUd/B6f7U7aSt5JK1WFdhaeZSWHRO51/HKmeRDQh1DfU7ZI4InLBM1uqorSGukCbq6ct&#10;lMhs1stWZoV5846gSSVp3aDS4PJ5h8RnuoHNJ52ktx3Yh775UWgf1gJ5oa2Q08YZhdGuaki9ZY2y&#10;qPyquHq/xe+e/51y/WQovWKFcqhRhTFBhbKoXbUMXFgv1rsR+udFYkLXFMwZ2hGr3+xLMvXFhrd6&#10;YU6/VEzvGoM5Izpgcs9sdE6JRkJIGwS4NocHA3RPNw+09fJAVoQ/hnRIwtTuGVgzpT+OrJ6Bw6um&#10;0iJNIpFIivmjcYCW4vAiKvTSSTi5ajrOb/0Il/dvwG35qvfMIchKs+c2fkA3cArrjcehBWNwYC73&#10;mzcO+0nMvSTlzhlD8dHgPLzVORUzJo9Cv3794NG8FVq4uMI7PBWNXILQoHZ9+NJVS4iMRn5UOKYN&#10;6UOr+hZWjeuArbyn0yvexumVb6nznFwzTZHq7M5lOL93NS7sWY4z2+bj2Nr3lVUe2zUbwT6ecG5J&#10;Uvn6wD84DM1beDCuqqI+fZElsmvXrgvXVq1Qt2491CSx5KeGmrVooQYsXi1dAT6Jqbj4yadqupJM&#10;EpD4Slsq3d+OYOqD1hUTpm7Z0sX6pnVP67BsVcyl9VnparF+W6EJo9PWco2fRaqH5bYLtqVt+Wdx&#10;+Ypgn/+n85LWlkoWyJTFXWxbqWsjktSRc37Fc2/cvAb9s4PQKcoN+WHuKGjrjM5xrkjwbYDGVUqh&#10;cqlXaKlkTt/v8MJLL1IRqAA1q6JK5TKoVLYUGlQthyCXOuiR3hbjOybg3Z5ZWD6hNza90x+bp/bB&#10;ov4ZeKdjNN5lbNEtIwzR3i0RHxEOXw8vNKpTG7XpBjULz0PF+lSoalWQmRyHMX06Y3q3TGxmDHZk&#10;1Xs4sHgSDgg5iIPzx+IgyXJsxVs4t2EmruxaiuvHtuMT+T7qyilcP7AGFzZ/iNNr3sVx1jmyRFxI&#10;upRzJzEuGo+dH4zEypGd8VZuDGYM6Y+jJ09j6rsfoFUzZ7jT3YrKyFK/lu/u7ILY6Dh8OH8xxo8c&#10;icQAT4zpnot1747Epjd74cCHw3CahD+9ZirOrJ+Bs9sW4PyuZbi4T5aP5jXsXq6G13cvmoyp/duh&#10;rV9rNGzWXE1Vkt8qbuHhgzfeqKEWGJVPZqrTBWxFUjVu3JikqoUGjRuisYsLmjZviVJlK8HZNxT7&#10;zl+x/Q4z+07612qpRCbWStIKhk4U6ctTQOugTS/toK4UjVpzW6zHxemfg1+ZDBQ8joUCfeKHLtK4&#10;mIfL7aQq2sqNPIZkuvHMxpRGJMRKyVagiMV6ykrxeDKA8fEf/4qP5k7FwHQfdIlyR7u2rugmsVW0&#10;M0KaV0H9iq+j7Msv48XfycItr+L10q+jVo2qqE2UKf0KqpV/HR4NqtNt9MWIglhMpZWaO6gAaxhH&#10;bZneD2vGdsSifpmYSaXKDA9Aa+eGGDFsKObMW4jwtqFwa95IPZ094zJRp7U/nJs4Y+jw0di+azfe&#10;GtgD03tkY8/CN3F45buMsaYochykkh5krHV0+Vs4v+VDXNu7RK0i++DGBfWZ/I0D63B56zxaq5k4&#10;tXY6jq2chiPLScxl72Hfwrex7d2hmNsrE3OH9FCTZW/du49VK1ejjbsH3OrVh3vjevBv0RABjRsg&#10;NToSh0+dwaWbtzGiT3ek+7nhrY5Z2EmX7git3vFlk3F63Ts4y3Nd3LFYfVclhLp+cD0u7V3FuGou&#10;9i17EzOGdkC4f2s0bu6iYip3P/klSG/UqlUfFctVUC/T5b2VMy1TM2dntapU3QZOcGrWBC3YPlWr&#10;voHq9ZyxePt+NQdQPiyVh6X0q/SnJpZ+mBbpQJFeFOvBI/pjwCGZdJ76KaR6yNviVuvwT4HJG0Uq&#10;s+CnkkrDrKcJZXMJi+GoER6C0WDSoOrFLvcTwmmSyQeJX/3z3+pTD8nLSj0zpo5A3xRfksoDuSHN&#10;0CmGbligEwIaVUa9cq+hlLyXYhz14ksvo/Trr+ONKuVRocxrKP3aS2jIWCrBpxktXQTGd04keXKw&#10;dEwXrJ/WB5sY1K8d1x3z++ciP9QLbvWdMLjPQBw/fRa79x9AcnQ4mtesBF9nJ7Rwqg2XevUQFhiI&#10;5es24ObnX2Hbjp34YPRALJvQD6e2LlHrlssL3YNL38LhZW+RLO/g4vb5uHFwDe6e3IUvrp9Vn8jf&#10;lG+caL0ubJ1DZZ+F0xtm4xz3P7trNU5uWoS143tgybDO2PrhVBzevBaXL1/E+atXMXHMGES4uSHE&#10;uRHCWjWiRXXFjOnTcI5lxw7uxfJpkzCmfQ6GZyRiAa3xnrf74NC84XT93sKFbfNwdd9KtQ67LBl9&#10;88hmXKLFPLXjIxxaPR1z2Q6JoX7qF/pbtPJAK3dvuLf2Uz+SJ++rZFUpWU6gUZMmqNegAa1WTTRw&#10;aoj6jWitSKya1WuhVMU30P/N99QvgIiLppfp1oSSreQfIZXR/zqvYdUtU9+s0Dr6S8LkTpH7p4WO&#10;SGWSpSSYpNJPACGCkKpoRFAgNyxWx37zVmgzX5S3N6Jcl5mXwYmveFwZYhf5+bsfY/LYfuga64mO&#10;EW7IbdsM2SFNkOrbBP6N3kDtci/h1RdtM9BffPFlWieZUfG6el9VrXxZBDavh87xfhjVPhrv9M7E&#10;otGdsfZtun7TemH9xB5Y2CcbA2O8EOfWFN0TE7CSSrp/62YcOXwQC+fMRlIbX4Q2r4+2zg0Q7tIC&#10;Y4cOxfGTx3Hs6EEc3b8XS6eNx4cDCnBg5SxcOrobR9bNwZEVUxmrvIPTtA6X6WLdOboNH5/djy+u&#10;nqalOkOC7cWtA+txZccCXNpO7FyMS3tW4ebJ3XTH5mFe7xQsHULiTxxC93ICdq2Yj6N7tuDgnq14&#10;f/J4DOmYj2HdOmLejHdwbP9u7F75ES3vKGx5fwK2fDAFH40biOWje2HbxF7Y995AuoDv4Ore5STS&#10;Btw4sgm3jsqPGGxhnLcG53cvxfENs7Dsrf4oSAxD08bN0LBxU1pn2+8XyycfVarI+oll1EI4YqGq&#10;1ayJymK1mjenC9gEDZo0RoP69VG2XCWEpWbjxpdfq5fAMs3MtFKOSKX63d7XjqAJY807glV3fwq+&#10;+2fxcSStuGOXKVKZZHJEKhNFxLGTyEoma101W90+aCGksslKhrlkWZGcaXnhK26epPXAhO4EGZXZ&#10;c+QoBndJRre4VugU2RK5wU2R7t8Iqf7N4ONUGVVLvYDXxP178SW88DxdQPna96WX8NLLr6BxnRpI&#10;DvJAf8ZJkzrHYs6wdlgxpSc2TGcs9XZfrBzSHu/nR2FMahuML0jE3MGdsGhYNywZ1Rc75k3H8Z0b&#10;sHL2DIzrlo8pdK0+nDQe25YupBIvwobZU7H2vUlYOmUU5o/kMWeMwuWjO2htVuDk+lnE+zi3ZQ6u&#10;71+n1jl/cOkYvr17Dd8Qn5w7hDsHN+AaFfrqniV0yZbhyr41uHl8p1rzfOvMCdj6/iTsIkG2vTcB&#10;O2ZPw96ls7F/3RIc3roBJ3btwrFtW7B/xSJspzXbOHUUtr87HnsXTsOh5XQn18zm+efjxOoPcXbD&#10;XBJqFW6TTHdPbcWdU7JstCwIsxXXDsgqS0txess8rH9vGLqlRaEFXTuxRK1auqGVqyeat3BH7TpO&#10;qFixIqpVqabmA1auVhWly5VTbmBTuotNW7igUeNGKFemnPpl/j3nLhX9ZpWMAiqPxN6vGkoPNLQ+&#10;PAUckUnD1NFfCppUgiL370lkskKPmpgwSaXJ5uimBNZGkKXKrDJpSN246sWv7Mu0JpWUS6N/8Y//&#10;YPWaVRiYHYJ+yZ60Vm5oF9wE2QGNkUxiudUrjzfK0v1Ts9FftK3px+3vGF+9zPiqReP6yGUsNTQn&#10;HO/1zcCyyd2wZnpvbJwxAJvfGYh143ti5ciuWDOhL1ZP7IMV43pi1bheWD22L9ZOGICN00dhz4J3&#10;sGvOdBxdvQwnd27B8S0bcHTjOhxctQR7l1Fxd23DgfUrsHvhu7hycAuVdDXObJmP81vFCjGWOryJ&#10;JNqHr2+cw/ef3MJ3H9/EA/nk/fBm3KKluHlgFeObtbjOOOsGLcj143txdu9WHFi1EPsWz8KBhe/h&#10;4JLZOLJqMQ6vW45jm9fjzK7ttIRLsW/BdJZPxdEl7+HEqtk4vnYWTm34EBd2foRr+8XN26zIo5aK&#10;PrEd98/swP2zO3HvjKzDvlNZrct0Cc9sW4TNH4xE38xYeLm2RMNGjUmY5nB194JTk+aoX7+h+tiz&#10;evXqai5gtWrVIT+S17hJM7gwxpL1D52dW9KSVVC/LLl0+z7VzzIgYfa1hu7fIkLp7RPgSN+KYSs3&#10;9fZZoQhkoEjuiFRaaO6od7DiSYHds5LKIdiIunElr0jFrSaVtmh3f/gTZn84DQMzg9AvxQedolqi&#10;XWhT5IU4I97bCa3qVkQt+XT+ldfxu9/KiknyaQfJ9dzzfGqWgZ+rs5rRPjovglaoAKun9sPGWUOw&#10;ZfYQbJszjDHLSGyfPQ6750/Gjjm0Qh+OJYnewt5F71A2lWSajJ0fTsTe2W9j3/z3cGjFQgb2a4l1&#10;OLFtI87Lh4knjuD07s1qfYpr8un6PllghdaHFuCaWIjj2/Hg4hF8d/cKvv/sDkl1C19eOYmPqdR3&#10;GNfcPbwed+mKiSW5SVLJjxNcOLgbJ3dsIoFW48S6xTi1fgnObV+LczvX4yyt5/kd63Ge5zu3bTku&#10;7ViGS1s/wrmNc3Fu/Ryc30IyM167tm8tY7mNuHVsG26RVHdP7sAnZ/aodQFlJdt7Z/fwXFtwad8K&#10;nN2+kNZwPIbmpcCvtTtjpGaoXbce3Dxaw6mxC954o6b62LNmzRpo0KChiqdkCpPEV66ubmjhYhvq&#10;r1SxGuo3boHh0z7Eze9+dEgqyev+VTD14gl4WNckb4VN7khvnwaaG0UgZ+QnVx8hlapsJ5TeUad/&#10;ClRcVXQDNhdQz7hQMvvNO2qUIrAxzUYWUgmsbsKtr77D+28PR28Sqm9qIDqEt0J2YBOkBzZGjEdd&#10;uNephLoyKFH6dbW2n1io35JcsqhLrRrVEOXvhp7JAZjSKRYfjeyEDe8Owrb5Y7Bz0RjsWTwOe5dM&#10;xsFlU0kWPvGXvoNDS6fh2Kr3cWrtXLpOfOrTjTq1dh5Ob/gIJ9cuwvGVC6nkdJe2rcOlw3tw9cRh&#10;nGesc2H3Olxj3CRLgt04zLjl4DrcpPW5dWgD7p/ahS+uHMf3d6/jhy8+xg+f3cPX18/gM1m2mYp+&#10;/9gW3CeZbh/ZgjvHaUFOH6Sy78XVY/tw7fghXD20m5aM7tph+Sx+k/p1xIvbV+EKcWn7clzevhSX&#10;t31EYi3CpW2LcXnnCkWomwc24uq+dbhOSymE+owk+vTCQXxCfHxhP+6fk/XZdzCuWqVIteejNzGi&#10;MA3ebq3QlG6dWKRGjZqod1WVq9ZCubLlULlKZdSrV099FiLuoCx/Lavbqo8Zadlk0dEKFd9AWoee&#10;OHjllnpPJf0og09mv2piyVbBkY4YKNI1I/2IXv4CpNIwSWWiRFI5wrNcSPGiGvYbNUnFxntaUgl0&#10;A8s+4n/LVvJiraQTrt67j2mju6J/GkmVHoT8ti2R4l0fSV61EetWCx71qqBOtUooTxfwlZdfUJbK&#10;tv7Ei6hbpzbi23hiaG4EZg7KwWrGUtvmjMDOxeMZi7yJQyvfwpHV03Fy4xy6THNxct0cnFv7Ic5z&#10;e2HjApzfQBeOccnZdQtoBZbjIol0frsMQ2+ni3ZA4eqhXbhyiGQ4tgP3Tu8mKRivHKLFocW6Rdfr&#10;Lon26dn9+Or6Kfz+3nX88avP8IcvPsE3N87ii/MH8eDcfnx2hpaDMdc97nvv5B4q/DG1MObdM4dw&#10;+8wR3D19mK7aQeIAY6JDuEVLdvPwDlzfS9LsWs2YbDWu7VlDq7geNw9t5XmJI7ROR2V5si24R7dP&#10;LNMXl4/iweUj+OzSYRLrAEm1m9ZqN64d2ojT2xeoYfUxXVLh10p+iKGpesFbvUYNNCdpatZ2Iqkq&#10;kDAV1Lsq+XmiKlWqqm+tWrRypRvYFM2aNqVFewOlypRHm4h4rD1wuGj4vCRSFRHL1A0HKNI1I610&#10;0aK3trKHZU9CEYE07FwxyaTxsPtnh3mwnwsbsexgXr2rUo1Q3ACPgyIfhEgEG1amicgwuqSFVF+T&#10;vIeOHsaUftkYlhuAvmm+yAttgUSvWkj2qYNYWipXkqpG5Qoo/bosgvm8Glb/zW+ew2+e+x1q0VXJ&#10;YDw1hYqyZGIPbJk5FHsXT2QsNA1HZcrOxpk4u20+3aoluLCDT3w+4a/uXIYrdKcu71yJyztW4eLW&#10;lbi4hVZhl/xy4U7GJ3vpTu2lRZIFVfbg9rHdtER78fEpkuEUiSGWh+6e+lE2kuoe05+eO0jLdBbf&#10;37+OH2mpfnxwT5Hq8/MH8CWtxhfnDihiKXKpX/GQRTVtK9V+fP44Ff8YLQqJRdw/a8vfO0PSCclk&#10;/XVez82jQui9PP8+3D0hvxIiLt5BfH75OL64egpfXDtDYp9RxPrs0iF8elFIxXoklSwLfUYs1eIp&#10;GNUxGd4tndGkmQucnBopd69Wnfpo4NSURKqhXD4hlfw4g6SbMpby9vFSAxbNmjmjNh9kZcqWRwt3&#10;b0xftAQP/vxn2zsr1ae2ftYQQulRwKchloape0oXzXQJeBb9N/lSBJNUVjg6yM+FviF9o/pJ4qhB&#10;rNANLE8xGUKXoXRJy+DFl38Htu3cgeEd4jE804/unw9ySaq41rWR5t8IMe714VyrAqpVKouypV/D&#10;iy++gF8LoX7zW5LrBfXbvgWxIeqzjHV0+3YtmoDDa9/FiS1zcXrrfAbzi+lOrVQvQK/ul4GCDTYL&#10;I0/5I9vpwm2lTFZ33aHIc4cKe+/EAaaFWPLbUPvx8el9+JT4+JSQi9ZKSHV6l81qMZa5d2IXPrtw&#10;mCQ6j+8/voEfHtzHD5/eYv40viChPiehHpBIn9GafUby6e2nshYg8RlJJavTyvLOH58/gfvEvbNH&#10;eS2HbWuv04LdPbFfEezeKaaFVLwuGV38kmT65uY5fEUCf3P7HL6+eZqx3FHiEB5cOkCLuIvE2kW3&#10;dQtO71iE3QunYHj7ZHg4N6GlcoFLC1c0onsnS7tVqlxNvdwVl69yZZkLKL9IWYWWqgm8vDxIqKYk&#10;mDPq1W9gW3+eROw7YgzO0tNQsyukf6Vf7WlNqiJrZeqEA90xZSaBTJ3TMkf4qfpvWilFqm+plN/x&#10;af9QJQOm/FlQfCM2aLl6k/0UhNKNKlBPKCOtvqkivvrHv/D5X/+DfccOo29uGAaleKN3oh+yg1yQ&#10;0Jrun08DtG3+BhrVqIgqQqoyr+LFF17Ab34tpPo1fvfCS6hdszY6p8Rg8cTe2DZvLA6tmq5mZZ/a&#10;upAB/1IG6KsZq9h+lPrG4fUky2Y1qHDn+A7cOUoiHdlBN2unIpD8VtQd4j4tw/3ThwjGJWfpRsnP&#10;2pxm8H9mNz4WQtFafXyG9WQtc5Lq/ond6hc6vr1zCb//9A7dvwd0/+7jm1tiqYREJBQt1qfnaZ3k&#10;1zuUxRKXkMQ6R1JdlGWgT+LBtbPEObXUsxBMWSpZhuwUiXVCLJT81M5hhU8vHFVE+u72RZ7nHAl8&#10;Bt+TVN/dOoNvrh3DV3T/Pr/I811gTEdLJb8VfGbXEuyYPwlD8+Lg69IU7u5uCAjwR3NnF5QrV0Et&#10;kCMvgGVGhfx2sriFMidQ1pT3au2uSCUEa1DfiYSz/RRsu67dsOnISfyBnohyAQmTVOKlyFLRVlJZ&#10;ofVJ61aR3slWQg67/v3SKOIKOfTdP2QrpJKMwFFFQ/asMAmlIYSS2euqAXijeqaFtYE0NIn0Vhpb&#10;Qxr/wd/+iY//8HfsOrQXA9u1xfDsQPRM9EGqfxO6f/WR4lUPoc2ron5lEqrUK2qtvldeepnx1G/x&#10;61//D373/At0/+qgS1YS1rw7AvuWvq1WEDq9dS6D8o9wYe9yNan12oF1uHlkEwm1iYq5lU/6nbQC&#10;u0iInbh7bBflOxWh7spKssQn5w6rX974jK7Zp0zLrxh+fIpPfHH9jov7xzRJdVd+/ZDu331aqq9o&#10;McT1k1jqT7//Bj8yrvr29gXGUwcVGT89t08NuQsZhVQPTu/Hg7Mk1XkbqR5cPEk3jq4bSfWlxGI3&#10;zuFzWa1WFt4UXD7B/EmWXcBXty6RwFfw+0+uM4a7QiKdw7c36XrepqW8eQbfCqku0kKS0PKzO3dP&#10;y1LUW3Bu92ps+nAs+mVF0v1rDB+f1oiOCIWHayvUqFELr77yKirRStWqVVt9tFitWjVUqFAJjerX&#10;R5C3p1ozsEEDJzW4UbVKZcZe5REeG4tVO/cpt14GLBSp7K6+7ndtqWSitSM9eQgGqWy6KNbp8Rbq&#10;50JzRXPpkZe/Oq/TvxQUsWRrJ5Jsn0QqBXvjCjShlBvI/T758z9w9/s/Y+Wqj9AnzYekCkLPZF8b&#10;qXyc6P41REiTyqhT7lWUefUllH2dpHr5VfVTOf/zP/+j1vyr+kZ1dG6XgU1zJuPQindxctMsnNux&#10;ABd3L2Nwvq5oqs7t4yTTKVqVMza3TX5LV0gi8c09KrnEJ59SyWVY/LNLx5Tl+Ux+3obyz+yu351j&#10;tHCHt5GE20hK+XX4rXQbN+ITWrGv6ep9d/eaGqT46x+/xx+//ZKkukT3jwQVKyfnopWT7afiCpJU&#10;4lJ+Ji7c5ZP4+tppfMWY6GuS5luSRt53fX3zPL6W9O3L+O7OZfz+42v4/We38MNnt/EHxmw/fnKL&#10;dVlfiES375vrJ0moo/j28mF8fUlIJT9pupek2oGrRzfj/L51WP3+SHRJC4G/d0sEBHojNrIt2gT6&#10;okmTZmqtD1mLXkglI3816QVUrFgFDerUUL9c2bKFM+rWc0Kt2g3UD+NVKl9B/Trjkk3bGBv/Ww2t&#10;f0vLJG697nM9NU3DoY5YYCOVjViydaSPvyQ0fzQemaZkVv450NZJpe15m9x+w8bNm43xUOMI7I2r&#10;IfPEVDz173/j4z//DXe+/SMWzJ6BHomtMSgrEN3ivZAV2JyEaob0wCbwd6qEGq+/jAokVFkZqHjx&#10;JTzPWOq5536tPp+vUq06CnPTsXWRTBn6QL2QvbDjI1yW6TqHN5AIW2wx0El5KbpLvb+Rp7fgMyqc&#10;4MH5fbQotFAS65AEn188gQfyG1FiRc6QFHTT7p/ao0bd7hzYituHt+DGoS2MzTbjDmMziY++vHqS&#10;pLqOP3/zBf76w9fcfo7v713DV1d4LBmYkGs4sRUfn9ihcJ/E/ITElPN+RUv0La2TEOmbGxfx3U1C&#10;kYWkIr5hWuK17+hefnfvKq3TVfzhk5v4gdtvbzCmun6c2xN0+07ga8ZSX104QDLz3s7Jr9jTEvO8&#10;V2mpz9EVXjClL7JjfBEU6ImY6BAkx4YjJMgPrdxc1a9OyhJv8ttcNWrUpEWqq0YAa9Bi+Xm5w71V&#10;C9QjqarXrofydBNlZFAGikZPmYY73/9BTVnSD07d30oXZEuURCqtN6Y+2dLFW1M3/xt4iFRmxgpz&#10;p2f1STWpTNjkDxPpcTDJJFAWyr4VUn1KUl37/Cu889YodIn1xLDcEPRK8EK7EFck+TVDPOMqrzoV&#10;UJWuX6lXXsRrL7+o3D9Z5EWWInutdClUp/uXn5qErUtIKomlNs3HRcZSV/auwI29q3BH3iGd2K6U&#10;+hMq2GcyvH3hEL64fITu115ajt22gQT5hULZkiCf0+0TK/Xg4lHiFOQH2eSnQG8d3ILbBzbj1r71&#10;uL57LUm1Ubl+X9C6fXvzHK3HXUUmwR8ffIwf792g5aBLx7jpE/l1+aObeD2M6w6sxV3GeZ/SFXxw&#10;/jC+otv3LUnz5dWzdCMZJwmBbpFYd4RA1/D9HcZNPL4iF2Oo72VAhGT79topfEdX79urjK9omcQ6&#10;2dw+if+201Xdilt0+64f3IArPO9pxlTvDOmC5BBvRIT4oRMtfH5KLIIZL3l5uKuFNeU1hSztJmSS&#10;+X81azC2eqMKAnw84UXiNajXgJaqNspWKK/iqprVK6Nr3/64/OCrou+qTFKZcKQjJqy6ZdO7kkn1&#10;c+MsiZ+K0va8iqk0eUwyaegdfi7UzZlp+81bG6FEsEFNQkkDf/GPf+KLv/wbl+5/jOEDC1EY7oIR&#10;eaHom+KDnOCWSPRrjhi3uvAkqaqXK4XXSCT1xe/zzxct61yqTBnIL3nkUTG2L52KE1vm4MTG2ThP&#10;S3Vpzwpc3b0Utw6sIaG2kjw7aHH2qJG3B7RSX/Bp/kCUmpB3SV8w8P/8PMlGgnyu0iSUxFW0Wp+c&#10;PUTrQvePpLq+a7V6CSvD8jKKKPHRt1dP4Mf71/DnLz/GX778FH/++gH+/BWJ9ek9fH/9Ar6U3+ll&#10;HHb30CYSfQ2ucd9be1bjExk1pMv5BeOpr6+fI6Ho8jGmEsJ8R7fv+3vXaY2Iu1e5JbmIb0g2cfe+&#10;vnocX16km3fxEL4Wy3RuDx8OYnlJqLMymLKN8d5GNS3qCt2+y3y4HN4wB6O6ZiLO3xuZCTEY3rcL&#10;2sUEIS08GO1zs5R7J17AS3xw1apVCw0b1kNdun61q1eBv5cHvD091S9LSlxVtXJVNdwuX1zHJadg&#10;z5nzDAf+rYj1RFLZ01bdsepUcV7Sxfr4S8LkySOk0hV+aUIJzBtyRCqBahiWmY2kIQ2qrJM0pmwp&#10;++Kv/8TXf/0PTl++it75Cega1YKWKlitopQZ2Awp/i6Ia+0E9zrlUaN8abzOjn5epibJi19aKfH9&#10;ZWi3Xv26iIvwxeaFb+Lk5rm0VrNxSubkbV+MayTWzf2rlYX4+NR2kopWia7Y57RYnzIvluorKuWX&#10;F45QsU/gy0snacFOKCX/4ry4gDKAcJwuFOOuIztwa+9GXNgwD+c3ziVhV1Jpt3CfwyTBOfzps7v4&#10;i7JSX+BvP3yLv//wPf76zVeKDF9eOkpiyyAHY7IDW3Bl+3Jc2rwQt/dvIFn34GO6mA/k/FdJFpJK&#10;3L7vGY99f+eKSv+eMdXvabW+pWv4rXIRGX+RyF/SVf2S9/PFWd7TORmy30sybcfdExvVoMwdxlE3&#10;SabL+9fhEq3VriXT0SsjEpG+7uiWn4VRvTsgPagleualYtLooQhr44cX2L6ywm/VqpXQuHF9NHSq&#10;ixq0SF6uLeDhTkvVoAEaNXTCG7Rk8i5L5gG6ubfGgpXr8N1f/6Em2OoHpyKPPf0QqbReGLrziC4p&#10;GfGQ3hXr4c+FHtxzxJ+HSWWaMyP9rLCaVfNm1BeXIrPfeFED/EtmWzBtEsvSqNLYgq9Z95t//Bvf&#10;/gPYsWsP2scFoVeSL0YXRGBAehtkBzZFsk9jkqoh3OqWR7Vyr+J1un4vv/By0YRacVHc3D0YC7Si&#10;a+KKZTMm4fimeTiyfiZOrP8Q5zYvwOVdy3Ft9wr1+cXdY1vxKWOZzxkbPTi9kwRjmq7gl3TxvrrE&#10;p/5lwSnGNwSJ9ZXEVfL+6Oxhxj87cWv/RlzctBAnlr+Li1uW0gJsVqN/X185xhjoLP7w6W07qT7H&#10;X75jXPXtl/jjF5+qGRbipn1+xjYw8eD0Qdw7tAtn1y8kZuP2nlU8PglPF/HLSxIfkTQkqcRUQqwf&#10;JI4S1+/qaXxz5SS3xwkZ2OB1ktBfKmtLN1amJxEyJeo2Xb2bh9Yx9qOlIqEu7ltFUq1Wy7EVxgUj&#10;to0nBvfIx9DCdLSP9MHoXh3wJkkly5fJeonyYr1ixXJo2rgBmjRqgGoklbdrS/i4t4JTvXpo3LCJ&#10;eodVrWpV9X6rHmOvAcNG4O6XX6lP7ItIZIfOK5noitYNrScis+uYngZnkzFNmda9nwpNliLYLZLO&#10;W+uQVPbJgPZC80Bm/lng6Eb0k0KRRuWtT5US0rrxuBVCyVQWGX6V9w/f/P1fWLhgDnJCPdAvLRTD&#10;20WhV6KPmveX4uOEOPcG8KxXBTXLv44Kr79CYskvy79mJ9bzcKePHx0ZhgAvN7w/YQSOrp2HQ6ve&#10;U6Q6S1Jd3CkzKJbh2l5aFbpB92Sk7tg2Kri4fAfwubiCZw+QQMcYjxxTpPpSLBVJ9gWt1Gdnj9Ki&#10;HcB9Wqnzmxap1ZKu7KTlO7YPd47tViODX186ohT9+1vnVPwjI4CyVW4bLc0PYnGuM2aiO/nN+WP4&#10;/soZfHflHAl2COc3fISzK97FrR1L8PExcU8P0QLJSB5jKImraKV+vHOZpDzN85zA15d5nWpkTx4E&#10;vF55DyWDHgI1krlLDcrIBNsbMtF23xpc2b0K5/esxIX9K7BwUh/khnsjLzYYo3sXYFLPdpjcPQ9v&#10;9+uI8YN7oDA/G9VJlF/96jcoX74smjZpABfnJqhRtTK8WrnAl6SqW7M2msoHjVWqqMm3pUqVxht0&#10;AaPjY3Ho9Bn1K4umm69RtIyCXS+ssOkT03ZSFUPKivXwWaGJYs1biaUsFyFc+pX809A764r6QL8E&#10;9M3pG9Q3rT+xV3ndSCLXjWVvSNmK+6de/P773/iO+336w5/w7tQxSAtogv7p4RicHYYusa2REeSM&#10;RN+GiHavA+861VC/XBlUKvUKSsuPt73K+Oq119jxv4KLS3NkZSQinE/eCQO60EotwNE1H5BUs3B2&#10;yyJc3L4Cl3cspWItwfV9yxkTrcN9uoIPGF89OLUbX5zaT9fpoM1a2d0/G7FO4/OLp6ioB3H/+G7c&#10;2MMgf908xlBbaUkuqhjr7tGdJJy4XYyJGJN9Jce4ctrmwl0/C3HTvqXV+47H+4ZW8GvGZ9/y+D8w&#10;JvrDvav4My3bZ+eO4fTKD3Fh5bu4s2sF7h/chs94TWqwgvW+kWPwWN+I5SQpJTb7mg+Dr3i+LyUO&#10;pKX9+Pg2NVH3/gmZ2SHzATep93JXJaakpZYf1b7AmOrU9mUkTy6yQt3RKysG0wd3wpI3B2LemL4Y&#10;3TENY/p3QvfO7Rk/1WDb/hplypRWrl/zpg1Ru0Y1eLZqDk9XF/Wj402dmqlf869QoTxefe0VVK5U&#10;AYFBgVi7dYcilfS1dR6gXkJB60WRfth1pZhANl0y9U6nfwoex4VHSCUvf5n+lWbcL22tngR984pA&#10;9rTA9gv3LJeGMhpVXgjKvDBZ8vnBX/+tLNWDH/6IscO7IdazKgZlR2NIbhS6xvsgs01zJPo1RKRr&#10;LfjVrgmn8mVQpcxrKPf667Zfli9VCv9DUtWuXRt5Oalonx2L4d2y1KKTxzfSBVw3yx5XfaS+yJXY&#10;6vq+FSTVWtw7vA4P+DR/QDfwsxO76A7upXKKksqTX0gl8co5Nep3/+QBun2baaWW4PaBrYydLirX&#10;8B6JJjMp7pCg947K7PPttkGHMzJ7gvEZiSRQ76JO7FbvqR7Iec4fwXd042Qg4odbl/AjLZq89zq1&#10;chqub5mHO3vX0pLuUuT+jvGTuILKJaWVkhHEB7San9N9/FzebzFG+1RGNYVQRzYz5ttCQm1WAxNy&#10;v1d2LMKVXYtxkVbq0qHNOLBmLkYVxCM/ojXGd8/ByqlDsG3BRMwe1RNDCpIxbmBPFORk0dWrgv/5&#10;n9+gbLmycGpQB82aOqnBCrcWJFVLF9SrVRNN6P5VVwvFVETpMhUYV9FVbNIY73w4GwyT1WDFN5b+&#10;17ASSulQUbpYVqxnj+re4yBccCh3JLPzRl76SihSNKNCFyq22VG0k5H+ubDdcDHE97WaajXLQra6&#10;0diI6r2UBvNf/+M/+Owv/1IvCj/99nuMHtQVeeEtMLR9EkkVie7xXkj3b4wU/2aIk9G/WpVQr0Jp&#10;1GAnVypdFmVeK0W/vyyeY1wl02qSEmIwsEd7DOiYhA0LpuLoxoU4snY2Tm6ai3N0qy7vlSf2Mlyn&#10;ct06sFYNZ98/soEKuQ2fHKfLJWtKSLB/7jBjqGO0UBKvnCepTpI8exiTMcjfupwE26ss2scnGF8d&#10;kK95l+DS9rm4vG0Bru/8CLdI3pu7V9Kq8RyHtuD2wU24yXjpxq6luLlzKe7sW00Xj64nrdtXJMjX&#10;4g7Sksl0pfMbZuPC2vfoBvI8h7fTNdxPC0gSiQt67ihd1CPKKj5QcdkBNTz/8VH5RmsDHxIktXxO&#10;Yp81f33/Grq8JNPWeXygyDStNbh0eDO2LnyHnkAk+qSFq5V6t86fgB0LJ+GDIfkYUZiEEX26IDM5&#10;QY3o/ea536IcidKkiRPcWjqjfp3qaEE3UAYr6tWsxlirIWOqqnj1lXIoU7YyKlWsAKfa1dG7b298&#10;8fW3Kq6ykkrrgCNrpXSlSLe0PhXLTD18Fp02OWHuJ2n5YQxFKoNMtjRJpQhlJ5VUdDRt6WlgvXgr&#10;zJu0QQYmbIMTilA8pw4yVV4aio2pt2Kp1M/msN5XvHCZJ3b38y8xvG8hEnwaoFtyKIZkh6N3oi8y&#10;ApsjNdAFCR614VqnHOpWq6RIVbVceVSkW1KZHf76K6XwOxIrwM8bvQuz0TMrCkvfG6vWHj+0agZO&#10;bvgQ53YuwYU9y3Bp20Jc3b6YxJLRwFUk1ir1nkjiq89odT6nBXgg8/BoBT67cMI2jM74Rly/63T9&#10;Lm0TQooCb8Zt7n99zyJc2jITZ9ZNx6lV03B29Tu4uO5dXFr/AS5unI3Lm+bg0sZZuLDuPZxTZR/g&#10;5o6FtETLSIB1tJBbSegtCnf2r8OFzQtxft1MXN/KOnvW8Po2koA2y/fpmcMksrw8psUjqWSm/P1j&#10;W1kuFpL7k1S3GUPJpyi3aJFuyJoYdPsubl+IC7RUl+j6XSLZlr87Cn3T2mJCtzyse38Mtswdj+1z&#10;SarB2RjTKRGjenVCemICypYtr0b/5PeTmzR2gmvzxmhQ6w20cm4Mb7eWqFu9KlyaNUG1qjXw0sul&#10;6TWURZXKldCkXg1kpSbh/OXLoHqoEV6r+2clldYTM/8oRG6DJocJR7qqIeWKDxaZ3mqY4ZNw51eK&#10;ZUVssx3EeqCngVy0I7kj6Ju1jfaZN6/TxaSywUaor1lfYimZSCvyO199jS75afCoVQqd40MwNC8G&#10;fZODkR/WGumBTRHjVgOeTm+goXyaQL+9VnVZQbUMqleqiIqly6u4qik7uHvHPHRJi8D7o3vjyKYF&#10;OLD8HTW7Qj7Ku0A3SH3Yt3kOLm+djxu7l5EYa6jM8gJ2Pe5TET8+LkPsMhNdXv7SGgmhZLb6sd0k&#10;01ac37KMLuBcXN02i6SZjmOLxmDXe32xb+5wnKTrdmbNNJxeMQlnVkzBOSEZ82fXvoNzxNlVU1l/&#10;HA7MHIT97w/E8QXjcW7NO7iyeQbxHs6sJvG20V3buQrXSH6xatd3r6YVkhfWts88xEre5zXeO7KT&#10;8s0qNrwnVuroNtySQYn9qwlZjmwtrpGkV0jMi4wlz++gxdq7Gqd3rcKc8f0wICcaH44fiI2zJ2LT&#10;B2OxY/5bmDk4HxO7Z2PSoD4I9fHFSzJj5YUX1KieM106D5fGqPtGZbSk1fJt1RL1a9QkqRhT1a6L&#10;l18vw5hKJuFWQtN6tRATHoz9x46yt9nPdjxKqmL9sMLUHw2J2U3de1a91sSx7qdlNkNkN0bMf0Me&#10;2WapG8QySaUPJJbMPKAjPIlUNtJoyA2baZ03G4NbNqA0liwKIou76GV3v5bhdNb/+Lvfo1thHlxr&#10;lkfH+FAMyo1QX/B2iPZGRptmiKal8nKqgWZ1aqEBg+W6fGJWJ7Fq16iOWnxSPv+b36FqtWro0qkA&#10;XXISMLxLOg6sn49Dq9+nC/g+4yr5tcN5anj9Ikl1ZetcXN++CDeobDdowW7vW6nIdVus0NEdJNZ+&#10;fHKKhOJWJtqKYktcdWHHWhz+aBKJMxEHZw/HhrEd8VG/VCzsn4r1k7pj/+yROLZ0Mgk2BSeWTcSx&#10;JYJJODhnJLa91QNrhrXD8kEFWDm6JzZN7I/tk/vgyKxhOPzhUBxdOh235NMOkkdeCl8jqW7SZZOp&#10;ULePSNy2nWTahrvykSQt2B1aojt8GKh1LwhxaYVUsrDM1b1LcZUyWfPvAl1egQynH9m0CO8N7U43&#10;LxWrZ03B7iXvYcuHE2itJuH9Ae0wpWc7DOzSAdWrVYWsUy8/nle+XAW4NW8GT5dGqF2tMlo1aQg/&#10;dzdaLcZZjZ1Ro0YdvPZaebzySmn1qUjjurXQNsAXm3fuVIMVYqXMibWaVIpYdlnJpGL6EZ17WKef&#10;Fnof635aJi6f5otsbaSyk0gKRaDMmFHJPNDjIBftSK5hvcGHGkC2qo79CUSZGW/JoIS6HkLeUX3F&#10;a5QBi0++/z16FubAtXpZFMQFY3BBJHqm+aEgipaqTQtEuteFd6MacK7H4LhOTTSoXQP163Nbry6c&#10;6tZHxfIV1c/mJCclYHCvjuiVHYXtVJijG+bgMC3ViU2MrTbPxZlNH+L8ZrplJNW17QtwZYtYnQW4&#10;yXjn1t5VxDoq62Z8ckKmLR3CXbpbd4RUR3fhY1quG8f24MCCSdgzvQ+tzXDs/XA8dn04CRumDsPK&#10;sd2wenRnbHqrN3Z+MAg73x+Ebe/0x5Zp/bHrg1HMj2V6OHbOnIJ9c6ZiNy3E9jcHYOfk/tg/fQQu&#10;71iDz65ewCcXj6t5hDJj4wZJcUu++ZIvfA+STOLe7SeR9pJIdCHFBb3BGFHu4dquRbi2ZymtE93b&#10;vcuVtbokLq9y/VbhEkl3cO08vN2/A97u1wG7l8lPlk7HzvmTaa3GYNbAdhhRkELyOOPXz/0OL8tr&#10;i1dfU6Rq1aQJ3Jo5oU71KnBnTBXk44n6tWvSgtFS1aqP10pVVi6gLGvWgP3j7dYCs+bMwV/+9W/1&#10;0WKJpLITSGafF+nML0wqVVdxQc7z8H76OIo3NEoqlmJaQhNJF5FKCGUjlQZNmnEAfVAzbT3Z42C9&#10;QRtsjaDLvy/62ZNiCKHUdbDRvmZavvqVX1AUN/A+g9qejIe8GTflR/tiaMc49EkPRLswD2SG+iDe&#10;pxnaNK8Hl/p8OtarhyYN6qFxowZwbtxUrSBbj+QSN6Vly5YY0K8H+rVPxsoZo3F883yS6n0c3zgT&#10;JzfNxGnGO+c3vo8LW8RazVOu4BW6hDd2L7cp6p61fPKvx90jtEwk1l37d1ViPe7RFZRP3uVnSLdP&#10;kjX2emLX24Oxe/pIWqgp2DP3LeycI78XRQtARZUfeNsxa6zKn9y8jK7XWhxaMQv75pFUH47D/lnj&#10;cHDuZBxdMBUX1i+mJTyMTy+eYhx3Ch8zprt9eJtad0IW4pTtjb20RLzO67tX2Eiz6yNe7zLKaJW2&#10;z+eDgveyYz6u7JZVaUmufbRQO2VRmEVqBaVLtFy7l83Am71z1UjfwZXv4ciyqTjw0UQsm9gDvVPa&#10;omWDOnju18/hud++gNdfL4/XXmXcWqmKcvNaNGuEevQQPBlbtfGipSKpWrG9GzVsijKlKytL9Xqp&#10;MqhHUvm4N8fYCWPx/Z/+pGZWyOsT/X7SJJUiFvtfTSSw68kjpLLD1MGn1VVrPT3m8Cjsbp+dWI+Q&#10;SsFCKtnReiJT5ij/NCh+itjcPP0y2CSVTc603k9Ixa18Pi+zL75lXPXxdz9gQO+O8K1XDnlhXhhS&#10;EIt+JFVBRGuSLASZbdzRpmkdtCSRWjF2auXcDE0a8enZwg1+Pn5o5eqqvu2Rb4FioqOQmRiNN4d1&#10;x6mtC+j+fYCj64VUs3Fq/fs4vWY6zqybQXJ9gEsykLBlIZWR8QuD+pvEDRnEYFB/m8SST9Zvi7U6&#10;RYKdIMGO7qZCb8Lp5e/jAAlzYCaJMWsiSTUJBxa+haOrZ5FAS3B863Ic27IEx9Yvwon1C3F6+3Kc&#10;2L4Mh1fNxP5Fb+LQ4qk4sXIWSS6zPVbxuLtw//RRfHr+BD6/RFKdPcxzM46jKyqEurZThsYX0yIt&#10;IoE+wnWS6drOJbgu7itJdEPWEty5EJd38kFBXNgpk4kljuSW5LtIMl6gRduzYgaGdkhDepgf+ubE&#10;Y1TnTPTKDEOEa31Ufv1lFZvK0gSy6Ev5chXx2iulUKtmLbgyhpIRQCe6dj4tmyLY2xVNateCB9u9&#10;mbMLypevRhKWVu8Na9esBl+3JhgxrD+++v479SWwLJhqJZOCkEXrj9IPm85Y9eynwkYYpoUDdjwk&#10;ly25IuWCb/9hI5cyRJpUykIJhHG6kNAH0e6gPqAJfcInwXx6FMNOHiOvy2QQQw1k6P3ZmBJLya/Q&#10;S8N+8/d/4ws+0YbT1/drUAlZQR4YkBVBUrVBpzhf9UvqmcEu8GtcHV6uzRHg4wE/Lw+4ODdHK5Iq&#10;PCwCYeER8GzdmhaLylG5CsrwiZmdEkcyzVG/0iFTlo4LqTZ8gFOrphJv47QMIJBkF+kSXt48D5cZ&#10;c13fQYWlAspk15v7NzOeEktFYh3fqd4jyUTam7IAy46VtHbyu76LSNB5OCG/VL9mBo6vE1J9hFPb&#10;V5DQS3GSVu30hrnq6+OTJNXJTQtZ50MSbS7OknTyS/Y35DMSmfd3+rB6CSxz/z6hq3lHVrVlHCWk&#10;ur5nFd07xkok1DUS65oQi4S6ttMGGcq/ShJd3LEQ57bNwYVtc0muRSp/keVn6d6e3b0Me2md0tv6&#10;47fP/Qav0r17/ZVX8Pxvf6Pe9cmL3l8/J8u+vaB+nEBmnpemO1ezZnW4tWwOl6aN0IyWLMDNmaRq&#10;haZ1avx/pP1lYN1W9v0Pd+Y71JnptJ0yhc3MmNhObMcQh5mZmZukYWZmjgOOEzMzxnYcZmZm5mT9&#10;1z66sm/ctNPf87zYlnSkK9+ruz9aax8d6cLX2wNuHl747sfqarjYp599iqq0iF52phg2oCcuXb+u&#10;6qo/ApU+1aCS0PJHD+Mc/KOh57piwJDf+rLeprbR54UZ8qMrluqo0KOiBVQw6Tsy7Fij89dv5I+G&#10;8QcWYLQudT20gyOhgaYv87U8mLf5vyXUjxLwdTeePOKZbSBqWX6P5r4OGMKz54iOYejdIhBdGvqh&#10;hZ81fB2qws/bFcH+fggJCoC3lwdcnFxRr159tGjVBmENGlKxXFUXsJxxa3m4In3LMhRGyk/fLFG9&#10;gCU7F6F0O6HauQB7YxdjX/RCWq/FOBSzQusVlC53UQCpr+SncArk2RWJKqSuOZUbj5O0h0epLocJ&#10;ifzu1IHkcCay9mPVJfFrsTeJSZy8jUHLR8D2sK6TUR0HMnbiQFok9qduw34qzyEuH8+WZ/+lE6os&#10;nC/OUZbzwt4CqlahekaGPB3pJFVTxiyeyt6h1OlI8jocS1pHqDYqCyjPaD+mHie9hu9nnXqGukwP&#10;EKoDCqqNqvdzH6FM2jAXfk5W6vj8l+ry5TeV8NGf/4yP/kSgaPn+9ckXVJsv1CDlr776Ul2rkofB&#10;uDnYwJO2z5E1rZ+TNfw9nWjDK6vLGDV9auPHKqYESh6//V+6hR/hbmeBLu2a49DJE6oHUI2qYFSs&#10;qYxB0vNDn9dcT3muVcy/34/yPFe5bjT/K6DK2oUZOclz3sDQR4qu34KK81qPIHdo2Ml9SWojqOSf&#10;lL+pPxbaQShXo/L28gMl4OgHUbXxA6sfJOD/lteKh7756BEmjh8Bf+caaFzLDn1bBGB4l0bo364+&#10;oQpEk1q2CHQ1Q0gdHzRp0ACNGjZGbf/aqFXLFyGhtHvt26Fx06bwq+MPG/r/f3z8bzXgM2LlbFqw&#10;FcjZuoBwLaI9m4eiHXOxW6nVfOzdMR8HWGftj15GxZKudlrBFFossYLq4ZSxamTCSQJ2MlfuR0rA&#10;8fwYrWctc4caU3iQsZ/2cQ9fu5exT37gjcDto+XbT7BKY9Zif2K4+r2qw6yLjmQTSrk4S3t5uigD&#10;ZwiPAHRhd6Z6cIx66AzrOLF+8vixU3ny/7drvXrp3A/V9GgKbWPSGsYqzq/FIQJ1QBQqYTkOse0A&#10;IdvPtv0EbD8tsPR8HmaNtWPZZNibV9Gg+vJHmJrZ4hPatj/99a/4v7/+RfX2ffnFV/jvf79Uo87l&#10;Nnp59JuniwM8Hazhbl4Ndd1sUMdDoOJJrqY3fAKCUMPMWt3YKHWtPNXW3d4CHVrUR+nBA1q3Ov8I&#10;WOJS3oeqPE+0MM4dLT/0PNNz64+GMTDGy+opXkZQaZBpvEhJorjRoSqzfYYGtczQNxLodLB05Sp7&#10;A4Z/YvzP9XV/JMrqJX35QweFB1EeZ3aX1u/6yzeq1096heRsdfPxE0ycMBJBrjXQtKYNujfyxfCu&#10;jVWHQ992TdCsjgfX2aJBkD/atm6FFs3bICg4BHWDghVUzZo3Q/0G9dSyv39dWFrZo3oNM8yf8rO6&#10;tyo7Yh7yt8/Hrp2EKnIOirZOR8nWGdhDG7ifSnVQLtDSHh6Kl0TdgONSYxGaE4TgOIv8Y1nbcZwg&#10;nchnfZMfrx4ec4zqcYQqcpCqtj99K9Vnk3pi0yECuS9xExOZ82nbsY+Wb38CVYWvO0FIjhcm4WRR&#10;KkHKpCLlUpnycV6me6hSDHnA5klavmPyoBr+D3lA58ncSMJE4AnJoQS+zwRa1iSpB1cQouU4SJD2&#10;8zMcIFRi/eSanKjVPnlGB5Vqr4BYsB3Lpg7Cj998Tqj+D//+RH7UzRyffv4N/vbxp/j7x3JLzd/V&#10;zxP9l4DIL37Ic/3srC3h4+4MN6qPo0VVBNV0QgCVyp6A+frWQlD9RjCzd8R/v/4WX339Nar89AM8&#10;rE3RsWV97D1yWEGlLqUYQDJWKwVZGUR6zpTPG+fUh+L3clVvV7nOvNchkg4y6ZjQl7Xc1zjRQ3FC&#10;Xj7S4dFDrTBsJJJmDFWZehl2/N6bMJr/vVCdFIwPb2t8oAzBA6sAYg11681bdZD1rtbrL15i+owJ&#10;qG37I+q7W6JLIx+M6NIAQzo0RO+2jdG+QQAa1nJB/UA/tGndEi1btEZYSENVTwUFBTHqIjiYgBG0&#10;+vXC4F2zFmoQqjGDumMXky17+1zkGR6oWUzAirfNVFDtjpiDvaytDsYsYTAhY5mkqst9PRWAiSjP&#10;BVQRTrAimOSxCqqjAhXjqNyflEPFkutAqVQSqX3y4nCY9m9/HBM7cQv2s6Y6mLAeZwjT+VJauqJ0&#10;hjzeTJ4dmK16+uQBMxf2Eax92ThnuLP4GGs7GfoktdQpUSrWTEeTVvL9Ldc6WRJ5ApBev+RVPCHw&#10;vTMOEaIDtIcHqEwHaWX3UdH2ZmzGPhlUWxCJCf3b4WPWU3/6y7/wU2UTWNk74V//+ZLWj0D98z8E&#10;6xOq1Seqw0HqqerVaqhflazJOsrZxgROFtUQWNMVvq72sDM3UY8rC67fAJaOLvjky2/xxZdfofKP&#10;38PDsgba1AtEblERmA4KKv27lgvB70GlzzNH3reDei79diiB+EC7cZS5NR0iCQWSYVnWG/FizNB7&#10;NZUKBZAhDG3lUMlOtfmyf8SQN6FP/1foUP2qXR0M/cCUHyCZSvf5dUIlo9O1UeraAxal02LxsoXw&#10;s62Euk5m6FDfl0DVQ//WwejWoh46Na6LFoFeaECoWtLmtW7eHA3CGiA0pB6CCZSfnw8C/AMREFAX&#10;gYH+qOVbE19/+w26tG6IgugVyKXNyyVAeVQr+cG1kohZBEugmk0LOA/7di6kDVyCAzFLcSB2GZWL&#10;iZuwAvvjqWCE7BjP9McytyuIBKZjVA/5EbUTVKpjWZoVlMGrJ+WGRarbqUwqWmoUax++JiEcJ5K2&#10;4ExaFCMalwpTcZlAXS41jI6Qa2AC1748nN9LKygWkNsclx67RIKSyP8vHREE7AihOkZbd1gUiwp8&#10;SEASdYpfypqQdSFrrf0Eah9fcyBVq6v2pW3BAblOlbUVPVqGKuv31398hiqmVghu2ARffaPd4vG3&#10;f/0L//zXf/ApayrpHv/88y/UI8hqurqglrsj3Byt1A/PNfBxRS0nQmVhCldXZ9QJCoG9swf+/dmX&#10;6gf4fvrhe7hxXYu6dZCekwum3HsXgJU7qQhThfz5EFB/BLI/krs6UGresKyzopiQeYaIkVIq49CA&#10;MgAky2Vt2os1pWLoO2dUfANl/7hCmx76ATA+ENpUO1haj2A5VOJl5YKvplJ8n9xeBtTKiOZV61cj&#10;yNsK/vbV0dLfA8M7N8HQjg3Qq2U9dG0SjDbBPmgaVActGjdEu1bN0aRhGOoG+FOdguDr7YmaXp7w&#10;8qwFH18Cxi/0m+++RahfTWRvW4z8nQuQs20u5EekC6laRdtnoShihgYW1auU0O3jNjKkaK90YkQv&#10;pC1chFL5mc9YKhnrFfkBAqml5EGcJwnXKcbZnAScz0nEGYJ1Un7IbfVU7Jk/Fqe2LMPZuC24kByJ&#10;M7FUsPCl2LNgEoqmDsOR1dNxkdbwamE8LlOxLtESnqcynStKU9ZPrksdpd08RMXZF7+YSjqfkC8l&#10;oISJ4ByMW0KQWAMK9LSuBwjUwUSeCOKpYgRP6qi9hG9/+lrVUSE9j4dzt6OUytagtouC6k//92/8&#10;+9OvERBcH2aWlvjoz3/CP/7zT3z873+xLvqeKvUdLeBXsLNj/VTLA3W83ODr5Yo6zlao72EHb9ZM&#10;DtYmqMnjHhASBjdPX3zx9Q/4z9df4Ycff4ATVaxJgA9SMtIUVB+CSQeqPMrzSMuh9+NDbRXjd3NY&#10;Z8FoubzdwIyxKDG0msp4hQEgBZG+jjvRIdPtYNk/YfzWG/p/aVfBgyQwaSPYtTZRNf09yAEVlRKo&#10;xBZygp3x0ajv5wiPal/xi7Om/WuKn7s0Ru/W9dC9RQNawEA0CfJFw5AANG/cAI3DQlSXrr+/H2p5&#10;usHVwR5uLq7w9q7J2ioQluaWcDQzR+RiJjOTL4e2L49gFVCliiJno4gWsIgWsIQKtpugiRUspWrt&#10;Zp1VwrqrlG2lVLLS6PnYE7dIdVUfzaQVy45S4wQvU6kupxKanaxlloxG0bjuyB3aEXkDOqBoVC/s&#10;nTIcB+dPwIG541A8cRjyxwxE/vBeyBnYDrlD2mLv9EEEbBJO71iEs6yBTmdH0PZJ/baJarNEAS7v&#10;RYY67dk+G4djpft/GZV0EW3qYkK1Uv2O8AGq2cFkzivrp0O1gnXUatZ5G1EqvYX5kcgMnwdP1kQK&#10;qr/8A3//+yewsrFHlRqVFVT/9/eP8c9/f8ZaSu7i/Q4/VaoOTw8C5e2KQF8v1OUJytfWEvVY29ay&#10;M4OLrQU83aladQLh7lsH3/5UDV9++z1t5U+wN6uBRn4eiI2JUiPV5cLv/4bq/dC71fX4I1D9ViiA&#10;9JBlvU16+wzXphRUFUINqFULOlTGwReq4qzsnzDUznR6y/9ZxTf0/xLGZxqBSUasC0wyL/uW2z30&#10;wlSsoITAxbeNgpJiNA70gGu1LxHmaYch7RtgbI/mGNS+Efq2boSuzeqhSbAf6tEChvj7qi/aw80Z&#10;Hp4u8HBxhIuVJZzsreHq7MQzqId6jkLV73/E9BH91Fk6N3Kheih/zpYZVCvWVozdhKeEgCm1YuKW&#10;Rs5SlrCEUcwQ2KQzY/cOTpnIJ9LX4GLGRpyLWUYgJmDfzAHYNbItsvo2Q3a/NigY1BV5A7shq39n&#10;5PbrguKfB6Jk9ADkD+2BvOG9kT+yL3KGdENG79ZI794c6X2aI3NEe+RwP8Vrx1OFFmB/wkLkbZqA&#10;rJWjkbd2AnLXTURR+DRlUwWmw1SlI4TmUCJBSqTlI+yHWVcdIUwHpOucEJXSFu5LIVTpmwjVBpwq&#10;3IGN04fhB7nA+6c/46///Jh11F/w93/9E5989in+7y9/Z/wT//7Xf9VF3K+++hYWlrbwoRLV9nJB&#10;UO1aqOvjDV87CzSs6Qh/Fxt4OvJYs7ZyZf1aMzAI1Uys8CVVrvJPP/G7MEVDH3dER+9Q360GFXPh&#10;V2AZ8kbCkDd6Hhnn1f+/UREq/S4OjY3yUC5P2lW8K7d/xjDpbaqdG+kvLrN/+rzRP1RvQg+2lb0x&#10;w/T/KbhvfV7e6A2BWz94hgMn70uGshw7dx69u7ZCbatKCHU0V7eATOzbgXA1Qh9awN5tmqB1w2DV&#10;rR7ML7k2C2Z3Z1s40qK4OzjAzcYGdlZmsCdYbq6OcHd3Vs9U6NgkFPlRy7ErehmytsxGNqHKJ0i7&#10;CNRuJmrJ9pmMWQqqkghtMOwexq6t01UUhk9G5ooRyFk1CkWrxyJvWjekD2mMpJ71kNw9DKldmyCl&#10;Wxuk9+yAzF6dkd6jE1K6tkNmX4I0sD/Xd0BC22ZI6tgKyR3bIqF9SyR0aIW4Di0Q17kltrVrgNVt&#10;wrCqcwOs7NME6wjZpp87YPOY9oiZ0hMZS0Zg12bayh2zsD+KYFE1DyctY6wkYGL5BKo1OJQi3ei0&#10;e6ypShMIVMo69UME0vN3JGcbRvZogb/86U/46K9/w5//Qav3yX/wl3/+C3/9+7/wt398gn/88zN8&#10;JnXRp/9R90jZ2TvSCbjBv5YrwgJ9EVzTHXUcLQmLM+rVdENtTyd4eLjA2dsHrr4BqGpmS6h+RKXv&#10;f4InFa1xbTfEUKmYYgoqqaHlLgVjqMpywZAjOlh66O0V40O5aJyrxm36/VIqJP8VMOWhsVE+X8YL&#10;49cdFYbQN1A71NsN82Vg6eu5Y/VGVMiy0Ruq8IZV/M4Hl1AHh1NRKnkfApWyoAwdXLGAz3jQL966&#10;hbEj+iPIrhr8raqiT+swjO/bDgNbBqFHs2AM6NQKvZmMYXVqIcjXAwEsmL1c7OBMhXKxtqEdsYa1&#10;hQlsRLHsHKhaDiyaK8HL3go7lk9EMe1TLhUpl0Dl0QLmbxMbOE/VU7tFpQQsQla6gyq2dRryN05A&#10;9upR2DG1K1YODMOKXvWwuGUtLKzrgLUNfbCjUxPEdmuFmHZNEd+2JaFpj+QO7ZHRrTtS23ZAWruu&#10;yOrRH+ndeiOtey+q2UCqUx9GL2QPHoz0/pwf2AvJQ/pgW/9eWNqtI6ZzX0sGdsXWiYMQMbE3oif3&#10;RMq8QchbP5EqOgf7WetJ58SRlDU4miq9f2s5Zc0kPX5Uqv3K/mlw7U/ZqK5PHaSd3MP1AoNYP7nI&#10;+2eq0iesqT7+1+f48//9g0B9in/+5wt8+fV3+PLLL9Uz1J1dneBbyw1Bft5oUNcXIVSseu62aOrr&#10;inpiu1lrudL+2bnVgqNXbVS3sMW331VClUqV4UFFa+ZPpYqKVPZPHp4pUBkDJbmj54CeKxXz57fC&#10;+HXGyxVDy2MtVF4zB3UeVEiOG7XdkjCCqwwq6T7XrwqrZXkBp2VQyfR35t+HrPwNyZv8vQ+kLxuH&#10;DpVMb6n3IvuR+6noZQ2WUwbVykG//vgJ1q1ZjvZB3vCs8RPa1a+L0Ty79m1eG10b+GNQx5b4uW8X&#10;NAmsiSAve/gRKFdr1k2W5rAzM4GDpRksTavBvEY12PELtreyR7VqZqj2w/eYN7oPSljg59He5RKe&#10;/K2zULhtNgoJkKiV2L+922dg3w7CxbZCKkPOmjGIm9UXq4e2xsqhHbB2SGcsaR+GlU3DsLUdIRrc&#10;BwWTxrJeGs/6aRqOL1yG82s34eK6zbiwbD0uLN2IC2u24sqWWNyOzcD91DzcScrBzYRMXI1Pxvmt&#10;W3B4If/frEnImDYeMdMmIn7hdKSvX4BM+aVH1mkpi0YgbfloZNMClkTMVZ0Sh6lAatBs2nocSWUQ&#10;INVBwZpqP+E5KKMoqE4HaPv20PYezQ1H1Irx6qE5f/rzX2Fl7YBvvvkRf/rTXxRQf/rz3/Hxv/+L&#10;z778AV9+8xO++vp79Tu/3l7u8PfzRGgdPzQI8EGolxPqu1uhaW1nBHq5onYtLzi6usLevSZrKtaw&#10;tk7qhsWqlSrBw8YELfzdEBu1vaymUr/1LOBIiErxu/9Q7vwRuCq+Ti0b56phXs9nldsGgFSuVwgd&#10;IgWVYV5BdfsFE5Vx66UWalmmog4f2NFvxXtQSeiKZXjjxh9C6jL9g/1WyEGS7W++kEeRaftR91Jx&#10;Kop1U6aGg52QkoxOYb5w+/ELhHk4YoT0ALYPQdf6PujZIgTDe7VG0wBXBLnZwdeB4BAiWzNT2JoS&#10;KnNTWJlUhWn1yrAyN4Et1UtGr3/35Rfo2jiYtm8OCghV9pZpyNsyCwWsmQqlw0I6JSIXEKqZ2Bup&#10;2axdm6cge9VoJMwbjMip/RAzewRSFo5DwtQRiBvWG6kDe6Jg9DAcnDsNZ9euxvWoGNxLysTD9Hw8&#10;SMnFs9R8PE7OxYPkbDzLKcGLvL14ll2Exxn5uBlHoDZvw7FlS3CIUB1YQqhXL8bubauwN24tQ37t&#10;fj6y109B1rrJyNvMGpBRvHUm9kvPH+snGUGhgEqTX1NcxzYBahXrKU4T1mJfLPcjQ6ZS12F/xgb0&#10;bxOCP1Ol5CKvn38oqpuYKdX66E9/xZ8I1t+oVNJB8fV3VfFDZR47O9ZNtX1Yu/ogrG5t1A+sgzBv&#10;JzT1tkJjXyfU8XSGt7s8Fs4Vjt614FDTF1b2zqhUqTqqVq4CL2tzNK/tioSE2LLePwUVv2ulUjI1&#10;LKu234gPrdNfY7zuPZBUGPJW8rdCfivB0XNbb+N8GVhc1hkqh8owVYpl2PDOCwkNLlmn7+xDoWCS&#10;eZkagJKp1F76B7hngMn4Axp/SOMQqO7IAFqG8bY6WDffvsMN7lO61nftO4DurevT/lVCiL05+rcK&#10;wshOYejZyAedGwWgT7swNA8UqBwIlQ3sTSoRqBoEyoIW0BI25jVQvVolmBE2eayWpVk1/PDNV7Cv&#10;XhWrpw5FEVUpl9Yue/N05G4mVEzUYlo/GVy7dyfVasd0QsW2zZOQu+YXqtUEpK8ch4wVY5EbTnUL&#10;n4v8xRNQMH0Uiif9jNIJo3Fw2iScWboElzZuwlXCcn1bNG5EROHypghcDI/AFbZdXheOs4tX4dhc&#10;1kOz5uLwAtZGBOrI2mU4snUdjkRvgNyUeDQrHIcFhPg1KI1ZpQ3S3bFA9VAKVGJP98dJLyAVK3EF&#10;wVqrtj+ohiQRqqTVKI1eSvVdgt1xhDRtHVI3zYSXTTUF0Seffw0zG3t8+sV/CRSV6i+iVH9jTfVv&#10;fP7l1/jm28qobmoLd8+aCAmojYYEql7dOggJrI0Gfm5o7e+M+t4OhMpFPR7aytoO1q4ecPTxg427&#10;FypXM4VJ1RrwtDFHMzqK3IJ8NUpduybJxDcCyTgq5oy0qVqoQruchHWHY/xatX0ZUFq+qtDz2RDS&#10;4/0eFxL6skz5ZhVDhvkyqMqibGMNIkXoH4g/BJXRh9E/2O+F8WvUsiGknhIreJ37Vs+quMm6alR/&#10;hDpXR7CDCbo1qo0RHULRr3Et9bDHHk381YXhel78Yh0s4G1RHU4CkIkJ7K2tYEMraFKtGmoQIkuz&#10;6qrGqvZTNXz+z0/QrXkwgZqnutSzqERZ4dOQu2kKwZqGEqrTXtq+fQRqN5d3bZyIwo2TsIuJXECr&#10;mBc+U100Lo1azNprPvZsoG0jXHtmjcO+WROxb9oEHJw9HScXL8TpFctxet06nNq0BcfWbcLJ9Rtw&#10;hssnVqzA0SVUmuVLcGzDShzfvALHtq/A8QRtvKE88egoVeUIITmSIg9skeFNK9X/LNpGNZPRHzJW&#10;Ue4Hi1+MAzHzcCCBkLK2kkG0+6lS+5JWYQ/Xl8YuQimhK4pdgoU/d0JogC/++re/4/OvvkVVE0s1&#10;JOmjP/0Nf/7bP/Gnv/yFCvZ3/Pfbr1Glhqka4uXt7YX6/rXQmFA1CKnL11OtfFzQorYTgj1sEORf&#10;E941PWFqZgFrexe4+dWBnYc3qtBum1SpAXdrU7RtHIS9hw4ppZLvWb92qezf/1Apadfr7t9rl6k+&#10;/x5MhlDgqHnDOkNul0FlNK9cnQJKg+qWQFWmRLJShWFjI8AULL8X3EazfjwbyPYShjelPsBvwGHc&#10;9qGQ1+nbyVQ/MLpaXef/kavud16+xvIVC9C0lhXqO5uhTYA7RtD+DWnug65BjujZxA+dG/ojzMsR&#10;Ac428LOxgDPVSGyfPJzE1sIaZlVMUb0yl81qwIrWsFqlKvj8v1/A3tIU66aPQP6WGcjeMBlZG1k3&#10;hU9FwbbpKIqgChC2PayrirewbcMkFIRPIWxzUbpzPpN6Noqla52KVsLE3kO7WBo+HfvWTcfBdYRx&#10;9SwcWDmTwMzBoZVM9tXzcWjTchwOX4MTWzfgxPb1OB6xmqq0DIcZRyNX4PDOxTgYRSgSVuEw6yG5&#10;5nRQ3Wi4iWCF44CMikhYgT2xS/m/56lu/r3bqVQEZr880yKO/zdxAQ6kUpF0+ycPoUng9vELsC9t&#10;JXYuGIo2/q5o3rINPvn0U4L1L3zzYw386/NvVC315//7K/7y8V/x8Sf/xnc/VoaJpS1sbO3Vdb9G&#10;QX5oEloXDRj1Od+Qtq8loWpAG9gwOACeHq4ws7SGha0jXGgBXTxroQqPvSnrMS87K3Rp1xRHT59S&#10;1yB1ey/WTwOrXG0q5ooev7feuF3fTkKHSYOoQsh6yWfmuZbjGhN6DaVKJpnnVLYRsFRHhaKMQKiV&#10;RqEDo+b1ZcZ7XevSLssqBKr3wdLBqAjW74WMSFc3iHFf0mEhbeqAGM5UulLd4P+4xvcjapVVmI+e&#10;LUMRal8dYS7mGN4uFCPbBxAqB/RoSBvYgGdPHzcEuNrDk95d6iorqpIV7Z61hSXMaEFqVKoK8+om&#10;sGDtUJlQ/fhTZXz6yafoEOaPtNXjkbV2EmMaClhbyfUquSZVRLhKIqhaVCpRqQKGDGfaIw9z2bkA&#10;e6IXKsgKqBhFAphcMN46G7tZ75Rsm4VSzu/ZOAu71xPSVROxe+0U7OXy/s0EYdtCBlUmcr56BNmB&#10;aEIhD4WRkRtUkwNxywnVanX/02FCdThZ7tVawfWLsS9mkbqeVsxacDeVc9/OuayZ+Nr4eVSmhYxl&#10;KE1aiRKq1+64RShhlCYuwa6Y+RjSxBl1aZUbNG6Jj//5b/z17//G91XM8Nk3P+H/qFJ//htV6l//&#10;wGdffINqNawUVM4uzgjw80az+iFo0aAeGgQHoiHtX5Najmjq54RGdWqxra76IW1z2j9zRxdVV3n6&#10;1oGJOSEzqYZa9lbo3bUdTl66qCmVAkoP5oNBsco6LiRPVGjlwu91VugAqTz6QJuEDpfk6vtwleez&#10;Pq/DJFPFhVhAaeP6j8qUqUKonUhwI9WmAyUh7TI1JL4CSt6YTNku15nKYJM3yw/+R6FSXek8OPK/&#10;73FfcmuIHERdpfS4xQN8g/u/8oz75UG/eO8+po0fhTBnUwTZ0wI2qIUR7QIwoJEXetTzQOewmmjs&#10;54K6VCsPWzM40uLZUpVsqURi/8xrmMCkcnV6exNaQCYK7YgZ5//7ny9Q5ZtvsOjnnshYMx5prJXy&#10;NhIA6VqXURZKsaahaPNE7NowQbN/BEZ6B6WDQO6/KiEIxQSjWMDia6Qm27VFU7oS1j7ScyiAlYTP&#10;QBFrmV2bBATpCFmIvXydPKZMhkDtVttq8we4XzVAVgbHpm9UNdKhlLXYG7PMcPFZblMR+0d4CdZe&#10;1oD7o2YTONrBuHlUJoFpIYppB0tiCb4MbaINXPVLWwTZfIMQ/9rw8PLBX/7yL9XL99+vfsI/Of3r&#10;P/7JWuof+Nenn+CnqtVhYeUAe0dX1PHzQb1AH7RsEIqOLZqjeVgomtaRZzA6obmfBxoF1kFAHT/U&#10;4AnLys4Z1i6ecPH1U7eAWNo4EKrqqO1khpGDeuDKTe2Z6uJG5LuVDgu9O71synUfgkg/CRuHcd78&#10;3joBSM/TMoC4XMaFoU3P/7JQy9xOuTuji7/GIRuqecMLZCdl6mPcZngTxkRL17d6s7Itl9Wb16d/&#10;KOT1Gqg6YHIQ5ayl9wRp9k/rqLj69K363V/pft2xYzttizNCHaujhb8ToaqLYS180S3QHp1D3NGo&#10;lh1CajqjNtXKw84S9vwipffP0doSloTMrHoNdRewBZWrBgvnGlWr4Zuvv2Ox/ifWBm6IXjQSaavG&#10;IGPlWOSJ1aMl1C/2Fm2ehKKNhIoWUaAqke72aCpVzGLGQuyJmq+GDxWLJSRUJbSLRZunli3L6Ifi&#10;LTIig7YxnLASrpItVJrNMp2ptimmqu1lbbYvepEa13dQhh/FL8WBpOUESmyg2L4lqmNC3aXM/1/C&#10;eq+E4MtF6j07pXOF+4jl+rgFtKV8P9HyY3eEL3EpEpb9gj6BVmhJ++znWxOfff4lP/s/aP8+xSef&#10;fYOP//M5Pv743/jXx5/hy6+/hamlDSytHeDhURP1qEyNQvzRtlF9dG3dCq3qB6NFHWe0reOI1nU8&#10;0CIkEL41a6J6dXO+xhkOLh7wrO0Pn7rBsKYVtDUzQ7C7FWZPHo17Dx+qjgp5JolSJwFJD9WmAWUc&#10;ev58CCoJHRx9vmK7CkM+v9fGMAZLgWaYN1Yrtd5QMv3uxV+1E84bQyUv0pd1cBRM+huSdlk2TPU3&#10;X/YhDG+6YrseFQ+Wfqu96gGS4DYClOoB5P8QqC4+eaWeaFpy8BCGd2uFRh5mPEs6YWj7UPzcui66&#10;BTiiS4gbGnpbIcjDDgHuTvBxcVDXqGxMTeDIGsvezhqWllYsos1hYmqqfvLF3NJC/Ri0DNH59N//&#10;wOjuzZC+eiIyVo1DxupxyKEq5YVPRsFmgiSQMApZbwlUMkZQbKBK8J1MWiZ5idi/CCY7QSqVW0hk&#10;DCGBEWXKXz8ZhYxdrNkKN9BKsu4qFkXcJMBK1/hsgspajSGDeA+I/WPdJINj9xLafVQusZq75X/J&#10;gN4YsZ5UIUJVSusnVnD3TtrSGFpP1lVFBKwokvASrKL4Rcihok3u4I1udWwwREao+HrhE7mb9/Nv&#10;1R26//2yEj7/4jtC9R98/Pf/qAu21vZUHHsX1Kzlg/qEplGQP9o0aoDWTRujSYifOrG14bFv4e+C&#10;Jqyv3F1cUbUaobJ1gQ2hcvepDd+AEDhxXnphQz1tsGbFIjx+/UZZeoGqrK4yhEp0TvX80O3fHwk9&#10;74ynKgy5WpbLertRm7Gg6GzooXWnly+/1/v3W1AZ70zmy4HSFMoYKOP12jYVPpgBKgnj9t8K4zOP&#10;/jqBSq5TXefp7DKhukCoLj97g0uPXmgXgkO80MzPAX1bBGJUuxD0CnZFj/oeaOJnT6BsUZv1go+7&#10;I5wdbGFhaglHRwe4yrUTRyaJjbWmVpaWBMxUgWZmZqnUyqLKT1g+tj+yWF8lLRmJ5GUjkbl6NHI3&#10;jEeB9P4pO0jVoZUrpIrJoNZigiOWT+ov6TQopQXcvZXJLSEqRSVSEEmsn4TCNROQt4aAbaAyUbFK&#10;qF4lWwQm1mhRC7Vb+uXJtVI3ESK5r0vsoNRR0jlSLODJyHlaz90Ck6Hrv5Tw7KH12x1LdYqZi12E&#10;atdOwspaqjB2ERYP5XHyr4ZxPZpjeM/W8HB1wL8/+S8VxRO1g4KoVF/h3//5Cn9nffUPglWZNZYd&#10;bZ8DQakbwHo1VKAKQIt69dAsLBgN/d3Q0t8R7UJqss0fwXV8YGFujho1LGBOZTJzdFL1VFBoQ7i6&#10;eajRFA1oFXdG71QqJZZPTpQCkP7dC2Af6t37X6HnzXsh+WkMzYdC8pehs/AeD4aQNtUnYQhZ/nWX&#10;ugGu39qJCmlX//h3oNKXuZ18CH1btb18KE4/dAA+FEqpDPMyLeukYD11+ckbXHj8EmcfPFOgFR86&#10;hCHdW6NNbSd0q++DoW0CMaRZTfRr4I2WtCKBVKpAGYPm5QI3ZwfWU7Zwc3GHl4cn3F3dqVj2MDe3&#10;hI2NLapXqwZrFtXtOneHk6unumbjTxjDpw1E8oJhiJs7GEmLhiJ91Wjk0coJVKJGoiiq50/ZNs0K&#10;yjWjEoIkIe27t8zCbgJVHE6loiJJDbV3B23idsKxg7Yubo26UXFf1HICpCnSAcb+2GUEZoW6f0ug&#10;kpAOi32sr0p3CnSLqFrLWDctVVZwH2MvYRTVKiVUJYxdjMIo/l9Oi1hPbZzUFv2CK+GXTiFY+Etf&#10;DOjYUPWCyjUov8C6cHF3xcf//A/+Saj++vGnVKwfeFxcYEeVqlXTGy0a1kNTgtQ4pC6BCkXjgFpo&#10;4uuAtkEeaB3iiybBAWokRfUapqhuwpOWjR0snPja2oEIqkeo5N4rBzO0a+CPnMLCsmtUGlSGfPlA&#10;VMyT34qynDOEamP+qPw25Gh5TmtRlvuG7X7Fg1GbqNRNcvMeVHLhVzUYoFK9GIYd6C8s2xlDQSNt&#10;+puQecNy2TrZVrWVw6Rtr02ld+++bG/4kL8V5TKvhWyvQ3WVtdTlJ69x4eELnLn/BGcfPsWFR0+w&#10;ds0ydG9YB51CvNGzgfzAdiD6N/JDS37RoZ4OCPH1RqCPF2q6ObGesoInv1Qffulyb5WznaMCzdnJ&#10;FSZMAivOj508DT0HDMSf/+8v+L8//xnt6tdG9JzhiJ83BLFzBhGsEcheN5611TR1+8fuHfMNVo8q&#10;Q9tWvG2OsoEyrKlYOiQY6pYRUS1Zt3UuDkbLyPEN6rFnx9IicSxzJ45nxHA5Eofl3qbEteq2/UPy&#10;m8SJ61k/rcWBRLk1fq16qIvcGLmH8B2Q+6dSNqh10tW+P3GlZg1ZR+2OIURRBGrHNBTFUKVYc22d&#10;1hVDG5hifKe6WDV5AJaO74FerQLw/df/xbc//Qhnbw98+8OP+OzLb/HpF9/ir//4j3oKktxg6Obh&#10;jbDQYLRpHIbGwf6oX9efYAVRpbxUPdU51Bft6tVGvYCacHa0p5Wuju+rmKCyhTVsnN0QEByKQIa7&#10;szP8HK0wtE93nLhwUY3pVNbP8H3/Vhjnye+Fce7J6/RlldeSr5Kr0sZ5Pd8r5rwexuv10K9PKQvI&#10;0KAS6TLApYOldmLczS7L8iLOa+sM7fqyYV0ZVEbzall9KD2oUhL8gH/04Ojd6NKTKPWUDLK9+pyW&#10;7/ErnH/wnFA9w8k7j1hfvcSBk6cwflhvtGJd1THIFcPaBmNY6xB0DvZEYx8n1FNQ1UQAwXJztFO3&#10;gkhh7u/jC283Tzg5OcPN1Y2KZcF5F0ybOQMz5s3Dj5UqKbX69qsvMaprM8QtGI6Y2YMQO2sAUpYM&#10;Q86GiSik3ZJrUmLBxI7tZohyFSvYtA4EgUu62/dGU1WkqzxqKQ7FaQ+QOZ6+FaeyY3A6NwVnCuS5&#10;E4k4lh5FwHbgWOpWFUdTZAzfZnXrvLo+lSJDjqT3b712U2RmBI7InbuEak/MIvV/9sTSGkbPRqHY&#10;PqpUcdxc7JzXD+Na2GN8ez+snjQQa6b0w6IxndG1sR+++Oxf+PK7b1CZVvjfn32Bb3+siv9+9T3+&#10;+cmXMLOwhbu3D3z8qEJUppaMhrSAYv8ELPmlxZa0f10bBKB9/bqow+NsbmGh7rX6kVDJIFpbRxda&#10;v3oICQ2Ft5MDobLGvDmzcPPZK3XtUQ1DYxhDpIBgGI+O+FCu6FH2GgNEeu69v8ww5K+ew8Y5XRaG&#10;9g+Fbv10jj56r4HxHlQMgUm1f2BnepRtqy9L8I1rtlCb10Pa1LzRgdHjQwdGD73HT9VT3OcN/r9r&#10;z98qqM49eKrs36l7j3Hs5j1cp3pF7NiK1qFeaBPoqUZYDJcRFk3r0JJ4oWmALwJqESpfH3i5OsPT&#10;w502phZ8vX3hW9MX7rSCTs4ucHRyIlyumDBxIpIzMhHWoIGCSp51Z1fte0zr2xLRc4ciakZ/xM0Z&#10;jJRVY2kDZ2rd5DELWb8swu6oRVSteSiWC8KS4IRpDyFTQKlnRBAm+SnUxA0q5OEx8uv1ZwtScWZX&#10;Jk7np+J0jjxyLA4nM3biZCbhIjAKvtxo9Wy/Iyny6OatOJ7LddnbtYfOZGxVdx6ru4D5f0tiFrCG&#10;olJFz0UBpzvm9cWkDh6Y0jUQ66cMwMYZg7F8fBfMHdkOzep6q8dhf/bll/jsv9/ik0+/Q9Ua1vji&#10;659YW30LG3s3uBEqvzp+aFI/FE2DAhFWqxYaBRIoqlJTfxfWUt5UqQA0DqxNm+0MM1rqatWlE4g1&#10;KqFyoFIJVEHBQaqealTHA7HxsaoX9xZtn7rTu0KOKKA+oGAfyhe9Xb1O5RynZblZIQz5+0dCd3HG&#10;8R5DzMmymkoaZPCqAuh3oNLfmPFO3/unhmWlUMYfhtNy1ZJ2bd3vHRjjkAOsg1UOldi/V7R8z3CO&#10;1u/MvSc4cP4KrrDtxKVrGDOsH5r7uaBJTXv0JlADaGs616+Jtvyy69XxRZ2atHxyFyrrAm+vmvDy&#10;rAkf71pULg842DnT67vDwcEO/Qf1R/H+A5gxZx4++c9n+NOf/oQfv/oM/naVMa1PE0RMH4CdBCth&#10;4XBkrqUNlJ4/JnFpvNQ1rHUIlnSviw3blyDd4PIcC9ZKcrNg0jrDgy2pMCnyeObt6lno8mQkeWCm&#10;/PrimRzOp7M9XZ4rGKeehHsqO1L7YQFOj8tt+fKMP/kFD3mwTHYEDsuTkQjVfrnIS7gLo+ap0fW5&#10;ETOwfVYfzOpaG3N61cfGaYOwZc4wbJw+EKsn9sLMoe0Q6O2IT//7Fb5W6vQTVaoGzKwd8dUPnP+p&#10;Mlw9eQKqXYfWL4i1VBBCefzq8Vg2qys9fq5oUdsB7cJ80DSwFmp7uqn61NTcCpWqmqBaDQsCZsMa&#10;1QN1goIQQIWr6WiJ4X174Pjp86qHT6CS71nPDeMQoD6UHxXjvdcYcq0sXyUnjcMof38r9Nd+KMqA&#10;kiBDapiSAosJKpTpKwUm4xeV1VmG0NepZcO2+htQ4Mi8TPmmNcC06T2jebXOcBD+V2gHRwuxBqqj&#10;gu9ZlOrCQ4HqGU7ffozDl27gzN0nuEa12rx5I1oEuCLAqgqa13bGoA5B6N64Fjo2YkEdHEi18lK9&#10;XDW9POBbiyrl46OG0bjS8rk6uxIyD9hYW6JVqxbIzCtAXHIa1ctV/cJ9LU9XQlUVjRx/xOTu9bBl&#10;ck/EzOqP5CUjkbNpKkqiFmJvwnLsJTx7pcMgbin2x0knA6GiLZN6Rz1vj4kvTz86ynpKBsfKj8up&#10;39slICfyE6g6nGZE4oQ8HSlbfqVDHpApPzAQQTXajCMMeQyaPGtQ/YJHrjysZbN6IpK6RT5+Geuo&#10;BerWFRm7GDmnNxb2r4slg5ti24wh2MracPOsgQifNQhrp/THtCGd4Otqi2++/QFVTaxgaeNIq+YO&#10;CxsH2Lu5wJf2rnZAIOpRYdo3a4KGPDkFUO0b16mF1iE11Q9DtKJStQr2QWgtd7jYWcLKllDx9dI1&#10;X6W6Gcys7ODg4o7adeqgNrcJquWMdevW4Naz1/xO3yiVEov/W4r0W9eijEN/jfEJ/DfDkLcqjNpU&#10;jkq+MvR818P4Vo8yoAyh1VQCkx6GFapdwrCs/1PjHUu8B5j+xvR5mfIN6j2Beqh2mTd88A8dlIoh&#10;SqUONvcnIUp1RbrTH7/E+UfPcfb+U5y69RCnbj7A8RsPVAdG1q5CdGoeDD+LH9HIxwHDujREzyZe&#10;aBfqw7OqP+r61oK3hzPq1PJGbZ/aygJ6ECrpBfT29CRk3rCxsERYcD2kZxdg37FT6NZ7ML748js0&#10;DKqDge0aoKmHKZq7VsbUbqEKrHjaway1E6hWs1Xvm0BVGr2QQFGZElZSsahWcn2Jyb4/Zol2e7sM&#10;NUpYpZ7PdzRNnnm+HScIkHq0WeZO2j35idRttHtUMNo8ecqsekpSygY1oFZ+6fFkFl+TtQ3HCNTh&#10;tHVUqJXYkyR3Li9AHt9L2vqJ2Da7N1YObYy1P7fC9pkDsWP2EGybOQgR80ZgE+dXTOqHSYM6w50g&#10;fPP196hczVxdizK1sId3TapQ69Zo2LQ5Avz90bJRfXRo3AhBbm6o6+6CpnVrolWgK1oHOKM9j2+L&#10;4NoI8HbVbqdxcIKJlT0qVTNDdTNLgmoDR9rruoF11Z3AbRoHI7e4SI1YkEsjcsLUa6oP5cIfyRk9&#10;t1TouSawVAzJReO8ZZue12V5apjqeS5hPKxPZ0SPj94DSkJXrgpQybL8Y+MdG0fZGzPaRn+T6kyh&#10;b1PWZmg3ig8dFONlfSCtfCCBSr6A8woq6f17SqV6hDOMo9fu0hI+x8Gz5zF8cG8EuZqhka8jBrer&#10;j95N/NAmRKDyRbCfF+sqbwTW9kEtL294urvDy4v1gqsbXF3clGrJBcvgoFBs2roDp6/cQHhUHPz8&#10;aXn42l/6tMXoXi3QJdgBXeuYYXp3gjWpJ1KWDkde+CTWUfOwmxZwN2uafTGESYYtybUlGWERbfhh&#10;NxkZkSA/BicjJJbQDgpc8vxAeZS0dELIHbqst5IkCJ3cE8XpoYQ16nl9h+UHBgSytI04kia/qC+9&#10;giuwh7VUUfx8ZG2bisQVoxE5sw/WjGqDTRO6IHbuMMTNG4aoeUOwY8FwRMwfiQ2zh2H55P4Y27cd&#10;fAhJ1WqmMLW0w9ffV1bRomVrtGvXHjVZO4XUDUS7pg3RgHWpr7U16rra0/a5K4VqSWfQvgFrLSqV&#10;k50t92OibkQU22diZgULbi+dFs48cYWy3gr0csD0KeNw4c59XKVSXX3GkydzRKCq2CGhz0uu6G0f&#10;Cn27slA5JznGKee1ZUNw3rgTrmJUzOkyHj7Qpkd5R4UARKh0oBRURhsqqKTdsCMVRv9Qh6Z8ffm2&#10;xh/AmHppkw+tHyT92pV+MCoeKDlzKaj4OvmJ0iu0CnLhV8ASqM7ceazi+M37VK5HuHj/CVasWIQQ&#10;L0vUdqjOesoXA9uGoXPjAHRoEIgGgT5UKx/Ursnk8GZdxWSq6U3L4uwAB0d7ODo60vMHoX6Dxhg2&#10;cjROXbyOExevYsjPoxFU21s9v2HBqB6YM7wdBjf3QL8QS8zoVhdbp/ZF6ppRKNg6hUAtwO7Y+eo6&#10;0d44GSW+CLt3zMbuCLm5cQ7Bmov9OwxB0OQRZ/IsQXkK0mHpyIjSfqJ0P+uyfbSU+7kPDURtWNJB&#10;GZ6UspqWkuqXLL+quJj/b6HqkMjaMgnxy4ZSlXpi88QuiJjWF7GLhiNx2SgkLh6B+KUjEcP5rfNH&#10;YO2MwVg5bTDG9G2pHi9mw5OJg4c7KlWvAStawHph9RFYV8bvUYUa10fToAAEOjmhtp2NGv3fpq4H&#10;WtRxQdtQb7QK8YavuwOq8rXVLAmWqTWq1jCl7bNUQMnFdHl6VSCtX4t6fsgtLFAqcpEWXi6TyN0H&#10;6ns2fOf6d6/nRVm+MIxzxDhXyrd9P5RqGXJPD5WL7+Xu+yHr9Jw1ZuK34ldK9SGoytr4gWVa9gZk&#10;KusN//BDob8hvY5SH4ht2gfTDs6HzjwVlzWgeBbjVDoq1BClZzJESbtOdfbeE5wmUBKn7jzEidsP&#10;cOXRK6SmJ6NVqCdqWv2IprWdMKBNKLo39UePlmFoEVYXAVQoP6+aCAlkkvjWhKebM6wsTOFgS99v&#10;54BatfzQd+AgjBwzDqk5+bjCM+q6LZGoG+SLIZ0aYcnoHlg1vjeW/9IN49v7YnB9KlYPgjW9D9LX&#10;jEHBtmko2TkLpVFzVLd2acwclGyfro1Ql/GBBKt06yzs3iIXgGeglLDJo8VkQKxSMhlAy+3UWL7t&#10;8gBPghcrw5TmYy/3uS9KnjFIRYzl/uLnoDhmNnIjpiJ9rdyB3BfRM3th58zeiJrTH3GLRiBp6c9I&#10;WsZY8TMSGNFLaP3msJ6aRaimD8HIni3g5eYIB3cP1PKvg4bNmvLEEgI/P19+5tpoToVq2aQB6hI8&#10;fwcHBDrbo3VwLVo+b6qUs+oIauDjrH4+x4TW2crRFZVZR9UwI1TmZuran3RcBAb4IZj2cOyIQbh0&#10;6w6uPnmJiw+e4Tpz8DrzQ4BSj/jm9LfCOD+MQ18nU2N4PhiGfPxQ7uqh57AxOB8M6ejj+/+g/ZMN&#10;BJayq8QGqHRrqO9E/6f6vHGbhHozBoDKgJIo+1C69dPmjQ9UxQMn89q1qnKorhCqC+o61TOcJ1Rn&#10;7xIo2r+Ttx8TKirVw+fYe/w4hvfugDo2lVDP3Qq9W9RFz+Z10Lt1KDo3CUMQVcqPYNULCoR/TU84&#10;WVui8vc/wpyJYEurYmtjjamz5mFrTBw2Re5A8f4jjKPo1787+rcLxRIq1eoJfbGeRf6a8T0wo2cd&#10;jGlhj9m9QhAxow8y1oxjfTWdUM3A7mgtSiKnoTiCYMlDY2QEhhp9IeMAuV49qJMgyj1ahEuuacmT&#10;mrQn48pYwtm0kLOwJ4oQbpvC18gF5xnYtWMG8mn1MjeMRcKS/oia0Rlxs7ojaeFAxC8cpnomEwhT&#10;8soxqus/adUvSFw1BlG0quHzhmL93BGEajCGdm8BT093+IfWR6du3dC+cycEhdRDY9ZPTahQzRgh&#10;gb7wYy3qT0VvWMuVdtoLzeoQrrpaV7qPmwMhsoCdiwfMaCHFAsrQL1NRKzMz9Ri4kDqe6NqqEdKz&#10;MlUHxdm7T/h9vcB1fqfXmWNaZ0W5g5Ga2lit9Lz4UOiOR6I8xyqGIUclfgcqtc4QFfNeQm8riw9B&#10;pXerSxh3sRvDpNp+Z8fG6/TQAdO9aDlY5Qfq9w6Yvk62F6iu8/9c5fu98Ig11cOnBItQ3ROleqR6&#10;AU9J3H1A2B5h6cI5CHSsgZrWVdGpYQD6tQlB/zb1CFc91PPxgq+XO4ICasOvpof6YbgqrCFMq5vA&#10;ztoCVX/4FgMGD0PungNIKyxC7u792H34OGbMmoQB7YOxeGQXrJs0QHVNh0/vh81T+2Dp4KaY2tET&#10;8/vWoRXsRrB+IRSTmfxTUBw5mbZwPAo3T0QRgSiWJ97KwFbpht/KZSpb0dbJKN46Fbu4Xh4zJqPZ&#10;d4VPxq5Nkzg/GYVcl79ponpyUz7b8zZNRta6sUheMhTRBCl6ZhckLuqH1FXDkbqcQZuXzEhibZW+&#10;ZgLS109BGiNxzVjsXDIS2xaNplqNxKpp/dGdx6ZOYCAWrlmPJStXoX7jxggMDkTbNi3QunljNAzh&#10;ycfDBYG0ymE1XdAiwA3NqFAtAp3QPqymGqxsQVWycXSBtYMLqkg3erUaqGEqamUGaxsb+HryNcG1&#10;sXDhTFy6fU+p1GmeEC/yuxT3cU1BVZ4L6ns3qq/0dn2dPl/WRmjUawzwVAzjfFRQGXL0f0XFHDde&#10;llC8MCd/rVQMBZDMVwDJOH7rH1Zs19+0fkZ478OoD1muUPrBqHiQ1DqGnKlEreQ+qutSUz19g4uG&#10;3r9zrKl0qDS1eoTjtIDSC5iUlo4WIb5wrP4DAlxt0bd1PQwmVL2asK6q6Ypazo7q96v8fb3hYm+H&#10;6pWqwsbMXD1o88evvlBdyDmlhOnoMRw6cxoHT5/GpPEjMZRKtWxMT2yYMgCbZwzAltn9sX3WQCrU&#10;AKwZ1RbzetfGgl5+WD+mJZN8MHI2jUHelnHIDed04y/I28D5dbSIG6lm4RMZ41GwaRxhGY/8DfJA&#10;zPHq6Uw58tyLdb+oR59lrhqBjJUjkb5iBNIYKYQmfsFAxM7qjegZ3RA7rzdSV49ATvgkZPL1qStH&#10;IW0Vt19FoFaPQ8a6ScgKn470jVORwOXo5eMQsXA0wueOxNJJvdC8vjcGjhiBoxeuYNnqdQir31j9&#10;iEPzpvXRpF4A6vJ41XGyRSihalLbHc39XahQrqxRa6Eh1ceSQJnLLSG2TqhcwxxVqlRB1arVqFAW&#10;MJUnWNlZIYQnsvE/j0DpoSNUplfqcsh5fn8XH72g+3ijbjzVofqt+FCOSMi6sjrMAJEeWsnBqSxz&#10;XvUJGHJT5SuX38tfo2Xj3NfzvGKb3i/xQajKwgBVRZUyDuN/+qF5CXnT71nA96CSKJfl3zpg2kHi&#10;/+RUQfXyLb+A17hEaKT3T7rUz1KVVE1lgOrE7Yc4++Apjpy/hBF9u8K12jfwtqqOHs3rYnCrUAxo&#10;GYxmvi5MEnvUD/BHHdo/K9NqqEJ1sjGtAVdCVfnrL/DtV19h5YaNuHTnDvacOYejl65i6riRGNI6&#10;BCvH9kP4zCGImDsIOxcNQ+T8wdgxV4vNk7pi5dAwLOoTgBWcbp3aDrELexOEQYRjCGMo0pYNQPrS&#10;/shcPpSgDEHaEhnyNAjJi4cSxIG0b/2RzEhkxC9mUIFkPpG2Lm52H0RN66Yibk5fQjac4I4juJOR&#10;SyXLohKlr2YQysx1E5CxnqBtmoos1m/pVLe0DdORtHYaIhePwWZCNXt4J3Tv3Bx5e/bixqOnmDBj&#10;roKqRdPGaNogGEG1PalEzgh0cUBjX0+0qOuFVkHu6EiFalHXEy5U+eomljC3cuJULvZWpVJVUpbP&#10;wsIKVjye3rSGY0YMRnFJKa6rk+FjfndP6Dhe4BJPkPKdyt0HApWx3asYxnlhnCd6m5ZPen6VR1kO&#10;cl7PTWOoyueZwx+ESualrZyBsvgjUN2mnH3Q+hlC4JB/rO2Qr5F2wxvQ34yEvp0+XxZc1q4dlMu1&#10;fpBkqiuXHjpU0jt07QXPaM/f4DLVSllAsX93qVJi/8rAesjlB7jEL235wlkIYF3lZVEJnRr7o3cz&#10;fwxsFYI2ddwR7O6IRoEBCKjpDWvzGqj049esqarAQYrrH7/B15/8B/7BzTBozjYE91uMel0moFPb&#10;VhjbozFWju+LzXNGYMfCESz6RyKGhX/04uFaLBqCHXMGYOvkblj7czOsHBaKNSNCET62KSIntkLM&#10;jA6In9cVSXO7IXFub873QsLc7kiYz/kF/ZCwoC/b+iCO6hPPiOX6GDXtTYjYTqgS5/dF+srhyF4/&#10;ngo4Gfm0h/mbpxCuichc/wuhYqwhYBumITt8JrK3zkRG+DRkbJ6GNC4LVNHLxmPLvBGYQ6j6duuA&#10;1ZHxWBYZhw7d+6pfS2laPxQBtTxVb11dbx4v1lwtAj1p97zVzxe1D/WEj4sNQTJVP+QmQFWtWl39&#10;+JsolQLK2gYOdtbo3L41cvILcJWu4tIDOotb9zWVekyoaAPFWchFfQWVQCDfuyGMc6EiSHro63Wo&#10;yh/HrEXZneuyjtP3ctRouWJoMEn+G8+Xx02Z/p7900Pv7au4AwkFlgE4FcbruGwMz4fepApZz6l2&#10;S/6vlUo/QMYhV7LlgMuAWvHeAtVFGVXx4JmmVARLh0oFv7Qrj54hPTMTLYNrwtOyEhoHaOMBB7UO&#10;Radg2hYW202CAhBc2wcONhao9tP36pkJ1jVoW378FpW+/gGffuuGv9h2wkdWffDRN6Hw8wnEtMFt&#10;sGJ8L2xhkR+1eBRil45CIpUhbuXPiF02DHGsceIJWuKy0YhZNBSRM7thy6TW2DiqEdaPCMMGTjeP&#10;bY6ICa2wY2IbRE/rgBjWQ1EzuyJmTncFWuL8PgqsBMKjgrBJ50Pa8hFUojHIpU3M2zIF+azF8rZO&#10;Qd7mSeo2lBxGJmsusXsSOZumc/0c9TSorPAZyN42FylsS1gzBTGrJmILLeCi8T3RvnEYrNxCYO0V&#10;hgZUqQ4tmqjreV7y86Juzgjx9EQDwtUu2A09GvugbYgH6noQGrPqBKgaqtcwMVg+zfaZmlrAinbQ&#10;itavjm9NbNi0Gedv3MX5uw9xjnXUORkEff+5uhfu0tMXBqjeKnsvl070712D5P1rmXqOGM/r2+kQ&#10;Sb4oNTLkmj5fMRc/9IyW98Iov41D/W6amnL5j0Clhw6Okjd9njvR2/XlsjbCWBGqisvGoSRZHQSD&#10;MsnUcADLfr3OsJ1srw9TEpsg16ouPX6tBtWeVvbvobpWdYohvYDHCdW5B49w7OJlDB3QE142VeFh&#10;W4Nn2doY3L4hejYORIs6Xmjg76t++c+uRiXYVv4R9mYmsKleFdW+/Rw/fvMjfqweiq+cB+Az37H4&#10;h10X+NWph5nDOmL1uL7YMmsoVepnxK34BclUhSSClbhiJJKXM1QvG2PlGK4bjaSVw2jjBiBuYT/E&#10;zO+HaNq26Dk9qTxdGd2UIsUt6IW4+b2QtECGPQ1C6rIhKtJZT0mHRO5G2rvwqQqkggh5xvss5Env&#10;3/Zpqgcwl2qVzZoqa+MUZG8iQIQnh5ZPfmQhb+tcbr8YmZvnIHn9NCSsm4Lo1ROxdeEvWDy2L9o2&#10;aQhH5wCEBjdGt7at0TiIttjDEf7uTgj1cGEN6obWId7o0cQPHahQgV52sLGoge+//Q7ffvMdfvj+&#10;B1SvJs+usIC1tS2sLVhfmdSAm6MNpkyZjNOXrxOixzwJPiVYjHvSyfQcFx4+VzWVfJcClcAgUOkq&#10;JT2BZT8PKqFyQwsdKD10oMpgqhAV8093XWodc6rMfRnntPGyTPWcF5D0ULy8+WNQaTDJVJs3hkmP&#10;im+g7NFnhjeuv2njNj10Odah0s88esg62U7NMwQqsYDS9Sq3f8i1qnNUKoHqrA6VoaY6fuuBuiVE&#10;vPuCxQtQx9UMbmY/oXndWujfvhF6Nw1goe2FhvJMOgdbOJpWhifXu5lVhXW1n1Dpy0/w7WdfwMSi&#10;Pn5wH4bPfcbgc/d+qBNQH7OHtsOGif2xhTVV1NIRiF85FklrJiCViZpGdUhlTZOydixhIlCrfub8&#10;GKSt/YXKMYY1jsQ4WrTxKrI3yvxoZK0fi5yN0sZlqlAW1SYvfCIKqEbqsWjSU7h9NnYRpsId01HI&#10;ZbmLt3DnLC7PIjAz1UXfTKmpCFXO5hnI3TobObR9udy2MGYJAVyCzK3zkRo+G0kbZyBm9RRsW/AL&#10;Zo7ojjZNGqN1szbo27UT2jQMQhAhCvFxJ0weaFjTCa2CXdG1aW3WUb7KNttbmOOHb79Xv/f7008/&#10;wsnBAa4uLrC1s4e1jR1Mq1eDHevYIQN6Y//R47jGmunC/WfqmpQAde4epzJPN6HVVTKq4o1SDnEk&#10;6nqVoTu9ogUsOwn/qt0QkldGefdb+SdRtl7ui1L3RhnyWbY3ym+tjVO9rQwmredc4neh0jfSgh/U&#10;IHXGMBn/w7I2zqvRF0YfwPhDVQwdKk2xfi3xah3DGCq9B/Aa35s8o+Icz3RnpeglVGcJlXSrS011&#10;/JZcCOaZkeuTsnPQq0sr1HY0Q5iPK3q0qIeeTf0JlQeTxQ8BtDc+zjbwdzaBN2sv+2o/4qcvPsGX&#10;H/8DP5r44Ieag/G1zy/4ym0wavs3wOwhbbBxUn9smzMUMct/RsIqQrRuIlI3TEcGFSKdSZ1CcFIZ&#10;aWsnIEX1vgk8Y1njcLpxIlVkknqeYM4mWrgIsXBTGTNQsJ0AbJ9BgOQa1CwUR81TD2kpjp7DmItS&#10;xu6oOShhFEfNRonc1hEpP1DHuokAZm+iYsmDP0WdIuTGxIUoiluC/OjFyNm+ANkRC5FB1UoJn4XY&#10;tdOxbuZIjOndFl2aN0KXVi3RsmEwAr2dUJdQ1fPxQJinA1oEuKBr41ro3NAHIVSvmo7O8HDxhLOT&#10;C3x8aqFRo/oICwuCu5srbCztYW5iRrgs0HdgL+TsYh1FeOTa4XlCJWBpPbYVoZJudck15hS/Y4Hq&#10;Q+D8XvweVMYgGYfKX0NoNZOe61xvlOMC0W3hQ2/j8vu8fGjs32+EtiPDsuzsvXb55+VR9g8NIW+6&#10;4od7L3gAdHv3nrQbACsbjaG3M+QspqBSSiX3VElN9UTZPtVJQXWSOEHIjhMuuTN43+mL2Lh1C9o1&#10;qQdfBwu0pFp1bVwHzeq4sfCuhVAvNwQziUK9rFGHNtGVVrDql//Bfz/+K76v7IifavbBlz6j8V+3&#10;IYSqGWYPao91k/ph27xhBGoMbd5YpK6fgnQCkkZQMjZOQ/oGmZ+o2tLXT6KCjUO6gEULJ4+Rztsy&#10;DYVbpyOfIBXu0G4ilFs0iuQBLoRFwCmOma+GHpXGyT1anMYuwJ64edgjcEURrhhuGz0fu7bPURDJ&#10;wz7zuG/5QQVRqaKoRdgtT56NWUolm0+o5iObkRUxF2lcH7lsAuaO6o2B7ZuhS+N6aFEvEHV95Tem&#10;nHksXFHfw5XHiHVUA290bFwbDf1c4EyFqhsUgrGTpmDewkWYNn0aevTsCj9fb9hZO8C8ujz6zQzD&#10;Rw5D3p59OHXjllIndUcBYVIqRbDOiw2U64xsF6guP32pOqFuMG+kblZ1lYTRdy+hHgRjtFwGEnNG&#10;TZlXxif1D4VxjpbHb7UzJK9Vzsu8YTsjqCQ+rFQVNnovDOs0cCqsM4qy9fynvwLIEMYfTlMqw8HQ&#10;D6DApdoMkHGqK5fcNVwO1VtcefqqfFCt1FIKpvI4zqL4JIHbf+Eackv3YvLEcfC0MUFYLWc0D/RA&#10;kJcjGhOqhnVqoj6TqUFNe9YPlqjJ2sv0+//iy3/+jbWCFb5zbI/PvYbjB48BCAlqiJkD26gb/CIX&#10;sk5aOYqqRJCoUJmbp9F+SYfALIIzk/NT2D4ZWZunUr0mI209bd0GKhTbc7ntLtq5wp1zUUAl2kVA&#10;imPnoUQeIUZwdnO6VwbiJjCS5NkTS7AndpH2mDFCJ6old/HKWL987kful8qnuhXQ6uVvn4tCeeQ0&#10;XyMPyyyMXIjcbfOUUuUStOyohUiiqq6ZPhQjujVHu7BAtAwOQL3a3uqnRYPkWBCmxn5eaBZUE03D&#10;vBHAY+Zk6wJrpxC4h3bD0s3R2FVaikmTJyEwoLa6i9rR1hYOdjbo3acXsgqKcPrabVyU3j5+R2eV&#10;Qkk8UXXVRQNUclJUY/+eECqeKN+HyigPynKjPEf09eVRnmOiVpKHxvkmUQ4K87SCCOjuTOWxns9G&#10;+f3boW330U2R2gorZYcVoVFt761/zfj1a/WQN6KH+oCGefU8gApQKdDkQBhCO/OUHyT9YBpDJQdb&#10;71q/+vy1uo1eQSVDlXSYVBAoTpVSnb+CA2cuIWLnToSxjqpf2xWh8hOadeqieeOmaFC3NgK8XAib&#10;K5oE8EztZgOrKt+g0mf/QvVKNVDNsTk+d+mD7+zboGn9EMwe1p5QDVKjEhJWjEaqPMFWQNo2h4k7&#10;l3WM1DJM9G1zCdQMrpuuAUd1ypZ5Kle2POZsG0EQlRKoxOZRmfbEL2IsoyIRJhmIm0CgGLIsj3QW&#10;sHZTseRRzUVxc/i6OVSh2SjYMUvd2Zu/cz7rJ3mUM4P7K5J971zI/6PVVNkELCNyHnaumIgJ/dug&#10;Qxih8XVHQ29vhHi6IIgRRqiCeCzq0irXr+sLPy8nWJs5wcyzG6yazMe3taei9dBl2JEQh8GDByGs&#10;Xgg6d2iDti2bYOSoEcjfvRenrt3C+bsPcOUJbR/BkRpKgDr3UKCiOj14rm4wFcW6RKiuPH7FuuuN&#10;6lWTQdOqs6JCHqgcUWGASrWV50vFHj4dFuOcM4ZIz3UdJh00yVc9n/V1ZdsY2t8PbfsP2r+bH2pT&#10;O9IgUuv/B1SaJ9W8sXFvigKoAlQSZVCVzRsfxPIDpiSfUx2qq/zgcsFQoJJb6s/oUNECClAn7nKe&#10;cfLOAxy4eBVnbj9AwZ696NmtDQJrOaC2bzDqtRiJ1u37o66/D9xcbGh7WJzX8UIIk8zbzhxWlb6C&#10;RZUfUc2mNj42b4qfnORHuRth7shuWD91CHYu/Rkp61k3sVbKpPXKpq3KYcLmEazciHllkbV5FtdP&#10;R9a2mciiNRMFy1o/nnZtCrdlDSV1kdRJVCuxenvil2OP3OgYtxT71F3EBE2giltOC7iUKraI2y2i&#10;WhEg+X0sRj6hyo+iFYxdjuKEVerHBgqiFlCxFnL/iwjfMi4vQ17UUsSvnorp/dqgawM/tAl2RxNf&#10;Z9aa3uo6VFitmgj0coe7o636ZUQfL0/YWHvDyr0TbJuthH3XTFi3TUWtzluxLi4HyVlpiIyORVxS&#10;MjZt24Z9x0/gOuujczzeMlRMaloFkaqnNIhUZ4WA9uCJUiyBSm461aAydFQwjO2fBk05TFpbhaiQ&#10;X2LplBVkvH+diTnK/KkIiS4Axm3/L/EbNZUBHsM/EzW7ybabVASlbM8qbv9+qDckrzUUe3poheCv&#10;P7SEwKSmsp7TipbQGCw5kHKw1d2/9LbqArDUVXKzIr26gFVWT0kIWJwevHKT6x7h6MUrmDhuNPw9&#10;bOFdtzsCOqxBq04jEFo3AA72DqhhYs6pHRrJE4J4tva0ro4a336Nr3+0RWXb+vCu0whd2zTCnOFd&#10;sZHWKXr5z0jdMAFpG1k7MXIiZlGpBKr5yBPLxWmOqBcVK3sLlYxAZW+RXjoCRghzaBXlt692RdLG&#10;EawS1kklBKUkhvUTYdqbsEKBpWyfLAtsXN4tz8FgFOlQRVKxYghZ/Ers5mtK4paxjlqG/OhlbCdk&#10;nEoUxa1ijTcHM3s3Qa96HugU5oMWVOZGvh5oFFQboQH+6scGvORXEQmWg7U8W8IRpm6dYB42F/Yd&#10;4+HWMwc1+xbDrV8xVuRcw72XBOjGbew/dQ7HL1/HVVq9czzWchITaKSWEnAuUJXE9inAqFbnJQQo&#10;A1SXeXK8boBKt396r5/67lXIsnFuMCRf9LypkF86VFqOSS4aoDKAU6Y+FeAqy+WKbRWWK0YZVAqc&#10;sp1q86JIqv29dYY3YZhXoRSLYaRcansDTCrUh9FCPpzxxTYFkuFAyLT8qnf5gdOlXodK2gQqDay3&#10;uEi1OidnRp4JtetU2ugKDSxNrQ5fv6s6LaQo3rBhDYICQ+DRfAH8e+xAWJvx8K3bFVYOofj8Oxd8&#10;+YMt6gb6o2m9OqjpaIHqP/yEqlXtYOtQC4F+PhjcuSnm/dwTm2cPR9yqMUheN5G2bhYVaDrhkdpm&#10;AfIiFiJv5xLk0nblRs6nLWQ9I6Euws7k8nRav5nI5bLErh3zVA9eiTy/j3CoB8cwRI0Eor2ERIVA&#10;RWso64qoSvl8XSHVaDfrrj2JKwnTClo++a0pBi1jEbcXkEpiGQlrlS1cP6ErxrT2w6SerdC7eZD6&#10;VQ6xew3rBcLPxwO21qbwrekJV0cHfPXl1/jRsi4sQqfCpPkmWHdIhVvfQvgM3QeXgfswZsclXOd3&#10;cOOZqJEGh7qwy2MuNu/8Iw0kgeq9YJ0r97xdInSX+L1dJohXnrxgTfVaAWVs//Tvvgwg1V4hJIcM&#10;efSh0POvbL5ijhrn9O/E/1Kx92sqKpAs31CqZIBJwnherTcolv46gUnZwfctoTFYmvQa5uVDcqrD&#10;pIfxATA+WOXL2kGVQbVy7ULsgeznBm3mZb7H87QOMgZQWUCjHsDjBit49NZ9pVpX+R53xu5EaJth&#10;8OgWhTo9o2DXZAlM685FFZ9x+NyuKz6vVg8urrURUtcPbnZW+O6rb1C1igns7Z0QUtsLY3q3wZIx&#10;fbFl7jDErv4FCRsmImPLHCoTrR4BEqjkl+3zdi6m1VqEvOilyGUtk7N9EZVroQJLLsjmRcwmWISK&#10;9i9/+0ylOEU75HFi89UDWxRYoli0cVJLlUYTMi5Lx0MRa6VdtHWiRiVUp5LE5QRniertKyY48mvz&#10;ewmZqFZx4hoUEahd8auQsXkmtszohy2zh2LzgvEYyhNEPXcn9VSk0EA/2NuYwtnJDpbmVvjPvz7F&#10;x//+Dj+5toN18xWwbbMTDl0y4UqYvEcchffQI+i0/AwO8Ux4+7U8hOcFQ2wd6yaGAorqpFSKIZ0S&#10;xlDJEDIdqkuPn6uOCsk/6aiQC8C69VO/AqNCO8FquaAHc0NyxJA7vxeSfzf1XBQ41FRyuDxXy/L6&#10;/8dQUClADNP3Q4PHOGQ7fdtf71BrKyPZ8Eal717aNFuovfGyZZnnh1UHxQisigdIB0wPDSrt9Wpw&#10;reqsIFT80uSpSqcMFlBBpdTqAY7cvEvFekyL8RwpebloNWYrXPpnwr17Msyab0OV+ttQqf4mfBc4&#10;C9+7DUVl80awtvKGSTUz/O0vf8UP330PV2dHqpc/JvbviOWEavOsIYhZNQrJtHAZBCWbtVMeVSMv&#10;egGytxMcKk8eE18UK2/HUoZAtoTKIt3b0hPH9YbI2UKF2yqQzUYBrVxR5AKlRPLQyxIqT1E0Qx7t&#10;rDozpJNiMZWHQFGZiqIWQ55HUUiFK4yRX/RYStBWsCZbjVIBKmkNdiVRpQhVDv93ttRVsSsRs3Ya&#10;Rvdsida0fU2CA+Ht7AQnKwvYWpig6k+V8Pm/P8XfPquK72v1h23L9XBolwi33iWoOfwYfEedgs+I&#10;0wiYfBrRxx/j/lu5YVSvlzSL9x5EHwytxtLqKSrV01dUPOaXJLd89/yuFVQMBZXBpbwXhvwwzpff&#10;DKMLu78Zkrfv5bWW0ypfK7R/KGj/+AGev+KCTA0rRHEM4KiQM4e+XmCS4Lyyh/KPdPunv75i8MMo&#10;+6efDbiszhYy5cFQ0HFeB0kpl5o3nIUYYgf1bZQ15MEtG7HOZTUOkCeB8zzTneYXdUqBpV23kk4K&#10;iWO371GpHuDygwfI2XsUzabnwWlgLpx7pMK8dawKs+aRqFRvLX4MmIufnAbh6xpNaQft8dln/4GN&#10;lSlq13JDh2ahmDy4ixqhvnnGYEQvG4UUueC7dR4yCVUO7VguQRLbJx0WUlPl71iAfFEssYI7FqKA&#10;YOUTEmkr2LmI6zmlshVs43bcxy5CVCwKxG3kORclqmOCShS/RP3sTSltoCiRgFVEkHYJbFJfxbJ+&#10;YpTwNaVJq1CavJYqRYUiXEUyn7QOhYw8LgtYMasmYfHoPhjbuzPaNfZHsI8n6np6opaLA3y8XeEp&#10;NxzaeeKngJ9h25onoe45VKlD8Bl5CnXHX0DAxAvwGncGv8TcNnzHrKXuPaOtIyT8HipCJG2XHzyn&#10;MhnqKLUN2x4SKIFKairmkjgQ5UQEpjKQyvPBOES9jHNHwfNbYVj/K5Ak/gc0xiXQ70WZUhmHQKWm&#10;jNvSxg31Ouq9bRVo2va/B5U6QNJFyn0I7XIWkmtMcveuDpt+Znqv1jLIu/HB0EPByCiDiuvlQTAX&#10;eaY7S/tx2gDV6dsSApZ2i71M77x8isjis/D7JY8JkgfHHimw6ZwEm05JsGgVi2qNRLFWo0rd2fjK&#10;bQi+rOYHa0sT+Pu5oUGwD3q0qo9pg7sRqv7YRKii5CbAdZNZU81VXdVZ2wUsqkb0MqrGcuQTmjyl&#10;WKJgBEi6thkFVJQCwlEQs5KALVXP5iuSzgcCJHZuNxN/t0ypOLsJj/QEljBkZIQCjNsVx8pvTBEq&#10;7reYMO2O52uoXLu53W6qU1HiahQyipI2oCR5A0pT1qGA+8yLXo5MvtfEjTMRvWoq1s0aganDu2J4&#10;n3bo1bYJOjVviBZNw9AgzA9+AWGwCpsGu47JPF774TXyDAInXETdGZcQNu8KQmZeRtCcy9iw9wke&#10;Anj48iXBIUQCjsClADNAJYqk5qU7XQftKespWj+58CtKJbkkOcPvVqBS8PA7fs/q6VOGcV5I/B5Y&#10;vwJJDwHKMF8mLmXBdoZi4A+A9UGoVKgNXuMOQ6mWAGRor7jNzRdUOvlnv0G6/mZuMBRUMi9vXn+N&#10;zBM6BRoPnPbhjA6EIfRlBZOoFOflNQoqhtwJLOMAz/CMd5pf1Gl+qScJ1clbBEwNrn2Ea4/ZznUD&#10;Nx9GzREF8BqSD7veabDrnMYCPAWmrWJQvUkEqjXYiKr1luCHwBmo7N4ZtWv7okUjf7Sp749+rUIx&#10;fUAnrBjbF+GzhmKHDKZdOQ5p4bOQwxoqK5J1EyNvJ0Fhgu+KkyReRtUSlaJqUcVEqQqiaQVZM+XF&#10;Lkeh1EJSIxGYYipQiVIb1kJ8vZpne4l0k3O+SNRK6iTZjjZPtcnrWFNJN7r8GLbUWbsEPKpUSdJ6&#10;lKZuxN60TdiTspEgr6AFXIwM1naptJsx6ydh69JRBGsk5o8dgJ/7tcPAri3Qo0NztGgYgDpBzeHY&#10;fDUc++yG97BjCBp3CUHTriJ07jU0WnAdTebfQODcq6i3+ApW7nrM7+AtHtMK3nzyTMFzUSmThMxr&#10;QMkgWrGGqt6S4IlQRlPIE5VuqF5jw/duBM97SiXL3OZDAP0WVDo0KiTvJP8k94zysGz5vRxmu+Ea&#10;1K/X/To+rFRcoamQKJBEOUjqhZwq36t2ItNfQ6XTLm9Cs4h6aNtJHSRxg/OyXoBTPT48YEq91EHg&#10;wTAcXK3dcHA4X/4AGE31BCptHKBARQsoasUvUEZSnCBYx28+Up5dntW9OOsiak0oRa2hRfAclAOn&#10;Pplw6JYFq87pqNYmDpWabIVZw/Uwq7cClUJWoHLAVATUa4GuzUPQvWldDG5XD9P7t8XKcYRq3ghE&#10;MiGjlo9C4oYpyGSiZtPK5RAqASw3ZimVaAVDEp1wsabKketWYvWoTvmEKZ9AyPUk1QVOEAo4v0t+&#10;gTFes3HFAo50kSesIUDSs8d1bCuS7blcxNpI1hdx212EpUiuRfF/FiWuI0SbaQM3YndqOGMTbeAa&#10;/k9CRcjTty9AYvhM7Fg1DuGLf8a6OSOwlFBNGNIBw/q1wJAeLdGlVQP4N+wLxw6x8Bp0AAE/n0TI&#10;lCsInXUTDRbcRKOFN9CA0WTpTYQuuAb/BZcwJOYuss+/Ut/H7efaA130QblBOkoAAP/0SURBVLRi&#10;99SodANUangSQ9q0mxSpVJIjkuCG71oDSuLXUFUER/Llj0FlyFcdIkO7lq9a7r4fXC+hv+5X68vj&#10;o3IFMkwN4OjzZctcr79Ibyuf18DTQwdOgSLwyLQMHg0oeeOyXmohuYVDBQ+GUit+ODVMRZ2xuCyQ&#10;GT60Ojg8qAosw1S7E5hT7kss4Dme8c4+fo6ThOrYvcc48+gJrcULdd/VtgO30XDREbj/vI9QFcOj&#10;Xw4ce2XAqWc2bLploHr7RFRqFgnTppth0mAVqrG+qhSyBD71e6Fri3ro0yoEQzs3wuT+7bBsfB9s&#10;nDcUkctGI3rlL0hYPxkZm+fSVi1AFu1dFmunPKmbaAELqTK7mMyF0SsIFMHaNl+NbMgX4Ni+i2Bo&#10;QQgFKgGJ0ChFkou4tGzFtHbFVKFi7quE+ywiGLuiuF/ZB0GSXsUCAi2gFSevR0kKQSJUu1M2oZhR&#10;SPtXQCuYn7AS2VSy1Ij5iGMtGEmVFajWzx2O1VOGYMaI7hg9uD1G9m2DXu0ao07zn+HMWspv+FGq&#10;1HkEz7iO0NmEav4thFGl6hOmhouvo/lyQrbsOsG6ghbrbmNuwTMcv/8O91/Jw3meQMb8iTKdI0Dq&#10;FnqlUjIlZI/kBkW58GuAygBCGUSGkHpa1dSG9cZRplwfgErPH5VPsn+j5V8F1+vXosoA06dG7R+G&#10;r4JSqc4IBUR523thAKtie1kXvArCIlP+Q3V3LkMgEnjkQu01vulrOmjSruYFLGkX4AiTqA/bVZ1l&#10;CH1eHSAJHmCBSQdLOj5kG6VWT98QKoLFL+s6ranYioxTDzEt/RqarDkN73EHedbdDa+BhXDrnc2a&#10;Kh12PTNh3T0Dph1SUb11Aio3jcBPYWtRvdEGVK+/AW6NxqNt66bo374eRvRshkkDO2MJlWrDnCGI&#10;XDIGMSsnInHddKRunIW0LXNYW1GppKePiV8gdRXtXi6VKz9KlGu56moXuLJpEXMFCsIiNlHrZCA0&#10;tH5FbFcQiZ2jghVJGwETuET1imRfOwnmDu5ju0ylk2KV6uErlI4J2r6S5E2EawuKqFQFtH5aJ8VK&#10;pLPOS9oyG9FrJ2H78tEIXzQS63mCWDt7OOb90h8Th3TFLwPaonfHFqjTZhacexXDd8Qx1J12EaHz&#10;bqL+fIHqJkJmX0fI/Cuov/gaGiy6jFbLCdeK66i35DoCF17HkLj7OHb3DR6+Ya1LsM4QIj3U8CQ1&#10;1aDSev6knGBy8jsWcBRE/H6VMhmWP6hSBqBUO3NJjS43alc9dxKGPFI5xf+j/pdRmwq2vQ8V2wzL&#10;Olz6a7X9GtYZ4tf2zwDGr9qNQtVYRqFDJQpVEShJcomrMuWbk3kFkIQAxZDrTAowbi+vlafPqihT&#10;LSqRMUC0ARLSJrZPPdFUQGRc5X4uPn2LS09fs2h+h+N3XmB66k20XHcFdZeeh/fkQ/AeWgq3/gSq&#10;fz48GA49smDZnTUVobLplAmTtin4SXoBG25GtUabUbVBBGo0XI7Q1r0wuHsTjO7TElOHdMHi8f2w&#10;gTVVxCIq1YrJiF8zHUks/FO3zKMNXETFIlhi8dQ1KoGMtZZSrmXKBuYSiBzO51J5cgQORgFBKaaa&#10;lYilIxwKKGXxxOpJb99apXaiTDKOTxQvX4CiYhUQKIl8BdZqBdTu5HCqFKGiYu3ifEHCev7PFQqq&#10;hE0zaF1/4fsfg63ynAqeHDYsGIPFk4Zi+siemDK0Awb07AWfjmtg2z0XboP2wG/KBYQtuo1GS+6g&#10;3nzWUfOuoN5CCem0OI/Giy6h+dJLaLbsIuovuwqvOZcxKPo+Tjx8h3uvXvBER7DoIOTZIXL5QwOL&#10;UEnP37OXKodUUuuwMEShypaN541CgNFg0qIiQGUwMFTHmcyzTcIYCD3UPjjV1hvmy9Zr4vJbIyt+&#10;u6OCYQyP9ALeYKKqD62HAMSpdIEqoKTIVMsaIHIDoYQAJGP0FFSGkCeRSpuCTeAzhopnGQ0qQmMA&#10;R0KWBSyBzXidamdIh8UVHrBrVKdHeIOSyw/RI/wCvOZeQvDyG/CZdBSOhMm1Xx6c++XCc0A+a6o8&#10;2PfKgkXnVNh2TYN9lyyYtU+FSetYmLTYiWpUrKqNt+Gn+ptQs8UEDOzVCRMHtMe0oV2xaFwfKtVw&#10;bF04BpHLJyJmzTTEb5yBlG0Lkc6EzyA4WeriL1WKtU4uE1muEYky5e5cRsgIBZdzuF5UTeowgU1g&#10;2RUt9m4FQZNeQRlmJCDJPF9LiLJkpLnYR1FDgVUglW56sZgEr4hAlaZuUbZvF+d3JW9WYOXHrUcW&#10;95tG6GNWT8aW+T9j26LxiFg2kTEZmxb+glXTh2LBuH6YObIrBvQfBNcOa2HVJRUeg/eg9uSLCJlz&#10;A3VnXqYNPEcbeB6hM8+yxjqNsLlnaAXPov7CU2i09BQaLjuPgNnn4DX1PEYk04Y/lYSn9RPFYm0l&#10;QMmFYjUu8BHtOa2f1FQqkfldCixKlfg9KxUytBmHtOngCCzafHlbWRggkXgPBkN7GUQqr8vXK/gk&#10;zyXHDVMJ421kH+o9M2T6K6gEnLL5D1z8NQ69w0JGiUvIXZ3yMES5HUOe36YBxSgDSIsysPgGtGWD&#10;ksm8CsKirKIGzVWZMgQa3R5qPX/aepmqZSrezZdP8BS3UXzlKpouOQaXqRfQZO1t1Jl+HPa9C+HU&#10;OxcOhMiZts9zQA6c+2fBtlcqLDsnw6Yjpx3SYcIwb5cMC4JVg4pVvclWVGu8FQ5NlqFbd57Fh3XG&#10;7J+7Uan6YN3MYdi2eBwiCNVOJmnchpm0VfNYryxAJpUni4meHU2bR4WSEOXKoapkEarcnaJQAhfX&#10;EygBQ10cluBrpQdROjRUT+KO5ZyybdsCZG+dj4xt8xRY2YwsGVMoozgEXMJXmLiOULGWIlS7CFUR&#10;a6vCJNZUiZuQS6XKoCVN2jKXdeAURCz5BZErJmHH6qmsraZg27IJ2DhnBJZPGYj543qhR68hcGy1&#10;Ds49c+E/7jgCp11QYPlMOIXAyadRb8oJNGDUn3mcqnUcIfNOIWjWEYLH+ovzgbNPw3fqWXjPuYKx&#10;GU9RektyQx4rJ72zMvaPNRWBOs96Si6HSO+feu4Dv88yqAQoo5B2AUVNDW7mVxDpwXwytmzvwfA/&#10;olyZjNok9w1Q/Wp/huXfh6oCYAKQzF+Xea6TgY8yTkuHSgXblEIZoFKw8R/pYOlAqTZRM6M2HTrV&#10;RqjK5xk8mBKiYno3uh43Xr5gPKGtvIHn787gyqOj6LS6FDZjzqLBshsImHMKdgN2wb5HNuy7Z8K+&#10;awacCJZb/2w490mHU89k2HVPofVLpkolwaRTmqqtzNokwqT5Tpg22wrTVjth3nonGnWZg0kjemPx&#10;uJ5YPnEA1kwbgvD5o7F16QQm5STErp2KxE0zkbx1NlK3z1dgZRKmLMIkqpUjYEkbVSY7chmyWAdl&#10;EZZs6bxQcC0hUKzBqFQCltRLEjmRDKqWqJtsKxAKVHLBOZuqI9ZSgM2jXSxkLSVWTxSqmEAVJW1E&#10;QeJa7YIvLWV61CIkb56DuLUzEL16GusqTtdpIXBtXjQWq2cPw7IpPdGr3y9w75gM7yFH4D/lLIII&#10;VeD4kwik6vtPPg7/SYfRiEDVJ0h1Zx1E6NxjCJlxlMAdQ8D0UwiYeQZBVLM6M/m6RbfQY8dTRJ94&#10;jUvPCdZjzQrKmM3zBOqi5JQkLL/T9yDid67DpDohGAKMfs+VhCyX2T8dKD2Y7AJARQh0dTIOyW81&#10;5fvQlOnX6433o/NRvs2b37d/OlQClALJMFUDHjlVv9LwXDu7yO0XEjpcMmyoDDT+I2MLqJ5Cyjeg&#10;oBL4+CYVQGxT8zwQok769teey7y2rKDiuhuvXvMgP6U1uMu4yPbjPJgHWEXtRvLBHLiMKoLfdFqU&#10;OWdhN7gYNqyb7LuxbiI4dl1S4NIrGy59M6lYqTwLp8G2WwqsOifAolM8zDslMdJh1o42kGCZt4xR&#10;F4Vl3r3dJgwfNppA9ebZfBDWzBqGTQoqnu15po9eMwWx66YiOZy1FeuddAIgqpRDSJT1E7vH+Wyq&#10;RVbEYmRulYvFBGW7gCNTwkGAcglbPq1eXiRtH1+vuuIJZRahyhLA5DVUw6yI+drrZb9UqXzpdk/Z&#10;SHXaiMLk9cryFSRsRG4cgYpbgUxulxa5AEnhhGrDbMSun4XYDbMQI/Mb5yJm3SxsXzEFW5eMwJLJ&#10;w9Cm/wa49TsAv3G0cpMY407Cf9RBhIw7hNqTDsJ74gGEzTyCBrOP0A4eQP3ZRxE2nyDNOU3IziJg&#10;1jkq1gWELrqGoAW3UHv+fbTc9BS5197gybtnzJmHBIoW8OlLXGIuXOF3LCdKBRBtn65YesgzJCSk&#10;Y0pOvKJSApEKvlYeqydtOkT6fHnSa6EDKPOS48bryhgoA6scNIFMtVV4jfHrPhJwyuCRnRiW9TbV&#10;blgWoIxDh0ZsnwaYBlCZ9ZNlvr6iCmnwaSqlTRmcypORtFpLh4gHzgCU2L7rr+i3Xz3jwb6L228u&#10;4t7rYyx+9+LeyxJ+qDzcf5mGl++SsSItAU7DS+E78QzcRpbCitbFqjPB4RnXqmMSHLqlw613Ftx7&#10;Z8CNSuXcJ4PAJcG2UxzsOsfCkmCZtkuBeYc0bp8Gi7aJMG2dCEu2WbVOQKs+C7FYgJo5GGvnjmKB&#10;Px7blk/C9pXTELN+BpOUahU+Cym0gcmMdBllQdURFcqm6mTH0voxwQWOrG1UnAiCwsjcqtk5UaHs&#10;7dI7SBgJW24EQSOgOREL1QNbFIh8XTYjk2ClSzuhy2U9VUCoCqlK0ssniiW2L5+2Lzt+HbLi1iGD&#10;KphKq5ggUK2fyxpwLhKoWgncZ9yWRQRrHhKotOHLZqPrkK1w6bcXrqPOoO7Es6g3/gwCxxyGz4i9&#10;8BuzD3WmHIT/1MOoN+soa6qjCJl9GA3nH0fYQioaI2TBZYJEmBZdR9iKuwhbeQ+hyx+izpJHmJz5&#10;CA9fSOV7Bw/ePMD91zxBvnpBCJhzYukIkF4r6yHLAo88/0Rgkd5ibRCBDpS2Xl3GYchUh0slvdG8&#10;MVB6qFpLtuG88bqyeVnP/evLMjWevyk/A8QoU6rrBmh+BZVhviJQEgKRFJZaEApuJ/Oq3QCYXDeS&#10;HxLQ1EgAEuBkACzbVZv8JM47XCY8Mr3KqXSDX3/1hAfxAQ/0LSrRZdx9fQ7335zEw7dHCNMeRhGB&#10;ysPdF7m49yIDt54m4+GrODx+k4gZsclwGlgCl0F74dgrD7Zds2FF5VE1U6dU2HUjTL2oUn2y4NA7&#10;HQ49k2gJ4+HcJUFBZdE5DhYdU2DRPo2vSYd9p0yqVgos26fApHUK3DtHYtqEqdg4dyjWzBuDTYQq&#10;YgXt36pJtFDTVF2VuHk265Y5tFmzmfQEgfYsjcmfTrA0O0jlil6lVCxTWT+2EZysrXORKb2HmxkE&#10;KGsbgdnC12+Wn8ZhLUW7l851GZvlwS1ULgIntjJbuunj16jevQIClJewFgW0gHkJm5ATv0FBlRmz&#10;Bun8f2n8f8nblhKmxYgPX4Bkwpu8YyWStlE9qaDbNqxC559j4NV7L7xHnUUtqpPv2GOoM+oYag89&#10;AN/he+Azbj/8qFQhtH31F54gQKcQPPcUQhecIVTnETT/AkKW3EDYsnuot5yx8i5CV91H8MqH8Fv8&#10;GK023cL5e1cAnMELXMJL0LrjPp68fYpHb1/g7pvXuPVawCA8hEmci3IoDKVSKjSwBCANEg0yOQHr&#10;AFUMlfwy5fZ6J4S0vQeZvr3MVwhjiPR51UnH/dx8xvfGXP9It3R6GENlHLJOFKmshuK8qJBu+wQq&#10;AUhCh+oK/6mCitP3A7jMs8plfpDLXL4qYw1fPcfdV3d4xrqEh29O4fHrA5yW4OHrPDx6nY1Hr3IJ&#10;TQ4evMqkImVSnbIJVJaKO88zcPNJMtsSuU0aJu9Mg32fXXDqU8zaKZ+1VC5sumbBtks6rLtwHW2g&#10;Uy9awd6yXTrBS4Z9T6pb9wSYdIxB9U6iVgmw6ZCk1MmmYyZsOmfBul0azNqmoQbB6jxsA8KXTED4&#10;4pHYxBpk+/KJrE1o/dZPR/yGGYjfpEXS5lmEiTZwB4HauQgZVC1RlWxauyxGpnRk0JJJXaVUSwAK&#10;n4t0KkjaxlnIEMAIVzrbMhRUUkcxttA6EgZRvlyCkBfPmklgYojdyyNIuYkbkcVpVux65MSuVb1+&#10;mazL0vma9B0rkCIwbV+O5J0rGSuQG78SURHh6DgmCTY998Fr+HEEjz1JVToO958Pwn3YfngM2oOa&#10;Q0tQ6+dS+I87QJU6gnoLTiKUIIUuuohgRtiSy6i3+AYaLL+NRlSoekvvImQxlWrJfdRb9hC1Fj5A&#10;663XceHBaUK1j3XwUUJ1Fq9wgYBdYdxk3MfTd0/xgIDJ6Pfbr5nIr5i8cimF0IhNlBy6ogPHZVUq&#10;yFQty6UbLXTFKgNBgJF2gmBs5RRknC+zfTKvB5d1iCqG1vMt89r696CS+TKQ9GXDOomrT3VLp0Gk&#10;oOK2MjpcC4FK1lG5uJ2a52s0uGS0gwx61Wqpm7Ryt149ovrc5JnpPJ7xwL54uxsv3hTg6dscPH2d&#10;iccE6NGrLDwiRA9eZROaLKVK9wQkQ9wWoJ6l4/qTFC6nUKnSMWknrVvvIirVAbj2L4FT30LY9syj&#10;QmUr6yej0h1ZQzn2SoUroXIlYPY9EmHVJQYmHaJRjWDVaB9DmOJhQbDMOqXBoWsOHDvz9ZxWb5/D&#10;fSVi/IxV2LlqAmuQMdi+aiqiCVTcxpm0T7OoVFokb5mNlK1z1OiFdNYyaRFUGhnKFCWqsBQZUVQb&#10;qa+oVBmESoDJYmRu5vabZmuqxUijOqVTyTJpCzM4zaBCZRCQbOnQiF2FvLgNCiQBKj8hnPZSus5X&#10;0WquI1AbCO8axkpkxaxEGoFKJVApEUuVQqXHrsaujHVIidmCdqPiYNNtN5yGnkDN0cfg+/MxAnQc&#10;niP3w31IKdwHFcN1UAG8BhchYNQeBE8+xLr1BMIWnUX9pRdRb8VNNFx5H01XPyBQ99lGdVp4h+p1&#10;Hw0XPaCi3UOteXfQY/s1XH14ilCV8vveS4gOMg4zjhCwE3iNi4ybBO0G4xpevLtO+G7jGWF79u4h&#10;Hr99jHtvnuHOm1d0Msyll3Q3PDlr10SlZDCCjPkmkKhLP5J7RkC9B48BNgWKcbsElzWoPgyWFho7&#10;H+nA6FDJSo08fb5claRWUvUQQ2DRrJ0WCiD+Y12xBLZLhEtGN1xWH1TqoaeE6BYPyCUemLM8SEd4&#10;sEo4zSdQuXj6JpswUZUYD17ncMqgxbsvqkSo7r7MITiiUJlqeptQ3XqWwfeejmtPU7k+Fc/epmNm&#10;HGGQi7sjjsNlwF449d9Nm1cI++75sOmSBXvWV44dUuFMxfKkDazZMx12tH6mHXayhoqGdccomLbh&#10;fHsqVoc4WHZOobrlwImK59QjD+aMKp1z4dMtGdNnrkHUxunYuX4aoglTHCMhfD6SWKMks96RHsBU&#10;gqSgYr0kkSkdDtJpwRpIbJuEdDJkS1e7dFKojgoJsXe0eVI7CUzbqWRsz5LOjx2st+TaVfxqxlrk&#10;x2swFTDE8oliZcfQXkYTpGjWUtFrGQQrRmzgWqrmaoJFtaR6FaVuRGxUFDr9kgjbzrvgOew4ao05&#10;CW/CVGskgRp+DO6D96PmoBK4DsiD28BcQpULtwE58CZcdccfRNi8k6i/7BJCV1yjGt1Aw2V3EEqF&#10;Cl5yS1OtxXKx+A4C599ErRk30X/bNdx4dAbvsJeWbw/zYS9jP6GSOKjAeoVzjDOcP8npcdZfpxnn&#10;8JaKxlM0p1fx5t0tvHp3l3n0kK9/hkdvXjJXmM+szeR6qdYpRnXjvAAlgAlcKpizAoHKc4GoIlQS&#10;nH8/3oeqXL24r+fMcUYZVLpC6XCpee70GunXrZxSHa4TxZI6SYdKwWZYJ20ymkF6ci7ztddfPucZ&#10;5R4e0Tc/A2X+XSkPQDEhKsTzN3l48oaq9EaAyidEebR8eQQql5FPAPNZN+UqqO4RqjsKLB0qUapM&#10;KlW6plZP03DnWRpev0vH6rRo2A8ohOuIM3Adcohffilc+pYQrCJYdWeN1T4dTrR0rt2zGelw6ZxI&#10;kHbCvP12WLXbwfWRsGjNaBejoLIjVLaEyoohimdDS2nTcxetIM/YfO3keeuQuG0Bi30W/1SU+PCF&#10;iKc9SyQEKYRIgEqj7VMWMJIKw/pKeuFyYlcSrJUKjpyY1VQcWrg4BmufXFqyfAKRIzaRypLD5Jch&#10;TdnSkygDc2PXqO3zE9YhXzojGLmJm1CQGM42Wr+4dbRzawnQamRSrbKpYjnxm5QVzIxZj3RClhW3&#10;BqWZG7B9SyQaD2YN2YVKNFTukzoN/wmn4TnqBDxHHKXi74dj31J4DdxFpcqDB6HyGMhj2EPrSa01&#10;sBABow8haOYZqtI51GVdJT1+wYsuI3TxRQQtZH214AqC5l5BnTnX4DXtOobsvITbz04RjgNUqv20&#10;erSBnH9mCFGsF8wXLY4xjivQBLCXBO01ziu43jKveNpWgLGiYtwlaE/w/O1z5hCNJE/mqjOMIWMK&#10;1cAEFVquq3yXdczbD4Gk1lVoMw4dKsWM2s5IqXSgVN1EhZEQ9Smrm5Sd01TIOAQgNc8dynMiRJmu&#10;8rV3WCM9eEuppld++e4QQdrND1pEkPLxTEUe6ybWS7R7j1XkEygJKpMBqnsyT+AeEKy70inBmkqr&#10;owjTi3RClcEvJhV3CNR1KtWtZyk8o6VgY04UHPrR/g0+BbchB+E5aC/cB+6FTd9iWPcoVJ0Pdp0J&#10;Vc8cuHQlMB0IT5sIWLXZDvNWOzhPoNpuh0k7KlZ7Akpw7HtkworWz4Eq5dinkElWBNfexQQxF35d&#10;Y7Fi2SZVHyXQmiVsW4yk7UsYBGvrPKSwLZWASQdBhnRM0O5l0rZlCUy0gTm0ZQW0bwJDXvx6Da5o&#10;QqZAIzwyJVR5hCmXy7kG8PIJSmb8FmQmbUeuKBRfW5Bo2I90oyfQAnLbLLbnUMly+T+ksyIjSuBd&#10;h4NZW7AjMgqNB9H6diqF98jTCJxwFv7jz8B33Bm4UaHsCZRd/2LY9qZK98qinc5SvaUuvZLgRLts&#10;2ykKTrTC3n3yUIcW0X/iUdSZdgJ+04+jzowTqDv7FPxnnkTgrAsImHMJ/rOvwH3aZUxMPYvHL48S&#10;iN10F6V0K3sJ1X4F1vN3uhWUEKiOs/2kihc4xZD66zzjgiFkXlTtrIKNqa3BhYfMu2esy1/i9kt5&#10;niDzWHKZ+SrPFrzOZR0avS4SBozB+l9Q6WHs7n5l/3SwdNUpjw8vXyoLnjP4Jm/JiIa3t3k2kaLz&#10;CA8Q7d3bYh64Ei3eFDF2qXjyppChAfVYFIrxkBAJSAKUWEBpk3lRqTusre4QptvPUwlVGv8Xg/M3&#10;nibT/iXzAyXzoKZhR2kC7PtlwWkA7R+h8hi4j2q1B1aEwLp7gbJyUl/Z98iCXddkmLOOsmy7A9Zt&#10;owlTDKzbRcOqQyTM2m2HBVXLvnMsrDtRzbqms96QW0UK4NKvGPZ9SggY1a9tNpoMiMO2zZuRnbAU&#10;KVShFNqzVAKUSriSad+SZejSdtZQVKBMUZ+41SrkYm0uE13smur+Jij5hKBQ78VjbVQgQZjyBTCB&#10;j4pTQHAKErcgLXYbUmMjkJ8cgYLkzVqPHxUrL3EjQVqvev1yCFhOnBYZVC3Zz4H0cERsi0X9welU&#10;4L2sm04RqHOoM/Esav1yGl60zh5DDsOB9tlaalIqum2XeB4zHtvuibDrxJqTx8iy/TbYtdsC184x&#10;cO+TzdfsZi12AF6/HIAHw2vsYfjISIyphHXmRdSZdQWeky9gYQ5t3dtjBGE384UnWzqYZ+/2EBxR&#10;LIGKJ2KlVscZGkwvaf9EpTSANIjEHr5iu4SmYjKVdReYC5eoYDcZD2gRnzHXCNcrgUu7xUQ61G5Q&#10;aXSV0uFSUP0BkH4rFFQ6TPq8hIJK6iFu9Osoh+6iwMTpjVcv8JCF5Et11qBcy5mHQD17S4XiAXsu&#10;SsWQs9JTaXsjUULbV6iAeiQQvTXYPwNU96hkAthd1lp3XlGVXhIogelFioqbz1N4IDh9logbj+Nx&#10;7UkC/3cqSs8lwO/nOCbDUTgOOsgzK2sBAuVAy2bbLR8OtIAOrI8cZWR6pwRUY/1Utc0OAhUFG6qT&#10;JUEyb0vlYli316aWrbmuUxKhTON++FqqlRWBshb161UI807ZaD4iGVsjdiKfNUoG66VUAiS9bKkR&#10;i5HC2kjG28l1IlXnEKacREKTtJ6Kolk1UZhCKk5h0mYFmFIdwlEQz1qJSlNIOMTeFSZvZWxBYUoE&#10;lWczayUup+5AQeo2FKRvo0oRLAIkypQj89w+N2kLFUuGLW3B3swdWLE2Dn79c2Dd+whqjZULu+cQ&#10;OPEiao07C+/RJ+Ax7ACcBpZSoXjS6JZJRYqFfccIOHSKgH2nnbTLO3ji2Q6zVpth1XIjrFuuh1Xr&#10;bXDumgSfQbvgM2If7eMBuI06CK8xxwgrLeW0S/CbdgUeEy9gw95zVJOD/L4IleSJ5AbjBZgrbNfi&#10;MENU6oQhBC4BRwCTeQFOeg4J57ty6LTQ1EzAotciWLcYDzn/lDn3jK7nOZVKfmOYeU+ANFuo1Vq6&#10;MuljX/Wxrsbg/F58pHWPvypTKL3bXMnkr6AyqBP/6UU1FWV6jodv79HmXeQH4QF4d5jgHGRQyt+J&#10;lB/iwZBuUwNcLEoFKoHtCaES6ydA6TBpNZXUUwKWBC3fG9ZPVKU7Sp1o814mEypNmW4+jcfNJ9GE&#10;KhpXH8Ti2es4XOK0zVyC0WMvnPsfpG0phgttn2O3PJ5laeG65cK+K5VMBtB2iCdA0aghULXazuTY&#10;QgsYDvPWW2gHt8CCYc7EsWy5nbYwirYxTnV0SDe9be8C2BIq+8Gs1zi17JiHBqw1NmyMQ2HmViax&#10;dAZQrXYsQQprKbGAYv+yqBSZsTJkaC2TXWqhjeoCbYEoENWnIGkrYxPBImQCF8EQsHYRDgmBqiCF&#10;82kRVMYthDISu1IJcwqBYuRzH3mxBFBelxrB7bYrsEozI7A3JxbTl6fCgycYu97H4DfhEgKmUEGo&#10;UnXHnYfvqJME4ghcaZctWTtadqJCtYuDDY+DZat1PC6MNuGwar+VYEXCtNU21GiyHmaNVsO00QqY&#10;N18Hpw6x8OhNay29hYRKuuRrU/18+T88J12G78xTyDx9QvX8vXhXpKB6yukz5WiYJxDFEqiOMnSg&#10;tNA6ME4QJqmzDnP5EMsLAUtXKQ0opVbvLjEuc3uJqwTsOsG6y3jC5Weq7rpPMbhmGBWk6iwjqH4r&#10;lJr9TnykKY5ApNVOApWApgD6gFKJKsm6ay9f4N7bu/ygApOcNcTqHeXZRkKbl949DSyBSnp4KPGE&#10;6glVSosiZf0eGWqph8ruZRvAIkyvCdNrWr7XaVQpgzoplUrCraeJDAEqBjce7cS1hztw7d4OPHge&#10;jXsv4jE+PBI2UgP1PQi7XkygbrR9XaVbPQsu3bPg2DWDSZEEm7YJVCHWVC0jYdU8AuYtwmHachPM&#10;WmyEOadquXk4TAiWSautTKzthI1JxrrMiYrnzNrKeeBuOA/YDReGbQfWFr3SMHNNIvIzIqlEa5Vi&#10;pVKh5BqRqqVYz2QysmnPchOkk2ErimnfdiVspVoxkrcrcGT8XqEoU+Jm7EraRmWiEhGmQipSUep2&#10;7MqMJEgEJikKu9KjCU8k10dwu+3cB+HkclHaTvW6/TnbcagwHlOXJlKpc2Dfl5Zs3DkETT7PuILg&#10;SRcR8Msp+Aw7Sru8F7Y9C2HaScZD7oRDuwhYtNwA0xbrGetg2poQtdkMGyq6ZTvWn60IXLP1hGsN&#10;qjRaA4vG4bARZae9dh20h/s8jDpjWFsRXuexF9F86VGcunWQUBGot4UGoAoZLAveFTOnBCpRKamj&#10;TjE0tRJlEqBeqTpLut710DswNLA0a8hai0AxmxVM9F9sky76O4xHCqx3BOs14+nbZzxpG1SLoWor&#10;gYvTD0HzP6ESOq891Xv0ynvwysMAGOflPiXxondeP6KIyrWD0ww5Y2hnEA0oWRb7J50TBxjSVap5&#10;ZZnKmUgs4GNC9YhQaUAVGEDSutK1aSYlOp22jwr1KoVeWBQqlVBJJBGmONx8LBGL61Sp64934vqj&#10;KNxm+zPEYUM6oeqSBoueh2DbqwR23YsYrA2oVo6qezyT0KXAlGdhs1asqVrsgFnTCFRvto1QbYVJ&#10;k42o0WwjTBhmTTfAhIBVI1zmzbdRzaJg25aFeod0AsoCvs8uOPTfzUQthWuf3TChYlkSujHzUmjH&#10;YlGctgnpUSu1eiqa9RQVKptWTnrkckWdBCIqzS5OdyUTHAJWmLiN6sM6iVZwV+JWFKUQDq4XaIrS&#10;t6MkMwolWdGEJ5L7Enhi2B6D4owo7E7fQcgikUvwSjOicbKQ7yE7EaMXpKn3ajvoCHzHSQ/fGQTT&#10;7gWNZS3FpPcYth+u/Utpi+XSQzrVeyeVeiMVmsBQgUxbroVZ8zWcX88TzmbYtdkG+/Y7aQdjeXKK&#10;5DGhJSRMlq0YPFnZ0RG49imFJ/9frbFnUWfaZTj8fA4jo0/wBLqPiZ3PnCjQoJIA62/aQVVfKXdD&#10;l6NOzNJhIXklMHH+3X7mm1hHY4XSLKE2r9dVlwjNtTKg3uA24x6XH3D6mNOnnD7h+3hGtXuOR6+f&#10;s6SgcjHflRVkzuuQfQie34r3OipkZzpAEpoqcfqEbSKJL5/S6t3gWzjLD3aaB4KSTC8rZxPxukqp&#10;3sqBEHWSmkpinzoIzxkKLkNtJdbvIaF6+FaAkt6+LFq+LNq9bNwnVPe4fFvBlGIAK11TqmcMqtT1&#10;J1Spxwm4+TCe1i+KQIn9Y9zfyS9pJ7IOb4XXoCiY9TgE+577afsIltRUvYpg24O2rUsmLDokMHEk&#10;AaKpQjtQtdl2ghMJk+bbYdF8Kyo3Wo8qBMqsyTqYNF2D6oRKbKAFVc2yZTThiodj+1QqFmusfrtg&#10;wxrLrk+x6rww77AL5u3y0GViOuJiErAvmwqUJNeJpINCOg820/ZpVq+QEOUn0cKl7CAcUVQWKk4C&#10;4UoiXFSbwlRZt1OtE+UppioVZcehJCceealRyBSoMuJRmhWP3ZlxKM6MRjFrrP25O3GsIBExUWno&#10;MD6Dx6EUzkNOsW46B5/xTPIxBOvnE1QTqnm/EtizNnSgLbZolwgLwmHaYgtPMqtRrcUqVGmyFtVE&#10;iRqsQuUGa2HebAvsWrK+arkDdu0IEFXNqWs6nKUDSDqDelLBe++DS79DcB18HC4/n0bNSZfgPfYM&#10;Nu0+olTqxbs8qkQ+vy9doaSe0q9ZaSdjmb7AAUIinRbMK65/gb2E5AhDB8kYJmOoytWKBQ6ntxVQ&#10;GlQy7vCJilcETIfrGS1huWq9P+pC4n9ZQ4mPdLun6GQYK5VAdYnqJCPRH7xh3fTuogLo6buTnD/F&#10;tyDyTLVSEn2MbaynFFAE6K0ok3ZwXvDgSOgdFlKQPlZQFTMKFVQPqUz3afOkfhKwBKK7r5OoVsmc&#10;TzUoFWupp8m48SQJ1wjU9YdxuPEwinCJ/YvClXtRuHQ3Eg9fReHcre1oN2MbTLrtYcIwaXqUwrpH&#10;MWxYeNt2z4cFYbBoG6esnwWVpxpBqdGadRUhM20RAbNmEajRdAuqUKmqNWVCNWUyNV9L5aINarqJ&#10;67bCrCUL9taxtHxJqifRvlceHAiU+4BSeNP22PTZi+/aFiCkfybWbUqhskRhX2Y4ax7p8t5M1aF9&#10;05WJQIlaFRCcfAIhtk7gKhJblxrN2ohQUXV2CzjZCSjOIjzZ8UoJsxIJWlYC9lCNitPjuA3VqZjL&#10;+RmYtjAVfn2oPD0OwG8k66YJ5+E3jjZvFOEafhxug/bDmicaC6qKdecsWtt4Krd8ftaRtHQm/NxV&#10;mixX1q5643Wo3mgdqjbcwM8fASseN+u2/Pwd09T4SoeeBVTCUrgMPATnQcfhLDANOwHn4VTB8Rfg&#10;NeEamiw8gUPX9yuo7vOE+piW7ylrqSeMp0qpBCzJG+kN1HoENajk2pV0u7MOgyiVqJRA9b5CaReL&#10;yzsqXrE8UbUVrhCmmwao7hMi6bQgTO8ecfkx1z/h9KlWb8nwKKVa2nPdFVjk4ibdXEWA1PVdWafP&#10;M6hUmuWTzgop1nS7d0nFG6rDYzx6J4MdzxCIE3hCoJ4KUAIWLZ/yu7R85bWUjJIQtTpoUCjp2ZGz&#10;UglDDp5AVERIi2n9BKpdnJe6ijC9TsWdN7R8bwjX6xRClox7SqmSCZVEEm68SCT8CayjqFCPBCra&#10;P8J1Xc3H4SoV6/arGIIZiwmbdsK0SxHs+x+lQpXCihbQutMuWHXMpu1LhiktnFWbRCpOHMxbES7V&#10;pb6T9mYbqjbZSvu3TUFVlclVhWfsHxovZ82wGlaNNsC88SYFn1zXsmgTC+t2KXDokg3H3vnwYJ3l&#10;yTrLhXBZMsnMOhXDs0sO+k1Iw5btyQQnFgcyd2J32jbCs4UQsQZSQNECMgQ2AWx3RiyVJx5FmQko&#10;pAIVEpjirCRCRXgyuY6AFXNdTlI0FS0WewjasV0JOLM/A6kpOeg9ifVjt1J49D+NuqNo88adh88v&#10;5+A18iR8R4hC7edxKYYzFVw6b6xkND5hMWvB+rHZKkK0hBAtRrUGS1gn8YRCqGo03cgacxtPKGL5&#10;kliXpvIkRXWSESt998CBQMn1LVcBSQbjjr0AD9ZRXlNuwHXCZYxPFvu2h0mcT6hYU7MckDGej6Sz&#10;gtbvCU+4Tw2hSgUFlVaTv6BKveS8dE6IDZRe5ldlSqXBJN3sWkeFFtp1LBmwK1BRrd7d4vQW26S2&#10;uq8A04PSwako2CPOM+9fPyMw5ILCogacGwGkIJJ5gqbsoQEoUbiPZGSE9PJJXSU2Ty7mymO+5HkB&#10;91494Ic7pwB6rAOlaidO3x7nhxa7d5jbiEKxsFQwHeC8WD2xfVq3+lOejeSMJBd6VYeEIR4RKAHs&#10;vrrQm4HbhOqWQESY7lClbhGkW68SCYlEgorrLwnOU4L0QECKx7X7sYw4XJPlhwm49ihG1VcvWFdt&#10;zIiANW2efe9jsOlZomorqy75MG+bCbO2qepGRIs2TIw2ybDl1KZ1PGsmuYV+Cy3PZipTOC0glYk2&#10;0IQWsCqtYA15dBntj0mjtTBtFk5LyPqLdtGyRRxtUzLrNNZZvXJpewRmWqoBJXAcsBsWXWkH2+bC&#10;p1cOutCKLVqfiryMJBwqjsWhvCjszaLaUKGKCVOJ1EYMBVUGbR5VaHdWMgFLYi0lkUDVikMpQSsl&#10;dAXJtHp5CbhwMBuHSvKwdHM+Go0ogEvPA4TnLALHnkdt1k1+6vrTEXgPOQjfYQepqiWw7poPe7HC&#10;rXkCahyOGqJETVaiUsMlqBy2CNXClqJKGOEKW8VjsAkmPJFYUp3t2stoijTYdGb0yOHnLIUdgbKj&#10;OnnQ6nmNPguP0efh/QuBmngNHlPuIGjeOWSeOaBU6gFt332eVOXk+oAq9YB58kgutwhQhOmpYf4Z&#10;QXolCsV5geqVqqWk1+8Ap0cZMtJCh0rrVpeLwxLlcJ1nXKYCaZ0WYgVlPOEr2sFXCjB9jCGn7+4x&#10;HnL+IV/zmIr1jPnGrRUw3ILQCExl6mSY10sopVRaD59m+QSmi0+khnpDG/aAb+wclegUYZI4SZU5&#10;wQ9LqCSUOh1RNk8/CNqZRULUScb0FXNaXA7U6xxVN91/nc75NAKVyZoql6qUjVtsu0UlukVwBCgB&#10;S2C69TpRLd9+rUEl66+/iNeAuidwxVKhYnD1XiThiuJ0J67c2cr/zTP+8a2oNWAHTDrvI0xM7E6F&#10;sOyWB6v2WUzwNPWAF5PWiTBvncSkYh3RgmrVZDtMm9D2Nd2MKpJkKjaqMG0SDhNaH/PGYgE3oDqj&#10;cuP1qM528xaRMG0dDVOqlrncCNmHidY7j5EPx/4yuJe1Vn8qV5dimLQrUJ0lzUdk4pf5aYiISEdJ&#10;bgaOFSXiaH40DmTHYBetXoFYP4KzW6ydQJWdxHYNpL3ZhDE3GsdyY7Anh+qXlYfVW3ehw6QSePY/&#10;QPt5EoGjL8Cf6uRFq+c58hjchxxSw7Uce0lPaC5sO2fyWCSwVtqK6g1W8LMtQ3XGj/UW4cfQxTAJ&#10;WwnT+rS+DcX2hdMSRsKcqm7VJgV2XTNhx89nLQOV+xZToQ7AceAxOA87hZq/8H8SKLcR5+Ay8gK8&#10;p9yEy6QbGBx5FI9f72ayyqUSuhOBifb/vnIrJUq1xPI9YajLLswlze5JXbWXrxOVEiuodVS8VHBJ&#10;759YQYFLB0yzgi8Y4rC0+kps4BVOWV/JVM1f47qrKgSql++uc16Au8XpfcYDzj9mnopiaR0YOjwS&#10;OmDGbQqqS6RQ1OkCp/IbTxefvGAS31OkP39LaFTtdJoflEpFZXr6mur0RuuQePZ2L57ygMgF3KdU&#10;nOecPlNXx3WgWIByWQW3k4u8Ui9JrfTgVRznExjJBDid0GQSmBTWTboy6epkmCdUtwSsl7R+zwjU&#10;AwJ0P5rTGMZ2zm9mcHovApduh+Pe80hceRCBNlM24IcWBKnTHlRvnQfzdqwdCJVlh0xawAzUYIKY&#10;EqqqtDNVmDRSS1nIcymaRrKe2MG6gVA2k97ATVSodQRqPeFjndV4Dc/mK1FVrs+wzaTJZqofX9da&#10;YicsOyfCqnMKbLqnw7FnNtz75sOVttCR6uDEsKUtM+tA5WTN5cp6pMnPWZizLBMpsenYk5uMQ4W0&#10;egSrhFDtzYolSFSurBgcyI3DkcJ4HMiL5boUbIvMxqhFJWg2ah8Vcj/rRxkEex5BtF0Bo0+zbqIV&#10;G3IADv2oSt0JQZcMmLMGrN48GmZNtqn3XrU+gQpbTLAWoTKBqhyyDFXrrYAFVcu8AdWJ25m1jFcw&#10;qSFenXjC6MHatP8+2A6g4g04yjrqONyHnoAnFcpr1Hl4EChXgernC7Abew3u088g+vA+qlQhlSmX&#10;EOUxn0SxpLbaxRClIlgE6ZHqASxhkrNkIFSaYglUOlAyXw6W2EANKG2qjxNUnWdKvcQWig3UQ2ot&#10;fZgTYVMh17KucFs9NCUTK/iaddaj109x7fkL7XoWBUgAk8GzSqmUirGdDMn0o4uPXyqY5MEblxhX&#10;nlzBnRf0tq/od18TGlEjpVbH8eTNQcZ+ArRHQaTBlEtYchQwj9V8HgEiXATqOQtRGef3lFM1YkIp&#10;VTZuv6ESvWDt8yKKkMQQGlEiUao0BdZNgnPzVTwjjttIxBO2eG7HKePGU9q9+ztxVcBSPX6iUhEK&#10;qitqGkn1iuT/3o7JW9aiUitJ7gMEi4nQvhi2nQpg04XROZdJksU6Kg3VW/KMTbDMWkRRdaJoAcUG&#10;7iRQO1hbRbCOYOFOsKykk6LxKhbrK1FZzu6Ey1QsE4Gr0ozrWhGu1kxCgmVBFTDrkkjAEuDUJRXO&#10;PVhz9cmjNSxU9tBJVKPnHph1LcFPrXfRQmYjgAo3dH4BYuJycTA/A0fyU3A4PxlHC5OVxctNT0Xk&#10;jizMWJGH7hNKEDBIkvokHAcxmX8+j1rSy8Z6qebQY3Bj0qvhVD0LYU6LV71jIsGPgmVLwsTPUbX+&#10;KlQJprULWYwqIQtRowFhCltBoFZxfh0smm7le+IJojWtbWu5YTMXjrSLzt1L4NznAGz6H4HTwJOs&#10;zU7CbShjBBXxZ8I07BycCZQTw2vsZdj8fAXt1x5gApYwSQuUSt1VJ9hC3GONfZ8u5r5MDTbwIWvw&#10;54TvJTSoRL2eG3r9xAK+4LKaKuUSpdIu42iKJReM9TGDxlBJCHByqUdqMgGvvGNDu7Yl11z1kM6N&#10;GwRKG4XxhhQ8efOcuUjcDIMlRKnkicc3CJMOlgEqTaEu0PJdfkSZe7If566H4/LNGDx6dYBnE7F5&#10;YvuOcqf7SGwRrZtYuVyCol2sffA6g5YuUw0jkkGuMtr8uerVkd4dOStl4J707KnrTlQjWrpbz2Jx&#10;68EO3HoUyddxXtVPOlQE6nk033AM13P6OBq3BK5XsQqsm4RKrkld4es1tYrGdVo/Ae3Kg0iCJtPt&#10;PHg7kVq6Dk69CEdXnsWZvHadqBJdpJYoJlj5sO2YB9NWWajRIgkmLWNYiEcyttP+7WANtRNVGm5j&#10;wb6FUG2FRTPCQkWqUn81qhEkU9Zblk3WM0GpVM02opKc9ZmsJqy1qjXfokZqmHdKgGl7JmXbONh0&#10;SuEZXmo8WqcetKCdMmDJesRnxEFatRPwp03zGH5c9Z41GXsIc7cexYrte7Fw816sjNiP2Rv3oNPU&#10;EoQO3gePAcfh2O8Y66MT8P35lLrOVHvUUaVKqsOg+y41TtG2Gy1exxTCFIfqrXiC4Puv3nA1qjRY&#10;isr1F6NayAJUqTtPKZS0m/NzmbBurNGI779ZlOqAkRs07TtQaXn83HvtIVD7CdQh2AykQg09zTgD&#10;d8LsMZJ11AjaPsJtN/wcHEeeg9voK3AafRLri0qoUjy5vhOYtMHSAtYdBRRra4L00ADUA56QtZ5A&#10;bdiSFtrlmCfcRjozBDLVeSG1uxqIq902og3KlY4N6TSTjjSxgnIJ6DhFogQPXubgyWue8NXrBCy5&#10;HCTbaDZRbasAE6juECrpvLinFEuGOb3EXdWBIY9EV2pFqCraQqVU8rtO8lD5y0+vssjPwunzy3Hi&#10;9GrcfX6AH+4MoTpOQA4b3hT98EvWRa+yCEmGuofp7oskbpvIf5SEa49o555nsVbSRknIhdz7b1K4&#10;rSgNLRxVSOoiUZ5bj3bg5r1tapiR2DqlWAyB6gahufmY6x8yHu00vIaQPYnCjccyikJAEqgIkEG1&#10;lHqJaglYtIEPXood3ITmE9bh+7a7YN1tH4trgtXDAFVnJl6nfFi2zYFZmzTCFc9CPIbWjyrVeAdh&#10;2onq9baiWj0ZLRAOU0Jl0nAL2wmN1BiNNsG62WbYtJQes+2oRPCqSuLSMlaiZawh17SoDDVaxdFm&#10;xrB+YT3SLh7W8oAZTis1ZVvnVAQM34PG40+g0fQLaDL9IppMvYTa6mdqziN4/EW49T1CtUyGfbdd&#10;8BpxETXHXITPqLNUo1NwH3aYSU3IBokq7YGNjHHsXghH2lvbDsn8P7EEPEL1ZNZgrSjg/FRvASFa&#10;gOpB81A9cK4C6/uwJfhWaqiGm6hQfN/NeCJokazqT8uOPPl0LoJDtz38H4dpJRmDjsB91Gk4Dj8N&#10;5yGnOU+rR9vnQqVyIUxOhMpz7BWq1EU0W1SMi/fz8Q45VCZt+Nl9BZUolkBFoECVIkgPOBW43lMm&#10;xktlAw3XNhmPpZygssllmpeGbbRLNqJsB7mtdJ4dU2BJnfX49R7mDE/ozM9HL8VNEVhuI2BpozXk&#10;Oiun7wQusYZy4fgGay/pwBDFukGh4LZvpI67rrrcbzzVLg5LSLd7GVQXFFRUKdZSlx/txmWe4c9f&#10;XI3TZzdSTfZR9ESl5J6XPfwgBUxU1j4vqDpUJLnT9vbzBEJEYJ7EqguyVx8QridyjYkK9iZTqZR0&#10;j996Tav3iorzMk6pzk1Obz7bgRv3wnHjwTbceh7FbbhOdVYwZJCsQPdwO6eESl73ktMnkUq5rrPt&#10;ulKqHYRK7N9OhrZ8le1XaAWvP9qCV28iMWPzclRulwSrHodh1303a4tiBZUdobLtnA+7jjlMvkyY&#10;tE6mbZMOiwSYN4lhvRGF6vUFpM1UJUbjbayptjHhImDSnLUWk89ULhS3otVrSRBbRaMqk7hGR6qC&#10;XFRuTWjaxMGcYUKoTNvTXnJerm9Jl301wunRJR5OXZPg0jNT3VXrO7gEIUNLUWfIHngN2AuvQYf4&#10;PgvxY90NBHwNfPvlI2zCeaoa1WHwEdj2Y13Tv5TqV0LomPxdM+DQiZ+1NWumxgS78WZUarARVeQR&#10;1mFUqNCFqBw6RwMqYB6qBCxApdCl+DJsKb4IXoFq9bfAtmUirFtn8HNlsf7MpbIX8US0G1a9eFLq&#10;R5gG0V6OPAU3AuUg9m/YGbgSHpfRF+E95pKyf24j5brUdbiNOoxNu3KpUiwP3hGmtywB3mZToQSo&#10;XZyK7dulYBKoHsplF8YLqtQzgiQdFdJBIV3rj9guvYbquqa6tllIJ6V1ZkidJV312rUtDSopXWTE&#10;j4xDvfEwBVfuxuDu0zQ8fZ2PF2/kjom9XHeI20s3vwyro2Xk9qJWr1WNJWolo92vEqZTfG0+bj3O&#10;xENC+fzdRTLwTANKutVp//RrVR9dfCo1FXDh0U2eTZJw6c46QrUC569E8UWsnwxAPZXeGTkQhOnG&#10;M0KiIpk7oS0jUHceU0Foxa7cTaTaUb1kVITqlEjFHdq92y/FwhES2robz6k4T2MJSyTVZj2u3d1A&#10;ULazhophECi+RqY3CdUNqs6NJ3ydvF7ZP76WcF1/LIpEgO5RlRRMhqmqs0SxpPNiCw/sdmQfWAXP&#10;PhtYu+yHRfdS2iImYBcqVccCnomlrqIFbJuBam3kOeqpBCuZsCTw7B6N6rRA1ZoQmEYRrKO2cT4S&#10;1Vlz1WCdYdaK8LWMY40SA/N2hKdzCiw6p8OiS4rqqLBun8gajpC2i1E1lgkTvSotYTVCWbXBelg0&#10;WQPPzhFUle2wlNtMOu5gvbcT7l0T4NYxGS7t4+HGmsy+bQwcWlFBGsxH9eA5cG+/EzWHHYDLkCNw&#10;7Vuq7mq2657NkwP/P6Gu3jKS73ej6liRHryqoYQllCeWkCX4icpUVcU8VA2m/QtehUrBa2kH1/ME&#10;soW2jzVUqzRYUb3FGgvQzj1K4UbLZ9/nIGxEpfoegiutn6t0UAw4xfdxlvBchOeYy7SBhGvoeXj8&#10;ch3Owy+hy+ISJqKolABF5yI58YYuR03zlf27J1BJhwWheUSwpBtdegClvtJuXjxI2Paq0TdScmiX&#10;ZLThbY/fih0UkDQrKIMNnr7bT9gOcXqIgBzG/Sd5uHyNJ+N7cXj4Kpu5XIDnYgHfyABeGeBNGN/y&#10;/9CNySAGrf6STgyxgee433N48LyUUBUyxykkD2Lw5JX0aF8jA+VQ6cOZPlKjzWUY0oODuHx3Cy7d&#10;WocL18Jx6Z7UQIfw+JUMKZL7n2RKUlk3yejwGw8TcP1eDNUhStmwm0xqqWuu3JHrRoSKb15BRbWS&#10;Oug2Qbj5nB/s6U5CRbBYL914JsOLthKqjbh+d5MaGXHrFRXsNYF6QcBecPtnkWxj7SXAvWbt9VrA&#10;ozV8ITWXDE0iQNKNzvcgNZZMNdAilVrdeR2Byw/D0WbKUlRvT4i6S/d6EWyoVJZdaAk7FcCcBXiN&#10;jllUkkxUbpmEygJU80TWWAmsQ+IJEROVVs2MlsiqdZJ6eq0pYbFsn8rES4ddh3T1pCWzjqnctzxf&#10;MAtWcg2sbQLM2segWuvtMGeY0iJWFovI6Q8NwlmvrYBD6zWwb7MGls2XwbLZElhwatF0BRVxFSwb&#10;r4FNs9VUHC43XAyz+rRqgVNR2XcUarAecum1C26sbWy758FSXXNLUApahTVgdUJi1nAtTOuvJDQL&#10;8UMwFanuIlQL4nEIXkbAVlC9VsOEKmZKS2vOGtKiKT9TS9rg1vL0KEIlx6k7T0A99lJJD8Cu1yE1&#10;ltKhN6PPIUJ2CM795VHaJwgWlXPEBdpCqhahch99E7aDj2FlfgFVKpuJn4m7b7MIjwEqGdvJE+9d&#10;QqJgYx31wDD+T6B6yHhM9dFqpP2qV/CxQKdgEqWSAQPSOSa9iKJuAiBzlMr14C0BfH1QKZb0Gt64&#10;l4gr17cRiiS2Z9MK5jCvWVu9ysOjV4UErZBt0vEm11a1DowX704yxDqexv0Xe3H/eTHuP6OFvJ9G&#10;qOLx4GkyeTiEey+eKqjKbCDjo0tPgUtP7+Py/QxcvrOZSrWF87RxpPL28930nyTyVb6iW3r65L6m&#10;G4RKdWXfYfLeiSAU2whYBJOZSnVbQKP9k6cfqSFH6eo6042XVDIqzg3atOvPCdgL2r2nsrwd1+5t&#10;4D7W88Nvpb2TGorwPKPdeyMQ7cDt16y5CNRtgetleVzntqpTQtVVolayzPckIcp1j/t/HMGz2TbM&#10;i17M2iCOdRUTQ65ZdaOd6UnVIlwWVCzrzoSrQw4BSKWNS2KCChTptHGiXIwWbGueTGuUAmuBqBNr&#10;jfZy4142rBk2HQSkDJh1ImQywoBwWRI8U9pAk5a0jK0j1QiM6s124Htayu8bL4Fd22VwaLcBvj3X&#10;wrfbcrh2WEVruQw/BM7Cxx4T8Emtyfiy9hR84z+dMMxFjeC5MAmdhx9qT4Jl7QFo1HkqPHrQtnbb&#10;D8uuOfwsaXzfcbSWVNSGhFZ6JENX40cq0reBi7nf5agWtobrNqhnw1dvtJVqGamNKGmdQpuaydfn&#10;qltYbLoRqB57YNfzIBx7H4RzX1Eo2meqlBsVyqH/EVj3lmXGgBO0gafgOIgx+Cw8RrGWGnQZ9Wbv&#10;xom72YQqnTWUdFaxFOBJVl1CURf7dahYd9MWPkAB4diFJwTrkdRIqgtdeupkQAFzkdA9ErXi9ppi&#10;SWQp0KR7XkJG6dx/Q5V7LUOd9qnla7dicfX2Dtx5mcL2TOZ0Ni1cFkHJxD3W//dfyLNQuA9uK6oo&#10;PYrPaRlf0g4+eX2A27B+e30Etx+XMM/pvB4l4u7jODx6IRb0OsXibRlU0mmhoLrw8CQu3t5pAIrJ&#10;/ywXVx7lM1Ez8OBFvnqS0RMCJQ9mkQ4K6ZBQHQV3aLFubyNYWxjhVKkIg1JRImkTH8hwI3XwUlT3&#10;+I0nBOouFe0xoXhBsB4y6e9uJlBrVdy4t5GKt0WBJR0ZYhvvvKG9fE2lU1Dt5IGR3kKqF19/7aHA&#10;o9VUV0SdDAolUElnxXWlVhH8ErZh/7nVCBzIs3enfbDosQ/mXUpg3nU3k5HBIty6ayFVKx8mBMuk&#10;YxqtWxpByUaNttmo2jKDNVG66sywbMfE7UyIuL1DJ7kvS87o2lOWZFS2PNnWtnMGnLtlaI84kyFM&#10;reRerB2o1jwGP4ZthmfbWZi4YhY6TFiqehGd226CR4fNsG6zBT81Wo2v6y5ErZ7h6DAtDo1G0R62&#10;WYKqdWdSYWjbgufjS9+ZaDViNqJ3DsKISQNpzwh8jyNw7EUQOhOy9lIbxrHOi2NNFQkTwlOjwWZU&#10;rh+Oqk230dYS9KZxhDyBVo/q2ponBNaVljLahCcXayqUU8/9cOhHRVIwHWEtRXgYzoOOMo6poV+u&#10;hMlpwEkFlNOg07DvdxLOgy/CddQdmFO95mYU0PZlM7nT+D0SKuaDDEGTuK1ygydfUa23TO63GVQn&#10;QiLXsaSuUnWSXIsSpdLGAj56J0DJRWNRK4LAfNTAyuWJU+4kL6Zyse4iVI+kZqIVfPAiD1dvsrR4&#10;EK2GvN1/kUqY0ggK38ezVNx+moJ7T9Px+GUu3ZjW8SE30L6gJXzx9iDuPeP/FEDfnmGJswe3HvGk&#10;8DgJ9wiVqNXjV4dxh7XVtWdvDaMuCNXlx/dw4XYOLtwiUFSKK6yLbj8rwtWHebhwI56SycKMgDym&#10;Qj2VD/A6S42/U6PC79B6CUi3N3O6mfWUWK8UXL2boNTm/pt41fMnUN14lUyFkhEQ25nsjIe0gdK7&#10;92gb1WoTX7eBkNICEqrrr6hYr6MIVRy/AAEqQU3vvJHRFgn8Qmj9qFrXHmjXpjRVkpA2US2qH9vk&#10;2tWle1tw5/kWHtwtGLxkAWoQCkuqlamMImdYdS2Fbbe9quNC1Mqscy7MuvBM3TEfNp3yaA3zaOGy&#10;YSHznXNg1iGTr6MKdc6nzStgzZFDoHLh0IVQybMFO6WxtklVv+KuevoIlTwyugrrMrFz7UfOxvak&#10;KTh5aj56z1iOL+qsx/cBy1AlaBG+o5L8J3gDGo/Pxprkw1iVVIqF0bswYmE8HFospWLNQWXauG9q&#10;L0DHiYtx5OR4lOQ1x8+TusGtQyTse56iRdtLu8Yai+/NiZ/Hvm0WFTEd9vK52ybzJCHPiM8gcBlU&#10;pmzVs2dDG2zbrZD1ZhEse5TAoec+qhPtHaFyHEBYZexkvyNcPkaFOsHpEcJ0Au6DLnDdWQJ2igCe&#10;hKNANfIKqve/itDpu3HyZgbeIIPfmSgUpwqoTC3eClRMbrbff5vOmokn4XdZVCrWSUqpZCygXKeS&#10;0Ozdg3cE6p0AJGNGBawsA1S0gUqpaP0IxD2BirWW1GN3nmTh8s0I3CJUd5/EEyDm0CMtbhviztNU&#10;5nc+wWFtRrCevS5QUN0nUHee5RFOuUZ7nPvaS6jycf9xKqHivh7F4xFV7O7L21DD/XSluvjgGG1f&#10;POuprbh0m3GPSUz/eIdgXbzJ+uZREucT6R0TeBag1FKy5VrTjScxSiVUUlOpZGiQQHXlTjJVg9A9&#10;jebBi+KBEyhScVNqMXX7ewxpFqgiCad0XHD6YAst4CaqVTjldSs9KqFiDXbnZSwtgwEmBRUtIWuq&#10;22+kN1A6Kwz/X6AyUqzLtKJXGJfvb8bFuxvYvpFnrs2ILVwIx47rCA4LbtYJ1lQoOyqVXbc9TKxi&#10;AlYIcyaXGYtzAcyCtZZNt10q6ay6sI1ncov2PKNTzawIlSWBsmItZtdJOgkyYMu6xrZ9EuwIk21b&#10;Ws028VSnOFRquB2+nZZjzvLpKN0zHSdOTsP+wzMweP46VGfSV6KaSH3zU8g6eA/OwqaCqwhP241J&#10;m9Iwdl0ypm5MRptxiayV1qFayP9H1V+4SXac2bq4/oj7u/ece+7MmRl7TGKWBZZ5PB7P2DNjlixZ&#10;TC01CZulZmbmamburmYo6mJmzqrKYsbG9XtX7Grbp58nnp1U2Zk74421vi++iL1KX/v5Wr06baXS&#10;cmartGiCTp/4vd4Z80s99/IWPTamSo9MqCLmydXjb13Xk8REjwHKI2+nhpR8mKtjALnfJVuvehL8&#10;uh57+3qY0H0AS/ydtzL1OOr0OOpklXrcMdNYlAnL9xggPTamTE98WKan/H8QRz00thL7V6FHxlSi&#10;YDV6dFKL/jex1vLEK9g+g+IiaauUM34Gy8rk1LqTFeeDQnUTb/UCVO9dAAGa4dF5qiEBCkAZskGO&#10;g9jDfsDqv0sMRLtn/3qxgy48cC1pF1B1AkYv4A2iOm09Z9XQvEet9M12Btz2PsKOHvpR1zEGcM+B&#10;HlMn6uX4yvunDALX8K2UYO2ae05hE52mLwtztp2DQNVPWNSfqE6A6uw9qp6Bc+q+UU6/9qRwtAbr&#10;vtrOJGyfg306ISN9fYfT2anIZApKtR/gsGjEN62DKM+NU0CFVLukaPhktI7J8UsnKodaNbShDIAY&#10;73Y1uSslDgMA9g21amVUar1Fu8nfEQ+1DGDPevfRgKgHC9i1jc+wNUpYdO3i/ffwd6jVbVtAwCa+&#10;Mkwd/G3HMHI+xN/2WY2sUIA1av8auvb+FSpUyvNUDYDVPoKa9iborTmL9bU/AMK7RUCUjuWhuZMR&#10;Q3zrzVR97bU0YGLkfpMO91YS8VFy6IDfBqIHuf3A69dCGv7b2KVvEUM94O2ksYqPvHoOYM8CGHHX&#10;q6f0LZThn/6L46826ZXP5uvQmTkqL5uhwoLJys6arLzCeRq/dKWe+iBJz3yUS4e+pv/x60N6bc4V&#10;HbpUoIPXinUqt06rjiVr8f7zenveUf3jz1frf764RH/3k0X6ZMkq3mOWMjI+1/WsSTp75mVNm/rv&#10;+tGrC/Tw+0XYsAY9iy17ahyqgm0LcdEHOWGN06Mf5KE2OXqImPLh14EItX7qg2xAytXDPPewV0sT&#10;Oz38AX+HKj1G/PTYhFJipkreqxKFqtbTn9XpwYnVxE5RHPXQuGo99nmTvvZBnf51Tqoq2i6EWMo2&#10;r+u2wbLlM1SRUnW5BaCsUsRIAGUV6qH1efFiUKg0gPIcliss0hXtZ8Fjd6+NWkCDRLvj+16T5524&#10;ksMcmOexnJpv7j6lWPNutdA3Wxn4W3EvzZ5+Idxp7sKVDZwM00QDt4ipAGsAG9jPsRXwOvovyCn2&#10;gdtFiAqqN5TL6xGcAcdVxwHrOKoVgdcx0hegsgW8r66d/7RtLyqzV/VIZB32rWWQD3fzqur5IBW1&#10;xDtQ6SqGTuxbHyrV6ZKiG2eIq1Cdrih93Yha1TMixFoOAgYQDnte6SiqdkxtKE3rnbPYOttAoHL2&#10;D2Vp5ks2o05tKEprjy3gVsU7NqNY24BmFz8C8RPKFIByPDWEqvWhatjFeC8nyjV/KJ7tniEyXAbq&#10;HlSNqJ6VL87tGGrYr106k7ZUj725Q19/tUQPvZ1PbJWhrwPWt193BbsBSydeSsMOpYX6tkffTSFu&#10;ciX3tQDU/djBB4DqG9iob/zxTEhaPPDKWawVdu+VRH2duOsffn8WcI/oxx+s1Lw1X+pa0lQVFn2G&#10;Sn2i6+mfKb9gqkrLFmvikqV66p1L+sHHFXr2s1L9X384r/+adEG7TmVqw7E0rTuRgWJl6siVbL05&#10;54i+8fON+vsfrw2ZvJmb16i4eLqyMj9TWsZU5RZMU3bmWK1Z+3v96q2P9PTrx4G1Vk992qwnP6nT&#10;MxMr9fR4VGZcMepjUAxMnh59L5dYLI/7eXry4yI9+WmZHuY1D3/E+RmD3QslUCjU+FI9OqFCTwDS&#10;EwD06IRaPTyxjmMN9q+SY5Ue/LRJ33i/UOvOXQSoswByit+Q/nL7TDRNAlxuXt4TgDJwxFuGygpl&#10;sHzsJrZy0qJfqcRUqQCVgkpFCxkNVYitglr9bYwVbcfg7e28v0n/HdQGtYp3HVdj8y61tO8GKvqM&#10;QxX6exwhaek5qs4hoAYix1QDI5dQqmuo0Wn60kHsoMEuQUgKgClLLb2pYXqgE3UKFrIXJ4UN7AsX&#10;x2gO8VSToYq1EYO0GyrHHydo54EqWtbeyh+VVKwFFFc9AMaQpdIJhDPynhHeH8ITsPFurGDnIdW0&#10;7FJd3O+FrI4YKiwgFs7WrRXFafbc081ToWIi7CkBDLZ+7UDSBlQtxFVNnZtC0qK5F8Ua2cvf78WO&#10;MsqgTK08Fu/epsaeBMDZCczEcW4oW8yKRHMM9VewbCvd9vL4HkaTfeob3KEPV6zRP74ENGOIQd7N&#10;w8qhFLSH3qGTuQTn3ev6Tpgg9oLGa9ioJEZzlzShWlimb75yFSUiLnnpTMiaffOV8/pHQPq7/zqp&#10;f/jNbv3ww7X6YsV8HTk3SZnZgISaJF//XBk505RfNF/FFUtUVr1any1fryfeSdILE8v1s1nEJ+MK&#10;w+TzjI0p2ngySUsPXVDCuetasOOynn1nn/73fyTo73++Rf8T+zdj6wYVFc9QdsZnSk37Qslpnysr&#10;dwr/33jtOvCyxkx+WT96bY6eQAGfntis57Blz31aG5UVTQAwzy9NwMZ9TBwENI9i857+pDy0R8eX&#10;65Hx2DtU6BHU6X4s3oPETQ9/SOOcPUoc9di4Gj0+oY6/rdVD7/F+H9fpm+/X6mfzUlXdmQhU/M53&#10;XCxtqKLERCtwtQOVgXIs5cxwN7GUrV9PACtSKycsBoUdw/JZsfo59jrWQqEcc/VhD50JjKAyQFGK&#10;PSiV99sP6pXCMQ2AGPSbt6mtIyEAFbejaqFPtBNnIQqdI+dQKizk8Hn1EaJ0EV81te1X9yAqJde5&#10;5hCP59BPHQ7xHXqxroNXUDEcVO8RoDqmXv6mZ6QIhzck75MJVHQ+oIpjnWJtx7FKKAr09tzkPwKc&#10;6qatqqrbhNU6BmwnQ6q744bLiQzWUSwgFsxq1XEgKFU1UMVaUSH71xHbNycb+LtbLpJ1CdKZcHTM&#10;1YIUtwyiUgMABSjN3dt5r62AhVoRBzUPMrIM0XqtZIwwPVuBCDUDwAZeGwPChq4ExbB3DfxdAxay&#10;oTuCyioVEi+jcPm+6wJv65BOJi8Hkj365ttVIUZ46I08rF6eHniPWOvdAn0LW/RPxFX/DECG6oE3&#10;rgaFepjYykW49796EfvnIJ/2xyv6h/8+r3/6zUH9y0cbNXPTMp1LXazi8oUqKlkASAuUShyVXchj&#10;FctUXrVC1TVrVFqzXu8tXK2n30/V85+6dq9GP/kypn98GTv46gl9uuqK5u++qk/WXdF33zumv/v3&#10;Xfr6r3YRdyXo//3XzZqybqsKiuYoPeMTJaV8rKtJY3Xh8odKPD9W56+M06lL72vVltf0ysQx+v6b&#10;G7F3WXr+47ieRrkeAYAnUJbHAMi7+D7zcY2e8gQux8cB6SGnyFGgJ4iZHsZCPuCYCcv3yIfVeuBd&#10;Yqj3+VtAe3wsKjWG141r0BOftOs72M75J8/qjhIBgT4SViBE9j0UUYfbZ3kMsEbh6iGe6jNYWMW+&#10;EFfZ/iUDU0rIAPYpm+eyObp6PZnbEVT9AaxI3fqcjifWDwXbN4HTc1HEXt03U9SIc2poov+2MVi3&#10;0X/adqqxFag69oWihS7CmK5h4qOhU7RzIfXeTF/29nne+cvzWJ04t6aOS6qN4856LgPVVaByBvCE&#10;ugewfwNn1DuCLRzuwv4BVVMbsQjUNvBmsbZEYiig6ktU140LjACXQ5avomZtSAYEtSK26rxxEgvI&#10;SQKq1oEoA9jQslN1TUBFq2/eF+aw2oePIu9WKuzbreMhNosT3DWPWK2wgcRVLQDVegNoUKHmnu10&#10;/k0o3Qb+P6ACpGYrmI/dVqYEgELNAKqJo8FqGAWrgVjMSmXVMkwNxGoN/YDU5xhrL6/frVj3XnXd&#10;dMC6UR8uWaZ/eCVFD35QpW+/maNvv5ZDkJ6vb3D7G2/T3szWN16/TpzlBMU1fec1rB/3H/CE8eup&#10;+uc/X9c//x61+vUBvfjmBk3fsFqp5Shu3361DaDWWNHqlgOqaNivqliCqrDRVbUbGaDWK9a4Fqg2&#10;6OUv1+ixd67p2fH5+j4xzY8/KdH3pxKfvJsNsN71yel5T0wnRdfG+s0Rff0/D+jvfrZDY+dtUUHx&#10;YqWnf6LL18br4tUxOnfxA508/YGOnBqjU+fG6fy1T3To1Nuat+olvTpxsn7y7gE9NaZYj37cqsc/&#10;adbjX8T01Of1+u7HtXoaiJ7B0j0FcI/RHucxA2b4npxowLB842tQq9pwzh76EOCA7JGxMT09uV3f&#10;HNemn89KVV7zad0yUHcMku3fib+0KHubyJH+hXJ5MrhbxFNuIVlBk5UKlaG5HrDP81OicwfAAIl4&#10;KyQrHEeNqpsTFp4H8zq9bvpt7y36Lqrmyyy5T9Y1rldD8wZs4Eb6aQIiguuhX3cOAvnQSeAituqn&#10;f3YdVn08QV3AFSaSb/EZeI+23ovEZWd4DvvaC1ADl0fT6gDJsXvgdEjdd91oRCSwf42tzt7tV6yd&#10;eKrlDCrjiV1OxvAZPjiyfPOcqpo2qyZO5/buRX10yiEUyMswRrzK9jDqApBAVd2YoJqm3aiVj3x4&#10;VKLjJhbwjjN2qJrnqfjgccdbKF2o/7uJWo0k0Bm3oFzEb92olGMrYGtGxQyPITJc8X4+w8BOPrgf&#10;28r/HT3WyPONBisAZtgAqweoULrGIVS4l9a3R039xF19BxhJ9+lc+iI9916CvvkmI/F7ZQGqB98s&#10;0LffyWfELdCD7xXqW+/n6jvEHI+8V0BHR8neKdI/oWr/70tX9c2X9ukXE1dr2qZFupS9Qf0jR/D+&#10;WB0GjBZGQO/21MwJb+g5wSBxWA2tDDack+oGPnfrZpVWb9a/fbpOX//DUT34ykk98t+H9PgfTurp&#10;d5P1g8lF+h5wuVD1sfHEOeOyw7ZiD76M3fyvY/pfP9mv12buVn7JEuXmTsb6TUKpJujy5Y907tI4&#10;nb08IUB19NRYnTyPel16V/sOvKJFy1/TuzNm6gcfHEeRS/Xwx+16+osuPYM1fOKzmJ75PEZMFdPj&#10;nzZwrAcoYPo4hgoZMuImwHpsYgy4YnoIAB+ZgEJ92qJHP+vUP48t1uIzp7BMJwHF0x4Gyg6FfsLR&#10;StWGcgWlIr7uBKAuoOgCKNu9PjcA6Q+2DzW6p0oGC5WyBYyAimoI7ylUiMNuR3Wm3fTVnpteAIv6&#10;EWd1DV1STUOC6mPr1BBfp1gTxxb6GP21DZg6BgF9wM2ZQICK8Rzx1uCttDDn1XuT+GnoKn32IkAh&#10;OK0XiOmvEFdhXfltO7GPjqs6UayeIc/plqpteBCo2pwGP6Ta1qOqbTmJUp2iI6Mig2eg/hxB2rkw&#10;KVxWtw7VQplc3ErH7ACoYOuIsaxidYwAVQ1bVBnfqeKajcrKmaOs7BmMEhtQNYPFSIAddJLCKtU6&#10;Qhstkm0dsc3bzgfeBjzbUCa+XM9mPgeqFSzfNjX18vgQoNFaiYua+4ELaxgHMmf1Gv9i/wxVNOfW&#10;gDo1Duzhb4DKQPXv5/2I01CrrpEtmr52nr715yu6f2ITHciBPJaGYPwhRuhHsTv3slr3f1ijb75T&#10;oq+/6qzhQf3mq/Vad3C58qu3YDkO0AkYtYZPcbKJHbEDbd6L0IONl6fgu+/VIzbyY9YRNLejpoXV&#10;CfrRh+v09/+xW9/85W59/Re0f9+r+3+xV4+/fFxPj7muF7Bnz35WEhY23v/6BeA7pQd+fZKY6oRe&#10;mn1chRUrsZhfYjFnKz1zutIypiglfaqupn6Bcn2ixAsTdCJxrA4df1dHT7yuC+feUGLim1qzdZxe&#10;mzJfz727L8rsfd6hxyb36PEpbXrsi7ie+KIJm9iAYsX02KeNnIfacC4e+xS4ePyJT5v0EGr20ATA&#10;+6JND2Ir/7DsgooIJYaIpTru2OZZnXAktxhk3E9CBjiqpAiJirtulwJYPYDRA1w9gDUMVCOGJ0CV&#10;NAqWkxUuYXI2MLJ9VqsoScHfuiLjtldO+JJLVqpLIVHRMXAeqLYp1oBSAVSsaT3Wz3OhCMMgA/0Q&#10;Loo+3QZQMfqua14dUw24phCgeqxSqFJTxwU1tF0ExssM0OcJRxgcPNUEUB38rp2ERp4I7hvJwgJ2&#10;Y/86jzGSHlVNyzHVtJ6iM56QN1LxrkXO33cT/3gZRln1SjoEAV8vlPfuD5Lp5RwdI8fp9PtU25yg&#10;ithmldRvU37xSqUmfaJzJ19WRvJ4gsJtgGV1OkHnPgYQxGeu3bvhRYquntiv5uGd/L+ABUzxHqS6&#10;ay2fC9vZZbi2AQ9qNeQjtnAACPkbw9jUZzXDJ/ehVMDVgE00TA3dozEVxxbAimPJmgatWDzXf5Af&#10;67AySxbr15+sIsCu0GPTe0NK+MlPGvQo7TsTYvrWB6UoWRrx1HH9ZPxWTVy9TkdSiOXa9mjkzkEa&#10;8u8sqLdM6+P7YQeiTT59dNX+UT7bUcA6BvhH+CyHVN+yT91DB3SteJuefWu9vvOSL+rtJe5ekpKk&#10;B14+q0f+cFYPvgbA71zXM87QvZMSNqp5wPtCEM/9719f0kuzTqmoYoPKKuZzvpepuHSxisoXqaB0&#10;obLz5ygta4aupH2hC1f4HS5N1pXrXyk1+yulXJ9MDDZGZ868reWb39drk6foB29t1+PvpgJRPXD1&#10;6vGpfXpiEqB93kzchXJhBR8ZX6v7x1ajbvV6iMfuH0c8hVLdP76V85WhA6l76PTE0Xej2KkLsDoD&#10;TPQfji1WqjtWKtu+CyjVPbAuEDtd5m9t+7B0o81p9MjupdCiQtv+EFe5XMkxlbN/0WRwKNL1VM89&#10;qLjvDYZaexKD5a5voC/FNxNPecpmT7SOr/dAdOxm0GvZq6rqVYp38ts4aXEDpRsB+JHLau2/hHu7&#10;EJIUTZ0XGfRRK97XUHmuyskKz1d19xNXDRN/DTc6UYHstR5WVfw4UGH9oLDZcQ+e0xLZdYM/vnEC&#10;O7dBFdXLQp6/hdjESzLah4FiBEtHHFHbvF3FdRtVWL5R+QWLlZk2UVfPvqqzR3+rgoIvCew44YBl&#10;YBs7bY0OEFsRU4WSI+KQEWcYsXd9jpe2AhP+t2sDsRKA2eoNEk8BTmMvygRIzUPAglJ5eUcjEDX1&#10;AxetwdAMcOzliAVsQplaiK/i/bzWqjW4T42DhxQfYZTBRu4/MU0/Hbte3wxbdGG/3j6ip94+pGff&#10;26qfjV+kt2bP0Yp9S5RZnqBuVNkWb/Au9oXgtrWfUQ6b14Z9sDq1204AVPsgHWnoNJ+RQcTLYYCt&#10;iRGx0RajNdpC7UTWDj3+pwQ9/UGhfjCvRS9+2RTtPPRpJTFWtH3YM2PzgSpHT7+XqvtfQ6n+fFmP&#10;vpaEZUzVS/MvqbRum2prnfxYr8qa1eH3KataquKKxcotW6j04vnKKloUnEN9+06s9S5V4iiu5y/Q&#10;xctjlXjudR05/paWrnlb7056X794fxaW+JQeHVuvBz8d0KOTR/TY1EEg69LjWMSHUagHUa/vANgD&#10;4+qxfV36+vsNemel3cpOOjx2PpSWEXOHGIpzw7E1QJWISkXzVZ2upsACdnF0JcWAzgPVRQ0Clu1f&#10;fwDMk76u//Naqdxw2zWBQ8oGJicuDJ2zfs72eScuAMX+hf1PXKSAijUiGOVVa1VTu5o4lji9nTCD&#10;/mthaO2kX+DAmtv38vw61TZuAiL+lpise4iYj7iqA0sX7z6HmCSqlngq3nkeqC7S/8/i1lz/h9UN&#10;jZhqIJG/I7YbLgcqrF+s/Shx03EsIB0BqLz9Vxyb14pEdtB5um+d5A0TVFQ6Bzu3kQ+0nzeGeD9/&#10;A9XBWtU1b1ZR5SrlF9EK5ikn63NdTyZ4Pv47Xbv8LhK6NVhAQ9WAMobJWpTDVRVtqFbHzQPEV9wf&#10;3hXgaercghXFA6NWDahXA/FWA4rV0G814nnUqRmIWhwrGSyOjf2oEypmqGKDjqkMkRvQ8VizS6IG&#10;sbtA1eBi3uFDqmpcoXW73tWYaa/pi3nvaP6K97V43TvacXgsNupLYqD1WLzD/KCe+GaAAZRWoOkA&#10;mnYsbMfQcU4uMabBcgnMqFdv5XXN3G7GFobl/wDY2H1UdW0HCIAPKuHSPj3whzNh/ugFoPrujFa9&#10;+FWbfjCzTT+cHdcPv4zpOae4P8rW4+8k6wEU6hGAevqNDH3rj+l6ack1VTYfUCy2CpBWqKJmiSqr&#10;F6u8erlK69eorH6dyhqx460MNihk64ALmA+h2kdV2bZbybnzdfrshzpx+i0dO/0KcP1WWxN+o1kL&#10;/6w3J01moNmmJ96/qAcnYvO+GNKjU+/o8em39fgXA3r4kzY9OmVA3/xkQM9Ovq7E/H2cn/3B9tny&#10;hXrNMFnv5tsoFirlbKC38HaK3WBZqQZdmiSn1S9qmNs3UK1BbKBtn9XK25Z5PVVYqHg3Wmc14Gyg&#10;y5YAxyrV7Y1YUalu4ilD1XeH97yTSvx0WOUVa1Rds0K1DWtQKsKGTlwO9jsCapfq6taqvHIJqnYo&#10;xGOuDewCqo4BYv7e0/Tb06pvPqvapvNAeYFQyYrFb++YCqvfPQBUHLv6aQPEdCM5jqnoYO3HVB2U&#10;6jidFaC6iAUMjmMnfoheYqCO4YMqrVmkUuxG+FAohtdAOcVuqGIt60PKOL9giQqK5qmgZI4ycz7X&#10;1cuv69zZ36myfhFf2Es9gLjTE8auMuf/4H3bvYDxNgp407GVkw/b6ICb1NS6hi+yDnXaovpORtuO&#10;Tap3yt2xF69rAaBWgIoPokx/ASpqTahS0yhQLntqQaEMVMvgfh4/wN8cVHyYjo7q5RGXpKS8p9yc&#10;j1VSNkvldYs4D5vw5odpJ0K2s9WWDtXpNEQjjFKc/HasX7DINMPUBjyGrGOYzsSxDbDah4grULN4&#10;Pwrd4wEF23jrqNac2K/737iq702v1/fmN+u5OS36/ux2/Xh+l340r1XPTavVM+ML9CSW8KHXvOsR&#10;dvANX70kX996NUMvL05TdQcK2LwOlVqpqrplxLQrVd28ESufoFosam0Xv63tNp/Fmdj2ISy3LWnf&#10;QZXgLNLyFur8xfE6efo1Yq7f6/jx3+j40V/r8IH/0oYtv9fUBa/oD5+M14/fX61n3kXJPyjXt951&#10;jNmq7wDUkx9navXJBH6/fepi0InS5p5CYZCkhYn7UFbG+bgTzVd28powd2WoQs3f+RBPWXVGgGlA&#10;2K8QS7mSwvEUFi/EUpkBlDBXxX1PBHsC2LtxdXs7hxu8DxbQCQuXLfkyTTWN+7DHa1QfW6MGZ/7a&#10;cDsdKHYbMXrzlqBexcVzVM3zncN8phvA7ss02Wn0or44qnjbKaA6h1JZsc6onvtNXVh82z9g6jFU&#10;/LYusA1ZwKFk3VfXfFg18SO0k/wQx+jwB/nDPXh/qO7YA5H7AlBdWLeGTtSoxMmHtSgOHbeb1zD6&#10;tw3so/NvUUnVcuXkL1Re0UKV2N8XzVBaGmp19tfKz5/CewGBdznyYkZ+cGdhvBNSiI9u7WXk341q&#10;8Z4DfOmeLYwK2L+OjYoBWAw7GHd2EODi2LbmEVtAJyAYia1KowrVyLGR+3GOcds9WivxVCsgtQ65&#10;At9lV4zYdDDHdc3c9oRxXRue22l8V23cYKDwkn4CWWfyWpD4oEAoU9fIGSAyVJxUN36ILl+RxACh&#10;UJ4cN3Qdw4xmqJltoC/x09R7EoWNFGuAuGP27tO6/61M/XhWTD9ZHNf35jTpB7Ma9cKMmJ6eVKWn&#10;AOrxt67pO384pft/fxagroc6vCcnlgJjgX4/K03FLXTavq38XgTj7cR6dJj6ngNY3yO0YwDFAEkH&#10;CXAPA5a/D+7CCZSG7gOqaN2p3PJlSsucpkspn+js1XE6T7vM7ZT0CUrNGKOzl9/Ulj1/1pR5b+rP&#10;n0/Qf4ybqe+9s1E/+GibFiQspbOtV/ddAEKNIqD4f7yi4DYDpZfsAFQrj7k51nJ1RccdQ+WJX9QF&#10;lXJa3RlAx1bB0o3GUD0htnKmz7HV9fB4r0uUQqICoO6iZk6rezIZ69d18yzWD6Vy0uLGZVXUJ6De&#10;AEV/bWymL7U7psLl4KqcvCjHJtt9teCauryaHaA6h8/Qn0/RN6MwpakDkFrOEf6cpZ3gNue029bv&#10;TKROwORExb2Spe6BS7qvuhkLhPWrbj5Px8ICNu9F6rZDOaoQ50PglR3odxE7dWHVyqoW8EFmQ7Fj&#10;H88dbUctOHZuQ8mWKzN3tjKz5wLfQoLnmYz+E3Tp/B91Pe0jXrtF7TdRChQwhqdt7AIK4rPmYVTk&#10;hqsmrCqMJv1RGr2BWCrWjfVDpWJdKBe20Gl0q1TzkFPrzu4BNxA5y+d4qmlUpZzMMFjNWMzWoFLA&#10;CzCtDBBexu/l+62evDZYrp4fIo70nBs2Ke5L89CC/bUCYeFs9Rxfdoc1OU7dGq4oUeF9Oro80o3+&#10;KB28vgP42vDlzViJuFPrAFXfTicbJjCmc7+z+qK+9WYJNg+lmkEs9XmNXphUrWeIpR7/IFtPeF8+&#10;72n+e+9Tfk2Pexk78dYzH1foW3/O0S8nXVJu40nsxr4wZdCM+gSLyQAQx4Y0YV+aAMpWNYLcqkkH&#10;vwdWv8FjQO3ao/KWDSprWqvS2HqV8LtXEn/V8LvHPOHObxvjdyirX6yUvEk6eGaMVq5/RVt2voPd&#10;n4fa41Zs+e44hormJDtuW50MFTFngMqZQKuYgeJ8AZUTFK6m6HJqHXj+AlBQKRfPOimRGm4PeJ7K&#10;+1PwWG94LGUUNCcqUDbsXtdN3ovfpwewDJU3ICqv26Lq6lUh89fQSv9h4G9q2QRkG7CEy+mjM+nj&#10;G8Nv2DHE7wUUrQxEQaW6TjCgezoEqFrPqrrpDFxwv51zii00VC5V6nT1O4NYt1dlMHj2DJ4HqoZ9&#10;AHRS1a1IHCNfdWy7KgnuKmjVMSSzHavVt4MfZC9qdZARcZNyCyapJraSuIqT7jkllw51bFN5/Wpl&#10;5c9RRvYsFRQvUGn5HBUVfqbky68pOeld3mstozkdgHjMZVEBKpTO6tXsDCAxVfMQUA1g8XoBCmWM&#10;dRgqlKoDlepDoQaxh8NIOFA5ne64yn/XNExDCQNIQBUqNUYcsxGYAm0b0LaNHOA2QBkqWiuWKErr&#10;8+MDV9sgoKFcIcYDNKtO1w1GI36srptIvZt/uFuAdTNqLjLuotNawYKFAKwOq8KIJ7uJT+ncjd2M&#10;cB1HQ6VJHx2tDNv262XX9M2PiKemVerZL0r13Y9L9fTYAj3xQYYe/PMlfcdrnX5/GoW6qscn8Pjn&#10;VXoCoFwY+0+/S9J/fH5NBU3EIiOostelYU+bBwGY/8+Xam0edFbSKkV8YEXls3ulQWdQXOI9PqMt&#10;qXelimOdoymHQ6i8BxqU5sYRYpYTdHbsrTwpa0U5qToGxuziqcot+1Kx3u0h29fpjJ+hwuK132Eg&#10;GoUrgsoxFSoVEhj3oPI8lTOABuqKOsNkr/eosOVzJYVjpxwsnxMSBsqrgKOVv73A1GOwrFIGMZQo&#10;OVkxOk91C6iIq5oBpLRunaprl6shbqXaqKb4ajU0rFI9MWdxySwG/bm4J5wFA6HXWznsaXblOq2l&#10;B3eBzWtoP6O6lkSc3BnFmq1g57B+/MaAFYpqAaqLwanbShViq7NAVXuQYBzr13oKqLAE9ZtDbFRQ&#10;tERFFasgdFMApoXOayVp5QcoqbQKzUUasWKhuhyrhlJVNa1XTtFcXc/4Egs4VyUVs1VU/IXSiFeu&#10;Xn4DeFeo03EOMZnnbBo7sYI9+/iBbblQktvA4DbiuSfbGXxvexRLNfD+zf0uXYpUyq0RqOLERPEh&#10;IOWzxZ2MACY3V7m3Wv1o7aHt50f2pLVXFXPisIKhjfDD33AnctLlKAAd4sc5Cjx0KGc+6YyOqQyP&#10;pxe6uR81Q+UZfIBzZw2WkE5juOi07rhtdGovg3F2ta71AMp+iKD7tLLqLus/F+fqIUB56vN8PfFh&#10;lh5/P1OPvJmqB1+5rG/+IaopfPi1JJ7L11OflBG/lOuRt3P0qIt/X8rSv3xRqMyGFA3eAQhGyaaB&#10;s1g9wxQB1cyo6fS+VTNszsP36bpJJ+C7+DtFO/5iyxhA2r2iAKWOlNkxIzECz/Vg6XpQma47fP+7&#10;Lj1y/JPIoHOI838AgOiQfJ/OO4YKWO8AUFCsSLUiqKxSBormKpxRqDqAyq2bGKobhXIFhS2f1cmr&#10;f71DkhMSYVm9959wguIu0AFWj/e0uIuihXT6KFCe+wrZP0N1EadzTKW1QFW/CqsHTI22gStV17Ac&#10;wViggoJpPLcuVFE0d6Dy7TQfac2dXn2B4nef5rdDoeziml1t5AEykdAnEbXiHBqqPkNFs1IBspeC&#10;3Fdee0wVDaf50U9g//apsmGzSkPCYb5yCGRLq1bzhsQzPQSkgNVO/FSHlOYUTFdV/XIeByrsmev1&#10;apvXq6hsCVB9peyCr1TMaFZQ+AXW7wNdvvQqMM7jh9sVAG3odGU7YBEDxJ1aR1XabgDMLZ6/CRgD&#10;O9QQSpGsWFt5HUBZoYYjaCKQgNMpdpcnoWIBskE3BoBhBoCgVFELS/C9zwUAhf0vDNTgIV7n+TKr&#10;lcuvjmLpnAUCqlF4OoEpKBbQ/C1UkVq5GJORPCQsaMEKGiw6EH/njXFsIepb+J7EkK28z006ZWLB&#10;Of3LrCI9+UWVHh6bpQdfS9XDXlD4eooe/nOKHgKuJz7K1dOol2F66CNvAZCpb/8pVU+/B2Qf1ui7&#10;X1TofFUa73cUG3dCMQLnpgEUyFdEoTUPoA4haRKpbhet+yY2xbGPs5i0LsOAVesmXu7iHHgVQhdA&#10;dd/k+6IsPYDQAyg9d4+jCNy+eya0fp2j81vBUGZUqgvgOj3NwLEjvOcoVLx3BJVLlvy4AfwrVFGZ&#10;kisrLgFVlJwYAK5hbnuph69R1ReaKyoyed4WkCNWsG90jspWz9uHR8v1DRW/C4/F251OX6daVCkG&#10;TLHYClRqJcrlvj1NxcVfqqEZMWiln7XsiCrX26PyungnFh130chvV9tySnXxRMVQq4YOBkmaYWuz&#10;9XOC4i9QcR55rIfB7b6K2FFVNvJHeMWGduKp+GZVVK9Qfv58ZaTPVk7uApXXrOb5LdiJ3fxQ+4mh&#10;dqmw7CvlF03jbwyUMyvrkcmN+Ni1ygTI9FyA4oPnl05RRuaHunrpFQCbDgCbQsmRJ+G83KSpdz9Q&#10;OaYyBFg7VKrlphMGBJTYzlCmhGoF28dr4iPYO2AyOPF+KxqvcfW6b/u5GyjhDUBCnTwH1oLytABK&#10;qys3sDRubWGrNKuU71ul6EwomBWqi+e7uR/BwwgdQKIz2eqFNnqfETECi+MNK9YoXAEqp9tdNAxU&#10;na5ScTkXnQvwbuiM9mSc1rNT8/XsZJf8FOr+N6/rERTo4Xdz9ORYV4t7++RafW9ao56bUqNHxhbp&#10;/rfz9dD7hcRULhWq12NYxuOlybpx+4CqcBg1zuJ2Y+V6sHWMmvEB/k/ip3ZA6RkFxCuxu0KHJx7k&#10;s4dGR++65QHlEO0wje8OeH5dD7bNUPUGmAwPwTlA9AJPN3D4vkHqBjAv4ej0snlbwZCUMEy2fozo&#10;YY7KKhWpWjTpexn1uxriqUipkjk6rrpGPOWsXwq3HVe55i+T57P4DN5oM4kWLfvoDWplqFBQoAqx&#10;Lt+p69blMHVRUQNQTSgU9i8GUFasiopFys2epEqOsQbHV4QXTVt4DeLQgvNqJyYP6wuPq7ENobkH&#10;FXGVrWAj1j3ejQvoBaq+EyHz5wngDixgVy/nri8RpYodx7ZhUdoIXDt2Asc2ArJNBHHLUZiZSr9O&#10;fJS/hPhqA2qxI2T6ehjl61ClrJzPVFWzCLr5YG2A1bpFlU2blVe+PJTO5BXOUV7JNGVlj9MVoMrN&#10;mwSAG7CMWyMLaKg8OYtVazZUoaEyNwwRX7BvtGH74sNRxq8FhXKiIs7zjcRdDR1Wse0hzmp2St5z&#10;XQEo4EedIpg43jwcYLIl8f6DHQDUQrMd7OGx7lvAFI6M1Iza3dgfz8/9LUDddM5IpaLHug0U/t02&#10;0D+oraCtVht20Fd7bCa+aehEQRj1QsIA9bqJXdqZflbPfJGr70+p078uatHj05r05Ke1+u7kOmBr&#10;0AtTGvVd2rPT43puap2e8q6vn9XrGZ77Lq99eGJMj3xRrUNF19U/nKBiRuTS+h3A5SUvxAa9xEpA&#10;5R2rvGW2P1fPbT4vndvARI3B4S+gcT44R4bKlyDqAgZD1T0KVU8AxyAYJlQqrIFKpN2DyUrleAmF&#10;vmurF1nASJ183zBF2UErW1QIyzkLCnUvnnJLphksHw2aM3+Gy3bPts/7V/B4yP55vZUTFo6peJ9Q&#10;UMvn4rfp5HepbN2NWNAnGegNle1ffcM6FRbNRDCwfjUrQ01gff1a1datCa2haQOKxeAMVM78eeV7&#10;bZw4EqjqW1GqNoSn9RhgHQvJjI5RsBxXGapofdUZoKo/o0rUygsSG1GPhrZdALMN6Vyt7Jy5Skub&#10;oQzgKixewX+AXHbvxKsT/wzsxt75A07hbzYDi8t3tqoWKCti64nJFkdQFU5jZPhE1y6/rvTMiXSy&#10;dZC+JVi2hhBboUye80JhWm/Rbu6gMwDdwFZgGm0DQHMDaLBxrqRoBrxmbGCLM4AcW337JrEYMLUF&#10;1dvL++0HIsM02qxMTkgEq2el4sQAkH/oXmxKL52ph/s9HLuDahkoQ8Sozo8UwXWa13mUd3P6Nqoz&#10;i2IrRm5sn1dEt9GJXdsYx5LZATR1O2nBycdW3aATbrl6Rk9NJj76sEg/nJavf13dpR8uG9DzC3v0&#10;7JxuPT+zW8/MaNdT01yH16DHac9Ob9bzX7Xp+S+bsY3NeuDjOm1NJZjnu5ZULldR5SaVNexRLbFB&#10;o+sOgcorCpy1DN/BAwNg9QCWY6Vo/xDbPAPEAGK7xgDkQcfVEH7O3zfEVVYooQShXUQ5bP/O0bFR&#10;BsAK0Fm1QmwVrZkKNX4A6OqKkKhw/BVA5u+c+AAqp9K7DRAxlPf8C1AZtHv1gAbmrrcv8+JFN98e&#10;TauPFtN6PZUTFWFtFgNfr0EeOqmq+C7VNHmgR41acVPA5UngzOzJIYFWG1ul6joarqy6avlolpB+&#10;jFLFvS1E+xHVNx9TjfMNcWcAz2ABT9KcZudcGSrsnivVXabUaaD4vbtt/8rqTqii/lCYm2rsJNZp&#10;T+APt/ABvFwbG5c+XWkpk5WVOVOl/Md17aiD53OIX2pbVisXC1gdXxNiLlvEhs4E1eBVi6v93Bzl&#10;5E/GQn6i5CtvKi11rGoYNZqJk+KuLAfQUBnh5R9Yv1bAab2RABTbgSWBuIfbg5EVNCgttnZOu4c4&#10;KUo+dN45oLY7qBI2yNuZRRBx+7Z3vEWlfNv7BALUX6ByAE1naqV1BqBo3O71yBzUio4UVMmZPo9+&#10;thccacHyhY4JVLeiOrOwV7wTFiiR46l2jt4cp9FzU9i/JuxC62CkdH10vNWJ5/XUl+X65phC/T/f&#10;X6MnXzuonwPW91cN68WlA3puXr+emtWlp74CrC879PSXnShUK3EUSoViffeLRj3yUa2WnfK1lQmm&#10;WzapuGabSup2qbJ5n+q7iAvw+C3EVc5C+uoq3QwG4TOH7+HbTkLwHf09Q2en87vwmfPTccvqxSDj&#10;1wBD712DZYC89uligKmX1j3a+kbBslpFYDm2AiiOf7F+vJefC+VJQHUvQWH71wVM3aiRM4E9xFq9&#10;d6xiF0NzpUXPHd926hwVc/YPqKL5Ki8Z4X28miJYQCvxWbX1JzKw7wCqtYq3oj44KLeSsgXKz5se&#10;3JWzghWVC1VZNl9V5Uvp74Q42MHGll1Asx8QD6iu8YhqGz1PdQG14jyHlPoZQhdUmN82ZP+w9Z6r&#10;6uJ+WAYyCFSltUdU1eBSJaDq2Baobmxep5raFSjRItRqttKSJwHWp8ovnKcqVMiWy7asoWuzisrm&#10;qrBsFiq1Cf+5GS+7VdUtW1VSvVI5hTOxiF9g/z5WyrU3lJI0RpX1K/lQm0LWMN4DJP37ggIF60c8&#10;FdpNw4VijQDTCLZvwHA5QQGATkDc3AdE/M0dwApAHQwQhbmRMJPPSOIsn2Onm4cAyNbvGO/pFtk+&#10;v6YzdByrU6RQhitSK8cghsD2ziDRuN/rkT5YPSuUHx+9byUDpC5XnjjrRxzTimI19vJDtJ/Ajhm2&#10;swEoq9/cI1f1yGdleuTTCv3fP9miv/v+Yv10Tp1+vGJYP1wxoB8uH9KLS/r1/IJ+fXfugJ6Z3R9q&#10;7x74oErfebtYj9C+9UqJZuzzVSzOy6ukyxp2q7QuQaUNjNCt+xisDnO+GEiGGUVDnOSkgwcDRvTw&#10;XaI4616Gr9NqwtGDjjc/DUrFc70BKsdRUUd3J+7jth8zUE5QRLGVYfrbZsXCDvN/tgXADJwtIv8/&#10;f9c1+vc9AS4DlcLRtjACJVIqH4HJ8VeoRndM5a2hbQPdHFNFa6lCTOVBj+Y90yvqtqMw64AEZ4RK&#10;1cbWYP28i9VCYq3FKvPR1TOlM4FrqWrqXR9oqPYSSx3ENu4HJNSqxdbvHIp1ivczVJyjbldU8JuG&#10;glpbPgbiUAOIog8QU5XWHFa1ocL+NbQTG7WshdBVQLWcD7CUeGqRsjJmAtanup46GYhWIItIau82&#10;xbBxJZVzQzlSmaU0vinMVVU2rlNJzbKQIczK+pg2QanJbynpyruqqF6CIrpIdhM/PLFRX5RS9zxS&#10;KxYuqFVQrW0AFdk/V6l7ZW+Tt4gmdmodiV7XchvADJehujM6gz8aN0VAGSyUKdyO7ge1Aqq/AkWn&#10;CR1r1AK6IzGSB1UKymSlutc8GvIjY/nCbcdZIXlhi0hDrRxPtQ17mQtQYQ9iHdwe4HHsYZ+r2oFq&#10;xo7LevAN7N+YAv3DS+f0j787pBcnF+m56XV65ktiqpnN+v7MNr04u10/Wjionywb1gsLevXk1Dbd&#10;/2GlvvFalv7Xf6Xr062ex3ERtKGyUm1VWWwngxr2pXs0UeH4kM7t64D10Kk9khuqHh6LWvS41cwr&#10;CaJ4yK+3SrmdouMm0tGtSiiy0+oA4dW6Pjo50RbiKauQj/dapFKGqB0YO4DDzUrUZ7vI85HSeSLY&#10;yuUJYAAxQAFew0X8BEwRUChaqKKIdlcaGIUqwDeqUj46rd7QdVTVTYQXDPAhNHGsX+WsHwBVLeb2&#10;IlWUIxBls1VVMRfrt0wxxKIxTpzejFsDrIY23JtjquZTiMXp0Bpa+U0dT/l6AQyYbY6nglLRgKyr&#10;j/OLI7mvvNYfAKlzkqLdQZ2BWqbKmiV4z8UqLFyo3LwFSkufhtJMUE7mDJUhlXVev9SzHYBW41O/&#10;UE7OdEaA1SoqXaTi8iXB5xcUz1Re3ifKzh4HlO8QV72jcqBq6lyPBdwQJpWbByIrF2IhK9BNK5EV&#10;yvV9QOTKCuK0em8I07MlqJYr1kO28CZA3UKpsHzt2LyOWweIEQi4vYUZgIUMn59DvXy/FagMXXcA&#10;CKC47/jJxx6UK2pRIiJAFMDyojc3Wz3sCHbPsVSUvODHvMltx1ROWvCDequBFqBqHnIs5ZQ69znh&#10;rh10hrGDv5ux03sK5unhd3IA5BrHVD3xYVrYE/3R9zP06NvX9ZD3Hnybx8bkh6t8/GRJr360eEA/&#10;mNOjJ6Y36v97pVgfrs9XP522ExUvb9oGUAmqjB9UtYPpbgYQYiorZxfxYVeIB/mMVis6fZRo8O3o&#10;vpXKm5Z6QaGXwAfgfC7Ca61U/C2d3Zk7g2Cgukcfd/IiSlYAEfeDKgXQiK2cPud5L50PR15jmFyd&#10;3m9I+f+tWv3A4cWH3YDXDSydQNNlFXK1hAcy7F60k1KqOrGLA7Qhbxcdfo979o/zP3JRta2cA2fz&#10;2p102K3G1gRVMehX1dK361ep0raPuCoART+vQwgaiaciqLCKzTsUaz6g2qZjNBSq2fNVp9TU5glh&#10;Z/9OqJU42RUYnW7EV26hwoJ2X3nNMVU37sP+uSpii2Kt65HKFSqD5qLSecrLnw0wc5SRNUOpKROV&#10;dm0soMzCxiGXnVsCXIVYwJS0ccROM1VUvIgRYY4Ki+equGQmHvYz4rKPlHT1DV27BFQVQNWxHkBo&#10;vU6beyJ3Fx1+NGM34tvbsC1A5WRFHw2YGvi/Gjm60qJ5gJjL8FmlbgEkFs9bQncAVDeqFUHlLJ+T&#10;Etz2kVHYlrCLDhNZH+xNgMqWD+tHh4qs0N+M4KNq5c7otG3YYy6AZQUzRHQoz1WNQuX9EFsdT1mp&#10;hlzqQlzVdVYt/efUysnvBeiW4VP6PCFVD31QEXYsesQlSR9m6ME3r+jxNy7Ll0r9H7/Yr//5r/v0&#10;D78+of/965P69stX9MwnlZFyEXN9f/GgvjG2TW+vK1OPtzBG4auJiaua96uiGefhbY6xJaHUympF&#10;XOW1TWE0/z+A4jYK4wxfVFrk84S14dyEZMXopK+tny2fYxurSJQSj+yb4ymrlgHrCDYwmrNq59jm&#10;I/+H7V+7G7FZu7ODAUzeA+Ai++iY6UqAqDMoVTK3U7hNzMX/6fksT/QaqgHXBBou70jrYto7xLRu&#10;jm15ra+RVhvfryqsXFM7jsfb1gFJbWwtcG0lLtpETLUUsIil6ONhWUjDxrA5TGMLcX6cPhbfwev2&#10;qyZGTBVDrRo9gX+Kwf04jJxQcweDdA+OyCD1cH57jgYb6Po/JyzuK6s+xh/vQaX4EMRUje1bQ8W5&#10;J3YLgSonj7gIoLJzvlJm1jSlJo1TSvKEAE0dcVQMS1YeW620rM+UnDwOuzgX6L5E3aaFearcvC+U&#10;fn2Mrl19XUkX31VJyXxkdD1q5aLcLbq3bD6o1IihApZg/xIAy6l1YOrdzGeiuQ4QqOIG0bHVbYBC&#10;nZyICPDcOkTniKDy5KMTEQ68w7ZoASi+PCN2CNpHM1vOFkUW8IT6AnCGidF0FKq+AFVk/SK1Gr1v&#10;G/WXuStGW5qvou/MXwvxVOvgKQYNRrbORD4vcc/QGQ3x/zXw2Ltrr+k771Xo8Qm+CmG+nvzI+wxe&#10;ACgA+tMxPfbBaX3njRP6H786qP/5iyP6xm/P6VFfZX5SnX6wsFs/XjKoB6f06s/rqwHnqvpv7w8V&#10;6VUAVdlMR2jzamMAHjRUUXLGWc4ohW6IbPl8HkbT5gEiqyh2+Rb21arlx0ZVxEmKKDERQWUb6Eyg&#10;S5ecSOjj6Ne1EVeFvSkCUI6liKsEWFjGdl7T8Zd2GbUxQLaEQBOygF5afzUCKcRQwAss3ns9LLtH&#10;qbrkQttojdWgbWCwg8RiwSbyN7zWVrsytktVTjqMrvJtbCbWxHU5UVFes1zVdStUQ6slvq+rX6eG&#10;xq28BkeEUjU0uNg2QXUNB4ijjtCcAcT+oVZ1Ld41jHPUw/npOaF2LHZ7JwM6djOsAu41aEeIqaoP&#10;80e7USinHvGVgNJgWJrWhjU6eQWzwrJ4t2xaevokJSeN5fipyvCidahbNdasqGK+UlLGKTNjivIL&#10;5yg3dwZ/Ox2opiibmCo56W1duvgmweKssFdArG0N9gi/6wQE1u9e1q7V6XCr1Q1OyIitHqD38JnC&#10;+iqrKbLuTWJcNnXTxZz8ze3DdIhDnFTviMsX833PvdBRvDAyXJnxBvfpMLZBTolHsYQVyKA4cCfm&#10;IUbqC6pkaKxMETx9fk1ITkSP/TWWGoVpdNK3c8QlPK5Mt/07GSZ8m3oS1dh/VnHuD4sfhh/kpZUX&#10;9b/fKNATY/L07PhM+Tq6//jfh/XCh+dRsXItPFmn6fur9IelWfqnP53UP/7naT36WpoeebcQsGJA&#10;1afHZ/fr5XX1WPBk3bx7GMdwSJUtR1QGVDVtXr7vinxG1GErlZMVwBMGlL9C5ZjJOwBHOx6dDHN3&#10;0RbbztYRZ2HZrFLB/nGuurkfgLJqAYE3bHEiwUC5BrDVUFmpRrN795bIe2eubl8IcPiy+jn234jW&#10;SkULDV0gm8zfAJSzgcH6WYGwtQEs72br56/zntHVQAxVuMA2YLl0qdvAoVS+UqcnbUtqscExBuBW&#10;wof23aqu3YSLsuP6UqWlC0ahWqW6ukilYkDVEE8IE8HOANY37ICJ/apucL7hOKJzkvvHVc+gFQeq&#10;1h4GHrduBu/u/eroIsTo4lwDcEcfSuVERU3TnqBQDa2rFIuvoK3hzVepumqpCksWKI+Wk2/Vmq2s&#10;nBm6nvYZMdJE4qtpKnWComuzqprW8KGnKC1lfLSeKoA1hTZJ2ZmfEI8B1aU/oV6zVB/fgPKsxfpZ&#10;qXbS4QzSAewZSnWL28RLXgLSglo1D6FW/Z7gtYJiT4mvGl1E611qvWqYUbr1DqPFnSOAEsVLbRy7&#10;7ji7Z9uDQjlFHFLHBgLrYSjCqG24DIpBwgoFiNwMkG2en7NXd7Nv93odRmzirdAMFcrkOKqT1j5M&#10;x8L2hUrw/uNh5r2p7yyf1dXqpzQUClIP648rz+vv3irUk+Py9cS7V/T3vzyiR15P1JTdVdqZ1KFd&#10;Kd3aca1TW5O7NHZbhXwV+Qdf8V7v2XpkTKme+6pJT83s0ctrY6puT9ZtHQ5KVRE/oFLbFmIKX2i8&#10;eRAFH2YUBSrHVVHZEbEVHf+e/TNk0QTtKc6/kxTECJwPbyHm5EQfHTukuDlaPWzbbPlCJUNIgaM0&#10;3O8W5yOkx4Fj5IJa2wjwKw6oOnmrqk9uVuXx9ao8tFwVRxaq+uJaxXL2KF7FQMjrBoDM25G5ULZd&#10;ScReSUGdOgGsC2h672Ty/2bz3jm8znWAvsSOL3vj61il8tk8T3U5lIW5frWwahNQbaA/R5USpWWr&#10;CGMW0ifnqbzM6fSVgIVK0XdDRYWBakKpmmCg0SoFVPW7Ae8QQBEexY5iAVH/tqNq8XbRKFMrls9Q&#10;tfcykHczYPO7tuMOnLDA/h3CgxoqOqtLjRqX4zMXq6ZmsSoqXDi7SAVli2nLQ8srWQRgc5UBUJnX&#10;v0CNZqu0ZgVyu1Yl5QuUlPyhrl//nL9bEIDKyfoUhftU6Slv6erFl5VdOJP/z18YC4itc7VEkydx&#10;b+xhlNyL/cDSBbUCqmGg6sfq9XnHJKBqZSRpx/f2e77KqkbD/rWiUs7+dQalYrTg6MxeVDngWAmA&#10;PDo7pggTt37OtsfB+18VKbp9IdSThStKBLvHyGwYA1CMuDwWtsJyu3maznqcRqcklvLVUFqDSuG7&#10;CVibsQjNfWcU9x4WKNUN4onK9sP63YJEfe2NIj05oTAsVPz7353Tr2bla8PlNm1P7dSxol4lJDVq&#10;47k27coc0i/nlen+N7GJ431xgBI9hW30daBeXlWmmq5rKNVBxWz/WvarnPi4Ou6LNBzC/vHjjzC4&#10;8Plsc12/14uaRFBZrU6FGDOqfjiBjXaLlKrL6g1UPVanAJOTCK5mcErd80eefL1MJ/eiwVT1A1hL&#10;2znV5u1U6WH6y5o5Kl02T1Wr56tx+1J17l+jvkNrFD+wWtUH16ly5xqVbyK2SViiujNr1VV1XCN3&#10;XOOXgT28gi20FUwDKmf6sgA2F+jyIpiAKrRwgbc0fhdez+8S53yX1+1SUdkaYqHVAarqhi0M8stw&#10;T/NVXDY/7OlRUbk4TATX+TUhQbGDIwA2uhF/1e9UNa2qbq8q6w8Tnx3F+h0LKtWCInlHsFbOb5tB&#10;6nZMhb0OMZXT6qed/cOPN+4OGbYmbzbYupH7Xp69EHs3Hx+6SPn5i1GspVi8FSoqX6Pi6nXKr1iC&#10;cn2lXO+6iiqVAGBJ1UKUbKqSrn6kPOxffv6XAPUZ8dinyrr+HlD9SRm50/mQ61EcrGbPxlAt0Tzi&#10;q3w4PjJQvjjBHjqDVwEDm/etCNuQJaje25D1jO4/0eeVvX79IToNcRRgGaou4qlIsaIYwnHTvVgi&#10;WJ8AmVPnfwPUvXjJW1sBj+1eVKj5t8DR/JqwW08EVidQueo7KktCoUbOqAX71wpALQO+SAONkxzv&#10;53GU6iZKVdV6VL+ee07//FapnppYoIfHZOkbr2XqjRW1OpA/oMPFPUpuGtKhzBatPBXXxuRB/eey&#10;at3/XrGe+aQWqIrDNs3feDVLf1yWrsaBK8DqtVHYPoCtbD4YYqt6L19wRYUnpLF9rmboI0ZyizJ5&#10;2FVUK9i+EE85qePvAGBYQL/eYPWgUt5LIqS9ASmqbvBq3GR5K2ZfL6q9AXt0aaOKN6AEy+cotnWx&#10;Os5s1J2ibbpbtUyttbMVb1qgvpZVut25TiOt6zRUu1k9+fzWl/apYSegrZqjxrObNNB3BUVPH4XK&#10;aXTsHerU5d1igcr7VXifCl+61DvYWqn8uVxX2UAsWVydADxriJVW4Yg20SfXhoWzRUXAVLUEUJaq&#10;ymELKuWVv4YqAGWVatim+tg2oEoAqt0AhdISU9V7fso1f94UqROoOrHWwe4RavRw7rB8HZ4AdnVF&#10;3wndV1KzS7UNOwEKVehwicYu1bcbrGV8CCvVAuBAdfI4Fi5QYfESFVetwfZtYERAvQpmKr8AgIpm&#10;cH8WX2gO9vBjXbvyIa//kjYFtZqgzLS3dQWonOyoio3GVD0bAlSOoWz92oip2m+iVjddLWEbaAsY&#10;ZQe97L2uzytbdynWCWAcG/uJxYbvZf1QJyyga/gilQIeV0YEkGxzrFR0JncUIIuAcTrWwBicewC5&#10;WaEMle3Pvfu2jpF99OSvK6K7gMoVFC5JavMRpQpQDXuLN+9NQeunDZ1DdRN1C6hKmo/qP2Zf0tff&#10;LkOpCvT0J8X6+gfl+uX8Wp0sG9Tx/G6tTKzX8lONOpx7S2uvDeiFqaV67KMKPT6uXA8BlfdD//rr&#10;efrTygze9zIj/FE19DOaApaVsMp7OPYdRSGxKGFtl+Mmz5N5AtrWbTTrx3mwUnWiWC58DUkKQ0X8&#10;Zbvs6genywNUozGO4yRfkcN1d011h1V+aoNK1y1V9folaju2VsMFW3WbWFnD87G603SyYpI2EJcv&#10;KlykDUWLdK4W+z8wV9IS3bm1SgPdq9QNYJ1JqMXaFardsFB9NadRpGziKNs/ZwJdwhSpWA8wdXHs&#10;Hq2sMOS+xpX3Valq2qv8sg30QVSoYZ3qgaWoZAXxFApVvgQHtjLEUjW1q1TrVr9G9fWEIvVbOG5E&#10;uTajcJtU68WNQFWN5atrOoE9NFSnFO84rrCDLUrVggU0VB0uURpApbzVAnB50eJ9pVVA1bQLqHYE&#10;oMLe46iCC2RroLq4ZJ5y82cHGDLSJ2P7pisr+yvlQb49an4+apU3Fc86mddN4fHpxFaTdeXK+7qe&#10;Pl4lpbOUn/cpVvFNXb7wsjIypvKB+TKtBInd6/jhtxIg7wSM/ZycQ0FpOu8YlD20XQDG5xraTWyy&#10;KyyKq+tmJOnaypEfodcVGQSKKFU3YPUEoFwZ4Q7jzJ6zegbJFu6ejXPzbUNkoBjB/wKWs3331Oqe&#10;YmF1wmSvY6go4+cJxnZuW6U6GN07RtXKE7xBrZxSDxlARv5BjkOJDAyJukPcURBP1E9mXNHXXyvW&#10;ox+k64mPsvTkFzF9Z0KFxm+t08ncHm272qpDuQM6VHFTv1+PSo0pi3aOnViup3nti3Pa9e2Jcb23&#10;pYTOTydnEGkA3jpGy2osSk2n7xPTeQXzED7fCZoA1ahS+WgLGFTKwGH77vA5sYkG0AsKHVMFoEIi&#10;wtk3zo+8SUuqWjvOqeI0MK2cp5qNK9R5dZtuxjdKI/N19+5UBrwJ2lE0QRPSlumtjAsak1WmDzJq&#10;NTa7WOOyrmpa1l7tYEAuaZvNQDMPwOZqaGCROgs2qn41arJgmgaqzgBWQVCrbmKscAFtVNHZvgg0&#10;K5mTGJfUPnSW/npIJTU7GOBXydf+cnVEPZAUFy9VIX213CqFQlVXO7xZCTgRWNW1qwl1XEG0lv7u&#10;pSLu94Zqr2rinMum46oDqlirq9YPR1B1HCSuOhSAChO/QNXlpTZYQKfX7yutwEMSmDURqzR1+DKh&#10;WK7uvaFAtj7OB6xcBCyep5qilNQJSk6ZoJSk8UpLmqD0tE+UmQEwmZ/w/Ce6zjE7FzuYP1PpmVN0&#10;6dK7ys4iviqaotys95Vy7TUen6QypzWblivWgVp5Z9rBHfyQ+/hxbd+OcHQGz5k9b3yJFRzajyoZ&#10;rB2K9WxjRN7KD3dPrfZgw/ajREB1+yjN9o4WYig6RlCmeyD56KSD4yOrT6RAf6tW/ydUjq0uBYUK&#10;SzsCVHQ4dz5Uqh2gvPjPR1elt3oFKc1zUYYrxFhe0j5wlvveY/yCChvP6edfXtbXiakefDtV//jH&#10;i3r8vRy98FkNcVKRfrekTJOPNuuzIw36l9k5+oc3fSnVAn3n9Uw99F62nvm8Wj+a36PvTOrWuP01&#10;GqSzDWDvGoGqHvtR03VKtR0nwrZoXlNlqKISJSdiDJUTEE4++FzwHYij2r3SF5A8x9Z6AysTFIzv&#10;jTJ57siVC55s7eL/qs7do8L1i+j8q9R/foduNW2T7izWXU1Sbc8Y7cz/UB8nLdGbmUl6P6dXY5Kk&#10;8SelT47RrkmTC6Wppf36uLBEn6cf1cpc4vS2ufz9VN288bE6CTPivH/1ypkaaLnK/5vL53GS6DKf&#10;PapI98UNomtd0YbPqrn7BAAcQKW2EMd7DgqomjYC0VoG/gUh41dVHdk+L6OvrUOxalYC2EoeW64q&#10;bnsjzTqAqq/bzDEBxXJK/RiOzVUVHIlTG4DKl99p8Q63xFRWJkMVln70OFFxVO2Adl9hyWaoxFc6&#10;nmr3LDQxTkcCUNFxW9eqqnaJSiA9N3em0q5PVlraZ6GyIunih0q6MlapyeOVatAAzi0TJcrJnYVi&#10;zVJa6se6euUdFeR/osL8CUq79qauZ3ym4pplSPVy1betUlP3RjX2bgvZvk7UyYmGztuujtjLD747&#10;2MB2L2LE5oV9KHpRKJctoVgxFLWxj9cM7VM3z3srMQP1F6sXOg5ABJisWAYqUikf/xo7ccTeuP0F&#10;MGzePbBCJpBYyhO9UUlSBJYVqh3b1xZS6ecAJzHA08rtNqBqu5HI8/7hLwLfhQBVQey8fj4jWV9/&#10;k9jo/Wx94+Wr+qeXLuuJCYV6bnqTHphYo29+XK5vji3VA2Mq9fD4Gn2NmOvvf3dFX3vpEvFXEn9X&#10;qIfer9L0o9XEaSnqBwgvTvRmLzWdJ1ByRlWUqhmlbPHm+wDf6QTNX9TKA4hjJicp+A5OUKCsIcFi&#10;wDiH3uvcKfSwjRjq1HYzSblnt6t44WJ17t6im6X7UKZ1qMwU1fV8pO15EzXh2iq9l5WsMQW9Gpsi&#10;fXQYkDbd1fI1fVq3rlPzto/o8wPShNPSx5nSdJT449wqvXlxjzbkTlHPzU94v081WLlCsTULVbN5&#10;AQrmmCqF/gDg/CZdfI+wRotBzVa1pRvri+Utr9tNnwMiLGaNM3ve2KUcYHPn4ZbmAw+g1iwJUN1r&#10;VVVuAFaLVSScsRWsgwXHVDXEUzX1x4JKeWOk2qZDiM7RsNy+hRZZP8dUbk5aABpgdfQc131FZTtV&#10;UUcnbXaiIpr8bXJRLUA1tKzmP1im8jJn8mahSF8BzVdKT5+h1NTPiJvGESe9qyuX31MSoKX5ci7p&#10;01AnLCG2MA9bmHz1/VCiVMBJv57yAfZvikpr8LXNq1XXTjDZtVatfXjqkW2cOGzg7X20XdFtW0Df&#10;d7XEMKPEwEHFe/epqXc3IEZ7/bX0oXADh9RN67nhfRVs/c7TgSJwvF1VpEruSMDh5riI56PsnuGJ&#10;bF5fuP23sVWkcMH+hWwgwXpIo2OnbtApPTfl0qSb0Ux++w1g4jHDFICzPfR+dLcI7nkPX1kwpeq8&#10;np2Urm++W6oXPi3Xc+O8ADFD//R6WriszY9nderF+X16cd6Afrr4pn68qD/Yw/vHEEe9kaF/fMW7&#10;1Wbom3/I0ZzDJYCKLXKRMFC5Kr6mnU4AWI6xvBuUYfGCyTA/B1RWq8gaO3nj9DlqdSuaBoh785sR&#10;TxQzaDDAOH0+ICzWzWvKSlyr4vlLNHTmiBTfo5sj81TcOlHb8ifqs7TVGpOboYkFfRqbKn14VPps&#10;4w0tXtmhXZubdTGxWVcux3VkV5M2r4tr/sZ+fbLnrj48I03LBq6SAb1x7ao+u/qVCjo/kG6PU0/S&#10;XJVOmaimxPXEUjm4Fl9o0A7A2VUva6Fz04mbOujwzQdUVJWgnLwVIVtdH3O/XauSsqWRUpUvCvV+&#10;1TWuRkexaharklZluBxbYftCbBVDqeo3qSa2TVX1e7B+Rxj4GaRcWNvqBAVx1Ggs5cxfWw9uqucg&#10;UBmmwyGecoXFfcVV+1CqXYrFsX8tUYl83Nt1tfKfYP/q6pdiATmBxfOUVzBXWTkzQ1yVkT4FJfoc&#10;aD4CrveVdG1cAC2dxzMzvwwlS57ozc2dyvNv8fr3lHF9HLHZFOwf0uvC3XZap/do38BIvp0f0jZu&#10;Hx1gNyPrrqjdBi4nLrwLkk8k8Pgq974wgndlaiSmig/sx9MeoMOfxKpYaZw6v2f7IisXZffuwfE3&#10;4ARFugfV6GtHn/PjAdAQR/kIjAATVviiWJ709eOdAGWlasMiRlAZNEN2lhGV2Gv0bw3V1fLLenpq&#10;nr7hazxh91zb98j7ebrfy+Vfu66HxpXoiakxPTGlSc9MbdcLc7v1/QUD+t6sXj0zrU2PT6zW4x9V&#10;6f4P6rTqfHl0TV3vuTFwCsuXqNpO7B8WpSGs/AUoOmLXXya1HUe5Wcn5Dh7xaS5NakXR4kPYRWJD&#10;1+w5nnLFhC8LWp6xWYVzv9LIKYBq2KeypknakP+ZJqZv1biCPH1S0c9tYDokTdx4SwuX92jnukad&#10;PVKvotJu9d+4q8Fbd1RR36+rl5p0dGedtq1t1MLNA/oUwZvAqZleKr2fXaQ/J87W+ZqXpOaPFF/1&#10;iXKnjlFbG+cTtWpl4HCc6t2Tw/WlvXas45AqG/eqoGyrMvOWqxgBiDUSJ9V5awfittKFAIQlrI4K&#10;aSurHVuhWHXLQlzlOKoedXL8VVe/JbTqOl8+aleYm4q1HQcsHEDLYRTxkFoNlispAkgM9qhUAMp2&#10;0Mc+7F9x7W6+LFbKe02Hy41sUJOr0DnG4msBbglB3rxAdlnlUiTW8dVU4HHSgmOGj5N0/foXwe4Z&#10;rDTAysqeTnw1PZQqOd66fOllRqs/h9f6gmeVTWtU04ZadaxSY9caVGgTarSbH9tg7aUj0oIdtA30&#10;HhYHGE0ZLXzlEF/r1zv/oFJNfUAFWF1WK++mGzpMlPGLLN9fkw8Gy5OZkQWM1MvP31Osv4A2agED&#10;bIAYxVKM9OFIMzS2fABkFQiZv2ABDRIj6g3Pm1xFoVBJWpcrCvg/pIu6UpKkFyYV6FvjavXNjzi+&#10;ma3738nRw+/lh+vt/vNb1/XPb2fqO+8C20flevizBn13dre+t3BELywa1jNzevTgZ2166OO4dqWW&#10;EovwfzJytwycDHFVXRf+v/MYt+l8IUniwuHTofA2ABUSFf6+wG6VQrWc9WshFowPYSOdqPCkMGAN&#10;oYKx1qNKWzVVvTsTdLfyqK4UTNN7V+forbwcfVY6ovG2eccxgdtuadmqHu3bilm73Kv6hhu6cVN8&#10;PmFRcYo0/7tNi7feUMqlZh3eVKmEtU36CuX6005pDJbwncwa/erwVCUW/1G3konRx72mqsRVWMDr&#10;amVgajNYWNumrsPyZi2+SHZZ3U7l5K9XZvZCBACoGlYBzhoVlixRcYkzf4uiJR/lc1VVuThk/+pi&#10;3mQToGKR5XM8VVu7AdCAKrZDVWGXMW/TfQyYDBZQtR1US6dVylAdDarUEdTJlRX3oML+lQFVZf1W&#10;xZq3qrltu+ItxFfN6wFqTWi1jQRzXgZCoOeFiw7qisrmh7KlNIN0/bMAkAtvs3Nn6HrWtABVOjYv&#10;Hfiy86aFlHtKyrs6f+Z3QeHKkdgKoKpzBUfrchRrpWKA1dK3ldHfW6HtoSN6A08H2a6IcA0fXn/Y&#10;m/4fUtz7BvZ4rztf93c/kB1Q1+BBdWNhokV3np/yiAwgoRPRoYApsnYGxvbvnipZwaJOdg+mCDA/&#10;T3DsIHlUaSKoOKJAVqkO4PJmmu3EUbZ/bcRdbTcuMQhcYUAgwLcyApVXpvbRpMs6n39Vz3yarwcm&#10;tenJuV168vNGPTG+itipQt/5sEgPvJujb7+RpQffKkCRyhUuazOtBbC69MKCQX1/6YiemDmkJya3&#10;6nAOUT9q0g7Q7UMXglo1EDzX9tn+EW+ElPpRed93V5yHrKgTFqOTumF5xh2gIqZyyj+OqsVvuFqd&#10;AQSl8r7mOZeWK2fRLCnrrFrqF2pi6ni9XlOs6UXS+L0ozNa7WkXMdDChQ2kXO5Sb16b8ypgKa2ro&#10;R10agqJhPqVb741bWLV2YpIOfqe7Kqsa0Jl9Jdq7LF9fzYvp31fd1KsXpdeuVunV4x+qJO99xRd8&#10;qPzZY1ACzu/da/KFM1oH+Lx8z2YGj9rmgyqq3EHfW6Ps7Dko0QKsnzOAq8LcVGHxTBUXzVRpySxV&#10;VDi2or/V0/diuKR6q9T6cKylhexfLfavfkdYuVHjlHqj4yonKQg9wqQv1vMv9s/xlAHj6MoKJy4G&#10;zui+ytq9qm1IAKoEbN9OwNrGSOLFWutV3wTRjS6ZXxkuqVlajnRWrVBl3RoVE0zmFjrVjiplTsHu&#10;YfnyvsIefglUk5V6fRJQTWP0mKL8vCnEV5/r8vk3iL0+U3njZlU2r1F1w2LaQlXFF6u+fZkaOlcB&#10;zGbg2UXn9SSu4XBDgZwWdvo6XFjgMCPzPpTKG3MClfcORK28z3mob7vpv3H84Lo9AwI0ASrbvCgh&#10;4dv9BseP08HuPXYv4xe1KI6KFibSEb3BS9izO6r56wRGQ+aNHENcdfMy7WponShVWJZwx+/jXX8M&#10;1UWdL0rS81NK9czMAf1gzR09v+SGvje7T9+d0abHPovpcV/3aVylHhnrDV5q9OD46nAlw4fGlutR&#10;7j89uUWPT+rR41+261gpPVsAPnyaZsVKRMFPKMZI3th/DJUCKOycmwcbK1W0T4Xr+lBbzo+rJ9o5&#10;X85YNgOfd+a1JfT2y60D53RlxwzVbtkg1WANez/Wxxmf6LPcJq05IW1c26vDO9qVdrlbFY0YxZJa&#10;nTp/QQcP7NOeXXt0YN8xXUvN1ciN2+oeHNbe4xe1YeU2HV6zRVePnVR1vBGXMaIrl6q1b2Gqvpxa&#10;qH9b0KcxydIbV45o0+U3NbBvkgrGv6KWEtyIkuWLZnjXYF85xtsUVMUPK798B/1uGX1sFo5qQbB7&#10;ZeUM/sXzw0oJA1VWhtuq8lyV56mAygDVRRcvqKE/19WhWLFNIWlXXbsVtYqUqibmMj5cUUcEVBvq&#10;ZJhcqNsasoBRssK2L2ym6UWK1QRk9Y27kNEdyBxK1b2DAHCnfEGChuZ1qmtYAd3LQmVFYSHklyxQ&#10;CTawnA9T4gqLssVhzionfw5guZJ9eoDpOnFXegZQYQ+dVs/N/TRcqODK1fEqa1ivaqCqiCHN9XMA&#10;a45qWxaprm25mrvXAdVOOoHnnDx5e68ZLK9gtcVzRouYgdjKl/lp6vGV7pFg/HYX9sWtG7hs/9yp&#10;nay4ZwGDOoWO7iuYXw0XtguP+xjA+z9bNNmLQrkZKF8VwnHV6HxV2GsOqDxfZMvXcSuJZtvn6vGk&#10;0ZasAT6DoUosTtVz06v07Ox+/Xj1iF5kdP7e8iHsXRQ3fe+rbj39VZeemtqmpyfF9e2J5frGB4W6&#10;/90SfeeDUgCr0rc+rNezX9Xrcq2VyipFXOQJ5sFzoXrDNtBQ+RKw7c7+eVXy6PmIrG+kyt7XoY3B&#10;oo3v4nk1Z/88ke2MoC9e3VBv6zdNPcf36lbjflXUztWqA1u0Zkudjm5q1N4VBUq+1oQa3VV1e5t2&#10;7D+ibVsTtG3bNiXs2qGE7du0NWGvskrqlFpUpbU79mrb+s06smy5Tk6frj3LVquwti6oWFpqtbbN&#10;PqfJH1/XZwdvaFJhrpYlvanuc18ob/yfVX1tQ4irWgyVL8UULOBxVTQcVl7JNsKK+WE/lIqaeaFy&#10;oqxiNaGHoeK+ExWVi+jHSxGIFarBcdl1GShXVtQAVy1Q1cY2AtQWVQJVVd1uwHJFxaFQnR7vPA5E&#10;DFSA1eLrDHQeUBvK9VeojocSJe/9d19l/S7VNe1Soxd0AVK8ZzcjErbKk8BtBHDYv+raRUDlItn5&#10;yi+aq/zCWYwC3i99GYq1XIXeJ7Akms/Kyv4SdZqujOxpkQXM+ALAbBEnKi3lfV27OkEltdjLjq3B&#10;/tW1rKChUl1rUZytqNE+rMdxOr5r1e41zz25Vi+q2XNNX+fwcXUSjLe58/h6Wnypdu532AIS44SF&#10;hsEC3gPLkIwqli9t6YnEYO/8eKRKvh3S66O2L0DlVDoWLwKIDom166N1Eyd1cr8dpXK63Hav3UDd&#10;TKazJvO3qcCUwpH/63aavFLV9u9IZrIemVSpJwHoxZUDemHFkF5YNqin5vfr2bmo14KhcHx2Huo1&#10;szvsU/EEKvbUtA49ObNTz8yNYqr/XNig0o5i4pWzKArx3KDt33k62+kwEVzfT0dgRA+TuSH75/iR&#10;gWAUJn9HX9OphcebsY/NASoUi9d7MniQDlxRvFflK+ZIyUeUd+6wdm65qnMn4rp8ol57E3K1ZVu+&#10;UvNa+F5SZlGFNu44oCtpacoqr1BmSYlySkuVUlyuo6l52nPlurLrG1VQUaHjJ49r//q1WjPtM+0E&#10;vM7+/gDm9q3XtHr8Ya1eUKLPDx7VzsLfqjt3jDK/eE2Fu2ZxblFPvou3t/Y1qGNtR1VSsx+VWkcs&#10;T/xeOJW4fw5tOQP/OhUiBKVe7kE8VV6xAPvH7QDXslG1on/XbUI4rFIbCG02AuQWBg+gqsEC1u3H&#10;Bh6GDWL5jiMhMRI23DRUVimguqdSnvz1gkXPW91XXoXUOVHR5rmpnajUHrX27kYxdvBGW9UY3wBU&#10;vqjYTOKm6aOpcmf15gDXXDzrvcqKucotmB3WX+VkTwUiJzCmoFyTlZkzCcg+U1raR0j9GBWUL2dk&#10;PUBMgrqMHGI0PUgHdTr8pKKdeujYoXATGO4Cgos/sSRR/d5oLZ8LPwcZOTyTTSzR0e/7fDE6Rzed&#10;xBUQf006jFpAH23z7tzbhNHJiAio/r+ByhOM9x4PF2gOFs+LEH0/KTzWixL13brGc46hLjLao1I3&#10;UyKobhkmQ2W4/L5pGrxLFE7gvyctSd/5rBJY+vXc4h49t6hfzy8a1OPe7IWYyfe/t7CP+Klfz8zq&#10;13fnD2IRrWa39MLyEf0IZXtoxoB+s7JRtb3ZYcdb27Q2TzB7q2fPV/WdDDFVtEMt1vAGKsX56AMq&#10;L1Z0yZJjRg8S7SMuoXIl/RliqtMhpe7FiX3Yv5L8BNWsXKL2M6d06mSGktL7NDQolVe1ad/JQl3N&#10;rld6dYtu3r2rhu5+nS+sVn3fgHr5pk5M9NPqbtxRdmOHLvNcdfcgtvKuKls7dSW/SKfPn9DqpfN0&#10;/lpyUKtDxzI178P9WjMuUbOnb9SFvHfU2/i+ir58SwULP1dHDzErv0PY05COXN9yRMVlu5R+fQl9&#10;axIx1JcoE1ARorjmr9D7+ZfMVgl9twwbWF4W7VHhvEAAqcF1fltpG4EMqKp9na+NKq+GiZqdKBgW&#10;MO6tzg3UIbW071dbJ7aPeCqaq6LvAlUXA3tUWXEawE7qvtKy9Zwk1/pt5Q8TeLHBAqieBDV2blEM&#10;qGrqV0I4EOVPVXbmFwSEU1EjwCGe8u2cHJcqzQ5KlZsPVDm8Lsf7/TnGmo4t9Joq71T7kc4n/knX&#10;06dxYg7yw53kB6DTGySC50Hs0cBdX1ncQNEZQ3M1tMFy0iGyLlESghH35pnRmIHO43316By2ZU4o&#10;GKq/xEkBJANlpbqnRBdDRsy2zBcMH0DN+gHJLVIvv47/z3FTaJeAJYn3dcPaoUz94egs3xW13XAs&#10;lURLDhawB+B6UamovtBLv6/Tba5pd+q1sN3z8/Owe4v69JwViTjiucWo08JBPenbi3qBisd5zTML&#10;Ua4lI3ph8Q19d9EwrxvSg0D1x/UNivWlo1QO3ImnBs8CkQE7DVje9vk0A9coVD5HIc78a1bUA4oV&#10;y6n/1gBVouJDvJetIu5gkN+lpGyHDq45oMVbanW2eli3+AY37t4m1ujRzv25yitrVfNt4qWbdxXn&#10;yYqbQDRyl7+/q9Zbd1XSc5P7dzR8VziQ26oduqXiWLvqugfUw2O5FdWaO2+e9h3BUt26o70H07Vw&#10;xmFtXX5Za2ed04FNa1SZOUv1yyeqYM4UtXSgVDgQX7WkCWdS03SQAX69UtNmKhM3VFQ4XSXYvcrq&#10;VSrF/nkVelExrirEVLNRKsdVyxCJyPo5pqomtqquoVWvBTa3DajVVt4DqGL7Vdd8UPWtvtzUIUTm&#10;EBZwv1o796FSjqcOKmyiiRWN9qlggO+xUpVBZhUBWuM2/ngb0rYNldoelMpVC/WtG+WK3+raxSot&#10;nw1YTkx8Tqz0BS06ehlIFmA5+5eV43S6lepL2kxlEF9lZU8CQF6bNUFXLvxZFxPfDyNJ+8gROvkZ&#10;oAGSu96ngE4doDJcF2i+b6iiZQZukZWLUuFhWQIdJMQ7TiLQekaADrsWNmwJCuUYynBFquQN7b1n&#10;XD/NQBmmsIfcbe4DwACvGTBwo1BF81gGzTbOcVjyaEvifgrvnwRsV1AD279rxCMpfCYr1Gi749dd&#10;0zCW01Btu3ZV939RoeeWDOtFYqkXFqJMi/v1wtJhoBnUM4sGOAIYSvUC9w3RM/MH9NRclMy2EPDu&#10;/6JDH2yvBxSvK7qsdoDuvHERgM6Gayu1YQcNlivjwxbUqLeX+t+bFA9Xcuc7doSGWjFotHHuWgGr&#10;wxlOwPP21MV1xzTjZJleOy4dqJRqUaPrde0qauzS0UOVOneqUb0jt9UKIPXA1HybI4DVAlIT99sB&#10;q4/nELfQOu5IVe0Dqh28obqhGzqXlq01W3cptbBEdQM3tf9sprbuvqTssiadvQJwH+/X5a07FFtL&#10;XD5nvOKtZ0JmsqmXjt55SMUVO7B9C5ScTHiROR73NAnlmo/SEO+Xu7qCEKUYlQpLPpYE61cZqihW&#10;01aFVunb1WtCq6w2YN4kZjtw7SEs8gXiDynWvF8NrfuD9WsevQJjG0dP/EaX0TkW4OpwPSDtvvLy&#10;TRC8icBsi+q96UXnVmKUBGKVPfw4e4Ni+VIklTXe0GV2kNi8XJQo14W1ADM6V5WZZfWahNXzlmTc&#10;zpoeMn9WsxysYFbWZ4wmHysl6R2dPfEnJV35TGUEh75WlC3dX1K9ABXW6fxNC5uCGIQAmVXMm4Ng&#10;xThGJUduVhX+3nANGypDMRoj3VMs7gdbGVLcV0ehiuBxczawn/caoFmxBgJobrw2AOXkg62jNxxB&#10;jTj2AlRfUKtrIabqxvb13Unh82L/7qRHDfs3HGKqFK2/fE3fmlKlF1bd0Q9WY+uWDel5bN0zS2/o&#10;2WU3geuGnl9sRQKwhQC2YEDPYQOd2HjaVnDRkB6e3qPJx2MAdV1DnIcO4O32Zxi5iFpjBQcTUSxU&#10;J0CFgo9YnTy4eHn6ZRTqCufFC/sYCAwWamWo2hic2lECF9/e0nnVtp7VgstVevuYtBahzahv06G0&#10;Uh3JqNep0+06srVJBdkdwbp10eqH76hm8BZKfZd47Q7veZffVVi+qA3RDFcDzxV39qmgsU1ZNXEV&#10;d/SqpL2f+KtWGxLOAHM71vGu9uzP0IVNO9W2ZoKyv/yzmuLH1YKV9cXJa9oOhljq2uXJSrr8FoP7&#10;ByoomIRCLSSmWoXKrlFB8TzClhnYPixhmKsyWMtoq1ThVrGCo+v/gKpmdYCq0tavOgER8eqN/aoH&#10;rPq497nYB9R7FG/bF8Bq6yF8ASSXKLWHTOABQDug9o592L/STfyHvl7PetU3OI2+nsBss5q7UKu+&#10;ndHmLO2b5M1gSsrmqoC4Kg8b6O3HvI7Km7xkY/cMUyawZQXYbA2nKoPHMoipfNu2MSN9oq6nAtXJ&#10;3+nk4deUfHWqKggW43141RFk9JYze7aC3rARtcLXD4bKaJofu2MF8306911vqOjOYXvlUiBgMlT8&#10;fbQPXJSACIoT7F8ElXfwiWwe7+X3CxChigZs9PXhuaBafwtUEg1YRm9bpQJcdOZOjp3u2MDTezs9&#10;tP47GcRRGQGqvjuZxD7pdKcUrThzRd+ZVKkfr5d+sva2Xlx1W98DsBdW3tJzK27ru0tv6llU6zna&#10;0wD0tKGifXduHzFWXwDr4Tl9mn+xETVx3HYBCDgfVmAAN1SOrdqAyil2V3s4ydJD3Nd1M5qU7gkD&#10;g+G6BJC0G064RCl2A+XYdQj714MV3H4tXW/uu6nJ56QrsX6dKIhp04Vq7TnWqDN7unR8d4tKS3oF&#10;OyGO6rwd2T2D1opa1fXdoR/dUi+AdWEVy3uHVNQJRF19ym/pVmlHv4pa+lTVO6wraUVaNn+v8qs6&#10;w3vV9w1r/+EzSpnygaoWvKuWtuNqQHUbiGPKY3uUlDRPl869q2uX/qis6+/TN737LPBUolSlq1Cq&#10;OcRVM0I+oNQKVsFzPF9avhT1WkxbBFTObq+jrUWhiKkIhaqqtxPy7FJdbK/qGg8A1X7UykDtVgvW&#10;rxkL2AJUnptq8e0uHu/ao1aAaus4oPsqyrfzxtg/oHK9VE1sDQEcrWktgeAGgrSNAapY3P8xHrVo&#10;Rph3ys0zXHNDWX2By5EKZoREhVcC5xBXZWEFs3lNdo43jbGiYf/SP1bG9fd04ezvdfzg75R47D1d&#10;v84oUrdJ9b4e68A+fmBn+VCtUE2NYrj+zPHWqB2MGp0dqAbuunNYdaxIUWIiShkDEZBFyuPEA0AR&#10;EwWYQhaQ54AsQMVx6B5AWMHI/t1TqGsa9K49ADQASAOA4xbBlUZL5b1T+f9S6Yi2fV7ancFnzwIk&#10;L/X2ZWAyuJ3OyJ+iO3eTtJCA/8kvG/Vvm+7oh+vv6MXVKNYKt9v6PnAFsJZZtUZQsFt6fhmALRsE&#10;sP4Qfz2Naj0+vVsbLzfQkbGfYa4ssqYeYLpcKoVSOWHR7utljThr6SSLFcnwX+Nzek+HaAl6N81g&#10;eYOVKF714k2f/0S04pSuFJ7WmL1xvXtU2l1wU+lN7bpU0a5TKa06diSugwnN2r+1QSlXWxiQ+zQw&#10;cpMBJFIkg9XSN6ijpwq1Z2e+LufGVDk0rPiNW2oixspt7FR6TYsqugbUdvOWdm05p7XzTqo01qfc&#10;eKsyGto19WCjXv/wsC5sXErcclRNQ0dVi0oVlG5Bpabp0tlXlXzlT0A1Rvm5nwPPPFUASHHpapRr&#10;Nv1zBjHVVzxOPyOuKimdrdJSACtboIryhUBkqGz/iKcISaqq3M+xfyGlvgcx2aNY016UCqg69oZr&#10;A/taVj62dSMGKJQz5S1dPGel4nHsn9OITkYAjuOqRlQJqGpizt+v4jYBXYNL4/GitYvwptDPB80D&#10;mNwcg+X91OcA0xy+xHwV0goAzfddZZFX4KzhNIDDF+d+Rvw1VpcvvqKTR3+jkwdfQrXeDRdBKClf&#10;w8nyRi98sOFjdATPTXmt0xk6byId3kkFAxVZwgCW1SUcIxgigGwFASzMLxkwJyec6bPSRTAFFfTf&#10;0CK75/uXAcgg2RYCLLHQwJ1kDd6+zjE9wDUIOIOAM3AnAspgDfB8P80Zvj6AGribw/t7lWoOA4Ev&#10;+OyWBQCpGkYpPt2fpsdmt+qX2+8C1S39cDVtFbdX3tWPVkvfA6pnFt/UdxcD2HKOSwf17JKhEFs9&#10;N79Pj03p1KOTW7U1tZL3TEZNsMDEc1Ypq4+/Z8eQwbJSYeWcvAkp/0hNuwJQEVgGqpvzZsXyMdo5&#10;yplBZ0+9qDKRjnRUs4/n6LWDdzQvScqM9ymlrlEns+p1NbdJqVntOn0iriMH67XnRInOZVWrqrNf&#10;XXfvRhnAmzd04GCG5n96SleTKkNmsIPWducuVu4OCnkb+O4o7XqJFn96RAc2ZqsWK7j/Ypp2X8zT&#10;uzuxvAuGtTrxurqHjhOeHFBZ7X4G7HW6cvFjXT77slKT3sT+fYhr+gKYHD+tUVHxShUUzlZxIUpV&#10;7A1fiK1KZ6GqPs4OcVZ55WIgMlReU+ULbmP/YKG6BqhqgapuD+4NqACqsc2KdAiFAqpu1wDu54gy&#10;oVy+0n376HKQNtTrvrJKoKpej4d0HZQ3wXDJkneYWR/qo5z5q61bBmDLQ1xltSorR6EKvyQwnIYK&#10;TSZm8tGx1qyQWi/In88XNFhzlZ0/C2uIHbQ9DBtrjtWVS6/p1NH/1skDbr/WuTNvKS3VuzAtUWWT&#10;r5jIBxwErBtRhYSLQYMtMwQGIqgVQN2DCcUJzwVlipISVquQpAh/55S54zK/hqNVyH87av8Gg2Jd&#10;iaAKLQLKR69XGgIoZ++GgGuAo0EbDKCl85htHkcUaRCgBu/m89nyuJ8bAOuj9QLWHS/9HknW2O1p&#10;emR6XP+++a5+sO6O/mXtHf3bWoDCBr6IYn2f9sLyu3p2+W09v+qGXlzpzN+InnMGEAV7eu6InpjT&#10;qf35FXRNx1EMHDedbPF39/fE3qFKnSPAAnBRmZQtn+2pY74oHnRG0jFhlAmNBp1o+sHFt1Hznume&#10;XD6Xe0bjDrVrAne35dxRTkuHdp5P0YXcilDbNzxyRx1YvMbOQVW396m0c0Dl/cMMZncCWNfzmpSw&#10;M00lFc1BwdpoDUMjqm6IY8cagKNYm+ad1aqJp3ViX6EuZpZpy+Gz2n2lTH/cNKx/YdA5kFug9oGD&#10;qoglqLBiN31qtc6ffUuXz/2aOP11Qgugyp8ETHNVUrKCgX8Zg/wsBvnpwV1ZocrKF/D/oU6uA3Sr&#10;WgZUK4mhomygy5RqarcQXxmqnbRdYacxJym8jL7Fy+jbsX9te8MxiqP2qx2w2gHORbYBqvLabapE&#10;papjxFNes+/rojpZ4SUgxFa+qnd9Eyri3ZVQqqrqhSqvdgDoTOBMwLLF83xUlJxw1i/XKXan1vlS&#10;VrLc/C+xg84KTlR6xhhdu/aGzhz9lU7t+Xed2vcrHd/3H1jBP+nqpY8BcYmq6rcwMuBR+49gB0+G&#10;UdOw9Ae4aAEmd/4IrKA+oVONNhQpWL4w+t6DLeo8Ia6iGajoaBtowEYhDUdbS4NlqFIAJy0AFbUI&#10;qqG7mTyXRQOmcOR+gCqP/z+H570pSTYdM3sUqkz1D6dq4pYUPQVU/7oRgIDmx2tu66erbuonKNYP&#10;iKtepD2/8rZeWHNH38Mafh/YXgCw7y7ludV39dSS21jEdl2ocTEt1m2YmOmGv9vowEGzJe4OzZYw&#10;AsitC6WNJqbvKZWhumefrfL3gIriSieMbvF/DA6d0pbL6frg6A2NPysdrryr1Opa7UFJchq6wnyU&#10;YyoXzobiWUir6RlWff9IsICNQzeU09ymhsER9XC/buSWMuuadODUNS1fcFTzJx7W0vEntGnueSWe&#10;Ldbaved0IT1XW5M6GWRu6NebupVRl6J4927llqxTbvFmBusNDMy/1ZnjP9K1qy8pNfl1+t0E+qVt&#10;3iqgWkr//Ir+9yW3rVRzQ0zlfdO9iNGpddcBVtesCCl2rwCuq8ex1WxGwTaponY7XCQQU+1SozN/&#10;7YdQ7ShZ0QxQvvh2lFrHAvZG81Wh9R5BqWq28gZePuyZ5XWolDfV3M4fbuNNDBYdvGUzYLngcKUq&#10;gaoMqEq9KQzkR5O/TlhEE79RKn0KVi8qps1xsW3uV8oJqualIWN1PW2Mzp/6nY7u+JFO7vypTuz8&#10;sY7v/YUSj76mqxc/VXaW35vRo2W74v2eHD4RVMu7AUU/ugGLmqGIlMgdIUpG3GthcSHtL5m/0KLX&#10;RaBZqf4Kp2Oo0O4SQ93F+tnyBWhGG4oUqVMm0GRFYPkxbg/eASLHUQDVc5s4KjxuZcvgvu1fljoH&#10;UvTuhiQ9Mb1ZP9t4E3Xq1w+cVl8+CFA0ji+sGNYPgO0HwPY8MZYV61ks4XMrgWzZbT0xa1g/XdGm&#10;6y2luq0r6gQoz4kZjkip/qo8kc1DnW4lBZju2b8IpGjAiRTK0w2Gykrlekkr370pDFfXn1dDy3Et&#10;PJ2vdw7f0cenpaPlt3W2uFqHMipV0n0zZPbc+kaPbVi70s4h3uuO4kMDym1rUzfDQNPwHRV29Kqq&#10;p1fl8S7cS4POnC/V4SN5WMlanUelDl9NV3JBhT4+1KsnlksTjtapqu0kzmm7srKWK69wowpKdurQ&#10;vl/oQMJDOn/8p7pw8l+UfPm39McZkf0rXB6KEwqKsIDFtnuziaPot2WurlhCW0xfjoBycW0oqK3F&#10;+lUDlLc4g4taVLEh7gTFfjWF5m2k9yoOSE5WeM6q3UD1ecXvMdpJFPsUSoX9K69cjwV0Bfpa/pON&#10;qmtCsXzpRi8H8R59toLEWd6EsKzKKUu3xdxegqQvDiVLboXFC0J1RZ4ngQEpC5CycgzTVEYR20TP&#10;J0xUTsZEXbv0JifkeR3Y9KwOb/2eDm59Xsd2/kyJh17SlfMoWjp2sniRymOb1Ih39bIP7wvuiUwD&#10;1nfrFB3ICobS0An+FpRo7RQxFQG6r9vbx9GJi7+C5dcbIjfHUldpTkLY1hmktHAMls+27h5Uyggg&#10;WYWGUKVhWgRXpEqGawCwnKzoAbw+4Oq/nQ5U6XSnTDV0JumVNcl6ZHKjfrSkUy/Oa9MLM1r05Fct&#10;emJGXN/9ivtze3m8Vz8klnpxJfZv+Q19H8B+iHL9YNktgBzQS2vaVdVXhop48WOUpHD2z9YvyoZe&#10;4f/EGga753k0g2W7FymW7WAYdBiU/mr5GHjC1IMfM2Scszue24o2jJHOqKLxhGYfLdJre+5owhlp&#10;b+FN5TV3q6K1U+fza9U4MBKSFAarC7Wq435V37CKO7qV3dKmFuKnMqxhTe8QgCmo1r2jQWwaualT&#10;GUW6mJuvbedK9fNVfeG778rIUwx1KCxeR+y0VLl561UZO6WTJ17V5uX/S/vWfU0Ht3xHJw89o+zM&#10;DwFnJeEJFrDQuyjNoc3GEs6heUpoZqi6KAeuUP9XvzYsAYmKa918HautcLCdx1EpoPIFCxpb9qFY&#10;uwELtepy1s/q5BhqVKV6jwIUUAHWfaVl6/Caa6DTpG7mzaPLjli1ahs2YAmJtVCp2gbPNgMVQHn7&#10;3GK8ayFBXwHS6oDQdYGFRQtUVLIIlVmqwtJFyi3wpjG2gDOADOXK/lw5+V8EwJIvvKG9mx/TpiXf&#10;0N41z2r/2qd1YP0TOrblRZ3e91tdPP0+I8+nQOhNOwDLk26Dh9U8xBca5kv4ukvObnkRHrD1umLg&#10;Bp0gtGhVbg+tj9ZPoN5/kyCcFkEVjehOpTsWsVo5AREsnO0dls9ZvsHbtn2OpUaPhupvwBpGnYZs&#10;9axSilpITOivsZTv9wCbeKyhK1l/WHVB3xpXpOe+qNLTE8vD5UifnFCmh8ZV6PHPasMVFJ/4NKZn&#10;pjTrewv7sXpDqNSQfrgam7hGemTeiN7b00rHdzLEahPFRYbKFRwRSMRPvuwMnz/KTBok20A3W0Je&#10;SxzmifLemwbKYFnNaSMMRpyzSLF4nJjW9nvgjuOrkyqqO6wZgPXGwVsiBNL+Qikv3qP917J0OrNU&#10;mbVtKmzrD7GT46mWG7eJn26odmAoxFqen2q+eQfAgAiSmjl23ULBuge090KGjl5J16WCKr23o1mP&#10;LJTeSGhUaeOZsHAwI2ul0jIW6/r1xaqJn9XVlJlaPvt/as3M/5+2Lv8ag/QjSk95kz7onb8WE0/N&#10;U5GvPV0wA+WicSwuxQqiWNXly1Tr+r96QptaKxat2pPC5gCVqtulei/exf7VN+1WfRyFao8mgENs&#10;5ap1wGoLWUDavURF5yHdV1y8Gr+5WhXl63nzzdi/7ZC5BdlDreKbFMOCNbRu5/HNQSa9crK0Yk4o&#10;qc8rsBI5vU78lOvypGj5hwtuC1CtwqJFQbnynQXM82OMFGVzlHTlDR3d9aJ2rX5IK778f7R71ZM6&#10;vOlFRhzA2oxibf+pTu/+lc4e+bMuJ45XeuosYF7PSO/LmRIouiq9H8B8xcD+gzT87QCgDUYFtaHY&#10;FkVzyVK0FgrlcucxVLfoiLewSgTwUUlSNKn715S5Yymn0qP0ue/fS1YM2haGYwTZIAoUqZhtoO1f&#10;boinooyfocoCsCx5d1XCe/UMZujNdRf0f790SQ+8maIH3k7VYx9k6tmPCvXEmGI9Oq5ET31apsfG&#10;lurhMaV6akqTnl3UrWcW9unFZcP6IbHXowtHNC2xBeuXiUW1IkVQRbAYqCi17zmz6OiqDz93L74y&#10;UBcAinMxDDRurpUMgxG3hwyVs3+AdROgRk7RjqN0J/hup8DkBO7hmJacLNSHh2/q9QRp1pk7ulA9&#10;pAv5ddp7JUuHkwuVX9emtoHhAJfjKk/+dt65q04UzJUVLRDXCFSeNE6vadWGQ5e04+QFXSso571b&#10;9N0ld/TCsn4dyEhRK30yK3sV7mU1ocMSJScRN1XsUVHVPq1d/ZwWTP9fWrXgH7V/+6PKzngPmNwH&#10;CUucUgekAgZ1JyyKi74KSTZf9K2u1jvUujp9Jcq0hFhqaYCqunoDVnAbsO1CXHaGmMqtvtkF5sRS&#10;gNXSTv9rj5IVnpfyEhAnLXw0cCjVRiDB/lV61SOxU0uCGjuipR/eACbe6QsL71Zjm1cHE8jVLcUq&#10;LkCNZvPBvVc6cVPODHkVcEbWJNTIdX5TsXqGDYUKwBEwFnhPwMUA8i4K9c/as/Ex7d/4XW1a9HUl&#10;rHpY+ze8qANbfqTje36jo/t+Q5z1bzq965c6t/+Punj0HaUlTcZq4n/jAM5nbGjlc3YRc/Uh0X17&#10;1NhrsA6rYxCb6EvI0AxWF6OxFxL6omy9rgm8aYtoq0Rn/D+skyE7F44RYNGkbwSVVStVA7fuJS1Q&#10;LaxdaEHd6ODc9rGf5tR6b2i+irovUpYNBCjbzXR9tuOa/q+XU/T3r6Xo7968pn98Ixmw8vXQmAJ9&#10;7c0MfZ324PvZPFaghz4q1aOfluuZT2v1wvQWPTWzXU982a6dWY10RW/QH6mPKzpCNu/WvfkyZ/oi&#10;hYqSFYaOxmASpeABaPg0jRgVuHqHsXyofu8QIPF4r5V/+BjniiOq3xuSRV5Oc5zzdZz/+zh944R2&#10;EPu8vbpKv1zUpQ923tHaq71KrGhXIkqz+9J1nbxeoozKZuU2doQ0e6x3gPjqpuI37qqsfUhZdV26&#10;mFejiznVupJXovTSGq1lwPjR0ht6YNENTTmSS0x/EJVZpaSkxUqhJSfNVfK1WcrJWqXa+DntP/yO&#10;vprx/2nFwm/Tb15UfvYYFdLvCgsdijj7B1RAVlQIUCWzVF02VzVViwJMYTm9t4CucdW6N4AxZJvp&#10;49s5AlX97rCCoyG+k3AIBlr2qKU1gilOa+4wZM4CWqWOolZRXHWfsxze+KW6FjpjW4IixVs38wfb&#10;kLiEkLRo6ozWWtXH14fUui+cVVKOtBajPr4wcdip1pm/yaHQNjNzhjLDXhXR/aws278oC3jy8Iva&#10;svR/6PD2H2rXuke1c/2j2rb6Ae1a85QO7/wPnT7ylk6feIPjH3Vq9y91Zu+vdGbP73Tm0GsAOYUR&#10;aiWfl/jO2UqUtKENJfW1tTp2Kd67n9ERxeo/FpaEtLtqfShR3YDVNXIGsOg0qFWU2AAmOmOAycp1&#10;4zwW8Qzg+D6Pj7ZoApgW5qiItYi7onkrJyeIp0aPA0G1XD1BPHXLcdR1OjJgufH8LeXqBlAuOJmp&#10;p2Z36Xms3UMzGvW1j8v0jfEVeuCTSv3TOzn6h9cz9e33cvWtt7L0T39O1zdeTdaDr13XUx+W6NGJ&#10;MX1vZqOy4pV0bFs6T/5GLbJ510dh8n1Xd1ilRuOsGxeB6aK6h92INb08BgXqGQYYAwVMfZyje8pk&#10;5bLt6yV2dWVFjxNF3i4bwPy3t+TXHdWVwpOasidPv1xQr/9a1Kyxu29obdodHc5tVlJtk87nFGvj&#10;0QvadzVLuxJTtOnoFV0rjelkarEOnEvXliOJwFSlwpZeTTtQoxfm9emBObf16vZSZVcdUWXpCl25&#10;PF9JV+fr6pUvdeXqZF27Ok3XUxZhCY8rOX2JFi1+SBtWP65zJ/9DBVkfKo8YvoB4KlIq7B/hSQku&#10;qaJ0lmor5wNPtENtXbjqh+djXVzrpSBOxgFVbQLHnSjVboTEuzfjkFCkltAiNXKlerSfukuV3E4C&#10;1Bl19ifqvqr6BFUGqLz5oC/6tkWNgNUIWHFD5b3L27aqrmWTaps8n+WK9cX4Ui8AmxOgcsxUEJaE&#10;zFS45I433Mz03hRWsGkEj46nOBGp43Rw11PavupbqNWL2rziG9qX8Ly2rrlfW5Z9S8cP/FpnT7+r&#10;s2fe19lEjidfC6n2MwdfUSKwJV2ZxP9B8Fni/TKAuxa59t4CTVtUh0Vo7GLk6MPX9hssr69y7Rv2&#10;b4SO5OYFhihVXwDnMnbwUhRv0foAr59O1ediXO67E/bz2oGblwHpKg3FosPemwC27QtzViEbyG2X&#10;JgFQ3+1MOrWhctYvk+bERfYoVKlafCpdzy/u1c82ST9cd1fPr8HSzevScwu69IOF3fr+3O6Qcn+A&#10;GOtb7+Xpm+9k6xvv5+tbHxTqGx/W6her61XXX4bypdLJo/8r+v+yORrie7ClYn2txoZqdGm/wRq5&#10;DEhWKiAZAhIGnm6vmHbzsnusc+/wUZqhASDu+/EulCu6QB62epCYlfPlSvYbSlRV+2klXLii99YW&#10;6WezG/TzxYN6fX2vlp3v1sHcLu2/XqGLhTVKTC3Q7pPnlZRfpJTcEp26kqmTxGEbL1bo9Y0Nenru&#10;sB6ZNaKX1xXpWtEJ1Vev1bXLc3T18mwaQF2eQpvEbYP1JWq0lQH2iPbs+aM2rX5El8//V4AqF6eU&#10;V4BSMei7oLY4ZACxfYQetVXz6cNLgWYFIK0IChUUq3oVoc0qVWH/amq8JMR7qu8IGcdYk3dwduUE&#10;UHlJ/ehiRa8AdgubaPaeULsTFd72uZI3qQwlSutUHy4r4rjKG78YLmIrAKtt5D9Cpeqa1vGBnONf&#10;FPL+hcVfhRbUanROysf8AqcyiaUK54ZlIdlerHh9nFKuvKYju5/TdpRpx/ontW3dAzq498fasvqf&#10;tWXF13TmxJ917txYnU+knR2n8+fHAdeHQPaeLiSOQfZd8T4XxSM28wpk129VAnktn6sRlW1Hop3u&#10;ZORo7WfkGML6jVwCqCt0iks0T4qe5T52kNHa1Qa9w8QWPNY3YrDcsEPBEvGYG4ANGqybTmZYse4B&#10;5moKQ4Zy0VxV0et2i1gmtHR1AVQ3rfOWbeJ1jRCPLUzM0tMLevTjddKPaD9ey3H1zdB+sv6W/m3j&#10;Hf1s3R39dOVN/XzVkH60alBPLu7REwu79M+T2vX5iXrUNE+Yp1GQ+D+A1mpopXLs5GJh1yR6APFE&#10;sJUqLGEJ35uYaRjVNkxeKe0GUJ0c2/tHtzC2dQ7PR0rWgx3s9oUOfAURYtYOwxiysN66wOVMZzV0&#10;47jSK09o+akLemVFmn4yo0bPfV6lX8yt1VtbO/XFrgYtPoq9u9KqjVfatexETDN2VOnNFWV6+oOr&#10;enQ8KvxVmz7amqSUkqOqrd6k5KsLdO3SbECariuXJuvqhUm6duELXb34OWBNUgYqVYVanb80RRvW&#10;PM7jLwHVGOVluy7V/dPVFNNDmVIZ/bUC6xf2qbi3q1K4pM7qAJar1yvpSzX8v9XV2wDLFjBab2Ww&#10;GlAsz502W626D4XsX6tX/lqtet18O0pY3FdauhxLxRua1Br+g3BB4bVhh896p9ZRp3D0RQW4bcLD&#10;pUsrFqBUc7GAqBXeNTcPqFAqz1eFZffF88P2UL5tpUpLeQ+o/oTv/Z42Lfu6tq99VLu3Pqu9O57T&#10;xlV/p50bH9W50x/qwoVPdPH8RwA1QefOf8L98bp8YRzSP0mpaXNQvtmooSee54VsY0kZilW9PlTZ&#10;VzfvVAyf28QX9VU3PHJ0DZwNZTsdjM4d/aexg0g0Vsfrrzp8xXiAChAFkEbbPcCsVkA1EBTNquXG&#10;bQL9AVtD1KD/ZjKq5/VTtJtR6xpJCssx2m9c4f9NVtuwleMK1vCCvjpyXt/6vFLfXTgUqtG/v+SW&#10;frJK+v6aO3pm6aCeXz6gn21wpYX0s/V39bPt0k+3oGobpWeW9OtUeQPWD4UCoo7bueoEqi6g7eKz&#10;eHGkBxBfXdEweYOakHzw4MH3dhzVbaBQ5C6UyIs62waOMgB5EHKjo/Rxv+84ik9H6TsMdAbMzx3A&#10;TjMqOxHkx4aPhIRQBza7Y/Ao5+AYaoyKAV5O9RFtPZ+od1df1b/MyNFTvmj4mCw9OTZdL3yap39d&#10;0K4nPy7R4+9l6tF3svTAn8/pv2ad1cZziapuOqT6mg0MoHN16SIqdWnuKFSo1IXPdPX8p8BFO/+Z&#10;Uq46m7dNyamLlLDle0q9/AcVZH6ggtwZobKiuGQKKjU1gFUGWF6kWFE5RxXl0ZU/vP9fTTWqVe3K&#10;ihW0tQGqysot3N5CXzdQO+ABG+jYipjKsZSX0kfJCcdSHN16oqMr1e/z7HNp2QqVlgOXLVX1cuhc&#10;rTqDFV+HUm1AuVxtgZo1uK0LhFdUevsnT/4is8hrWBE8Wk0RTbq5088DttnKzMD6JX+g5CuvANUP&#10;tX7xP2grcr1n64vateVhbVr799q380e6gDJdujBBFy9M1KXLwHXxY07sx7p25Qslp8xVRsZCoPJF&#10;6GbLm84XFlgxV6u8eqPKajarsgEfjEw3MIrEne4cHUncUdoHgQw72DnodhYVAypG4c4h7rvDcb+P&#10;DhfUCctoqAYCVECE2vVjHw1ZBBvPByvltPSF0Im7AKiTDt0xcpWOd0XtqGIbqtDWD9AjnnRN4/ZJ&#10;nco+oC8PnNP0Q5l6e3uB/nN5tf51Wbu+v6xXT83v0yNz+vTk/H69sPCmnlwwpEeIMZ6YO6j7Zwzo&#10;P9a1qbqnJiQ92rF87SiTVxq3DV3i/7umzhv8P8MoFJ+h22VKDCah9o+4sofvbeW5p0xd3G8fOA4s&#10;Rzg/dIY+oKEZpNbQvP8HnYdjK0ffbgmvczIIxXJD1Vp7AbGXv7PlBjgnOG7omIaIvypazupw5nnN&#10;2p+ot1Zd0r99laqfTbqs/5idpx98nqyfTr2sd1Zf09Ijp5VaiUr2HSHG2anU1OXB8iVh/a5dWUA8&#10;NSvYPdu+qwy61xhsr/l46TP61wolJc/WgR0/Uda1V1SY9ZEK874EJgb14mm0L4ipJqsM1aosn63K&#10;CquVFysuAKCFNO8HuBSIvLZqPc9tjJSq1tuh7wqp9KaWA6jUAUIhV1a4RUkKNxfRejWwFSoqW0Kp&#10;KumQLqgNa0y8cKt2LXRuCOpkGxhr2RqsYCxOTGUbWL+G12ABIby0YjFQzUWdnF537Z8vTjAj2LNg&#10;AXk8bAST9oVSrr1LTPQnnTr0L9q49GvatPJh7Ul4UXu2PKqETQ/o8P5/R6HGAxMQXZ3E66cq6Rr+&#10;mdtJScRnGYsBahHHuUBlWBfx/stQw7UAtUUVxIZVSHRd+0HVd3j3m4OKd3LkS7Yw8rpDu4U4a/AM&#10;HR//6wZs3jCmc4BRNozmzoShVqhYSDnfU60hA3UpxGG9AGbIeoexVMBja9nprcm43z7odi4c2wbO&#10;q9W3Ua0O7GDbUDIAX0Y1ULG+RNW0nVB27SUlFqVqZ3qWFl8o1idHCvXxgQJ9frBSY/dX6MM9hRq7&#10;p1ivbS7WhuQKFK8EVczkPdP4P1HE4StqGbxIh7Yq8jmGLjBouJ0HnHN0/MTw3XxVCidwOhhgOlz+&#10;5T09+oCCjuzWFoA5FJ7vRLHa+vYHWAxTcy+Wmts+tvO6jqBox7A8/J2TQ8688rfNXgqBFTJcTmh4&#10;O+qBW/y/AFzRlqgrZWd1NOOUDqSc1pH087pYfEal8WPBrrcQD1fQkTNzNyg1ZZlSUhYoLW2x0q4v&#10;Vkqqs37z6Rco1sXPcC4oFsckoMq4Pl/nz03U/t0/UGbym8pLH6t8b+TKwF5SNJ02RaXAVVk2U1WV&#10;84EK60erqjJQiwhnPEflNVVerLgRldoMVKiU46nGnfK+gl5KH5Up0afCQkXOhTN/HMPlSUPbz32D&#10;dUT3VdXa0nnS17l5y50TFs4CblO9gWrdTmzlco2tgLUx2MNK74UOWGVQHpZ9hNT5DOXl+HpUvozp&#10;TBRrhnKyoixgWuoERps3lYznPXfs37R55Xe0btkD2rP9ezq4Ewu47TEdPfhLXTg3QZcvoUrETmkp&#10;X3Fyv+Lkfontmwucy5SevlDXU61YcwJURUVrAXuLymsSVNOwR7Wt+4FqPxZwv+q90WKA65Cauo7y&#10;Y5+gowDQAEAF62e4IsDaAcgrZtvpfG6do8ujHWd0A10PI343HdRzOL1BnQCKzuvHOnmsE7Bcg9fB&#10;7Q5DBEwd7tiGjNe33bCKXEet8tWvfEbyPN1Uum5gB2/cOa+R24kauZWo4VtOIhADAnDHIJDQugZR&#10;n6E03pO/v0F8diMTUFNRxVTUKIX/I4n/F0iByBdCCJ/Ba6n6+W5eUh8GE2dDsXNO3li1gSgkcqxI&#10;2JZIne7BdZigm44DLHFD1eMYda/iPcQTVi7ut/cyQqNQIY4wUBx9v8X3bRuDAkYZ2A5vxjN8mEHo&#10;GHHpcWJPw3ZWrr3svXGK9/P+ejtVWLFZOfye2bmrlJm5QhkcswrWKDd3jdKzVtIHliglaR5gzUCx&#10;pqBSDLxXP1d6ymwlnnpdRw+9oJy0N1WQMS4M5obKk77FhVNVWjIVyzcHJ7Y4OKyqSpTJQNF/qwh7&#10;vEVZtPxjQ4AqWD9nw+u30e99RRzvhmuoGDgAyM0ZwLCfuq//G9LprlyndR/Tfa5Or65dA1TRvme+&#10;BmpjnMCs2RO+wGWoWneqvnlryP7VxEy00+rLwrxTuL6vU+rEU95v3dm/rKwvo0WKGVMYSb4Ajg9Q&#10;qT8r6eIrSjz670pY/7g2rniYmOo5Hd7zvPZvf1InjvyOOOoTlIoTluQr4c8CrNm6ThyVmrZQ6ZlL&#10;CEwNFXFV+lz+v2VAtUFl5dv4LAmqiO3Gj+8hrtqNAuwDKsDq2BMAM1jhIl2Os3rpZGGE9SiNBQrL&#10;z/lx+07QIkvTcS9gd4dgRPaGHj28rhsAe7CO3a7kwFJ12UICZAcd2hB1oBg+tg94K2YnRQBu5HJk&#10;CW0BbxIH3URlbqao5453WPKFy3wRM1/MLIeYxKl37zsBcErF5vnSo16LlS5Xufv6TO0304ErVR1W&#10;Km4brk7Uyurkz9FuoPg+BsiWzKAEiIClpZfOjpIYAG/pFjcw3V7CQKNztwKT1cn71cc9yd5N69xD&#10;YL6X2z4yGnO7DcgMk0t0vAI2gstW21YRKD1PaGUMm14eVxPPNdHx4lZGP0bzVQ8bu0/wOx1RZeMe&#10;lWC5Css2Kb9onQpKNiuvfEu4X1S4AeezRhnZy+kPC5WSPFepOJdrl3E/yZ8r8/osnT7+e5099jxA&#10;vaP87HFh88ziQjegQq2KUapylKrMsVQ5KmWwvF2ZrwLiK39UOVHh1cDrgGoD952s8IYwCEnTDuwf&#10;FpA+1eT5KRQq3s65Gt2ptoNz6sxfWGOFBXQC474alMp7oVX6KgjeEANqa71Zuy/V6OyfFaoFwFq3&#10;qRYL6HVW1XwgFyQ6++ZEhO2fVwAXFLg8xPFOtP9fRuZkrN/HWLn3lXzpNV05j/07+nPt2/6stq59&#10;RAmbn9ChANWzOn30NZ07+7EuIOnXrk7lhM3kJM5F/hcpKX2JUjmmXwcuq1bmQk70ahWVblJp5VaV&#10;Yhsq6nap0peUbAKu5r181t0MBASZDAjOCjb7C3fz4yLZ8U46iU8Ot/2Yn/MSadsXj7JhjitsOeWt&#10;z2yZot1ybKHcWbpQLwPVBWid2CtvuhJZPuIoFMzHdhSnA5VynBU6vcEi5ukEhg5sW9dNrx72OqwM&#10;9d/NCZUY/XdyGcFRszuFHAvVdzdXvTRn95zpczax8xaKRTNUHcMpQaUMcFBHlKoNhYrUCYAMUre/&#10;I529B4i6UW1uN/lSSV27ORc+B44N+O7YrzjQGKYmK1MXrXM3x10RWNwPldk8b7AMWCvvHYD00RaO&#10;/6PFioUVDPbQAxWDWJzRvJH4tpEO19B5TPV0yBgjfazrVNQAq6Z5P45jt8qqdqm0ardKOBZXAFqJ&#10;Ly+6Kfze6deX0ifmoU4zlXptCgPsNPrC7LCM6MKJn6gg8z2gGh+VJjmVXuxExQziKe+kBFSls1Re&#10;SgxVGVWnV1W7ec8K5wiIzSvW8Jxr/7bDwA4cGw0VjVmtWqLsX0vbXrV22P7xnR1DhbQ635Wjs4K+&#10;dhUxldfmr2S0t/qMZgEtid4a17V/sfWqjUUrgl0TWGuoapfTmb0RjMFaEtLbTko441cYypI8X0Us&#10;lfk5ijOeE/Cuki+/DlSvAM8vtH/Hc6jVw9qy4SEd2A1U217Q8YN/QsY/xB97c5jJ/M2soFDXM5fr&#10;ehajVMbyAJWTFbaCOQWrg/UrQ6ZLOQnltahVHQ3JrmKEcUFkuMxkI9awbRdqhWIxwtQBWB33Y+2c&#10;qHaPQK7pikagZncwdwyaR+7I2tjmRFbHS6jdedo9OnkLMDqNCyjbuN2C6rUCV2vfOUZjL2knprJq&#10;OYmAcrUNcASsdhSrHcvWOeJMYSpQpY3CFS10dAHuAPAMAFIft7ucmr8JSKhS960MGirljOLgNeC9&#10;EsVtfd5f/AwtMRy9D2LcqV6PnqiHoXJnNzSey2sAkCaAMUxNqHljOBe7FWvzAJRAozPhUOxOQmV2&#10;584ILv4uwMcAFO19B4TcbwS6Jo7R+aHx/7mKO447aMQiNXR748tj/N8HVYdrqGs7pHparP0YkJ3k&#10;tzmJqzjGgEhcFdun8tgBVdTsV2n1LhVV7VBx6XZcCfYwbzUOaKGyMuYTVuCQcpYQw8/X4X0/16WT&#10;v/oLVJ7wjaZ7vkDppqjcixTdSmaptNRrqXydKoAKYDmVTt8P+1asA7CtiIvDCWKqBl+kYDcD9B7C&#10;IM5VSFCg7o6pvEjRgwwguQbwXjaw2YkKX8MntIp7zVJI82VGvIWTJ1i5XYOa1dbfu7yjN8pYxYji&#10;ZMVSbOAioJqvItf7FWIJ8xcQX81UZsYkpSaP1fUkoLryli6f/zOjyn+iVM9pz5bntW39k9q59XHt&#10;2vSEDu/9b5058ZbOnxmnS+exgFexf0BlgDIylnEyV3ICV0Qtb5UKirF+ldsCVGVYh3JahZex1Gzi&#10;s23jMyeoqm67qmLcbkgII049I06drz7exP14ArEi0u7NPIJqcbKAramL2IHO14TdaSaOcEdxi9sK&#10;de/mtq3SYTotDfn3ZSot+XG8dLyHUbn3FLc5Ym2aumiddKj2o3RcP+9l7pcA7gpAXAasS+q9eVWu&#10;iPgrXBxvpQFcMsF+Cs0Wz4qEymH1ugyklZD36eA9Orw9Wf85wAboAHdkrZqswEAVD0rMZ7fyAJCX&#10;Lrg1duygESvTfLnXBu7HWg0TtqdlC1baiamNaopvY9DhXPF45Fh4XcsOXkOna/HF1zmHLmMzeJwz&#10;K5c3mvSAFWPAqqcjxjpQqY4jwZLX0jlrsFM1LftCM2ANnJ8GoIp1HOexI6qKH1J17CC/7T4VVe9U&#10;cSWteCt9a4MKCn2l+SXYfwb10g30rxmEEk8rKfF3Ksz6QAU5E1VSNJv+4WX0k1WCWjmm8srfktK5&#10;3MYC0mfvqZTXVYUNYCoMlZfT892rvRQKZwZUdVjTej5nw6j9axrtK876hZT6vcxfSFQAG7fvKykh&#10;4HeFQrnf3P8JDYisWi6Nr29wan09HdD7VGzEYzr2WhMyJhU1S0cr1q1SCxhNaChVQf48RpFZykqf&#10;jER/CFTvANWbQIVSHf9P7U/4Pmr1MyVs+p42r3tQW1Z9Uwe2/1ynDmMBT4/TxQtTlHJlpq4j9ZnZ&#10;S5SZsxzlW8rJ9OKzDcC7WYVYv+LyzQGksCaME1HOCSlHtZwSdfm+oXK1SBWq5TIsX9Ghvm5ruAZR&#10;rGEr1pZAFHvY6AwPP3azS/u5H62bATZ3RmCKY3cagS2spcHqNDH6N3ASnVl0hrEJyY+hgt4brgEr&#10;44uQNbbymhbue8+4FuI7Lx0ArOYu1KTPqXbHP87QeYL2qrqxg06F99C6h69iL4EO+DpRpAieS6jS&#10;ZcDBYnoLMl+cuxdF7E0EnlNAhBLYUrX7s/jzoQR8XityA4OFYYm1evEnMPGYdyRuaAcKFCneBlQu&#10;9/LW3y0MOiHTyznyRaYbcSthB9f1DLK0BkKApo2qaVzH63iOsMAlYo2eeG9H9RjJvd6onnNZ53lD&#10;vnd9q2ECIix5TdNORn7secuBcF2pmjiPY/3q247yWU+ophXFajys8novmz+gEixhMWAVlSYAxVZU&#10;i1ireC2/vwFIwOm8qsWzH1Q6MXtB5vvKz/lc3uq5CMtXVDgZiKZg+6Zi+2bT5qscV1UOVN6bwqn0&#10;Ci9YrKQvV+DYqhxTOZ7iO9J36mKcuwa+E7F6jFjdmcDG4GoMVQRR2EFp9OhqC18P+L7KqrUA5Xkq&#10;oEKxAkyeaQ4TwWvCPFW83des2oavdEdcz+OOwVxY66X1no/yBhtOodNyvlRu1hQCyC+Ukfqx0pLe&#10;V9rV14ip/gRUf9DZU/+pQ7t/pH0JPwaqF7RpzaNau+AftWvN8zqy97c6c3KMLl2YqlSUKjVlNgHq&#10;YmXlraQxOuV7jcx6BoGtIZjNB7D84nUqLF+HHd2AD9+Iam3hRG3EwnrH0S0AtSOAVcZz3n/A62Vq&#10;6RzOcNbHtvJdXH2/lRO3nUaHA7TGJi/M9OjsjkJc4XgrxBiRzXHVRgMjcUMYubiNv24EJHfmOkbh&#10;GBDFDJWBaj0cHb3LKVYn3nkatXPsM5ol7HcaHIBoVp1OrGInAFmNDF5rXyI2cxQc4o9GrFQDMUk9&#10;/19tKx2T/6uO5hiyrpmR32oc38ntvapzx6bT1zdHOxDHDA4DRmgtDCYotb9rQyMDTqOvIMi58dUE&#10;vVgVqBp4zAOoL1DhEMEJrRqvjm2kDwBU+BvAq+Wc1TdjmXifmibOJQoVc7KIOKTenw0LVYmdqoht&#10;J4yIOmttnM+O3aviuSogq248qKqGg+Hi1ZWNh1RWt4/BEgtYsyeAVVK+k76G1a/YTpzFQIp6FRas&#10;1aK5T2vdimeVk/aWcq6/g0OyOiEUhS6inYTtQ6lKiau8oWZxBJbtnsWjHKjKACw4tPJ79g+nY6Vi&#10;cHaleiNK1eD5Kk/+ugbQ81QGyurk5uUe2NzIAnpq4AhQjdb9BUqdVqzD7nklpGMpTq6LaJtaN9Oi&#10;sqVQVYENrKo1VL52la9gb7CiLGBW5hfKTB2vNGxfKkClXn1bKVdfVdLll3Xtwh904Yyr0H8SJn63&#10;rntWm1Y/pWUz/0nr5z2oQwn/pjPH3tCli5OUnGSo5hCILg3Wz4rl67nmF65WQenGkBkqKFrL/ZXA&#10;hR0sWYUNjZaxlPrI9/H2vVXVO8J6LO8DV0Yw6hgy7Ehaa8C8fzbfM2Q+vWnoplCq5U5V507Fiayn&#10;g1q5mq1cASoH6dEJdeDuZEcElZXqQKQSgBRri/bgNkw+2ga22P6hLi1YtbawVTOxlpWnlyPq1c7j&#10;tnLtPOZjR59jNGIlA9XBSM57GiKP9AaoilG/is9Yg+ev5ljNZ61BHWrdGCDqmum8wGObVo9dq+d2&#10;fYu/E8/ZAmOFw8BSx+8PMNHOQt7kx4v2GLFr6WTY/wqecxGzF/T5XPnxmhjnkNs1gFjdsBmb7YHM&#10;fYiY2yoH0A3OwPJ5q2M7VY5LKKvldTiF2vqd/A0wNexVBa28fq8qaRW1B/l/9kdA1e3l9XsDVKVV&#10;BmqHysq2oVgoVQnOo/4Irma8Jr77P7Vry78qP+NdZQNVfu5kFRfRJ73pSxG2r3ha2PLZZUplWL/y&#10;8ihR4SX1FRVLeF9fIWQFje9ZGaXVq6o300cYaJyo4Bw3cD5DlToDaQgTGFRDYgZrHZUrGapjKJdD&#10;AZSqvsXSxoluxCdzYqxONQBVE5ITq0Niwqt+XabUwKhk+1fL41YzQ1VaMR+V88rf+crJna609I+x&#10;bWNRqA8B6j2Aekep194MF9FOufyKLp15Wcf2/4d2bf6+Nq56TutWPqFlc/5Zy7/6hvZu+gkx1+u6&#10;cOFzJV2bpXTHVJnLiM1oWUuVnbuEtkx5BWvw1utCKyzidtHqAFdR4bLQiktWMrKtA6LNjEJua8Lk&#10;tveDK0fqLffepbS6xicxOlZ71TOdwtnQ6AoQNM/bNaBccSwSCtBoC+C4C18dKpbpNA5Ym4DLWUXP&#10;i7nzO4bysZE4ITRsmQP1lu7TQOJEhpWKBkitvYCDhWvpPQNcZ9RuiHhNC62dx9t7rWwoXBcKxXsG&#10;y8To7rmdKjfiRSdjqvn9qhvpbMDiVoPyWjVq+Oy1wFbLY7VNViSObr7f4Po2z8nQiVBvDzgVxNNe&#10;BV7JwFPh+wTz3vG1ygNRvS2gF6t6lfhyGhD6fq33zIs6ZblT0z6n3pnLMRXWrgKISmq3qJQBvLze&#10;zmEXkAFaDJhiB7DsAFQNPLV7gGmPyoGpsha4/LihQpVKy3Zg/1ApYqvi0h24lQ0MzL/SpA+/pkN7&#10;/lP5mW+iVG8pP28yYQhQoValJbMByQkKX07HUC1k0F0cFCrsVVHuZfUoVRl92Qt1A1QObTYxwDrz&#10;BxcMQk1tDKZWKVpwLU5o8Xs7KRGuABLiyMMRXMTZ9zU5zUonaTBYdCAnISo9yxyKDVcGVQpblfni&#10;WEBnBavCElTUcPJ9SR1fSQHinaQIFzBAfr1xplPpaUnjUKsPUK23AOvPSrvyeoDq+MH/1u5tP9WG&#10;Fc8g3U9p5dL7tWLeN7Rzww904sibunhxqq5dm6nU64t1PX250jMW0xYqK3sR4DpIRZ0K1wAUMBFn&#10;FYSl0463fKGv5RyBqxjIgKuw2JAR+5UsZ6RbzYi0Kki+g1XDVemlJI4lg692ksbzcB6NXZE/Chat&#10;PoaF8nW86LwxOmMjndL7FrhyI/hsTrKXWYf5mM5jtOhSLz56my9DEScQb3LDwvnx5s5TAAM03Sd4&#10;ntZ9isdO8AOdYDQ8NfqY47CjtOPA6ctl2mIeDNbJtsqz/rW2U6hBDZ+rxpDRagwYcWM1SlTNZ6+x&#10;ImHXaoiJanm8FjtWw+8dQPES8gAVAwvK7X3zDFIFqlVZzYhOMF/mkd0JLAJ8PxZtn8w541hWtozO&#10;6ssteTDz+aVjGlYUsQpF8nSHq17KiHlLiXc9BVJCK63diTpFEBkeX4CwjPullTxWhVpV7VVxBdbP&#10;rdRxlWFKQIG2EKN/Aky/1NrlT9Fn/kM56a8qCwtYwMBeXOTLPs3i8wBT6Sx+/7l8roX0gQXAFW3+&#10;Ul65JBw9GVzB569AqSqdqPDOYjW+9q9/Yy+lx+47SRGsn91KBJQVK9hAbhusULbE4BrmqbzwKuaR&#10;C2CqkPgwSnlDjHt5fODxlrhVzvh5w0FuV2MRK3neryvngxWXOqXu0qSZKvDy+RxfE/hTXU+dgGo5&#10;UfEmcdUrxFV/1oXTL+v04f/W4T3/pi1rn9WqpU9q+ZKHtXrx44w8v9CpE+/q8uVpKNXsUKpyPW0R&#10;SrU4pNKzcpYqp2B5iK3yCrxZ4kraCqACJCtVEXDlLwG0JTzmthS4lnNSAQsFKy1F5iv8o9NJyhil&#10;QuZzJbd5jNHKj7k5E+Rl1dU12Bs6WXUNHZFOUovNqYuh1hwbPI+HAnhPuBijWTjxBORRFcdhADrE&#10;ST9CMyDOBlptRrOBBs1QGRo/BzBNvM4xVxPKFkfpDGID7xPspN+L2z76fn3bIWwdzQE/nr/W1SRN&#10;jksMFHEkn626EYhGAfNK1lqDhXqEihle48rrOkNHjGSl8f4khqqyyjZwtIWpFkbx0DyIcjRcDu4N&#10;FwNROR3SI30Jg1dRsftCdL59nivr+P99jSfbOSyVV2+XVxD3ViUArRuxEfa8rAqYgKrcrXofUGH7&#10;aCUV+1RcvluFpbtUUJzA+2P/ircTr88njHBS6w86sPsFbv9K2emvA9YYoPKeFM5Cu5D2C0Cawudx&#10;5m8Bt+djAxfxeaNBNagUahXsXwXWdTTu/gtYDEQxBi1vpBkq1D1tgAj5ih/NnqYIcZWTE1HWz+GA&#10;U+73edTySS134MbJCi0EbjT/p+G+T6TXoES2yKVK1QBYDWCGy6OYi2vDVmSZk5SV/okyACojdayu&#10;J78bVCrlyqu6evFlnT/1eyUe+52OH/iVtm34rpYueEgL5j6oNUuf04GdvwmV6mHdzIWvlHx1ptI5&#10;gZkZS3hfrF9Ip68I1RR5HN3ygcxQ5Rd4n7elNI4AZKAKUS0rVmkpjR/aFfm2gK5xLC/nhy/1iSXW&#10;Kl/Lc0tp3grYJ9ojl21i1MlCDBbgcjxJzAVY9XTce8mOOnx3HaoRi+8DMGxgK8qPejV2AkMACVja&#10;rVJWMSDrPDMKk5sVKQLOVtExmJMcIfnglDOg1rcdUB0A1aOM4TbxVK0nuJuwgQTRhqeWH9/qVMPn&#10;qvGGqHyu0BhxnYyp5bP6ipn1qJk/vy807f1IHE9V1Tl2sqWj09vCWbEBKKi3C00ZaL01coi7gct9&#10;wupluEoZhNxKSpfQiZdwzjnvWC+vHqhElaoaD6BGhmQLkKwnVACqsq0cUS23iu2AhB2s3k0fpFUC&#10;YOVuXh8pVDFAFRYlEDdv4bfdoBzi6ysXJ+jq5fd07cpYnTj8IyVd/G/lpr+D/Rsf1vUVFjnz54lf&#10;oCqeRHPV+hyOC1XO5wwDathX3esC/Zt7pQb9oILfm9+8mgEgOmdeCuWElTO/uBHHUo6niadcQREm&#10;fl2h4vnA0UvrONa+r5YOUYnN8WgURmpk0hfKKjPBFYt5PMqUWLFCh3JGqJHYA9tg1Sqv4XUAV8qH&#10;9QYwYc/01I9Qp/eUnvx+SKcbqqQrr+jyhZd08czvdPbkS5yMXyth43Oa8+U3NG/2o8RWL+jI3t8z&#10;6nipxxdANYWT9qXSUucri3gqM3MxYNGylgCT0+s04HLyIi9veXQ/f3EEF5AVoFxWsWLUq9RK5LiK&#10;kxaKJhmJyitQWQYOK1SJlYwTbh9uK2OoykMA6ziM2MIJjnCybZNQgTpnyui4nPj6MOLToe3BUQtf&#10;ISIWJgttq48wwh0iDvORGIsWbwOuNuKs0SRGQ3sUd1mhXFngCzbXtTK6Mzq6OiRAgw2pQZFqvF8C&#10;/1fInnkOBYWy768dtXqOkaoNDL+T6zn9WW1dHSNUA09NvQtFPQfD9+D38yAZVrr69U5K2Pr5cjJB&#10;qZzUiY6GqNIlPGGvcSALfcIDMH2GwaeYwaiEwaiEgamg0CoxLwxgYTtxoKpqOMzrXB2xDvu2jtdt&#10;pG3mb7byOyQA3S76IDaRuMp7TzjTV+QJ3zKsXjGWr3A77mMjv/9qYvOvdOXSePrDDEKMaUo88XNd&#10;v/oboHJMhVLlTwVAICqaqpKQqLAd9N5/gFbseSr3b0PvPdUX8v/YFtoK+nuNupJQ9+ckDnEhUDW0&#10;7GZQJJ4CquZu23y3SLFaRhMWf5kA5vZ9jgscjNU1cbKBy1kgB6ceiWztvBQkqFK9ffIafmTiqgag&#10;8sRwsIuczLC2yj52Lp18GlCNUerV15WC3UujWaWuXXpFV8+/oitnX9a5U38M2z7v2PI9LV/0hFag&#10;UutXPa+j+1/S+TMTgOpzXTr/mS5dmqqk5FlYvwUBJquVZ9SjuMqbJaJQQbmi23nh8UWAZcUCLB4r&#10;8sY25e4QfDe3SlfkO0MITNhBK5TjrVI6hYHyfF2pLaEtATBG8xdrOen3bCCdtIaOSEd1hsyjfR0d&#10;NWwWghLE3NFj3i4YZUG56gGsHvWqx67VN7uhZKhQI9D5tlvMLY6tawaqliPEIvsBynZuJ5AQ+zhe&#10;AlrPnXgHVRc/19CsQv7x/X/7WrWO/2zzvM9CWF/G4x5xvaW3wbIqRVBFcAXw7n0PgwdUARpbQVQp&#10;UicnIHxhag9Ko7CFFqmYLwNawnkqwQ14SzDvUFxYMCcMsuUoU5X3I48f43yiOIXracS+bsVrAlyl&#10;5YBV7YH9AEqF/avYBVS7lQ9MeQXbeL/t/JablZe9Rumpi1CoL5SaOhl4FwPWV/Sl/yJ2f1m5GW8p&#10;J+MD7P9UIJxOc2p9eqikKC5EvQqxhcRW3knJF9rwdazc3G/tZCqdpMDyhXPKOQ+DF+ffA1VQK4PV&#10;4amVA8TK2HuakxOeXHc8HSUtDvE8MVW7Z9wdeHkGHLg8W+6l6TVN/ADOAtYDT4zRy5UVTrf7flj+&#10;QYerZTQKGUAvcY/q/vILpiPRn3MCPiSGelXJl1/Cxv2ZwPJ1Xbv4qi6ffSmC6shvlbDlRW3Z9ANt&#10;3vRjAs7HdWz/H0NFxeWLn+viuU8CWElXp0epdVdVZK6gLVM2gOVkE1vlGqRlQLY4qFeu57JyF3Gb&#10;+9nAxWPFJQYJG+LqY5TGamUFsnoV2xqW+QoRTsUbIsPltprbWMISdyZOeLA99to0fHcNcBmkGgfj&#10;jrvokHX8GEG1QksInd3zHDXEFU7NuuSlLrabH2lHsGqxRqwd6hPUho5XEzbDB8QmVKppnypRoGp+&#10;2Gpe72RDlTc8rXX6m+ZsHYF/dTgaCH8WbJwzl4bLQPF4eN7Phc/qv713tHr5b/k+NCdlnPUM90NK&#10;Gedi62vb55gaxTJQ4bFwLgDOt20Vy4GD8+VYqrDQAyt9gZjGW9ZZxao9GABVMcDk568OjiIMejiJ&#10;4mJUq2QT53oH/QibSDzl+MrbOueX7OT328LrNysnf5MyslYpNXmmUpMIL7JnozCrCQUWKPHkrxjA&#10;XyaeejdAlV+A7Sv0eqppvP80BlWrlusAvWjWCuW4CiXlfrjQNpbVv30F38+xlLcnq/cuSgyQrr5x&#10;Sr2xeVcoDjAjITEBONHyj/3EulFrAqomx9KI1H2hmtgL+TogsMMTXK5Qd8k7R78pHr0WdapxihmF&#10;qvb8hCsq6jjZdU6pemTDIjgLVMUHLPfef75gwXRUZSKq9R6S/TpQ/VlXL/wJ++eLEryM/ftv7dnx&#10;YyVs+4m2bv2p1q98Skf3/VbnT7+v8y6sPftJAOvKxSlKSZ6n9PTljEwrA1w5KFZu9lLAclsUasCs&#10;VobK97MzF/CahcrLsQq5gwBVtS/mZcDcOaxekVqVef7KUBVbufgOpRFwtoXelNHzF46rPGpHGy3a&#10;Kjke8Q/AuXFHd4eno1rF3Lmjju2sYbTPQdSZrWYGzRbNChJt1ljHD+jR0eDVehbfV5sAtErArKlH&#10;oVAkA1UVrkPLQAcMfq8q1DJqo4/RQto7fD4PINFtvyYCLIIp+hxWPAPn3zV6zDsJhYwnf2P1cgeL&#10;sn/EVkGZbJ3drFYoNwrl8p7ySs4Z6l7i7B822vFUvkvWsIAlxYQPrvZuOany2GFi7pVAYiexjIaT&#10;KGBgK9zA325H8fYyYO1H/fZi+3apwHFU3kYGyE3E0pt1PX0F/eBLZV7/isc9kK8DtvkMzj8Cqj8o&#10;L/MjwBoLuJMAG5iKgMsFtaiVlycVY/sCVNg9X0LHmcCiIpTK164ucRzt7+rfGEvPb9bIoNYYByjv&#10;TNtp4XFdX6RInkb5S2odoFxc2+QEVfuBoGj33dZpDd/xLjCeWyHYbuZNgce7y9QCkItqHbD5aiD1&#10;Lk9pYmQeLV0xbN4uuhrgqusZvfgbj26OsYqQ2dyCL5WVMVEpKNXV87/T5cTfhuzfmWMv6yQx1bGD&#10;v9TuhJ9py5afadPa7+vwnv9S4qm3lHh6rM6d+Ri4PtXF85OxgPM5qaNzVYCUlRXFV9nZiwNEVqqc&#10;XGxh9gKgm6vs9PmcZGAj3iooBpJywPIyaccMdAjPWdnzOxYoxk+XlgAQHcLeOsoQolQh1W5bQIdy&#10;6p2/8Uge2b/IKnnyuMbBPqoRNgsxSMGiGTS/1jENYHC/ltfUolpWsNC5Q6oeyxhA8t+4tAo4fdEx&#10;bhsmg1oZYHEzSHwHKwn3K7ldde85wx5A8LWVHOv6NY4d3aw80YAQoA8wRfdDPIWyRp+X9+C7OK76&#10;q2KNDijBCho6WyQnLmz7HWs6y+fY2+qO8nAOrVAFYS2TtwfDZjFo1aFUNU0n6fAbGPgWB4ueBxhR&#10;sgmVK0KtsH0VKFVF9X6A2QcI2L98K9VG5eSsA6YVSkvzhdp9Qfdl4ffMzpunY4d/qNQrf1B+1ljl&#10;ZUwIZUoFVquSKfyeXvlr6zeDmGpWAMoxVTFwFfmCcLSSEuJBJ7CsVP7unAcrVFic2LY3KkVDdFp6&#10;jqmV1mIB6iWGooUMIKDdm8dyuZurSe4rL92ibgKwW7ePa+iWr7TNC5rdAWz3PF+FhDumwv65Ur3a&#10;auV9pwEuTPzZf3OindAoLXcWyLWAvj6w11RNwrq9p6sX/6RLZ3+rS2d+q7MnXgKqPxJgYgGP/U47&#10;t/9UG9b8WFvX/1SH9/1GZ068oXMnx+jCqQm6kDgRqD5XcvIcXc8wTEsAyTYQP52+EBv41+adbO+1&#10;7Mw5yuWYw2uLiq1OO+gUrg/09Y2BCmjCvAojVMj6hUlBAxUF22UusAyjsWMqB+mek/H8FSedjhp1&#10;UE7+aIwSgDFYhsc1hm6Ob+jEBqm2BhXyYyEWMjS2blG7p3T+W8NksLxPQq23Hua2C4QrnOrlMUMV&#10;wAlwAU9o7vyG6V6zRQOAoFKGyx2FQS8kJfx/GCZi41ANMWoReb+gUOH9eW04unngsOKNQuVJXQZN&#10;Q+e40jYwirXWc87W0VmX0oEBivjFcVUBzaD5ioR1zYl07C38JkCVxW/jFmJgx752DS6K9iTwPpWi&#10;WIWlu1E2rB+xVG7OGmVnrOR39etRuSIUkvOVjeodO/IzpVz+o/Kuj+G143gvlCpYP0M1ld/zSwD9&#10;in4wB8Bt/6xY81CpWTwG9Pzujq09kIYBiIGmGpfgCXOXezU4lR6q7wGq9zjNC15dHeO5Q1tB20AX&#10;KTs76BUOR3Xf9347We9OnKxtexntC9apo32rBnp2qKtzC/LHSW201Ys2hKlr8BGfHdKvo5avYhEn&#10;bh6SPIv4xluRfaqs9AlKT3ZFxTu6guW7nPjHkPW7dOr3WD+AOvUSXhioiK127/i5Vi15Tts3/IuO&#10;HvwdoL2uxOMf6PyJD3Xx9DhdAKpr12YBESrlivVRoLI8b4XNy0aRsjL+/02dd3BV2ZntqXr15tlT&#10;btvdTSeCCCI0dHS7bQNNzjnnnHOUkABJCIFAAZBAIJJokiSUQUQBIiOhAEigHAAhIaDd7RmPPR7P&#10;87yqqfXW+vZV9/yx65x7bjrn3v3ba33fDoeFdu/RI1k/QvYglK/ZwWPK6ummyKdZWEENKKXQZfFc&#10;PFXDILWGCqVUugBqSqlLmaRSAssq6TNVYFUu/gZq6ZUlY4stRbAKaoG+oKICGVwsShRQhV68YHwk&#10;YASVthrgywrepD4OFA9oUh6NPyNIGtip+T21z45Zy6wbnkt9mt5jk+oU4+h11sei83NW1RoAAWSJ&#10;CqmTO0edkzr56xtdytgaBbODUls2EgTGqZlgk2oRpDo6ELtegcXrNJAFrAYxO6Bkk9X5qzilrCSU&#10;QGmenWKr3Tx/Dea9hvKaRDwo1H8WRjehBTE18FqOgpW9Qun8ZIOqmmpVXi2ojvI/329QPX58iKp1&#10;kHH7YQIXRwCPm428dHEUQwtC9XA5YV3LxjyI0Ll4SmBpRSXN+bMRFgRKQ+qs36pCRUuX7SRUqseq&#10;07w2Wr+n/I+UEVfyR32Rutnbd/+WScU6D81J++NfM3+aAcDHpliE7U+60d7fr6LZO8Mz8F6fI2jZ&#10;cxt6TPSDT8gGnE7TFPlY/OmHY/jLX0/g+x+Oo1GrK72iLfQsPqjO4KcMYpV2L6OMPnkSwkq8Dg/y&#10;lzOGEkyzqU5TcevqBNzKmkBAxrlyZRquX6EFvDgN12gF05JHIyryCxw/PBAXz0wjVPOQdWEZlWw5&#10;lWoNbt9STKU/wiUpCvmnPKC9E0jqFFbrpazgQ8H1MILHt1l5+EBKtY8/oDod6dmV9eMPZ2ly+mcl&#10;JBRIayClVMr6rNSloDhB/XRSK0LlrI/iMtdaS5ktXlGlVQuuOMb6eVQZafcIjoosoWv9WanrdGNm&#10;3fPIqVhdXbwBpjjHivpzVPha9ZE4lZDqyK5qpAMf8w83sDwgCTyNqLY1Ruw9Kh7l8kAnOFy8R1is&#10;qNPXWVDFffWNAornonNSXFXP11OBnRK5z3D7Uj42rj+qmX4LXTt/U4NKmbz9LEr+RFMtQlm5VTTI&#10;eid/64No+P4i1eUs/yfN4A5lw7ud/91WgkVXQQtfVqKKrcpMC1iXYR2/JaUnCNNB2r8DrI9HCOhx&#10;qtBRg0pD0ErKYhgqTETubdm/FRZXPSn2x5OyIJRXaaWlEL6HNtSgIlA2el0LwGpGsFtks4LPyfLL&#10;vej6FNfqt1DXhAYJv36TZPbujWIpTfXxgPTmz7SF2qpvSv1Vf9NCOtfw/d+y0OzTBYX4dE4u2k+6&#10;jvcGJaL5Nzvh1dsX/Wf6ITQ6BDdu7rZW+l9/OIq//eVb/PlfpGBKrdMGUL1cWpVeupyxzCN/PFDW&#10;746gmovb2dNwK3sKbl6jSl2biNvXWWgDr2dNxzWq1LWsGchIH4eo3V/iGKHKypyNyxcW4cL5pci6&#10;SLW65oe7d7bjAf30owdUqcIolj18vJuF8ZM6hqlaD2j1tHTZQ8FUGIyC/K18HX37Y2XxThII3YKV&#10;f74AYotqSYgmu0d7IiuoXvaa6qgfVUrjwBxUsn1sQKzvRiCpkh0hHPwD2PI7K8j4qUExlCqyAFAr&#10;z9cZfHxMpXn+nOrkqfh2X1kpkaanaES0gUZF5eu0PNZTGyntqcCquDx3G+RJQGRRbIwdi6yoXqv3&#10;mcLpPVJMgUSgbBSICtVI8dsLxk9Kkghoi/+aOojtdU3Kqsag6ft1rYKb1+FJYui3sOO8bmts+LvU&#10;qEOYaqXBzJUV6sbQRFXdxlYjbCJptaIZU2maxxVrrB8WKNZm41e4xbbFbAxLqFYVlVSrujTUvjzH&#10;bSYBOs3POUbFiiNAcQQlnq85Yf1dlbVH+fgIbt9cgJxbk6l8i/g5BOuxL0EK5OsITqUG1bpl9ExB&#10;uV9WtoUl2G5WIKtaXs6YimFANVVW16n7U9lv810C4yoH1KsfkmzGgltJKR1u3RMqFGH67q9auOYS&#10;bZ868DVw+gyaaUnhrgvz0XFBHjrOuIuOk7LhNTINb1O93u4ehq7DNmHC4kCE7N6CjAs8ibJ9+Mu/&#10;HMHf/j0OP3Bbz9hKo5srGfTrRm8PCtZbp29+zlLk312Me7fnUW0ImPqpFFtlT0X2FRZawOtXZhOg&#10;6YypejGm6m9T6rMuLsalC0uoZKtxU1NAchlLPTyAB4yppEw2uJZgPXywE4UF4VRGWkP+SQ8KQriv&#10;7JD21RIq++eBihVPqfEa63tyKlVl49Xop2n9XFHHr6yfGwfosoTcemIpux+sKYFTKFUsKYHgcmtw&#10;CywHmakEK2adVUJWTlkmWT2zdVIXgaDijlm63oqeE2h8nycucrDouIASPHwPK3OT3dN7NanOKZXe&#10;JyD0fXqtzkcwOsWqEzTqx2pK+9u+KhFtIWEyVePnqGK5a5Ui6XoZBmhrSu0Uq0mJNbSplr+R7J8y&#10;p1Iszc8rKd1GUAhWyTZW8nCzVS9/uMH9E/zvaP8ebqFNZ5FaPQylWql/S31iyYzbL6G2/hI/K5VQ&#10;xPM9J1FKmCoZG1fWaF7Vt9wepd08hpycdbh3ZwqKCxfgSdFKft96vn4DVWoLixZdVSpdcb4SKO7O&#10;irZ2habcK0tpg2+ppmxgq5ScUqOh7O4b/kYawqeuJg2i/oEW0OKms7R6iq/O4Q1t4BtB9VeN0VSi&#10;jyqmmKrL7Fx0nZ8H75l30H7qTXSadRufzLiNLlNvoPXYS2g+IJ5wxaB5zwh4DQxCn5nr4RsaiOQU&#10;xlBFe/Cacdb33+3Dq0YNUNUJ6iZvmwiCVGs1cmQFby3EPa1RIahuzMTN7Jm4dnUWsq/NxZVLc5EU&#10;PxKnTwzH5fOLcfnSUsZbywmery2mWJCnNPp+QkWbR6V6VMDYKZ8qVRiB/PxwFNwnTHmbWYJReH8L&#10;CrUlWHr+yZODhEcKQLtANa1Rxy6lXsGzLSLKIpXS8CQNV7FRFpb1UxrZk6yQIkhVTHVYqaRY3DYl&#10;A5R8EGDWyskCCjYPDFY5pUpWQQUCVcrmeilOOsoWXu9zALk+oCbl0Wtl8QSv+yyplY3uqBV87vtd&#10;TOUUxGarmvJ5FJJA2TkIKAHDIrVqMJgcVKZgsoBSKlNLwSR1aiquUbDr1XwqXSeLUs/2OlNFd76u&#10;/099VgdZB/Za5u9JcTDVajMVIozXqwmNWay4aQSJ8TEVSmAVG1RbCZUWSFVjl4BnDeepVpdR9fQs&#10;/ysNU0pgPJaEKo24eJZIt3GMUMVZVvd+3ga6mamEaj5jquX8z30YU200ddLQOd03TaM9KmxhV0HF&#10;WEtQlYUSqCao1KB64iolY9Rd8voUGn5wQ5MsbtLiLv+uVaI0m4DKRKi+E1RUKyUntLqvVvH9j39c&#10;QrPP59zFx7PuovP02+gw7SY6TL+OTtNuoDOh6jT5Gj6eeAkfj7+EtqMyaQ8T8IueUfjnbkFo09MH&#10;/aesg//2TUg/t4O+Nwp1z/ag4flOvHgWzgobzB/Kh6qxmi3JYsr0XEIyi+ozk/tzcOP6PFy7No8Q&#10;zUVq8hQkJYzHhcxFBGolsrNWE7r1uHMnkjHUIUIVY9bvIS2d2T7GVYUFYcjP24aC3BCCtQX594NY&#10;tNDMZlsQpIDAPSmh5WPrpkmL1TYkia2RKVRTEVRKUmjms1SKULHFFUg27o8VWZ2CNnqZlddVZtlA&#10;T6XyVFyrWKx8pl6mYgKQz+uYLB3fKwB0Z5WmDlTZUd0TzCmLXsPP4Hkqk6YK+lQDPHUe9t4jrIxK&#10;DOk8+LkGp+c8BJWdm86JUNg5/XRugsqWniNQ6rCW5WtQxyZVyroDNOlQ/WqWXHHq42JFAe8U0NlB&#10;wSzoHGh23joukE2F2VAQ+OqqQ1QADWymU9DtlYoCuK/77cYyJs/Es8aLeFy8n7ZPMVUIgaL9e7AV&#10;Tx4x/nrC/4SK9LTuDJ42EqoX51HxNBXltcmoUFbQpoicJmwnCRSVquZbFBQE0v7NYGO7gJ+1lP/5&#10;WkKoDKBGUKg/SmuouFkU6gQuKw+iYgURMEGlYwoDYnju7n9X7KmpUJp94JYk0EpRWkRH03ZUtKza&#10;JYJ2wayfFif9T4L0j/+6gFevE3H+ShSafUJl6jgtGx2nXGO5ji4zrlOpbqDDpEtoPy4THQlVp4nn&#10;WTJZzqLt2GS8P+QYmveJxbs99+LDXjvgPdQffafPMYFSAAAqEUlEQVSvwVI/H2zbtR4nEwKoSBvw&#10;5IEvKglWxeMVKCtagscP5/MHXICH+YuRe28hcnOoYPeW4vLluUiOn4Bz6YJqDa5d8iFwG5GTu5uB&#10;7WGqVAzBiiJIO/kjRnig2kG7J6gIVK5W1lEhVAKLyqWBuGUMdDVDtFoDOdkS2fg0G5aiH1IDKd1I&#10;dZu6QBVTf4vAcql0qQIrtsVTqlACRSlmWSpZO1Y2VjrZPAPLLJcqolRJFVPq4eBrslFW6S1u4mcL&#10;BCnDMwbnjKMEnKmYikGjBoEWVFALQgJVQ6C1FUhPeU02JtFg0nu4NVV0gKvIohlQVFNNZVDWT8Wm&#10;sJhiSalo/WQBXyozqPQ+IaH9sc9RrMbtj9ALaF0vj5n989hFd02eBqGG8U4FoSr9aa0SLW6p/qC6&#10;eg0EvorSipN0MozBCZUsYLEpVhhfG0UglfxII3xZqGnIIkzphCkNNRrGVO/2q55TrfibaSWtQsZl&#10;d27OoFOZy89ayu/0JSgaScF4io2lpfmpSCWaCaw4qnQzrWkwdEcQJSlMpTxdKLrues2fUmcvgZGl&#10;U4bvjzYqXfuu/Ovfs2ydxv9GFv7+H2fNDR1L34UFG0LRbfIuNOtMVfKeegUdJl9hPHUNnQlX16lX&#10;0XH8ObQbd5bHLxK2C/CedBbtxqbDm6Xt6CS0G5mIDiOT0WbISbzbZw/e6rYF7/1hIz7q4YfW36zA&#10;78cuxuwVS7E5ZCX2xy5BcvJiXMxchhtZK3D/9krk3lmKvLurGWetQfLp+YjdNwXpqYtw5fJ6gqVO&#10;320E4yABOmRQPXigJcrCCUwYHtwPs2WqCmn98nK18pI/wdrkSs4ms4BKv1dUatZvAltJQlVBoGgF&#10;qqpc7OSKxvpp1ATjLBv+7yyiYinL9rGi1wkQa7EFR5Plc5ky1+fjWnmDzFLQUii16A4yxSIuHtP7&#10;3f1kpTxSHGXv1LqbjeN3qXJq2WE1Ak6xXHJF5yfQagiOdUxTTU01CatlBwmT2T+dpymfHgumBELi&#10;wNLgUFsXvFF3B4y30TKCq0GrBtEOarygU7ama1HRZ/Hc7XylTvouPVbantcm61t/yr7TLC1fV1Nz&#10;iI2X5rXtpfIoq0fHUBTMyhyGZ/WJaPxTtk3ncP2JgiqIJZANrhIWYbSL+xk7JePZq6uobbiKimdn&#10;LBv4rP4sqhtY6s9QrWQDT3Ebj0ePQgnVdMbxDqonT9ZTmbYSJgLDhtMplOK6IH52MJ8PJHhUqpLt&#10;Hqh0q919BMp1+moEhc3kZvmOcNmqtBo58dd0/OX/nsN///cF/L//5GsaTyD7bgyCd2/FwPlbyMU+&#10;dJhyCV/OK2RMNUlAZTlFGnseHalO3mPPoOOYs+jUtD/hPNqPPwOv0ak8ngLv0cloNyIR3sPi0XFE&#10;AtqP+Bathx5CywFUrn578Ovu4fjZV5vwiy/Xofnv16HFH5ahS79F+P2I5eg7YREmzl+AOcsWYMZS&#10;7s+ciW4DhmDqvJFITVuOrMvrcCXLH7onUWFhHGE6QJXaQ/u3i5ZuB9VoG+7T8uXn6h5Fgdz3R16O&#10;r6doYmQAoaKtUJJCQ1+e88fnH12tSYr8gasZtDqF8gxFUiewFMwzLKmGxY2ioL/2gGWViZXGsmBN&#10;amVgCTDPOEBrtdWSywJ6WnA9FkymdM4yGVSyUaqIpjayg8qicb8JJNlVwlXDxkBj62pYSd3YO71G&#10;fW3OQjqFarKUBMA+V/AqqSDbp9nczuq5IogSqVKCS1BJvfQ40ayfSn29oHJxmlNjAaXPo4IJekvc&#10;qPD8eZ1P1edmXQZObXVuSqEroVX2ZBfBYoV+zEr8JJTXFYfGH67gaf15Vu59BlLRg80sAbR/WxgT&#10;KVsYTRj4WYyrnjVepTIpE3gWTwmUFcJVq1nBmmJPK1hUHMmGeQYdyxxCugyPS/xRVsXYSTBVahxi&#10;ONVvG6HWDQoD7Pa4ullheRljrnINW9I0FsVRvP43mh+n5QY0E17JiVRoOey//9c5/OMfGfjjH0/i&#10;/v3diNizHhOXbsBn48LQasQxeFOIPl9YjK+Xl7AUo1lbAuM98Rw6jc+k+qTBe0waOhAg73FnqExp&#10;8BouaJLRfkwqOvC59lQor+HH0HbkKR6PR5thx6lWh9F62AG0GhIDr4G7rLTsF47mvbbi7d4s3UPw&#10;zu+C8cvfbsQvvvLHW1/64BdfrMRbny/FzzvOR7OPxqLX8HE4nbgOly6sJVjraf2iUEDrl18YTbgI&#10;WP52S5UrMZFHoBRDFdzfTJC0tqAPt2sJmA+BCqK91B1IZKFoIzSPp3IfVYqqVBFJz66RykqdCyIG&#10;sJR/ZS7dOED6aqqAQaXYSal1i6kUwAomtd6stOr8FVBKo1sqXS08VUIqZTGJAFRldNk5q+RWSQmb&#10;JRMEgGyUJxYhLFIbW9OeltNNN3GtvoJ/VVT1o9TysayjvcdUQ0WvFXR6Tt+r79M5KKvHiqKOXq1X&#10;YXGUVCmBrWwilcuTAdRobI09lE1U8sISLzw3NhxNts4NdZL9c9/nrKwSFnwNr0k3SXtel8DnTvI8&#10;FL8e4G++1+Iq3RCwpJhQPaZ68H+of3UOda+vspLHMRQINaCKHmziPlWkiDFPyW7+J/wNaAHrXl4l&#10;UBdp987iGYF6/pLbl5moJlQ2xZ7xcvGTKCrVVNaJ6VS/VQ4YZfs0a8ISEcoq6p7UrBO0fXq+TCst&#10;Veo1jKNp/Z57OsxrlbnVsLEGKtabU/jzv8Xjr3+h06mKQ2LSdizZ6IOvxq1h6BOGFkNT0HnabXyx&#10;qBBfLS/C1yuLuJ+Hz+bdQ7P2826h3YwraM+4qc2YM2g1KgWtRqaYKrUmSO34uL3AGpVAkBLRdthJ&#10;eA39lmAdp1qdokLFwWvwIbQYuA8fDtqFFv12oCW/9KO+/OJ+oXiv7xa8y9KS+y16BeOD7oF4r3sA&#10;3uuxAc27r8evfrMWP2s3A/1GTMWJ4z44n+mDK1cCkV9wAA8eHeJWC9XT8uXL7gkqZfh0a54gqhJL&#10;rh+BWs3iQxXbaHNslPnTAoxP61JZMY+aGmmOj4amVAsqDUvyxFYaplLD5126XfEVg1baLdf6u0r8&#10;nBXJbJ3ZIe0roPWk0WUbbNSEOm9dZTbwlIY2CJ2NcpbqJ7voVEW2SZk+ZwedDdTwKKmSvtuBI9Bc&#10;okPHm2IsPXbZST2WfVRRvPOCts/uWeupIBohL5vXYHOw1AprlHwSHycRJg3ada9zw6oIoqkVz1fQ&#10;8PyU1XT9UgTKgFPjoBhMtjGerz1Fm5vA1wssqhkbJWVWyyu0gvFOuwtHafFmVu6d/CxNhbnOSh2P&#10;4qIIqkuwrb71+FEASwjjL/5PZQdpx1MJ0BXGUVmopAWsrktHLa3f0xdnCFo6j2k120SUlu/DnVuz&#10;kHNvOt2JP4GKQiWhdh39yiZSrSoIlrKBNnlRyQpaP43743MKAdRt8oLx1MvGOHz//TH8q5Zuqz9i&#10;9xbeE+uH4bNXoX3/QNbpvWQjGZ1n3sRnC3Lw5eIcKlQuPpmfhy8X3jegusy+iWYfz7qDj2fnovOs&#10;u2g3LRutqFwtR6ai1bDTaD3yNEFKRtvhp+A18gRaDj2KdoOPoA1BajHkKFoNpkIN2g+vQXvxUb9d&#10;eLc/1alvKFr3IUC9CVSfELzXiwD1CeDzW/BRn814tzth6rYeLXqsx/vd1uLt36zEz9tNw4CRUxB3&#10;ZDXS09bienYYW51jLIdR+GAvFSqSMIWa5bNiKrWJIBGo3HVUqlU87svjtH759OkPNeQomRU20VpH&#10;WQFBpVV2tJhiTWWYxwYyrtK4L8sEujjLMoBKVFgl9rTKrFAalWBrVvDHV4bvhYpS6FIhKoObjyT1&#10;8WytCCQpkyqoUzNZJRuqxMdSMY3ha7JuBpGB4yyeUzCNr1MlETzusSvOLjp1lNXkOeocBLhnOomA&#10;qX+l6SSprDBaakvzvAgcrU2DFolsmoqvqScao6hRF2oIdK36XH2egBJM+h147Kl9B6Ez+6trYdxG&#10;lRJUT3ltT9lwCHSNoay03123CY2kDdTdNrdThY/RVt0wS6dxfI9tSbvNeFwUSKVSd0w4Yx6tjKVF&#10;bWgVaQHLCVUlXUfNc0/CgjGWrWNRd5qN5xHcZXx+L2chnpSHQfevrpIFpQJpLGpFVRgh2so6oBVr&#10;aUVtRAUBI2i6z1pj4z788Mdj+PO/xOP7VweomDsQdzIAi/190WuiD1r3C8a7vWPRetQ5dJ12A5/O&#10;uYmus7PRZVY2PptzA5/PvY1PZ9/F57N4fOYNckSoug0Mwm+H7ac/zKCc3URHwvXxjOuMrS78CFQb&#10;qtIHw4+i+eADaEOIWg86gBaDY9GKMLUeFIWW/SPx4YAwvEM1eotq9D7h+Yjq9EFvKlRvqlPvIDTv&#10;HUjZDMA732ykUvnjA8Za7/5uBa3gMvyv9lPRe9gE7N+7CKnJa3H7nlak/dbiqYKCvYQmnPC4LJ9L&#10;TASiIEeJiQ18jmBp9SZaQGX+1AGsoS3P+Aeoc7WyQilV2gCN/aIFlNXTfBpLo9PyyVNLyaqrtFaF&#10;G65ifVWMuRS/ONVhKy2AaPus4pmVE2CsWKzQbrycwNK+KqTgkWrJNrEQAKukBpdGVvyUUBA4TrWo&#10;dNbKO/Wx+MkygYSbQLk4io+pRnreVEPWUqBRFZVQsFjPFoGhIkl9tH3tmYlMgBobBRetn9m/ZO5r&#10;fpeK5n250RRWdB3WAOh63Dmo6Boss8jvVaNhFlYNh1Ta1ldMoIU6wfOlO9DExYpdtHMaXcFtKdWi&#10;ZBv/ixhCfokW8Bot+kE8Kd5GoDaj+BEVq5gW8HEYj2udCzZG9ReoVldNqTRsqZL/aSVtYfWLDKoU&#10;XcjzJL7uCHLoUgoL/RhLKcO7nyDRQlZFoqxSts9NWjSVqmJcVxvGa9qF142xePP6AF427GPMvg8J&#10;KRFYs8UP30xcBq8+Pni3ZwTeG3AMbcZl4jNC9JvZ19F1ShY6T76EjlMvouOkC3x8GZ/NuIouM7LJ&#10;zFV0nXENXWfdQLNlQ3th1uAhGDVoNroPCkDXEfvxydhUdJ1wEZ0nXkQH2kKvMcmE6gSaDzuCDwTU&#10;AII1eB/aDt6D1gMj0bLvDgKzhUAF4p0+Qfh1n0D8um8QPiBgH7F82HMzmvegYvXaiObfbKBC+eP9&#10;369ljLUMP/t8Ef53h8noNWQCdkYupFJtxP2Cg4ynDhlQuklBXo5UymX67jOGun+PcRSLkhL59916&#10;7bqf8IM8QlUQSt/MP7wuxSqipnRoLo1apkpagGpPBlC2wNZVsGSFSixfq0yg689yqXUpgwPDrJvA&#10;YgWuZ6WrZ+VTUN+UCVTWzGygZdFU2VQEjAcqa+0JJ48rtnJQaV9K5mKr57KDsnGmSIJKxdk8qZhL&#10;QggsvlaK2ASZZRcJlaylJ25SkkITIN2KSydp9xJYCNZrWj9ZQdk9zwgLG2DLmMqymFIqfocNubKG&#10;QzA1NQq6JllDT1zI63Aj8hPxvCGFYCXxuBqH4/z9jvA3pwUsjTCgyhnXlJdupQWPInypqP+OFrDi&#10;ONUpwrKDplIqukvmE61zwet6nm4WsOrpGSpPigFlUD0nVFQrrbhUWnkId3N86Wb82JjuwJMSFcVN&#10;/K7KEP7nIXhWG4EXz8PQULcD9c/VHxaOq1fDERu3GUv8VqH7uCVo29sXv+weyrobg5aDv0XH0cn4&#10;bNI5fDrzMj6ZlYXPpl5GV4LUefxZK53Gn0HHsRn4eGwmPpl2BZ/MzDaoPp91Hc12LRqKsLkDEDyt&#10;N1aN7o1Jg4ZiYL95+H2/AHQcGmX9Uq3HZDDWSmXMlYqWo07T/rnkhNfAaHj13U67txXNewbhl4Tq&#10;vT7BeIfq9Cuq03sqPTaiFWMorx5BeL/nJrzTww/v/MGXcPngl39Yjp99sRA/7zgZ3YdMQljYQpw/&#10;x5jp0VEUEqrC/D0EZzsBkkoFE6YgAyrfUugbUZAbwLKBCsWSt4EqFcQWS2O9lOZNNlCkUG79iUhU&#10;llOhCJgmqGkqtRart1EVbD01/L9SUGnUuoDyqIXgUFpdxSUkPJWNiuWKWnNWRFYkwWKQsZV3cEmt&#10;XGtu0z48sZS17lQtVUo37EjWTzGRLJ2gEigHuO9JlJhKObVoSkS4bKIHLn6HgHBQM4ZiJZcCNVCl&#10;tG6G1nRUDFWvmca0fi9NyRxUlqTgOVvhZ7ghTfo8jW/UdbIhEWCyfboWqbNGX6hQmRS/6U7udQ0E&#10;uD6Fz9MC8rxqqg+xQhOqMq0Wu9OgqihVTEP7TfBefneNVjCFyrTLk/kLIlSbua/VuKRssZasqDWl&#10;yqQCJVOttICMFoaRDVRslUErF4d793yRl6dR6lSr0iA2ipvx4tk2vGqIYGwUjpoKNspscDPS/REe&#10;tQ6zVqzD74atRKsea9D8D3RQ3+zABwPowkadQvuxifAefQpdRsfjkzFJ+HTSGXSZnIkuhKgzixJ2&#10;HUeloPMYlvHp+Hh8Jj6dfBmfEqyuU67gC6pWs+MBC3B00zyWWYjzmYy9i4cjeEZfrBw/EBOHjkTv&#10;/vPwmz7r4d13G1oP2MuYinZwRBJaDT+JD4YeQcsBeyw58W7frXibcdOvqFRv9ZLdow0kZM17+aFF&#10;T3949QzAh7R+v+xOmLr54K1uqwnVUrz11WJCNQXdBk5AeNhiZF+PRFHxt4RD9yOKIkDbkXtXMDGG&#10;IkT5VKr8nJ+gKry/Ho8I1MP8LZbEePgoml46iZUx3qM+tBIMmJU+rVKxBIUWt49CDaHSrVUUrCoG&#10;0GTFmmqlsGUB1fqrMhEIQqTYSftKnxssgkt2i1C4FLr2XRLCKif3NXHRZcYUgyj13JTyloVSUb8U&#10;AeJ3VdfI5ukYVUpwKUlCsCzbJ6WSDfRsLRYzqFxFN4j5PVInzRbWbGKp0kvGUlq2+BXBanydxGOa&#10;acx46iWBI2gu2xfvrtEDk8VRpsrKbqrRUMOga3dqbQkLXQ+/zwaeymYKZFsqII3fn8rf4gQbJsZV&#10;NpIhmhVdRfGVBrBqUaGjaPjuCp6/vEBVikFJEd2F7ihPC/jk0VaUFGv6iBINjIsbqFR1F2jnCBXB&#10;UgKjplZqRajqM2n5EnH7Nt1KzjyUFi9DebEfSh6yjjBUyL4eghMJ/vALXIyRc5bgs+Fr0OIbPzb0&#10;oQxJwtFyYBTaDT2EjsMPoOPIw+g0+lu0H0XLNyreEnMfE7IO3HoTrg6jkuFNQWnHxx3HJPK1p3k8&#10;BZ0mCLhz6DLhAjqMPYuPJ59Hs4SAuTgZOA/x25YgacdyJIUuRuLWuTgVNAOHfCYiYtEobJoxAvPH&#10;jcHwwRPR7Zt56ELP6d17E1r12s6Ti6RkRhKq3fiwH/cZV73bPwwf9gnD21SvdxhHvU87+H6vALxN&#10;hfr1H9ZRqXzwi69X8fFK/Irbtz6Zg76DxyJ693LkFRwgVLR+unNebiRyqVK5d2n77hEo2j8NRcq7&#10;L9vHmIrbApaHBSz5IdY5XFIiy8TWjPbDFnQxqBRPKUkh66eMD+0d4ygtotiU8VMxmKpVud2QFVV+&#10;m4AoeKRIqnzcOsUSNCyKk6Q8VhndfhNoyoopI6ZKqBbesoOyfbJ5gkoxk1TIYBEkSjgogeGUy9k/&#10;ZwH12h9HeWjfgNJ3CAhuZUeVIvfA1EiQBFMTVFq/ThawUUupUcX02LKB6suSSmnelUHl4iUHq67b&#10;QWX2j9fs4kV+J69J9ldQafq5Frp5wVJHGyjgZA+VXFFqvbx8D5WKgBlU+g80Ny8T9W+u8fFhwrAN&#10;pYSqhIolC6i1+8rUCVx1iuBcpNXLIlSpfK3u/pHEz6QVrElBbUMmv+8cTp/egOXLB2Od/1Ss8JuH&#10;6cuWYOD81fh60mp0HrQKrXr64sNeofio/06GK3vgxbCl5bA9aDViH9qxtB8SA+8h+9Bx2AG0Hxpn&#10;OYT2o44TImW5DxOkb+GtY0O+ReeRJwlUPDqMPGXdSh+PT0XnsWloNzoV3rSLnaRUCZtnIyF4DkGa&#10;T6AE1lKkRK5C2s7VSI9ahYzdK5EeuQzJOxYhLmAGItZMgt/CKZg3eQImjpiMQUNm47f9l+DT3qtt&#10;POCHPdaj9TebqUpbqFIhhI4+tfc2li0Ei8epYh8SsPd7bMA7jK3+z5c++OA3izFp2iScOOGPR49p&#10;/Qr3UZUiaPtCCJP6olQIlEGl2/OwZTLrp2FJtHx5gkrTCGTtlNZNJlT6Q6lQsn82Upl/JuMog0q9&#10;6LSAWgiyulJ9KoJKKqUO4VhWbo1YcNk2q0zWcsuyqYI5hWpSI3sssAw4VjjBJrWytLQHrh+B09yp&#10;n5IUyqjZiAupHMHQayxWoZU04Cy+Ukwm4E54wFK85T7P4hnarXpu1e/U0CBrR6BeqSQRrDQrgslW&#10;eqJSvbKkBS2hpdd53CyjoJTVk8V159KUOrdRE3ZePAc7R6ovr0nfbe/1bBsaaC8FlEr9abO21Wws&#10;lBhSHFVeGoXK0khuZb1j+NkE8burVJ5TVCbGURZXBdLCKQuodSg0CJaK13CBUF2hIqVQ6RL4fk+p&#10;TKKCncHLN+exLy4YH3QdjPc+X4iWPQhQj0C8/U0I3mEs35oOq+OQaHQaFoNOQ3YRnt1oPyyKIUw0&#10;Wg2NQevB0WgjxSJs7QYrCbcPbQlXhxGH0Hr4frQYRuiGHSJUcQTwKKE6YeC15bFOBK/dqBPwIlwd&#10;JjDOmn4VHaZeIVQhc3E6dC6Sts9F8vb5SKEFSxFEkSuQuns1UqPXIn3vepzd54szMeuspO1ZjYTI&#10;JThGVTsYuBCR6+Zi06KZWDxnOqZNmoExI6g8g+bidwPn47O+S+HdaxXaMIby6rGONtAfrXtR5b5Z&#10;i7a9lvP4YnzdewL8/KYhi8HjQ6pU3v1I3M/R3fJcHKW75mkVHVm+PBtBscGAsiKoFEsVBOMhoaqq&#10;jGfLHs8/7qCplCyIW9xDHb9hqGRrqfsXVSpxUR5JW6gOYJdSt4GVP3awyoa5pIHAUaWy2IWwaN0/&#10;B4+UilCpVWfFcxDJGrmK5zKBfE7QEDw9JwgEjQOFqqM+KX6njVzgZ7kEBY8bQBpZoWyg4i0952yf&#10;UxFBJaWIR4PsF2MbQVXP2MbgUgrdlj/LsLjq5et0Pk41sKwPq6nD1wOGqdKLgyxqNASPGhMtcKN9&#10;NSB83valotwnXGb7+Dm2rWe89jKdJY2fJ3VmXMXr0KxaTRIsL1GyQn2FWsaADRifa3hzCbWMjTSc&#10;qcSygJtQ/CjAA5Xu6czfou4sFekaymrOoIRQlZRoxq9uThGP0qrTfC4Nh5Oj0KL7TPyKDXTb/tvg&#10;PXgH4dmJtoMj4D00ggoURZWJ4v5uK+24337oHrQdshdtBnBfZXAM2gyKoYrthfcI2sHhh9DGBjTs&#10;Q8tB0WjJbZuRR9Bh9Al4EyJv2r+O4zIYgynOOosvxqdhwJSjGD83HM2SafWSCVXqjvlUI0IVvgip&#10;hCpt5wpTqnRClRbFspsleg1SCVTG3nXIJGQZ+/yRvmcdX7OCoK1EctRSxIcvxNEtc7F/w1xsXz0N&#10;6xdPxNKZEzF1zCQMHTIW3boNxW+7DcO0eQvgs2EpVq+ZimVLhuDg/iW4f/8A8gti7I4fOfe2Eija&#10;vruMpWj98hhT5d/bYEX9Uy6m2kSl2oIHBdtYtkLLltUy+K2tPUFQNMWDrSM9fKX6qART2Q7GVeEs&#10;bqUfywzS89taFdzXqkrKWv1Py+VURAC5CuX2XXEZOEKn7CArvIur9DoC1bRPZbI+Kr2XW1vVSdun&#10;snkER7GUjeJwACul3xQ32bAfnofOR3GWS1QIYo9CsqILCht+RFCa0uRSosZXVCjdV0lWkHC9IlyN&#10;ekw7qNe590jhtJoTz9esHhsN7ptyGWSCKo7gKNOpIvh0ffpuj0qaBZR91MiMFINK5yIIFS9WVR8y&#10;paos3c6i9St28/dW46U7q5xHXeMlxlv7aQFDTameUKlKiraitEhxFRtGxk+1L6+h4ul5PC45xdAg&#10;DkVFR1BcfBRFj4+hvDYJJ9L2o3Pv2Xjni1Xw6heIdoM2U3V2wGtQBMGJJGARhCaSIBEoKpQXoWo7&#10;nFANpWLRErYfsAttBkehFYvXkD18XSyLrGAsWhO8Dwbtxkd83G4MY60xqWhFkFpryB4B+3rcQQya&#10;FIq5M9cieNEC7F07W1DNQwqhSqFSpYYtQsqOxUiNWIaMXbR+hOrMnrUsVCiCdDZmDUHiY6pVhmDa&#10;60OYeGzvapzh8bP7ViIzZiXO7l1C28jPilyAU9un4UjQREStm4AtS0Zj9uAvMXmwN/ZHz0FKwirs&#10;3zuFsdREZJ4LRkHhEeTm7sa9u1ttvb/cO4yf7voTLpY7fsi74wbMKlFRcJ9QaQTF/c3Q9GxNfNOy&#10;wM+ep7NinjTfbgkKwlRhmacIVPFPrVIHIRWq0v5cJS3USUlFI4RuAqPG/kmtmuIqweOgaLJ/2po6&#10;qYIRLmfZ1LKrsqsIKLX4ep8qopIUBEiw2gBaqg/VSQkK911N8RNVq1ZrYyh9LqCd/WuKt/S57vNp&#10;yfjdyihqJISsXyNBUT+UbN8rWr7XVCaX+WNM9YbHzPbJEgqsJIOpXhaMStMgmGRpLRPorKuBppVs&#10;bQKmEhVSXl6LQeQUV8sC6LgW8HyuRIVU8iXBUiaQ6qdrrWaMWqk11nXDAI3DK9Pyyxp7yd/nZQZe&#10;fJdFK3cUuklgSTHjKoJV+jAAZQ93WFxVUZWIak1YfHYRxWWJeESYHj08YgMDHj6K4/OncTw5Gt49&#10;Z+LtL5ejRb+NaDFwM1VnK+HaRuXZjo8GhBIaqVckYduN1oSrjdSLgEnBOgimwbuoRjupTLsJWww6&#10;UJm8hx5E++FHbQRR6yHHWI6g/aAofD08BEPH+WLO9CXwnTsbO5dPxhHfiYjfNANJwQvRLH3HEqrU&#10;Ag9UC5EesRQZO1fizG4CRWUSQJkxvjgXsxaZsSp+yNy/nsekVj4sPEbVOhvjw7IKmXsJ2R4qXRTh&#10;3LUEiWGzcWzrFBwKmITdq8ZgxZgvsXr2V0g4uQbpZzbiVMJKJCStwY1b0bifd4AKFU6gggnUZuTe&#10;1h0VN1CtCBVL3l0/qpNnRPp93aUxkLFUEIoKt6HoAWOnaga2WoO76ojZjDLNl9GKPqZUKtwnYE65&#10;aP24rWyyf/yjn2p4ElXDhgmp81e2TJVZivQjJKpcaq3V4evAcnZOx5wqGWQCUO97rjjqlIFSYwAJ&#10;LqmP1MkN3hWQDhzZTgKmFXVNuWT5eNz2WQSzLJjsWr2UQXEM1UJgcP8lK/RLgvVKWT+PKjUSJgH1&#10;6o2SF3z8WqPUEwmYywS6mEiA0rbSDjbFhro2WzLAug34vFlaAad92UHu12n5tQSDqZ42TDBJqeoa&#10;CIviKv52LmFEyyd3oJEM9ptH0xloZabTaPw+G1pA88ljLQITQqVSwiIQ5bSDZU/YKFaetGRFVV0W&#10;oUqyNQCLi+LwsPAgY2+p4CnEp+9Fuz4z8c+fLUTrPusJVBBjo2C0N7i24O3+wWhBwDoM2kFlCoPX&#10;wHB4D9xF6FhoETtSxdoMIlAEqy2VSn2wXoMZRw06zOcOojNB6zYkCCNGrcaC6YuwddkMHFw/AycC&#10;Z+F08BykUZhSQxfQ6S1FWthqNEulMqVRodJ2ECjClcFYKTNqNc5RoTKpTucIzPl9hEhKFEuI9gsk&#10;H5wnXBcO+HHrg3M8dk7g7dPrV+F8zHKcjZaFXIykyHk4GjIFsRvGIWLFMCwZ0xWBq4fg4uXdyLiw&#10;FadT1uPchWDk5Mr27ULOHarUnQACtQG5t/yQc8uXj6lSd9cj/67uH7ye6qQkRQAe5BGoghA8KthO&#10;SxCLKvWyP9M6BrHWH2IKpeV+pVY/guX2NYSmkrZEdwNRS6qMoNmwalZqtq4ula1xf1INF+/8T6hU&#10;6QSapcgFlI3iJmSmaoTM1EvPNz3HfYtTBJpTHTfawhXZRadM+j5ZScHJ19n7BRaPE0jZSZ2H649y&#10;Y/pk+ZR9qydQDZakkP3zZP+kUK9lCVmBlQG0gbVSOIGo0emCko9fClaeu5IsFmsRHqpi0wRHpdxd&#10;UkNj/fQbCDBlDpvgFlA6B8VVmTyu1DqBYANhneuy2/abq7+QW7qDp09P4PV319hAXKAF3ItSTb9X&#10;X1VRELfKArJRrDjG/zUTVS+yUFqRRqCOoejREQMqn2BpnfXEdMZDvafin7rMRUvG6t79AwlQMAEK&#10;RKu+AWjZL4jHQtB2QAhasHgx7mpNuFoMCEdL7rcaGGZxk7qMvPpH832Mq/pH4OuhmzF6gi9WLFyJ&#10;CL/FOLJ5CRJCFyF95xKcYXiUFrkcKWFK4rGehy1BUvhSPl6KZkmkLI1qlUGFSg9bTJUiVIyRztHW&#10;naf6XNgvWBw456lU5/d7ygE+d2A9iy8uslyK1XYNH6/EhX0r+BlLCNU8ftFsHCdUBzdOQNjKYVg4&#10;ugM2+w7D+SvRVKiNiE9Yi+zsMEK1E/d0C51bmsm5kUD54v6ttci5uZr7a5B3ex0K1Olr9k+pdA1J&#10;2oJHhVrkZTseP5YSpLEcI1S6Adwug8cWTdRKpD9C5TqBbVqA4ikbokQ7Ui2fTwtWrQSBUt6q4D8l&#10;EASJVWgBon0BoopvKiUgXJE6uddL4Tz2T3ZN+/Y+Fb6HFfan1wkWwsXPtDF2gkrpdYPSKV6dxWbK&#10;xCkRovsWK40tSKRIsnpKSKizN53qxBiK+6/eCCxlAHlMsRXBU1E/lUsueGIixUw2+1fqJKgErRSM&#10;wJjFbHpeCinb5xoWZxMFN60fFUoqVa81/hrP8rlkQiqFpgVkI1dFdar0/PaVmsJerhWr4ni+F9Dw&#10;JptuIQ6lWuaOFlCdwIKqpDgCWn+9qjYDtQ3ZKK86g4cPNXxNKsX4O5+fWxaPxIy9aNNzHH7+8Sx8&#10;+IdVaN3TFx1oA9v23YTWvQPQrm8g46Yt8GJppW3frfjARgFF4P3eYfiwXxja9d+Oz/lcz5EBmDQ9&#10;AKuW+SNs0zocD1fow/pO8ThLkUmjg0uhk0sKX47kcAoHQUolN6lUqVQeS+GxZinb5iNj+2KcjaC6&#10;7KR9YxyVGc39PSsJ01pc4Ied51YfeuHgOlxiuXzID5cP++PyQX9cOrSej9dzS6gOruH+alyM5WfE&#10;kOYoymL4DCSETMLhTRMQunQwFo/phOCNo5CYGoKjxxiDZW6h5duDu7e34c4NKtN1X+Te8GFZg/s3&#10;17Gs4f4KArbOkwFUal39VEFUKkFFpSrUPYlOEYZ02g1BtY9Q0Q5akiLcgmTXm7+NfyjjKo2uEGy2&#10;mOJug6raOoE1TIlg8TNcYsBN+bAYyVRKYKhyCxwN3xEQUiXBwcpvCqXxe7Jtiqtciy4bZFlES4X/&#10;ZAtd3KT3catMm+IWvt/FWUpW6LVNYOm7FMNIVZRgUFykorjpDOHJsNL45oxB9dosIIF65aB6Kci4&#10;ffX6DEFMYxFcGs4kYDQnzKNKBgoBMvVyWUKbJsLn7PzM+jmLa7+HIBR8yvw1EuxXGah/RahoB+u0&#10;3iHPubbmW6dWZsfD7b/RHS+rqg7SKhL4H27xdz+NkseRBCnYOoJLH29DaTEfl2it+yQ8fXkVFbXn&#10;8ajouGdMaAzy8vbwvzyBk6m78OFXI/FP7WegJaHy+saHYPmhpfpS+wahbb9gqhVBYmnZjxawL+1e&#10;3+3w7heArwf7YMykdVi2cB1C/P0Qu80Pp3dRLPZvYF3egIuH1+MsBSSDTiwjmlDtUnfTcqRSpVLJ&#10;TAaVKl0lfCUB4zGWZumhVCZK17nIZTgXRXii1+KcZfdo5WLX4BLV6NJBqRLLIUJ02BdZR/xx5WgA&#10;suK4jfPjMQdcFrdZBwlXLO1jjNRuEZVvJhK2jMeRjeOwY/EQLJ/wKbYGjMWR46sQn7gG17Mjce/W&#10;dtzJ9sfd7HW4l70aOddWICd7JVWKgBGsXAKVy9gq38b7sdjU+S3WN1VEpXr8iD+uetp19z3at4qy&#10;aFOkilLCU7KdrZm784ODSokKgaUhS27YUnVlFJWK2xrNq4rlvhIKgkqjKpRxc7bNgUWgBIE6Sa1i&#10;CRypCo8LEu5bPMQiYDQR0RIPBodTN5e9+0nZmqzgT8C5fX22e47vFcxSqTqlwqVQip+oTIRK4AgY&#10;3fRASiWAnP1zoAkuKZqNtFDHr2CUdeTnKAMooBoElTqPqYACq0EqJqDMLrohTWYLWSw5YVZQo9QJ&#10;lTKIplACiuX1OT4+D93sTcmM2trjqKw+xP9gN+Mk/Q9yEMq6alEd3VP5Fn9PWsDHjIMfhaDU7B/h&#10;KqJSaVnoynhU8/mq55fx+MlpOhNZv1jkF+ynbYxDSuZe9Ji4DO//bhHadl+FDgSqXV9/Wjl/2riN&#10;6DpgEzoP3IAugzfgq+Eb0X/CRsya64tNPusQu8MXaTEbKQobcfXYBmR/u4n1eyNd1wY6MgJFh5Zh&#10;mW6GQHvp2qJ9cXbXGtbrVUiPoAUkUBmCizAZWBEr8f8BckAF7bXtD8MAAAAASUVORK5CYII="/>
  <p:tag name="ISPRING_PRESENTERDATA_1" val="xJDhurduZyBUaMO6eSBOZ2E=||||e0FCRjMzOEFFLTU0MjYtNEQxRS04MjEyLTVGQ0YyODlFNzg5MH0=||SVNQUklOR19QUkVTRU5URVJfUEhPVE9fMQ==|MA==|||"/>
  <p:tag name="ISPRING_PRESENTER_PHOTO_2" val="png|iVBORw0KGgoAAAANSUhEUgAAAT8AAAFACAYAAADK0nu/AAAAAXNSR0IArs4c6QAAAARnQU1BAACx&#10;jwv8YQUAAAAJcEhZcwAAEnQAABJ0Ad5mH3gAAP+lSURBVHhePP0HlBzXYW0Nc73vt0QSOU3OuXs6&#10;55xz7pnpyTljZjABaZAzCBAAEYicAQIECIIgwJyjKCpnU5KVLMuWZcmyLAdZ7/n5+fznFiRjrVo9&#10;6FBdVV13333qhnrkxoNWHDqTwZOnWvGF7+zGpbttOHU9gbO3krj9di9eeH8Yz7zcifsf9+C7f7cV&#10;b3+6AW98PIs3P53Gh9/cjm/99SZ8+aeD+NovnsRf/8v38Kvf/xK/+cPf4R9+/w/443/9H/zz//49&#10;du/ZjbZMAplMBLFkEE3pEHLtzdi4YxI3XtiDf/zdD/DH/wCefet5nL91BH39aexavwa//exT/Po7&#10;b+CFMwdw6/ROHNo+ho5UAH67CumgFW1JL1pSLjxxcAK33p7B5ZdDuP5yGLdfbsHNBxlcuRfCMw+i&#10;0nLzlQTuvd+CZ17N4unrHj6X5X67cPHOJF774tO4+PwGHD73BI6e34bb94/hX//4Tzh38Tg+/co7&#10;mFs/BlldBRR1lairLIayoQpKWQUaqkugktVAr2pAedEqlOatQEVRISpLS1BdWYWGunqEAkF4vG5E&#10;YiHEohEYDUY0yGSQKTQIRVPoGx5HU0c3mrt6EIwmYHC4kMi1IdvaiWw2h872DqRSSbg9Luj1WljM&#10;RigVDaivq+K6NNAoZaivKYeqsQY1FUWwG1QIu8yw6xrRUJaPkMcMq1GBitKVkNWWQK+ug99lQn1V&#10;Cd9fCKO+ET6/DUq1DJVVZVA21sFq0kOtaoROVY/O1jjiYQfGh1oxPd6BdNSBlkwQyagbiYgLrU1B&#10;zE71Y3KsC91tcek5g04GtboeGnUDKovzUbhqCYoLlqGycBXK81ehcOUy1FeXo6a8GMV5y2HSKuG0&#10;GGDSqWHjd6djfmS4/rjfgmzEjVTAwX0ywmfV8P8eJIIuxHw2uK1qOGwqNLUE0ZKz8pwyI5mVI9Mq&#10;x8RMAENTTnSOq+BKlSDUUoF0Tz66R2UIxcu4z+XINDfwPUb0TWgxPmvD/LYmRCN6VJbloTh/MUrL&#10;FsMTqUBrXyPG5zwYXWvB8KweuYFqTG1wYe22IMLNhXCFF8FoewSh5HL+juVItZYi0VwGb2Qlf8dq&#10;9PQ2Ym7OhdnNfmx9IoH9B9uxei6I1fNersOH1m4Fz4F6DE1aMT7j4Ta54UvWwJdpxMBEFJPr+vHR&#10;N76Cf/l//wcHnt6J4fkudKxpgiOmhdJcjM5BH8Y3ZTC5qZnfbYU3qkYsYYTZp4AnaoM/oYE3U4Mq&#10;0zJU6PIhs1dB4aqD3FaBakM+yrT5KJEtQZlsEcoUi1GtWYZq7WI0GFehVr8A9ZYlqDPmQWFYgOFJ&#10;DWY3GbD7SAYT6yKYXhvH6ctT0NpKUaUohc4lR5WqBPlVK1BcuwJyzUq4/BXwx8qgM1dAbWhE51gE&#10;DYZaKGwyyI2VqFGs4rIS1Yol/I5i1CoLUdqwACUNq7C8ZDnqNRU873k8ElqkOh3o7g1gYjaFtl4D&#10;j3M9ki1yNHfq4QqVIJatg8dfgkxWw9+4jp8rhVYpzv2F0OvycPT4HF55/Szauux45NS1JPYcieGt&#10;TwiYV8dx8XY7zt/M4t7bfXj+zU68RPidv9GCG6+2442v9uH+e/14/ZMxvPzRMF75cACffKcfX/5+&#10;Nz79y0348d+/i3/41x/ix7/5On76m7/Er//tb/GrP/wDvvnZZxgbGmKBCSEeDyKbCqKtOY7e/iRO&#10;Xd2AF94+ie/+7Du48+ZdPH1xH86c3oP3H1zHf/7ia/jw7kmMZP3Yu64Hz1/cj3VjnYh69Yh5DGhN&#10;eNCe8aApa8GBU+04dyeC49etOH3Dj8v3IrjwvAfnnnPj/B03Lr3g4z4kcO2lJtx+rR33357E1eem&#10;cfjsII5dHsb8vjgOnprDvdePYdeBHnzylQdYv3EcXr8ZoZALGkUdZDWlBF8lH8tYcItQXVaAiuJV&#10;UgGuLClAbXkJaivKIauvZcFXw2l3wu/1IR6LIRAIQKfVQaPVQmswIJZuxuD4FJo7ehBJN8EVjCCS&#10;SCHV0opwKg23PwibzQWVSo2a+npU19VALpehpqoSDfXVsFmNcDut3C4ZDFoF4UwAymsQ8drgMWvQ&#10;SLh5zToEnGaUFiyXtjXgtiBJmFh5ApbkL4Wcn3HbDWiUEdT1Vagj3HVcl1otf/gdJrUEv5DPDL9b&#10;h9aMD7m0TwJc0GtFd3uK8AujKeWHy8aTzWWAQVMPhbwCGj42yqvQSEjXclvk9RUE30qU5a3k9vBk&#10;ryghgMVxLIZZp2IFImeFUselFm6bAdmYB2H+xjGfhb9zQAKf26RE0EE4EoCpsBtRvxVuB5/3aNHS&#10;6kFrhxOZFg3SOQV6R6yY35lG97gH2w6txcR8E5yxxxBvLUS8qRxNbTJ09KkJFwMm1nrQ3W/jNhcQ&#10;fItRXrIQtTVLEE8RdL1aLjICRoOhNSb0rVajf0KN0RkLRqddhJ0K7tByZNvLMbhah1SuDMHkMv6e&#10;i5DraWABbUS2rZrbVofOfgX2H27Dzn1tOHp6E/Y9NY3+MQe6+lmRd5nR3mfA2LQbazZG0DPuRNuw&#10;g4ufkBzE659+iE+//w1sfGIa8TYz0m1O5PoyGFk3DGfSRji3oL3bT4j3YedTu/HkmSPYcnAed1+/&#10;jrmtbfCkalCuLYDcUQ+1V04A8li76tFgrUCdtQzlymUE3yLUE3iVysWo0DyOKu0SVOsWosa4AOWa&#10;R+HPFmNoVo09R+M4cLgdI8MezG1I4vi5MQQSjYRWEbSOWpQ35qOgeiUKq5fC7C7l8a5BnJVPo3YF&#10;NKY6dIwGoXbIobLL0Gji96vyueRxWQWZjr+BfBXK6ldgVcUi5JUvQrrDB5dbRrg1Itfvw9jquAS7&#10;ZEsdmjpl/K1tPM5mGB0rEYhXwuUtRiyugNVaApulDOrG5TwvVyGT1qKzw0aZUMNuL8YjR85E8MSx&#10;GG69NI1T15px4143bt3vxr23evDiu1148a0hPHE4jt2H/bj1RhMBEsdbXx0g/Abx8bemWCMN4K0v&#10;5PDyOz343o/O4e/++WN87+/exnf+7j389J++hR/+5vv4x//7b3jz7XdYeLLIxMNIxf00NhYaQm1o&#10;Mo4jFyfx3Jsn8DX+uG++dx/379/AJ7TAH3/pRTy9ewpn9m3A8+f3cdmDY7tm0MTaLOzSIBd3ozsX&#10;QDSowcYtYVy524Qnz5sJQB9BGMSFuwGcetaBkzdtOH3bhTO3PTj/HO3wfoJmOIK//vVHuPnydsxs&#10;tWHDTj+trw8Hnuoi9JKYmMwgQ0irCT21grVUQwVhUSoZU1WpgF6+BLwy2kxFMcHHwiwKdHVlObQa&#10;HlybDZFQhPaWhdfjow0Z4XC40dzagdauXsSb21gjp/8EvQyNuAlunx8WuwNaowlmixWxWAK+YAiB&#10;aAzxdAomPq9Xa+Bx26HTKNDYUIOG2krJ/EzC4Gh08ZATenk1rBo5Ej4XgVxI8BUiEfKgoymOoNOE&#10;uooCVJXnwaznOoTR1ldCQYMV0JPJqiGn/QkYugmaWMiGgMeESMCKLI93F+1uqDdH+FngcRgQ8dOu&#10;cil4CFGnRQenVUuYlnO7StHI9cpqKqAklOtoydU8XjUlhbTkfFYYtOQ/HUMtTdagbpRgaKXNGmih&#10;OkU1nCYFvLS7GO1VmJ+An0MvJ+AtSNAGEwEbErRSu1UJv9+IXKsfbZ1uJJs1WLc5i7nNMbTTim49&#10;uIqdh6aQ7alFIJ1Hsy5hYSwhuOoJHEK93cj9L6KRLuW2LUI40IDmdp1UqDqHtegY0qC5pxFT653o&#10;o0n2jMrRNViPk+cncefFg2jpqsX8Lj92PZlFtKkEFu+jiLUUo21ADnd0OSLNNJH2agyO6DEz58Po&#10;VAB3Xr6Igyc2E3Y+rN0cxsZtSTS1s3B3KTFMY+0ds2FiQxw7j4xjw74J7KcQrN+3Bp2rwzRRKwIR&#10;NW698Cz+6u9+jrYxJoeOCM6eP45v/OD7+Pm//QG/+a//xnPvXMDlFzayfHXC11yKSn0xZE4eZ1s9&#10;ZA5aF5cqYxmqDEwr6hUoangUel8F9O5yFNQ9hmIZ7Zc2Vqp8nIa4EOZAAZzpCjSPWnk87EiljWjj&#10;Y1O7Fg5fNcHF31hdgMK6JcirXIJ6NSuaXCOPdznCmUL0DPtgdDbAHpaj0VILg0cBjbUKMpqnjGCu&#10;U+bTAFlR0wJLqgqQX/oYnIFatA4GEIgpYfVUo3MkgtHVUdq9khWOgtDTs8JRweQshNKwhHa5HP5g&#10;DdzuKljNJUwvq6BT58PrriH81Bjsd/H3rebrpXjk6NkoTl5J4+iFCE4z7t58oQnP3GvBXUbeOwTg&#10;/bdncfhYD2soNV6k9V0TsfKtJO6/34+//MVRvPDOEC2xhxY4iJfeG8NXPzuLn/3uQ3z29+/ho28/&#10;j7/5/Xfwo19/C7//v7/HhQtnkYr5EIt4kWD8zWSihIMf81vaceL8DL78l1/A3/zmp/jhz36Ev//l&#10;3+CZswdxfNcsrh7dgSNbx3Hr1A5cfmoz+luDNAAVsoxgXYw8uaQDo0M2PHhrCtde7MKrH6/DmZsJ&#10;nLhup/H5JfM7f8eLUzdsOPesjRHXiaOXMozCT+C5t3Zh16EErjy7GusZQVZPeZHL2hjFZNA0EgYE&#10;S6OslGZVSksplBYBOgE8UYirSosIQEaHIv54NVVSLPW4HxpfOBwmUNQ8+DokYik0t7QhnmmGLxxD&#10;lI/tvQMSDFM0Px9Nz+v1Enom6BhvzSYj9LREnZHxhSDV6nUw6PUwG/SS7Zn0KsZTLeNuHbW+AXqa&#10;lpfm5TQzOmrl8BNCdaX5UNNU01EfIaKHnbBT1jMG0PRUjO0C5ibGYyXBJxeRnkZbT+ipNY20zBoY&#10;dXICjrVla5K2HmD8JehaEzQ/NyzGRskMHbRLAT0fDdPntEgmqVHW/I8hi2NVV11K+ytCBSuK6uJC&#10;yGsqCeRiqeIoLVgpQVDH+K5prJcg6LEbEXQzvtn1cNJSvRYaWnv6f6KvsL8/LxGCMR5yENQ6uBxq&#10;pFMsjM1WDI0EsXVnJwYnvYi0EGa9OtqCmjGpCh2DSqzZ4EffsBM2O+N35VLCeDGj7hLG/lVchxyd&#10;NL6hCTPfq0echTvRoUTXiEIyv0RrESbXm7HzgABsGKOzZgzPGTG6zokk42uaUF23I8LvrIONBhhr&#10;LUaSZthB82vvFoDTIdcdwd5DWzE334KptW4MrDahtUdNG9USuiYaXBAz8yls3deLzXv6sGa+lSB3&#10;optAHiA8w1kj1m9Zg+HxPsZ4J+Z3bMQf/xv42W//ER989lX81W+/j2fe3IbzLw5h9WYDwm2NKNPw&#10;d6BtKf1MBh4VGt0KlBvLUUjglBByFeqlXBZDaaTBWWtpZSUobVyMKs1ylMsXolFfAmvECFvaCUvK&#10;hlBHACGmrkZ9IdQmwpXGVyLLQ6l8JWoJM621kLZWjGC6BN3DJkyvb4eB5ikzlEBN89R7GhiXK2mE&#10;hJ8mDw2EVG3jCpTXL0ZB2SKe95VozulpijT/hALBuAqt/RSnDivLjo2VSJjxN4lUM9MLo7pCuxRW&#10;RwmCoQaYjQQfQdzIbbFYCDtPHfyhapZBNULhKq57JR7Zd8SHK3faCL4oa8h2vPJWL268kMbtVzpw&#10;5XYH7r64Dn1dJtLWgJcIuDvvERpvRfD8O624+WoXa5YWGmEH7r3XjesPcoySvfjKZ7fx2d+8jbuv&#10;7sNbH50glA7hWz//FH//r3+L6ek+hINOyVCaaIBNhGBzsxtbd3Ndt7fizqun8MbHb+Knf/M3uHrh&#10;OM4e2Iwd012Y6orhxcuHcPbgWqzuSSBgVyIZtKKzKYDubIBmU4VDJwPchmacuuln9LXj4nN2nLyu&#10;wtPXlYShAedvmXGB8Dv9jIdmuw+Hz+/C1LZmPHmyG88/2IA1a2Pw+xj75IyuNJbaymIW3AI01JWh&#10;gf8XEU1YlCisFcV5qGRBLl7FmFAi3ldNOPEkC/LEDPkJMg90Oh08Hg/6enqp2rQ8AtEfjSIYizMG&#10;dSLJ58wWC5QKBRSNjA211ajjYjLooFUpUV1OeDDm1tZWcV20SauJoKMVMSJ6XRb+uHLJmgIEhZVW&#10;FCAIHCYVj40OZhVrVkUVYn4L7EZCzMLakVBqrOGJLa8kFBlN+WgjLKsrCagq7gP3V5ikTF7LyK2H&#10;UdtAmzQik+AJl6WhBuyS8ZloX6rGKjgstFDCLhZ0EXwm6W8DKw0PIRxi/NZyPTUVxdwHrremFAqu&#10;u5IVhQCfsLy6ylI0VJdLEBR/W7QqQprwV9RL1xvFOqL8PgG8TNhF4/dIwBMGGLBpEeTiIxgjNNO4&#10;3wYHgZyOO9DeQstts6Ov1422bgvMnpXwhlkoeNK3dmjQO2THwHBAKhSVJctRtGopigoehdFYgJ5e&#10;K3r7zMhk65FtrUUkq8Bzr1/F3O4BRHPVjF0qGp1YFJja6GF0bceOQ1144vQ0dhyZwrlb+7B2VzPS&#10;3TIk2ioRyhQg3V7Kx5UIN/PvzkpkcnXoH03gt//2Dzh6YhtyhHJ7n5JwJHBX2zEprgfOhjE2FcXw&#10;ZITg8PAxyOej2LyrjWnJjx7CPZl1YHC4A+9/8A6++fXv4u//4Xf4y7/9Ac6/fgRXP9iKM6/msOe8&#10;By3D9Yi0mlHD/VUyJTW4G1EnzI/mVeesQ7WpDGVKQke9nLa3AC2dPiSbLBiZ87AcrYHRU4iShv8P&#10;0U4FHAlWuhGeU0knvDk3MgNReBJGNBqLCb6lKKxnBactgdZZyuOeT9itpO2tpBkWwe6thZygVJgJ&#10;YV0hNM4a6J1VjMLFUPL5OkK4qmEZKmXLobcV8BxkpRFToX86gVjOjEBYha7hEHqH/XAHaaCMvn0j&#10;Pq67CvWKhZAxrjtcPC8dVdASfGpVAQzGKtQSyHIaoMqwDHXqz0FtWcJlMR558mgQV27k8MLLfbh+&#10;h7H3hWZcu52kATbj0PEYwpFidHepcPlGJ17+oBf3P27B5QcO2l+U4Avhwp0wrr6YYnxsIVD6cPZy&#10;O01yBO9++Qw++cptXLszj/tv7MfNl57Al77zGs6c24/mTAiJoFtakhEP0kkvT7gQTpwdwnMv78Ab&#10;H97Fv/z7f+C9N1/F3YtH8fy5gzj/xHp8+soVnNo7jcGWkNToEfcZ0ZqgjWT8/H8N1s+bcPulVhy7&#10;5MK+p/WEmx5PX1HjqQvVOH6tHmduqHhyOgjDED740ln80//+PU5cfQIzG2LYuLUF2WYHagkHOWEn&#10;qy1jrGR8oylVMerWVpWjWrI8EXPzUFG0EsW0FgEolaweLpsFQZ+bEdcFlUIJPcHX1tqG4aFhJBIJ&#10;wi9FI2lGIBSEw8ma02phvJRDoWyEhjFZLHKZDKVF/I4iAqO8guttgKy6EgZG3KCPlmLUEjAEnMUg&#10;2ZoAssdukszLTRBlY16EnEY4CQGf7SEwMrS1uN8q/d1Qng9FTQlU3D8do7GCQJLx/zXV/L7KIu4f&#10;YynhriK07FyvinFfwEyYXjzkgt9tInRporQxnbqOsUINJ7/PaFQwkottJIAYU22Mqw6+pqY9yusI&#10;bgK7kWYpgFeaL675PbQ98X/xmprfZzWooCfIjUo5XFajdGlB1ViLkIfApVW6ub5cghULwWrR1EpG&#10;GCJwYz4r4UgAus2Iuvkb0AA7mwPo72U8GgrzvPLCwxhkcZbBSJPxuOtht9VBo6rgb7kEZflL+V1L&#10;EAjUoHfAQJNioR+zY3jUjnRTDSLpOpy6Po/ZHUlEUipGODsBqMHEJj/OPj+Hiw/msPPpEdx95Ra+&#10;/pdfw53XTiJHy0y2NiA32IhgphiZzlok2yoQbSlAlNbojxXQPDM4enId4WVHoqUS4VQejVBG6Plo&#10;fFEcODKC/U+uxlNP78DLb97D7Hw/Nu7IMZ00YXQNwTgRRv9QHH/14+9B/PurH/wUP/7rf8B3f/Fj&#10;PHlrLU6/0YOnXjZg49M6ZHoU3G4r5NZq1DvqUO8i+FjJy72NaHDWopaWVE44lDTS8BqXwRXg70dT&#10;6hwy4vjlUfiyJciN1WF6dwAqQkOpz4fGztTgq0SkjRIzkIIzaUF+HWOybCWU1nIY3cWwBwtpvvl8&#10;LGLs18Iba6BN5hOMlVDwPSorIzZ/F7WVv7WlEFW0S5VxFfyJaqTbmGj0y1hWqtG/OoaWXi8c/noa&#10;s5u2nIPVXYhQkmknxAqdxldP8OlNBfwdaX2EqV5bCK2GACSIiypo9TULoDStQIPmUTRoF9FWl+CR&#10;U+diuPV8F56714nrz2Vx5bk0btxtwY17zTh+KYGDJ5J4/tUh3KEJPvdaM+590ISzdyy4+06KliUA&#10;GMRrXyAU3+vCnTe6cPR8B269dALX7u3Fp395G6997Ro+/StC7J2zePWDm3j7w5cwOTXA3G2nSTAm&#10;MJJl4j40p73Ywh/37qu78OwLJ/Bv//6v+MO//g5feONFvHbrHJ47uxdfeeMKrh/bjK6ECwFGHNHo&#10;0Z5yMva6EfVoMdBtxpEjbdiyPYqpOS/Gpq2Y327D0dNuXLztot2qaIB6XLwbwVOnm/HGJ7fwpR98&#10;gumN/TCZ6qCoZw1UV0KoPLxAL65TNdSWo7a6DOUE3kPwietVPEkYeWtpe6JF12YgcMwCSkZYTCYE&#10;gyGk02m0tjKqtLdL9uck8BwOB6w0PT3jq4Yx1mQxs0AaJUNUNLIWrq+XrusZDQauV1wnq2B8rKEB&#10;OWHWKqWGAQELRX21ZHyildRmVPO1RsQDDkLCyEhbIZmfn1YU9zI60owE+ByMvLKKIhgJNIu6AQru&#10;m6aOcCf0KsvFNcACKBhVG7nf8vpKaBg/taoGAo2Fk5830QJdXKe4Dmgh6CxGJRw2HWMjDZG2qdc3&#10;EopKCY6i4cNGO6sXx4/HTroeSmuuKi2UwCeO36qlC6XjKZ4rZ0UirjuKfRQmKK77BT0OaT8b66q5&#10;jxpYuY+ipXeQ8deqqaPVVsPK7/Q7DNL+RWm9KZ5TGULabVUilSDABpNYvTqDYETNgkHbVZdzGxm3&#10;1FxvbTEqRENQyTJEY7U8T5I0LCWcweWwe1YhQeg155SMWDpME0YT807MbG7FR994j2bXin2n+rDt&#10;6Q4cvz2FEze34+9+/Uv807/+FjOM2m2jNsZTnpsDcmTaFBidpiG1VyMQWwxvfAnjWyEGJ7zoImyb&#10;WgmQphJEMkXoHlRhblOYZmfDyJQPk7MpysRh/Df+H/Ye3oh4q4zGaWDUzvK1BJcOfPFrX5Tgd+3m&#10;c3jn0y/j1//7D3jr6/cYeddg5xkrxrc44ArWQW2oQIOxlrCTEX5yNPpUkLllqKL1VeiLUcpoW6pe&#10;guXlj6O5I4t0JggtYWL1FaJ9VIk9p6Pw0WIt7oXwRPJh9i+H1rEIRm8Zkt1BuNJ25NUsRo2a8mAo&#10;gMldBFsgH5bAMr53BVpYNr1xljHrKljDdQhkWGFHFTC4S6C0LKeJrYKGtueK0pazxWjpY0TtUsBo&#10;5/f3ih4QRlj91fDFZCzXER7DGtg8jLbmPMhUS1DfuITlrJbnZwV/4yJWzoWUi+Wola9AQeUiFBJ+&#10;dRpCUv0o6pSPo1G3DI9cv9WC5+934ZnbTbjwTBSXbiXwzL0mXL8nuopkcPv1Tly+F8LFOz7GSSte&#10;+bQJVx64cO1+EOdue3H1vg8vfpDk+1K49Wobjl1vxtd/8Bq++pf3cOGFGXztH97HWz94A5/8+G18&#10;9K27+M2//BW+8KX7BEMIQRpJLORBigAULYbtrX7cefEIHrx6CX/7i58B//3f+PH3volLx/bg3oX9&#10;+OzDW7h7dicGmnzwmGWs6fXIRq2IB/XopQ12NnkQ9soJVCUySQ0LgB6JmBqdXTrs3h/liZTExWe9&#10;XKI4djGK88+N4smz23nStUkX2DUEXYOwIMKvnuYn4lolDeTP16bKCb7SgjzUVfB9VQJOVTDoNASf&#10;CRbCzG4xMcI3SY0cbjdtKR6XWnkF7FQqFeRyOaxWK1wuF4LRCGOwR4q9whSNWgHARjTSBhtpkrUi&#10;FlaVIuxzSfCLBb2IBjywm3RSC6qAYiJM42X89TqMiDD2iet4Af4twCeioY7/F1HXrpNDSctTE3bi&#10;eqB4FPDTy6rQyMeywhWoKsvndtSgvr6M21klde3REZJhv10yPgtNy25WQc24K4xYxF6TQQGdhjBu&#10;rIacMVq06tppaB4CUlwzbeTxFA1EolFDVBpim8WjOJYl+YxZRXnSvuQvXyw1Nij4umjEES2+wnJj&#10;3F+1vA4WnZKxXcffXI0mWqiwWR+ha9YRuPweH/c3GbJJLcNpwi/LeBwLWtDZFqIBxtGcdRLmZais&#10;ZCFrZLzWi2uShVJFV1W6mMavQN+wHqHEKviiK1mwShBL1zD6ybBhS7t0bWn1Wi/2HBvDJ9/+CLsO&#10;zWH9zhw6xqwsG3tx8NxO/NXf/DV+8su/woYD/eiadDHCNqKlS43zz5zA9gPj8MUL4AgshDe5igZU&#10;itY+I42wHoH4SgQSBSzcVWjrlTOSa9DUUYtotkqKt1v3juGlt25gflc/+iYcaGU0nlgbxchECJPr&#10;uvHsS3fw2nvvYmrDPCv3Z/C3v/8n/PRXn2Hb3g5CvwpyxRIuK+Cg5ZkYeeUeJaOuDDJGXpm7AZX6&#10;IpTTksq0/E0IkcK6ReTAccxvGYXZSRkwLEH3qBHr9vihc36ehroM/uRCuGKL4I4sQyBVSZCxAg7J&#10;GXkXQ06YqqzFUJiWE5KMvj4Bv6VwBPP4+WV8fTlk5mJCUUawVtL8Cgm+pfyexbD7WAmkq7neRbTk&#10;Rch2FvH3KGG8pViEquHk/vhiVUi3Kvhb1cDp53dH5aisfZTxtpAVdQPLiILnrJJlaCUq65aighE6&#10;v3ohCmoeR0n9Y/wNuE2uFbTFBXjk7oM+XLiawPmrUcbeDK0th8vPxXD5ThyX7yYJiDCuvBAhCJn/&#10;72hw6SUdXvwwjOuE3jMvhXD33SRe+kKGFhhitM0yBsdpWb248/I8zt4cw4ef3cdf/vP38TEfb764&#10;Hl/6+m18gXF474E5RmoHoiEvY5WX5hdCNhHGzu1z+Mff/h3+6Xe/xx/+8J/43re/g7OHd+OdWyfx&#10;1ZfO47UrT2DnTC/jjYqFgTofMKGrzYPxwQjG+pOIenUIu1WI+pTw80f22lhw7HLEwjKMjlixd08M&#10;Bw5yn55vw8nrHYgmVSywMmjlLKi0oNraCsgYKasrChlrV/zJ8hhzRaFlZKsqLUZNKVVdJofHaWVB&#10;NyEZ9hEQNmQyMTQ1ZRCJsGYi9Ey0QHEdUABPLML+gsEgYrGYBD6LzSrF3erKSkK3FvIaArVSbEcZ&#10;9EoqfjIsAc/vsiHgtkNeS3shDIT9GdQKKQKHGYfDPgfMtCCHWYkQ459F0yCBwq6T/c/1PxVhLhZD&#10;Y40EvwZhegRfXSn3rWApgZ5P4y2GrKFM6qoiqy2FhjDU8bNiESbnIPxU8kqpv2B9TRGXEgKrikDW&#10;0AoJeFqlgKCFULTxvVYaYaOAYgUrkZJC6TpqdVnR/8BPPAq7Exa9YvEC6fqggG5FKUEpq5YivQC8&#10;xyau6TkZdWmWXG9XNiJ1dRHgd5hF5aNC0K2T4Bci/JsY/9ubI2jKeNGScWNoIClZYDxGQ7fXwe9t&#10;QDKhRTSqIbhXcRuXsaKUY2hIj/buetpeDdr6GjG7KYrb9w6id5DAZYGb3dqCT7/zIb7/428g08Lf&#10;1VWCjqEgdh/fi1c+eBu3X7uM3LCZxqfm5+VoHwnhd/8POEmYWBn/ws2VSPWqMLO9HW39TlpOMaGw&#10;HOs3RtDWoUJTey2BWU1LrOBSi55RC/rH/egYcGJqXRybduVokX5MzsUwMBJg/O3AjoO7CcFpDEyO&#10;YPWGjTh24RRh3QK9rhhmYxk83gqp0SCdNRFKZai3VT2MvlxE5K020oDVK1CpKkAJgaF1FGN0xs/v&#10;amd81xMWFYRUOWG1CvbQMtrbYlgD/x+Mvv8fmntqEUwx/nqKCbZSVKkWQ+cqR6xFj3rNIoKqGql2&#10;Ofw0xggjf6ipnK9z/WsHCVAHwVcEM81RbV0BDe0vlKpllC0j/BYjlFmERGs+zVmGZIsGFl8pAVjK&#10;76MZJlk5qx/H5EwTj5sXVdWPIxJW0PqYiJQFPAdXoZ77Ul6/VLoOWSpfjEqaYTUXizuP68iH3v4Y&#10;HjlzIYnjp2lxlwT8shL8br3YjIs3aXOvtOP8LS/O3nDi3HOs5V4249TzMtx+y4v772bwwntJ3Hkr&#10;hvsfNLMG9D/sVPxiCkcvR3DkQpaf7ccbX7iFn/3rv+BLn73NOL0Gb79/Hd/+4ae4fusEJtf0IRRw&#10;IxkT0deDlmQE3e2t+PFPfopfE36ffONb+ORr38DNq+fw4OpRfPH+Bbz33NM4xFpJXOvzsrC3ptyY&#10;HG/GyGAUA9Tj0WErdu0MYuN6I7Zv8aOnU8d43cgoJEPI04i2lBW9bTqcuz6Iibko45UOGmUVbY8m&#10;QOOR0/ZqaXsP41geza8Q1eUlUgGtI5TExXplQy1Ny02g+pCKBQkfN+GdYIGKSpCz2WzQ0fa0Oi00&#10;WkY2PicirzDA2tpaFBcXo6yMcYPQq+P/62sYRxifZfV1LPzV0rWu9pY4gl4T9CqC+U9RV4BDxF0B&#10;P6OGtR+NUHQ1cVl5kgoAEXhmxlMRB/UEl4vxVCxWwlCATtifTrT0EoL1NL2a4pWoLlohLTLCXl5V&#10;xBhcyP0soJGVSsATxicaOFwWDZTCCrnUVfE9VQWEWSm03FaXSQs747dWVY+G+nIpNiv4PQ6bRorJ&#10;osVc9IEU0VcsRauW/Y9Ny6SW3xKU5HFbyvgb8HNFhHE1t8NAY43zGEcIeNFaLa5n2jX1D+Mt7U5c&#10;6wx6bDDpGuC2qaXW4CDhF3Tq0UH45QjJTMKL1owHfV1h9PeFkclq4WJhbelQM95p0dxmYFyqZ/St&#10;x8ZNCfQxrg5OmNE1zNe7lXyPGSFWnPEkrWzCg3e//iJuvHAaJkce/OF6uHhuXbpzHTdfeR7Hr+9A&#10;74yd0ZSxPVeBye19+Kc//ju27J8k5IrQ0qtGtF2Gln4H7cVKGKoQydbhxmVa27EJeELLWeBpMJkV&#10;tJ4q9NBG+0bt6OzXY2icjz0WDI8FMDWTwuBQBB1dCaSbkwiHfHD5LTQjI8JN3N6EErkWI/qHbdiy&#10;N432HqYSewVNidsbV6PRVokaUynqrOUS/MrUeag28FFJCDlKYAtWQmleCb2rgI9FkOmKGG+LEG0r&#10;RrarDC0DtUj1VMHiX0jDexR6h7C3PCiMhJ9jFfdBAzPjrMa8HKk2cd2zFJ7YSlpvGSY2NONv//mn&#10;aOqJE7S0MH8Vv6eEsFMi1WlAkimtedCIdJ8S0Q4l0u0mRNOMv65CxuhCJFpqobUuQRUt7uiJzXA4&#10;G+B01MNhr6TtLZXAV1NLmNcxxrNSK2lYSPAtgEy7FI2aVYTeYsJ5BXyJpXjk2KkgQdTChRH3xRbc&#10;fbkdz7zA/7/QhGv3UpLNnb8VwllG3Gde9OHGS05ce8WFF16P4YU3O/H8W224+XIY555ppU118ERo&#10;xpGrrbh6dx1OXB7Hh196C9/66a/xnZ//AC+/cw2vvfUC/vd//hFf/erH+MUvfoKDB/byBGf0jTiR&#10;YY2diQaxbm4K3/7su/jBz/8WP+by/K2ruHRiD66f2oPLT2/DUFcQfe0hxiIDOnNBjA5m0Ncdw9z6&#10;AG7dC/N7XHjuZS3e+jiIK3c8OPS0Hfv2BghYJQ1BQStUE1Q26fqURthKfQXUChbcGkajopWoKSEY&#10;CBoBQAEc0RKpU8tQS4AYDbQMv4vAMcHnsiLgtdMu4lIHbofdBisX0S1FoaYl0eqMjMRarZZwZS1b&#10;zXgol0GpbKRdNqCurhY1NVUPAVhfy9hIsyPcwgEnmtJBGhcjn14twU6Yp3gUcVCA0OuwwEfzFNfD&#10;zDoFHLQiC2HRSDjVM7prpL5+MlpfHbQNlRL0jMo6KAk+WTmjeymBR8BU0/yqSwghwk/YYH1JnvTY&#10;SKtzMk6K63tuqxYeLgKaMgKyppQ1Kz8rDFCAsKG6CDoeRzVBqOR3KBiJhS0GPWapw7KwwUqapdTq&#10;y3VU8PiW5C8nAAXwCNzqckbfJagjIJUN1ZJtixbYEsJR01jH38sBv92AVNCBGCO4m9vUm0tKHbpF&#10;Vx0Loa8neB0GNeJ8zk3zFF1gOppjaE760Z4NoiPnowkaEU/UIRgtQyZXj2S2BumWBnT0mQgRDULx&#10;SsJOxsiqQdegnhFMjbHpbrz78as0uRALvBZX7+/C4XNT0FiXwx6oQTjj4jn9Btr7s4i3GXHr/pNI&#10;tvNYERwdq2PYd2wtC5sKPhpLrKWaYKilSZXinS++hKeZYrLtGnR3anH3uR2M31Vw+pZgYNSEth4F&#10;4s0VUmNIS5cc4xN+Gqwfbc204IiWFUsD9MYqWB1MNzyfHf4GrNvfT2uLwhepYJSuwuZ9WXQM6ghB&#10;O3bv6cGmbW0YXh2GOyxHjXYV6gi+YvlyVDL2NljKUaNfhSrNYlQxKjcaCmHy1aJSnY+C2sUEYh1t&#10;VUuDK0W6pw6dY3qobY8Segth8xXB5FoFrW0Jj8sC6OxL+f11fG0lDO4CGmM+bXEhDN7FyPSYsXpt&#10;K7yMq7FmVgZNWuR6XIjnDISkHMluHXpmEhjc1IOu+R50TDfBH1cx1rLiN6yEP1oFhW4ZPAE5E9wM&#10;y2MJK1gmFMUqVpYlqCX8Kmt5/lQvQlndClTJlqGa5qc2F0qNKUZG70RzEZrayvHI7Rfa8ezdFkKj&#10;Ga+9M4CX3+zFsy804+Zdgu/5NG4wCl98NkjoxfnDhvDi21FG3SgjrBdvf2ENPvwq4+2NBL76nQf4&#10;wc++jJffPoeXPrqN7//ki7h06yl89uMf4Bf/+G+k/e/wwafv49vf+Srw3/8X//Wf/1e6UPvXP/sx&#10;hge6kAg5aVIOZKOMwMkATp56Cr/89W/x97/5NW48cxbnju/Gk7tnsG5NK7pzXjQlrUjHLBjqTWKk&#10;P4E1q9uowR7c5jY+/4qeYNbgpfdNNFkTnr1vxBuM6sdPJ6QIkIiZpFZEMURNVkdlJ/jqKv98bapA&#10;MpI/RzNhKKJVspIFtr62HD5+zs2o67Lo4bIbkU2FaZYumAxaqaFCqVQRanVS44VMLpdadoUFmsxm&#10;qR9fMOCjCZolAIoO0TWVFVLjhtmgYwEWfdzMaElFaHh10tA50cghYCcALIAnACiGgolrgeL/wn7E&#10;tS+XRU2QV6OseLkEQBWBo5fXSDG3kdAxEUp6wqmOxldfthINFatoeWJ/V6KSnxHwE3G4hhYoZ/xX&#10;NQiDKyOsSghVQpT2KMApIFpbLD4rWoUrpajtMDLa0PDkPD6VFTSFP/Uh1IquNQRvDeFYWZEHZWM1&#10;Kvn9hTQ/Ab/KEmF/K/7Ub1KYNT9D+BevWi4d+4fHfwW8PM5htwUZRt0/d3dpivrQ15qGldC3Mvqa&#10;9UrasJxpQIuwk78PAZlmhdqeCdP8QoRfCK0tDiRpcLF4NZLpGmSa6xFJEIRtDYgmG2CyL0c8W8mI&#10;W4d0G02kxYdte3bgp7/4EWbm+9A+bMHe47181MPoKYKc0Lh6+xn89j/+SIMMwxtsQEu3mwXZBHu8&#10;Hs1DTnRPhhBsqkU0x7jWxNjbpUBuxI3Lzz+NNRtakWqtQSujdiZXhRZG3a5eDQ4e6Uc6Vwc3Y2Yg&#10;Xsg4TAvlOq3mMqYUFnI9gcJ42dRhwsh0FOME3uhUOz79wZfQ2cdzhxBqHlZi11M52mYDE44d49M2&#10;Lj4kskpUyx5FlLC3hxuQX7UQ5TSiWhMrJlOR1BorOh1bvI1Q2atQUL8EBTULUSVfBCMNzxUrgTmQ&#10;h3r9Y9DSovQOgtGfDwOhorMv4v/FshQG+yralQzuGCtwwlE0etgieXAnymHwMEIHCxBrkqFzwI1c&#10;twPRjJqPFkQy9Qg0KdA104yezX3oWtfMGNwAtWoVFIplkm3XcVvGJzPYRECauc0mXT4TTzHfU4Sy&#10;miUorV5C+C1Ecc1SadhcpYxGahEmSpslmKPpMsyu9eGRZ57LEnJNeIHGd//1Ljx4vRt3GX0fvNaB&#10;V94cxK27jMICKG/EcOvlAG6/6sWzr/hw7QUX7r2ZxkvvdeD26+34+o8e4Nf//ht88p2X8L2//xa+&#10;/oN38Nlffwu/+t3v8Kt//y2+9ZPv46vf+zb+9Y//gd//67/j57/4G/zhj3/Av/77v+DEsUM0Jw+i&#10;QbvUatkkIjBP2FvPXsfP/vbHuHj5KM6d3of5DYOYX9+HrRuHMTPRjr7OEKZGm/l3C2vPIFav8ePW&#10;CzncfRDEsw+MeOVjCx68bWbcVhPEepy8GsGdVzahtc0l9TsTHZf16noWPhZOwk2YngDgn69HCfCJ&#10;gvnwsRR2k166xiZsxmnRIkFQe92MtDYzD7wSleVimFgDGhqE1dVJ1/6i0ShiScaTpix8Ph9sNEGV&#10;TIZ6Ak8vzFAtrk3apHUbRattyAODWi5d2xMwFGYktkm07Aowum0m6fqfAKD428JCL7ZFNDSUFC7l&#10;NqySIquJxidadjW0WvEo4KeoLiX0aFo0P2UtDY7GV16wXLrmJ+xQROOqwuXQMf6LztLC7MQi+gPW&#10;ledLI0fE+moJLTFKxMBjJ1pb7YzaXr5fXG9U8T3iWqCc8GxsrISK21FDW6zidolRH6IvoTi++csX&#10;oZygFUPvRNchcT2wmM+LkSZFND/RACKOe2VpPu2PFkn4uQm5BCNvzGuB38ZImEsz4lp48tN87Xqp&#10;b6BGVkkzZJyk1YcYf7ub4zS/KLIJP8+RONpaxcgEJSLRSsRT1YjESxBNlTAGKxHP8Hv4/2CSBcqz&#10;Atdun8SLLz9PIMX4Ou2QkTXZVoNUB+N4q5YRMIz3PvkYd+6/CG/Gx5gcx8nTh9A90oxkpxltIw70&#10;TETQvTpI4+PvxzgZitM2CbPuQdEHUQNffBEGJhVcVwUhXImeIQM6ek1o7zbD4+fvaCVklctpNDQn&#10;SwGSTSr0DFpoS2r0T4n1WzG1KcyyewX/+IdfS9uqsi/EyGYLmvvqsHG3F/uPJ9DUWc3vp6k3Poo4&#10;4TLCsmJ0FKCMkKjT0fQJVrO7EpGUDCMTMXRyH0obV6KQ8NO5aqAhPNTcFleshhBXwOqvoPXWw+7n&#10;+WJbAJt3Jaze5TAQhirzAjTqF0JlWYUIzS7F6GryFsDoW04AFsCbKqXlUSRilYz/lJFmPSyMvrEU&#10;K5xsI2G6EsEWObIjPmQGHVxvCVQ8Bg0NS+FyV0OpWoaBgSDLVyN0NFgLLdWgKUIto25J1SKUitbd&#10;ysdRXL8UVfxco2EVXH6WBeNyOLyrEE4V83vr8MiN51pw9dk0lwSu307iWYLwufuteOmtXlocTfA9&#10;cd2uG69/yCj8wI1br/px/a4D995O4blXw7j1ShgvvNNM0OzCj3/1GT78+gN8+qMP8e2ffIDv/fxT&#10;/OVPv4cvfvY+fvq7H+DbP/s6fvTLH+Env/wZ3v/y23j/S+/g0298Ea+98RJGR3oR8tukjq2JsBNp&#10;ArCtJYFDT+0k/A7hzOm96GW0HaDljY+00BZT6GjxYmIki9XDGUyMt+DoqRGcPB/GDdFifceH516x&#10;45n7Vhy/pMWhMzqcvBbD4dPtcNppMbQpeX0NzUt0xSgk+MSIjbz/sT6xiOtTkpHQ/LwsZBHGXbfV&#10;IF3cD3gJPSuBReMrLy9HVaW4ztUojekV1/hEi694FK28BgLP4XbBQDNUNzZCr1RCqZDTVrTQyuoI&#10;KrlkLc20lKZkWIKbgN2fOwALEIpFPCdafUUDiLA+cd3PqGmUjpmahldNINXRsmQ1xfCYVRKoRFQV&#10;kxyYCEAZjU50d1HUsIavKmDEX0brIyxphgKQAn6NjMxWrQwWRmY5wSfsTs91N/AYCUCKSCzMUMRi&#10;M2O2kXATfe5Eo4pLtDATsqLPoDBGJeOvuA6oofEpCOQ6freAn4i1BSsWEYLLJPiVM/4K8y4qWMbj&#10;WIRSQlHAsWDF4j9ddiihnRPmtE+jpp7A42+gp0HFAuhIxwhqrdTNxsTnRGu0gcYZtOuQ5vmUYaLo&#10;IgDD/LuF8be1mRVrMy0yw4omVYVgpJCFrpgALKY9uRBMlMAbWwZXZDmGJoMYnowTGiyssSIW1nyE&#10;00Us0FVS6+OWPXP4zb/8Flv2b2GM8+G199+X0syNuzcRSOoQJEja+z14+sJO5Dq9uPXMAZw/OYto&#10;uByZrAItnTTm5AIEMksYiQng7kaaWQOcnnLoGPNkNB2Lo4JQ1vC9jP0ssPFcKbqGVOgcpA32KTA8&#10;58b0lihOX53F0XNz6O230zbN6JsxEBpLCUglk9kAXKGVUOseR67NgKk1Sa6fEdWwCJkWM/pH4rC5&#10;ank8lOjuNeDI0XF0DKUZdxdJQ9wqlayUaIZViuVQWnkeOIu5vw2M5HLG1lI4Qyv4XTxmoVXcB1YM&#10;uRr+Pw8GRn+bvwa5XjdB2UADpP0F8qWKxcPjHM7yNULeF6lDiJYYCPN347GxM/rbggKUhfBnWCmw&#10;4tComFbqlsFmqUAsooDHXYVG+RJWfIU8D4uZMFagkqZXSPCVEYAC6sV1PH/Uy2mxFAA7z2tuT9eA&#10;htu+gt/N2HvpWhPOXIzh9r02PPdiKwGYxpUbadx50IYXXmvD6+8P4L1PR/HWh2249XoIr36hBc88&#10;78E7XxvAnTejeP71GG68HMbNlwfx87//DD/+5Wf46Psf4G9/+1f46Bt38bt//xU++ebr+PR79wnM&#10;o7j/zlG89cllvPDeFdx49RIuPXcOP/vlT/DJpx8gGnIQgFwCNp4gDqRYW7e2h3DoyEbsZuTNZtw8&#10;cd1ob+VJKVrwBghC/khDPSnJCs9eGcPhp504dsKLp8+4cfVWCq+8vw+3Xz6Es9cHsO9IHOmsDuqG&#10;amnYV31tsdSHT0Q/YR9iwL2wLAE9YXzibxEz3VYjPGIEAwudsD4xusJmJ8gIrZLCIlpcA/R6A0Go&#10;h9VmRZymJ679OQm8VCbNkyqJYCgEjUYjwU9JM1QrGqFoEOAjDFUNcLkMEvyEzTnMegl8wkjFNa8/&#10;9+9rTsWkhpYgo7cwPzEUzG7USPZXmMdajmCqrS7kaw8nABANHAJq4tqfiL8SwBhblYRfXdkKWt9S&#10;yAk8eXmhZHUi0qoZWc00ukbamoCfkgYn9QvkugQkRUNJIwGl4GuNonGDoDWqqmHR1tEQy2mKNGpx&#10;bbC+lHG9TIraAcZWLW2yhhYnur6ISqYobwnKCN8G2ujDIYNFqOZ6awjVSlqmmAmmhEspbVB0hxH2&#10;56bdaZTV3L46BKw6hLjewfZmeFkhiXHKDj6nlFfQAuqk2BugjcY9ZvS2JdDdnpQuq2RiLmSSZiRY&#10;2Dq7NAhHixCIrEKiqVjq6xdtKmeB/Qt4IqIrByN3vIDQy2OBFDO8rISHBSeSrYLKsJKRcwi/+M0/&#10;YtP2tci2JPHLf/s3/J7we+PDN2h4OkQTDQjRlFrbzbhyYRuev7kTkxMewsuJuc0daOtVI9FWgFSb&#10;gGsZLLYC1MsWoUGxCK5AOXpHLVi7PYSZrR6Mr7Mg3VFGKDVgbNrI17hvrRWYmg9g58FWTK73YmyN&#10;G3NzIfROWeGPE0r+VXjqYje2HUoSTIWMxDpGxRzWTGQQ9Ndzu/TYsLUZQ6vDsDgrGPONcAeqIVOz&#10;PMiXMtoyGSgWc6Gd06BKaIGVqsWMraWINauQZDT3xggpP+Ov/TFYPEsIRMI6V0FD5jkdEV1ZSuFP&#10;6KDQ5PE78mi2JiRbq+FLFTJ6E+bNjfCEqtBEA4ymGhDLVNMmlz081rGljM3LpArBoOG5U7MMIZ+c&#10;cqSAmKlFr2I815VSZFZC1sBtrV1G+C1ECZcyRvWyesJPtRSNND6ZZjEhW4mBUcKWlZjZn0fze7Ed&#10;56T+fUlcucUIfLcFl2/QAp/LMA5n8eKDdrz74QhefaeXppfAsy/7cPuVAJ5/M4x7b4Rwl0C8+Voc&#10;N15pwidfP4fv/+r7+PBbn+Lf//dv8dkPvoh//bff4Se/+i5uv3kBd985TJPcgvtvrse523P4+Bvv&#10;4uOvfoT7bzyDH/71F7F1U7/UZSEUMCMQNCMZd6Mp48HIUDOXdsSiViTiBiRiFnS0BdDe4kJ/ZxjD&#10;vU18PYMjJ3I4eTGMQ4TfoafFrB4WfPazj/FPf/w9fvCT76K3J07gPJyGSkcYiIv2YuB/pXTd68/D&#10;rsoJQtG3Lw9aRT0Ni/HDbiGAlHAxXorhXnYWNjkhVlPFQqlUSONwnU671IFZRFuz6LxM2wtHI/B4&#10;vQj4A3A7nCygOtj4XpWSAFSIViozUvGQNEY3nQhJXTvE7Cbi2pco8OIa2p9nPBHga2tKSS28oqFD&#10;xOQ/x/Ba7kcp7UlEdzHNVthH4yR89LQ2C0GhIpAECB9GYJ7cFXmoJnjqy/IkyIkYrGNclFqECS5h&#10;i6IlWMRfMR5YgFP0gVQRXAKUMkJWWUejpG0puG4D460YSidag0VfQ0WD6CNZSGCLa448mfVyWGmJ&#10;Wh53EZ9FVxbRf7KqNI+VAWMybbOR26sS20AAFxPkhcsWo4jRV8RfYX9isgMvKyDRwKEmdAOshNwG&#10;lWR/vc1J2PQyWPk9dkJPzn3VEZYm2qJTGGIqiJHeFrSychHdgtpzQUQjSnQymnZ1GRh9CSCaV7yp&#10;kAVjMQvtY3BHF/JxAUFXjHi2muawSCqU7shSmstyrNs6wrg6xsTzEY6fPI29e3bjBz/9Ed7/9BNM&#10;zQzD5qyB21cmjRARhbeDAGzNadHVY8P4bBwnLuzC+p0t6B5V0bpYGTGiqXUrkO3QY3x9BL0TJvSN&#10;KdE3JcPcLjv2n0hierOdnwlj3RYCblzDOFmBNRvcuP7CHHYf7ZAmYhge8aBV9HBgpI8TLj3jWtpq&#10;KWO0HtlcNWZmAphf34kdOwcwusYnzR7ji8ukkRa1BEy5fAUqGlkpGfMgM61CuXIRgbeU8CP4FEtR&#10;w7/F+5PtStjDomPy56Aw/gWUxsegMS+mFdch0iZHuofprT+AcDdlZSrH9xrRqKMZdmgY2cXnqwhz&#10;OZo6VPBHKuDylcLuLSJQK5FtryH8lkn9Ig122p2d36NaBTntzmoqhVZdiEYZz1l1ARRybquMRklz&#10;bdTynKpfgVKan4JRuEbNZCNnZcJtVjH6OvyVrBDKoGUcr2N0fuT8syHaWwvO3fTjEmPvpecSuMLl&#10;6p0sbbAdX/ziLL72jXm8/eEEXnwzh9uvMk6+4ccdgu+Ft+L8bDtefGuSVtiJqw+68On3nyUEX8X/&#10;+c//wL/84ff4wjffxIMPbuKVT67h9S8cwrXnhhhHp3H00gDe/OA268n/h/c/vI9n7+7GnXubGWWd&#10;8DPSRX0uJEWXhrgDuawTLWkniW9FOGBEtsmFQRrfJA9qe7sYOxtFW6sNx0+34vy1tAS/k5fC2LDT&#10;h5feu4if/+7r+P1//AZrpsYIlWLJDsToAzF2t0bYBq2jlsCpYiErWvVw9EZ9VSmsRiVNTHSmVRJa&#10;agQZL20ElUJWj+pqWhLtzW42wirm2CMEbXa71LnZ6XIyurjh8XkRCUcYxwyMj9R+nRoWxmQDH3WM&#10;qx7Cz2rUct/iSAR90sgGAT5x/UsM8n943U8u2V42EZEaOZqSMfgcdmkImGglF9ZXLhplKkoZY1dJ&#10;oz2sWrk0jE3Yj4CPuEYnrvc97OPH+Cnm9qvI598lDxs/CD89QSdeF2b38P0lUr86M2OrgKGW4NTV&#10;VUjWJ163EUJiyJmI1GERQw0CbpWSOTbU8OT8U6OLTdsAP020KchCxmMnRWfCroqgFjG4ht8tYCmj&#10;hZu53XrGfzHKpIzRWMTj4vyHixh7bOBrAn4qwk901vaaGGG4TA10IRm0S9c5xTA/MadhY83DuC+2&#10;P+AwoDsXx9RIlzRXYCLC8ynrwUCfH/39VrS016GZIIlmViKYXMqIJoxvAQG4CDYPgSeubyXqWHiW&#10;S3HYwNh26fZJrN2ynlLwFv6DZ/H/+a//wssPXmJ6CbPyo4U6ZXB5q9A1aEdHrxGppkZGVScm1yWx&#10;flMLNu3sRyxrQq1sGWobFrPgl6O1T4W57UFcfH69NEnC4BoT2gcJzqE6bNzhJXA9GJu1Si3SPWMa&#10;vlaPjsFGbD2QxolLsxga9zO2WtHRSYtK19D+CBUa7PxeOx68s4bwJPzWWzA+HsPchhTSXZWItsqh&#10;c5ZD66qAJaRCnaEcZYRcrW4l6g2sqAi9KvVSCYACJkYaYnMnK/lkNRSWx6BzPA6N9XHC73HItI9J&#10;DRYtfRbE2vSId5nQPORBejiEjpkWhJvNUOmWIhIpQba1iuYqhvVV0o4JJV8BvJEiNPdU89gvg9W3&#10;AEbXAmhMhKCb5x/BLOCnEtFbvpJiUgRVYx5TF38jbrvLT1ngNupMZTDZeC7bmEwMBdBYymC2V0Br&#10;5jnJyqVK9jgNkZG4YjEeOXrehhOX7bhACN5k1L3wXBLnno1I00PdvNuKr3xlHh98MIXX3h7Bmx8O&#10;4PZrAVy9b8XNV8N45uUh3HphP/7qR58wHp/B6188gVuvjODOyxP45vfexDd/9D0889ZZXHrlCJ6+&#10;NUewjuDklXZcujtNc9yL2/ePSPD7P3/8D7zx1km8QSM8f3IQybBoBFDDY1PC61YinVZhcMT6sI+W&#10;g5EuaGSNHcH4WA5r57owNdHGJYOjZ7jtN8K4/GwWF2+2Y89THXjl3Wfxi999irfefxYjg50sPHWQ&#10;s9DLWIDq6mh5NJ/yci40EdG1QlifjJFTjE1121mQzEqpUSTot/AHqEdFiRj+VgOjllFUQcjU1zNq&#10;VkGh5DaHQwhx6ejoIKCztD4PP6OFTqWUOiU7jTop5hrF34y2ovOuAFpzIioN6hetymJ0w5/NT3wm&#10;4HagM9dE4+P7UnGC0Auv/WH/vmzSS1CWolp0vGZEFwU+QKBqCCk7IRhgNBfX5wRwxBx/ojVXyZha&#10;U7ycpkdDq+YJxPgqryyQ+gIKMxTGJ1kfDUzEXSkK83Mqfo+KABXrE4AUDSgiHisIsqBdi6awS2r0&#10;sGlpEbRLg7IWKn7OZVCgNWDDaHMYnREPHCoZgjYd1DRGOY1VGKma3yu60Fj0otuKiid3NcoKljMW&#10;r0RJ8QqUFC5HKR/F9UMxdZed6xTb5CLkXIR/NkSQtaX5/RppuwSYhdkbROQXQGUFkCAcx/tbsW7N&#10;EOJBDy06JrX+9rKg9gxo0NbdgKa2MrSy8MWbC+AIfZ7wWMFCxTTQuBgmawk8gQramB3NfQZE20xo&#10;G0rhvS9+iH/453/DL3/1K5w9ewZnz53BxNQAGhvLYDCWI5ZWI5aUSV001u7ow/pdPF9nmqGkvUzP&#10;TiDXHqABlaN/uh5dY/WMuR6snndhfj8huTeM/jVajMwa0L+aBtvP2DajRedoPXrW1GFgVoHhWRs2&#10;HezCsXOb0N7jxuhEGIOjPB7jHtpTAbLd+XjpwyG88F4z5p8sw0dfOoxvfOMNdPdTLjpr4Y43cn8t&#10;GJnJcv0Rmh/LAM2vVpdHENLQVctRpeFzBGIVQRhhGezodyKcFXPxPQat41EYnAuhtggAihbgZXDF&#10;qmD0rYTS9hewBXkME4QbI22m0wotbdJkWUYjLobJ+xiPcTG3sxCxphLk+moQyCxHuGkFWnpZCRoW&#10;EForEInKWV6XsGwQfoy7OvUq/r55NPwVlI6V8IUZo0PViCaVPNZqGAg6hXYFqlmx1KvyUCNfLEGv&#10;Ur4AtWLOQn6+uGoJHjlxKYiTVwM4fT1MODXh7E0xQiOOa/daaGlNeO/9Sbz5zgiev9+GL3xlVmrh&#10;vXzPgmdfj+H9r5zB93/0Xfznf/07vvbt9/CV771OG5zC+dtZnH1mFu9/7TW89pVbuP3eIdx4ewcO&#10;nOnA/J4gf6woTt9cjTPXpvG9H3zCiPxH/Pzvv4P3392J735zH7ZstVDJjegfN7B2rKbiyzC5qQF9&#10;EzKEomIkg4w1rAKDfazBpruwcUMPtu7owJmrU3jlvQOM8D24eW+QsTcpbdcPf/YRRkYzcNBAjJpa&#10;Fi4xXpfWQbsrp+2VMfKWickKCBAxikIyPaMY+aGksVUw+hph4f9LCAUxg7JJr4GGsVV0zm2sb5BG&#10;cdgdDniDAfj9fsZZRlyrhSe/gZZngI1x2GZhXKb1OY16OC0mBJw2RAg+Mb9hMhLg+kTDQJ10HU9e&#10;S+DQFP00yI6WLF8P8n0RpKIh2Aw6xAJBgjDK7ZRxG0Rn40rU8tFhVEt93dw0LB+jubaBEGL8i3ps&#10;0rU/EXFrS1bwUUCnWAKfMEENI6eAnxjtIbq8/LlfoPj/n7vKNNKSxeOfR4YIUIqRJGIUSVBMM2VR&#10;w6qogZVAdDDi/tkYrYRgB+E3mQtgLBeBixVG2mNBxKaBntHZSNAJkIkO1gKYolO0mFiiihZbQcOs&#10;LMljPObvQwAqxPVHQyO8Vq0EOQcBL+DnMzNOpiJIcD/F9tr/1MlbzFxj4jaKa54i/ndmI1g7MYiu&#10;5rQ0pLI566b5edHXb0BXrxK9QyoMr9bBx2hrC3wevuhytHbRzAk6k5n7r8pHrtOO4TVRqbW3fTSM&#10;w+eO4Ec/+xlOnzqGMULvH/7lH3Dk+H4YzbXwBhpRz9hV37AILk8DTp47QMC6UVH+OBOCDj/9m+9i&#10;/1OtmNxagEsPUuieqMB6Gl7boBytA43oGFagZbCWwNNgz/E0th3h9j/hxfAmOWb3GzC20YT5XTns&#10;OzmD5kEHVq9P8bx/ErsODGDTrhYkWksxsKYRm/YbMb6xlI8GfOf7l/DFL11DukVMDKqBJVCFjfPd&#10;OHxsFpk2O0qqFxIQAn4rUafnb6BcimoNozDBV09zauqySCMx7IFCGFxLoSf8tPZHGX9pgfYFUFkX&#10;wkPQ5YYs0HkegyX4OIFWjCjLscNfQNDR/NULYfHl03RF4wgr5sQKgo8VResKuGOPo3d1PUamvYyv&#10;hKkhD25XNc+JJUxBBdBp81gJikZAnpv6UhgtolKqRiiigNtXT0uvRjKrgdZYhFLuSznNsE6xmMbK&#10;c91WQHtdiDr1chRWLsAjl++04MgFLxc3LtxO4SzN6crtBG7eb6VBJfHBx5N496Mxwq8Jb7w7hlff&#10;78eL7ydw550oLbAXn/3kffzjv/wav/rHX+Pvf/0Txt+dNMJtNK5LNLujuMP/n392HJdeXI8bDw7g&#10;xnPbMLlBi/65SszuNOGpiyO4/cZlPP/ec4TwGE6dz2BmQwPWbKrEmi0rMTSzDBPz+RjdsBCjc+XI&#10;NKngsNcim6vD2GSA0BvC3oOj2Hu4E8+9dBL/9O+/xs0XnsTOJ1oxu4Hx99wszl7cRGNU0frEaIkq&#10;Rqwi2l0xgVHMqJjPCFaICj6KRgbR6irmqBOtqKKl08boK2AojFCAUcFCJc17V80I2NAgdW0RExP4&#10;CD2PL0Bz4Y9O2xP9+5LJpDSvXygchs0m+uSZoGc8dlgeXkcU4MskIwh4HRKIxWzRIuqqZHUIe73o&#10;bGlBLp1E0ONEazYlWWA6FkY7C28iHJCgJ80qXVEgjYwQIz2shEEs4IKV26znusw0LQGEh11ZBMAE&#10;3MTwtjzp+p/429BYRZiVS3AT8BNR2WvRSlASy59h+OeO0FKXF9qlAKaYPSZk06KV5hejabp4jIVV&#10;GsR8gFzMsmoMJn1Y0+HHaC4In1qJ9hBtNupEiKbmISgdtDMBU/FdYoyy6FOora9ilC9CVfEq1JUX&#10;Sh2x67mfwurEdUgxUYORYBfw8xD6CZcVk73ttFCjBHqpXyIhaiKMxWfEGGcx5nmstw0bpkaQjXul&#10;8eStOQ/tz0QDY+U6pEaquQyhuBjjSwNJiWuBtejpp+V16GGw8rwhDPSMUoGIhlGZMXSuDy9/9DrG&#10;1w+jqTOANeuGCMgg1sylsWtfNxIZbqeZlaSMx742j5a+kOfVSvQNBzG/L0XLq8PE1lXY+GQtxnnO&#10;r9tpRltfPbJtjcg0qxitw5jZ7MLEBu7fJhtmd3swvF7DcqFjFK+E11OJdtrr9qdzuHB/Aw6dm8Tm&#10;fTms2+6jFRrQs5rLuJh9ugFiCvoN8zHMzPq4rzZGYw227BvBlet7WIZG0NztQH7l5yTDq9Yuk6az&#10;r1AtlpZyGpPOUYqWbhOcwXxCbwHstDqLbwnh93nonY8Thgukfn+RrJIgLKARiuunjPThhQg2l/Bx&#10;MXyxAgJtBdS6VdL1vmC2EJG2PASyixilH6MFF2L1Og0yOQ3yCxfCxBhrMYqGN6YVNWMsQSyXLYVa&#10;XcR15NHwlnN9BaxgVmFl/v8HjbEAzR02Pl+AstrFqFXyc5Y8VmYs2z6WMXshzW+F1DDyyKVnW3Hq&#10;Whzbj+hx4moYN1/qwcFTTtpfgtE3hRsvZPDhl9bgnY+H8PxLbXjvS+N47ZMWvPhhEHffCODF1wfx&#10;3R/ewa/++fv47k+/jMsvbcGbX76C/2ag/c4PP8CZmyOE6iDuEHy/+s0v8O0ffIj5vW5Mba6mtpfR&#10;At3Yf64LW463Y2KHC4PU/NOX09iwi7Fg2yIMTq/A6LpyrNm1GFNbypHmCREI1WBiYzX6psqwbV8a&#10;G3cSggedePW9w/jdH36Fb//VZ/jKD7+CU8/sxOx8FtGIkUBq4EET/c9KpO4glbSaKgKtupAHSXRr&#10;YcGX5qgzKqSuHqLLhOg8bKVJPZxyvQINXKrKRLcYAoRmppAx4un10uQFoluLktFX/F/ALpZKIpqI&#10;w8/XBBhNJtEiqWZktXCdWhZylzSWWcReFaOuaGhpbCBg6iul64gDvT3oau+g4aXQ3tSEpngMQZeD&#10;1pIl/DLwOKzSZ8R0UKKlNEiAimuGLhqfGPMqrgW6jBooa8sJI8KvvhpKGpswvcbqAulRNISYGW2V&#10;NEDR4CH+L64FigYMh66ecHloZVJLsIDnn+xPPCesThigmDTBpqpFS4gW67Yz1tYj7jJKrbFGmqyX&#10;xjzRGsTuyXaMNwcR1cvRF3Njoj2BpJj3jxbn0qsIyzrYaWgiErtY4YjIKkaNiNbheh5/WQW3rVL0&#10;OaySfh9xnxIbKyoLK4wgKyufTo3xjhwmeju5vTXSCBfRYKRlZWVghSfMT1QCTWEvNs+MY3KoC+3p&#10;CJqSHvT30f4IwI4uGVoJwRZaUVO2EZEUI1lsOY2FhTaYR1hUMWLRPgkBhaYQKm0545aRkc3LxY1I&#10;0gy7q4GRMoahsQR6B32sEOug0Yppw5bDQGtJxvWMwHJM8Vzf9JQNG58wYXyeprO+hOd7FTbs0WJ2&#10;uw3dw3qpP9/YjBVz24KY3hSlKYkp9TXIdtLaeoyIxBVwBfIws9OGKy8N48lLTdj9dIYA7MbcdieO&#10;XGzDy++fk1qWm3vqMbfVjaMnJygMGew/MIJUkxNvfXQNT50eRaq1gWAoQHHdQqlvXJWKj2J+PYKv&#10;SrMI1bRBu68KiRzNnhAzex+HybMEFu8KGF0LYaTlicXkXsooWwm5fgF0NgE/AjLwGJxxHsf4Uv69&#10;QJpbUcZ1N2oXw8+Y60wsgC+1gCB8HP2T9dxXJ4/vcooFI7Ke8dhQTOgxrdD4ZA0LGJsL4aThNWiW&#10;ch2roNSuRG09IV2zmFZZKM0KXSFbTMgtlkaZGN2EpnMlzKEyOKO1aOBnCipofrdf7Mepq1HsOaHH&#10;8ati+FonTl4J4/glL+Hhx9UXkniNtvcO7e/eq11446N+3Hs7gQe0v9c/jeHj7/ThrS/P4Pl3N+PO&#10;+/tw9WXG2RsT+PZnn+CLX38ZN1/ejGsvzOCLXxSNG8BXv/M+njiVxMY9NRiaLcamfXYcvdiCXcf9&#10;6F/biFOX+/DDnx7F5j2lrL1Yq3UrIO65MLW1ksCT8Qdv4FKFuV0lGNu0EDNb5ISpDr3Tj2PvUQ8+&#10;+vI1bu89/JSg/eibH7JW9ECjZIGlJShYcKqrCLty6rxodSzJfzhTS9FKxs2HY2ItejGjcCVNqpKa&#10;3SBdh6uvLJXM78/jewV0RDQ1M9YGgkGpkcPCaGs0GiXbS2cyiBJWoQitTkxwwPc5aH3C9kQLrcWg&#10;Z+yi9dH8RCOIplF8TznqayugYpxua8pgqL8fsQjjVTSKgb5eBDxuxMMhgi+LXCYhNYiImCwaRxzm&#10;hyM+RBcZ8SiuB3odJsJbAQP3wUxIyAgRNcGqpg2JmCusT8zqYlLKCLQSqQHhIdjKpAlCLQquV0ur&#10;JfQE7ISZCdgJEArwiUVMieURDSysKDJeK1rEHI0Eb8ZnRS7i4XfUQ8/o2Ru348SmUWwbbkOr14jR&#10;TBBPzA7SBhPIeoxoDjphV8vgZmUTITS9YmIE/h6iwUJ0SWqsLoO6lt9bx9+F0DYz8gozjbhp2dwn&#10;sQ1+VihhHt+tc2sQEK3mhKK4JKAj/EzqWmmihz83kqzu68DGNaPIxYNojnnRRfsb5nnS2apGrknB&#10;v93YvrkN8fTDQfZuFvZAJE/qAO2P8rybCtDuLAhGVVBqWJAbad5qbqO2jNG4gIvomCweV/K5AhbW&#10;csSzDZhcl8H9128g3anH4SuE1LUopndasPfpFOZ2qDG9tRb7TwYILjc6hzQYnNCzYg+iY1BLE61B&#10;okmDREqH/sEAOrrFfIMKbNgRxpnbfZjZbsLmJ1l+X5llDM5hZE5NIfBiFxORuA/J2KweM5vsmNsQ&#10;w669rCQmQ0xOSew+2C018jR1iRmWV6CsYRnqCJMqgqNGsQLljQtRI+bL06yCzVuJlh4l4bcQzvAS&#10;mH2LaHyPEoBLCZgFkgEaXIy56QJEm2oJwpWEHwHmIxhFA0ZgIbSuzyPR0gCbk5UTv8MpWtUJPw+t&#10;r7l/FcbWKmm+alQzropWXbWScNUV0/oItYbFrHBWcDt43kUrobEsg4LRXKGhxNQ9jkouwvQaGM9r&#10;lI9BSfBZgyzHXlqiKw96v7jOWMp9WY68isfwyIUrHSR/CAfOWPHEGROu3Mvi7uu9ePqKH0+eNePk&#10;NQeeuRfGAz73hS+vxd1Xm/DiWxkuTXj7Kzk8+DCO66/QGF/vwLNvjOHZVwcYczvx9idP4YU3DuDc&#10;cxM4drUFJy/248c//zp+8LffwMU7W7D5gB3T2+ux5YAVT57OEJhd2Hsshlfe2oRnn+vH7gMGzGxU&#10;IJlqoN6XUt3LqMnVUhRo6a5iFC7DxJYVGFy7GGu2F6Jv5jGeNJW4cKMT1+9swBe/9SJe/eA2vAGV&#10;NAhfsquaUlRVF6KysgClpatQwihVzEV0r/BadFLrploh7IuFnbAUA/JFNwvR0Vh0dhZzywnoNTBu&#10;umxmOB12Qs8qzd5it9sxNDREg+iTZm4REBTdXsRcflbCz0mbi4f8hKyKUTfNGEsjFUaoUdNOZFLU&#10;lTfUwe9xYfXwMIb7B6TI3N3ZhZ7uboSCAbS3tyGbSUmD/UWDiGgJFp8TEVh0ehbgEw0joiuMjtAT&#10;45aFBeoJFjFLipZGpBY2xP0zKcXYX76HQNGKxhWCVCOBpoQm1ggXTUlcw7MoaWA0Uh0/L4bGCUCK&#10;WGmi4YV4zNppfAE9AVtXgoBJhbYYwRB0oD3qhZ5gEutoC1hwdf86nNoygb4EI1eEyWL7NJ5c043u&#10;oAU9cQ9iDj2CJjU/50OQtuijUSYcRvjMKun6oVnZIJmbiOkm/jYW7p+YxEBc99OJll0N4zCj/sRg&#10;N40uKhmtmFJLxXgutl003ghgikYgYY0zo31SBG7m97VEHehucqG31YaOjAFdLWa0ZFW09nxa30Ka&#10;zHJGRjPWbooxBtfRACvQPWjE6ukwLc8Dk5VAtpXD5a1jMjEgnlEhxqVzwCLdlCjVJGZqbsTM1jie&#10;OrsN4i5jkaYiZBhvc4Pclq1hrN1uxeb9BNgTXkZoL7buz6B7tAE7nkgg16WBJ1AHp7MOyvoCVtKV&#10;SMaUmJrxY3KDg/LQgz1Hm7H9cAp9azTIDdUh3LQMwcxieGNLaH3lGJlW0CYbMbHGg5m1YcLTiLUb&#10;UxhYraNF5iHVLrq60J7ky1GtZuRVLyVAGHsbFxF+y6W58MQwtliulMCiyUUehz1EC/N+nhFXDHNb&#10;xu9ixRkXkxjkSZ22/cl8RDK1rDwqaJWLYBZz+wVYkdAMRVRV6pfCHV0Gd/xxWt8irNmsxaY9QTjc&#10;JWiUr2Jay5cmJBVjdpX1jN2EmsbKSsX4cHZoqy+PBliFOhmTG8Go1DNOmwtQq14EF78zSHsP5XSw&#10;xeponTxnQkxBznyoLAXS8LdHTp8cw9ETbTjzTJM0w/HVF5tx59UenL8Zw9lbQZy8YWUcVkvz4H39&#10;s82E2hCuvxDie9KMvWmaXQTX7kdx69Vm6Trh7Ve6cP3FHK0xg1M3JrH1aAum98iwhrXapiei+PR7&#10;7+DbP/mQphfFlkNOHL/cj2MXu/nDGXHgtJHrSOPYOSvmd1dglGYYjBax1lJhwz452gYLsGZejcmN&#10;jWjpLWREFtB7HKPzy9E9uYIWWIfVcxU4/HQMF65PYGw6ztqCMa9WGBJBJo2AKEEFI29hwVKUM+IJ&#10;0LnFAH5agYGFTAy8V7CwCKN6ONY3X+r0rCD4xLhTYWli1mYxj5/o3iKgF43RzgYG0NbWJsGupbkF&#10;0XAENkZhaZYXAjISIOhoeQGfR3qfaMzQK0XjjUFq/RUNHB4+157LYfXIKLoZebu7ujE0MIhEPCGt&#10;s6OjC/FYnPYorknS6tSNEuhiQZ8EQNEg8nCyAzHnH2s8Qk/cW8NE89MQfMKcxDVAB+EmJgS1aOql&#10;WWy0hJtJKWJurRSNwzZGd1YEFlkF7AI8NDgBHwvjrVlZIzViOBlR4zYDBlNhTLXFaHcuJOx6mpse&#10;LT4bdq0ZliJwhOtK2XU4tXEE1/etxWA2it6QHc/snsbJ9QPY2JWkCQbQnwoSphoMt6YQJkSjtM8m&#10;j5kA1MPO73NwH/yEl5jUwCEaMLi9wgzFbM5Gbr+Rv5mT72lLhjA93CO9Jhp91AS7houaEBQAFK3e&#10;An49LUnMT42iKxvjZ/xoTTjQk3OhhwBsSWqQjjH+NstpfxVo7qrD5t1JrJ6hfTOFhOKFSGYrkGVU&#10;HJkiuDMNSDY1IpFpRN+IDaPTYtp5F/pXGzA6ZyJ0mAiaZdIUVYOr7ejoMXBx8Rw9zMr6CELZWppX&#10;JTbu8rACD6N3wonVG2zSdboNO4I0PpF2lOjtDiDq0cBtJmS5jTuf6MLarVEcON6Lc9dnsGkv4TfF&#10;Y9ZaDVvgcamrjju6AC7CyhV5FMFUIdK5WgyPezHAZXY+hOEpDfYcCmJ2CxOSLQ/FDaJf3zLGXUZe&#10;Wl+lgrFXvYJRcSG8iZUPwRf7Cz5+HrbgY7D6aWg2Gp1tCbzRCsZnLfyJSu5TISLNpVJjQ1kNYaoQ&#10;8CuELSyGwy1GXeMCaAxicojl8CaX0IaLuP9+afaaRvkylrUCnr/5LDNMGYpVUKkfh4X2Vs+oLFpt&#10;VaZlCKd4DjvLUFG3ADYPz1V/JbdTbPcCGnot4i1KRGnzXv42tiiTjisfattyxvUylMuW4JErZ/fh&#10;wP4BPHE0hYNnfNKNf5590IEbhOCWQ/U4esWA49cUOHi2TprcQMzm/PRVK269EsetN1K49WaGkbdN&#10;urPbpbtB6baRJ664CL4I7r33FD794Rs4eqkT259UYcdhEy7emsPbH5/D7qNB2ls1Dp9J0yxHsHF/&#10;NUY3fh6bDq4kBOsxs2MlJrcUoH0wH7M7K7BmZx56p/IxtqEMY+vETWiK0TO2DOPzeZjdVYvdx12M&#10;622Y3qjE0ZMpbN2ehc+rk6AnZmsRffkqy/40k/CqpXy+DHUEXSMX0XoorvfJGNGEIYmhbzXlJVI/&#10;MwE+0dChoWE97O8n7q+hgEb9cKp60dgRCoWkMbziZkUCUpFQmIC0Mxab4CAcE8kU43GAsJTT3nJo&#10;yTVD3HRITErgEver1aoINANP7m5MjU88hF9HB0aHhtHekkOABtjT1UMY9iIWjfP94tqeCUG3g9Dz&#10;EXpBRuU0khHRUdosgVEjr+O6ua0EmokQFDFQK24Lye0X42LFZKfC/MS1NYsYm8tjYOQx8BuVGMhE&#10;EaOFBQhJHyOomRFbXFsT1+cCkpU1ojXghI8VxkAqgG0jbVjfm+HfQX6G4KKt7ZjoR4QwS4ip5gmc&#10;C5tX4/bBjZjuzqGDUfe5A+twjQA8ONWLMcbggVSIcdmG3iZ+N2EZsajQEXagk5aYdhvhlPoLsuDT&#10;CF20PScjvTB1AT8RmY3VjEK0P79Rg6nBLqTDHsnm7Ty2iioxzO/hGGcb90nsf8LvkOA3RwNsI3xT&#10;YTPjrwtNKYIvKkN7sxbZtBzTc2ECrwqtvY0sbIW0FtpPugRu30rkOhToG7WitUePnmGbZHnBRAXB&#10;55EmE+2fsGBgUo/+aSOeODHHuNxM6BhZyFO0LQtOnNlBE9zMwl9MQxJ3eKvFln0dmNjACmKC8Xta&#10;xcrezYhXKo177e50cruVCLhqCcNGwtWPKXGnwdkoIZhB/6QDA2vcaOpWE9g8Toym9uDnJUtzhB8l&#10;ABfCEVyKGGGQzDFB9coxNmPA9j1h9IwoaHH5KJYReKoVhN8qVCkW8nEpKhTLobIup/UVwZdaQvA9&#10;CgfXZQsu5nqXwML4q3V8ntATd2mTEYLicgGNTLkUhWWPcVmEvNLHoDCvhCdRSBPMh85MizMskxpF&#10;nIT02JwR46xcdLqVTCxi3LgYz14CXWMxlI0iVi+HgfHaYM9DjbBR5WJoTKsk22vtNUr3EA6lZahW&#10;iemrlkChW0RYroIvWQVLuAwaD6OvgxAVE6eKCQ6cFXjk5JF12LyBB3wiiENP53DuVoaQa8PluzHM&#10;76/ij6bFyesaPP2MDIcvVuHguUpanQ7nb7kJOz+uE4g3X01B3BR8zwkFNuwuo7LXYefBBhy7ECJE&#10;Z3H7wW48/9o6rN0tx+ZDamw/4sSWJ9WYYVyd3LQShy/ZsfFwDSa2P4axLf8Ls3sXYu2+FRjfsgiD&#10;s0sxvaME41tXIdu3ED2TAoBVmNxchdH1SzAwsxS9k0tw6GwIp692YP9xL84yyg8NB9AgrlPJaXG1&#10;ot8cawVxXU30oaPRNMpEZ9tyqVXUwoIkplEX/cuUhIWYw0/qYMtFDHOT4EcAiJgpOj83Eo4iypoM&#10;Ysp5k3R/XrfLjXAkzJieetjR2Uk4MPYKKGYyaegNerjcHvT09CLg90o3QA+77VLjh5fGlyEg25qa&#10;MdzbL7XyToro29uLpkQGuTSf7x+UbmAuTZKq1xF8bhYEP9KRiNQg0klIitEfYtyviPhmrVqa/kq0&#10;WgtTFDFezLkn7uNrJ6CEFZlpsj4R9/UKxBmPfTwWaVrReC4OLy0vRotz60TsrIW6pgRBml6QAIyZ&#10;1dg03IGYjYWMIJvtTGDdALch6kSYcEzS1tYNtBGCOqQ9dnTTxo6vH8FH145j61gvwvyeW09uwd2n&#10;tuCZvWuxppmFjzE55bagL8lIFnKjPWjFSNqDtV1RTLVHETLJEaVZihbigEkDv1UHD0EtWpjFMDaL&#10;vAoewjhk1qIp4kV/ewYRl0myVquqUbpGqROz0PyppVjsS19LCns2zaG/NYFMSNwMy4VcSk/4NaKr&#10;1YyOnAm5Zg2a21igI8vh5xIk/AKxIsbfesxuiqOtT4f+MTva+3UshCokmqslALb0GpAbMGB8nRPD&#10;M1ZMEWiT61hJ9SkxKKapn/QxNtM6WXCznTJERUxMrGDFvRr7DvdIN1OfnqdFrrXCHaNlthnRwjje&#10;FNfAbCqExVMJd5ogbDUi3mmDv1UPR5K/eaQS05sD2LynmTZpZAxlHE+WwRzLl0zNHlzC7+K5EFlF&#10;6CxFuq2CMF8Bf+xRQqkAZYyP5aJ7C+1P3L+3Uin6/S2RxuLGW3kMkgthoVXaIvnw0Vgt/sUwBR7j&#10;cwKCq7ieCpgJUaWwyPoFKKtbjMKKBVhe+DjK+f9YUzVCyULoaW5aws8eFP36itE1aIDFUiy1hOvV&#10;hTAYyigIeZSSJTBaVkiG6IkXEOTljODiTm15qJJ9HqmuRoxucKKLlVCqXU/r+zyUxiU0wULCkOkg&#10;VCZNk6+y5UNuyWO0X4pGQlPjLMUjxw+PYcfmHhpHFvOb0zhzrQvP3O/AlXs5PHHKim2HK3DsmgyX&#10;7xnw5PlSArCc8FMzrmpw/jkPnn0lw3jswcXn/XzehU0HqrFxTy3Wbi/B2PpF2HpQgZfe3YIb94cx&#10;sbUQq7esIvx02HFMgfV7Cwiyxwi6Emw9UY+pXYswtXMhIbhAgt/E9oXon1mMkfXF2HCgDIMzhawN&#10;GaE3GbB6YxXWbFtFGC5FS//nMEUYTs03YGxtJfYcTrJmpPURcHIudVUlqC4vJPhKIKsuk8aOikXc&#10;sMdh0hKM4l4ZVYRaJe3wYWdn0aIrwCcaPMSUUuJvYY0iDqsZfVVy2oZeC4/TgZC4tud0SdPTi/t2&#10;iM7NosW3hRDLZDJIJmLSuN9uml1TNktrs0qTFIiI6nXaEGdE7iMU25ta0NPWTgNpxVBPH/o7uzDY&#10;3Y++DhaGvn40Z5skk3Q77YjTNr38O0X4tfH5BG3Tx3WJscECfk6LUYrF4lqgNAaY+xnxOeAh0ERf&#10;QCcXOw3RQ0BGCETRUBE0qNAVdmOQMTBiUjBy0qoIfJ2c5lRdLA0nCxE6zW4Tdk32YiAdIJgymG1P&#10;oCtqQzejb5wwzXos2D07ylhMYyNg1/TkcHh2GO9ePob9s2Nocdtw8+A2vPT0Lrx8Yif2jHagL+Fn&#10;7NVK8OsmvDoZjdc0B7G5J4bN/Sm0+03oogU2u83w0/iiLiOChJ6AbYKQ8zAOuwm/sI0VA/dxlIbZ&#10;0xyXxv9q+Ju5+D7RnUdcP/QQnmHuW8Jrx9qxQWydHUcH96U5ZmP09aCrhQbabkd/hwPd7SakM+L+&#10;G3nwh1agq1+Jli7G0EwZYadE15AeTZ00+n6aopjtpalGGojf3G2mKanQNmREx3ADgbMA0dwS5KR7&#10;UzRiaLUbW3flsHrWy3SjQqqjFIH0SszvakJbPyvPSCnWbPUg262AzV8qzXriD9ZhYnWM8ZXxv8kA&#10;ZwsXMX1WxgADY7Epykohq2G5CyDZroKrib9vi4rv0cParIc9UUdo5cERzZP63znCnyPwHkO2vZhQ&#10;WkGrLUM9o2a5dN3vYStvqfxxGH0lSHSI/nifQzBDsIQYcdMVXEchjexxWKV1LYNNmjGlWjJIBYFV&#10;R4srrV2MkuolWFm6AEWVtNBAHgKJfGh0CykEjLzRYh43mry7DPKGpay0C2jnBdBpCD7VEpiseVCb&#10;lzBe01jF3fB4fOs0n5emoa9Xfw7Jbhn6WLl44pUEJCuJDj1svmJWVrT1ARPCYvxwTg5xFz7RoFPB&#10;KC+35EPrKccjZ5+ewvo1LRjqzqCd2r9+PoZbL67GvbcncP3+IKa3N+DJiwpcf8WKp2804AQN8OhV&#10;GU5cU3Ix4NgVM3Ydq8P6fYXYTYA9ecGIwxecOHXTjYMX6rFmxyJcfC7BSG0i7AoZU5diPeG4/aic&#10;n1mFqa0LpEi797wa0/sWYW7vMsztycPOE3WY4zoHZ8q58QXYeciC1TM0l3ANAtF6tPSUMBaLaLwK&#10;3ROfR9/UUvSszsP0JjEBpRf18iJUMeqKGUKqKgiyymIufK4sXxraVkXI6dUNsLAgiaFTAn6icaOk&#10;YIU07vThbCIPb60ooCfG+goDlNUKSNYQeB5Egl6E/W5puFljXR3CwZAUgcW8fblcDn5CMZvO8L1e&#10;pJNJ9BJwHgJLRFY74RTkOkQLbjqewOjgEHo7OtHPeDvSP8RC10XgDWGA8BvmYw9BmKYdiuuHzSla&#10;TSDImBv7n799DoIhFZcirwCg6PYiJj8Qk6GKv6UWYILAyYIv7oYmrv0F+T5hRm4eg4SDACQ0Rhg/&#10;2/0WtAXt0vU6I0HqY9z0EzQh/r815CLs0jixaYqGmMCGnjac2TKL0awfPQk3olx/s9eKJzZMIETg&#10;WHlcZ3qacXx+CvefPoCjfOyJ+HB2xzq8eHQHXn96D47MDGC8NYak14JcwIWRbBTDaT/mWiPYPpDC&#10;juEseqNWDDcFMMTn41a11KKcIvSiNMEkgSjdx1dYqbiROq0u63PS7BJojvhh4D6Ijs5ORnjRaOJm&#10;pPcT0mLpa05h5/pZTA50IE3b7Mx6MdQZRl/OQSPk0mFBKlnNiCvD6ik7ugbETY4Ww+5fxMLG5LHa&#10;jM5BDXpHTYyOZkTTLAtb2rF1zyACjKpx2kiMdhVvXci/F6JtsBQdQzKkcrVoZTyd3hhCzyiNNluA&#10;HKP1M3f34P7rzzHqaglEJVzBahgdRbC6Cce4jN8TRCBngb2J51AzFz5aaavmpI52p4UpWI8kARBr&#10;0cJGMzSk1DCkeR5kmVCyOjgS1TTBSrhosBb/5xmNF0k3boo1lRLqehqtC3kVC2l+LAfqpSio/V/c&#10;ZtppVw38jLyZrkpCmrE2Vs79o8WlS7gOxl/GaX+sWLJeg3slYzLjq71Eug1lSTUBWMvHmkXQWJbA&#10;Hy+CSrsQJmM+vP4KGuByqFWMwupiJjECVbUSjQSwuO+v1rEces9i6VphIF0OvX0Vn1/BuCvuwPY4&#10;4l11yAzICD8x9b9ovOE5kWUl1KJASnQJ6ldhbNYvzXlocpUxxi9CA83PHKrFI9PjEWR5oFsSLkwM&#10;N7MQBrF3bytuvziHu69tx3tfeYrAc+DI1WpceEFHAKpw6lktzjxnxMkbFhy9bMXmgxVYtzcfc7vE&#10;9bliQq4KD77Qggsv6jC961Fs2F+EJ89psGFfMWGXh6G5fGx6soGfWUW4Lma8XY4L91PYfcqIobVL&#10;semJahy76sW2I0bGAyq9X46uHp7wLaVINRcjyYjQPZaPjQdXYuOTKzC6+fOMv8swMluN9dtCcLjq&#10;pNEYoiuLdFcy2l9Npbgnx1KpQaORJlCWL5rQ5axtaIc0PjFt1Z9bdQXsxAwvYhE3JRf3n9Ap5aip&#10;EFO4V/JvWpE0c7MZFsZfRX0dsoy7AZ9fagARDRqikcLv8TI6tRJwYXQRbH6+7rSJ7i46uGhvMUZi&#10;L+NyD18b6O5lBdSHga5+Qm8YY8Or0ds9iEGCsKerV2r19fC9XkbnzpZWAtXP70xLQIwSuhHx3SZG&#10;a6tRmhJLdHsRsVdYoLgmKOBno7n5CEABP2F+MY8DTsZiEW/Hc1l0BN0YI3hyXiPG25JIuK2Icl39&#10;hEgvnxf/7437sXOoCyfWT2A8G8aW/nbc2L8Fsx0JjDEutxJeA+kgTu3ZCB+Bk2GU3TjQiqMb1+DW&#10;4b24uHsjBmIh7J4YwJsXDuPjK0dx64lN2D3Zh+50CC200zUdTRjOBDDZ5MfukSY8MdXJ7WJMJAzn&#10;ejNoI5yb/Va0hZySaQrgJWibUT6KbjKiFdpFuHelI+jKxGl4TqmVWjT0iIYQOw0xwH0WnaOFAW6Y&#10;ENf++jHYnkJL3InuFh8haCcEaYE5A1qaGzG3PozxKRthtBjiBjv2wAIW+CVYPUdYr6Glbghi616a&#10;Pq3vqadnsXX3AKHAiiUhhz/dgHQHC2lXIdKdy9A1UsGYJ2eUpRzQ0uZ3pQhEtTRLysRsBpdvnqFB&#10;OeHwNcBoK4UvxPMrp0OS0TeYs8JG03O1WuFoNtP6jHBwMTHp2JNatA4FuH0NtJ8KeJJK6GMa6BmV&#10;bSkF39NAO6yHM9kIf5OcBlgGR4RWS7iHkmICBjW/vxU1igJUyFegjABqNC9lLC2BN85onMqDNyE6&#10;Cq+gsdUgTpuKNdfDRSMWd70TQ9VcEVqbewUajAuhsosGhhIU1jyOsnoBP3GjohXwhFkGGakNmkJY&#10;zaVQKcSY3TymoVKaX5E01tkR18LHmK+00TQDhB9jr9q0CArdclY81TS7BsgIUFeyGNH2KlYcOsxt&#10;auLvEaOVNxDM3L52OVr6NBidCVCWrJAbVqFGuwxqZwncSQUeSYbEmNMyxHwqbJjuxPxcJyEYxprJ&#10;BE6d24Cvff8sDpzV4fJ9A26/7SX49Dhz20T7U+HCc2FaXQpPX/Nhz3EldhxuxIGTOqzbWYRDlxtw&#10;5o4Cmw+vxMS2pbS7Imw9XE9TK0LP1CrMH1AQhkVU+0WY2VWM4zfSePfLl3D22mqs36UnVOPY9mSQ&#10;tuRB2Meo46vEui0q7DtTiD0nV2Lb8aXYduIxzOx7DMPzn8PqTUV46lwzUk0alJUsI/gKUV3xcNr0&#10;qgr+mKUrpXvyihvklBNqYnSHVlkvWeHDm+YUoKxoFUryxa0VxY2LVqBw5TIJfGVF+bREJRQNDXBY&#10;LEjGItweF/R6HRrqZbS7LHKMuEaTSZrOqre3l2B0SHBqbWpGrolRhhAUJuh22aTOzmEaX5hQTCdS&#10;6BEtu7k2DPcOchlCX9cAJlfPYnBgHOOjE2hraSMIe+AjTFubWxh1YzTOAFKJJKKRKNeRhJ+xWzSc&#10;iNEgwvZEBBb3/xAAFP0JRb8/h1mLOOEk7oSWDnml634BxuFumthMZw7dYR/64j7M9TRhurcZLtGo&#10;wHg+2p5Fe8yPlMeGdYywR6ZHcGXnBkw0hXFwzSBeeGoP1nelsX6gk+BqwXRXEy4+uZ1g0qI97CH8&#10;criwZzPO79pE+G3A/EAX5oe7cO/EXnx06SjuH9mJI+tGMU6j7OK2THc2E6RRzPemcWiiA09N92E2&#10;F8Pa9iTm+5ow0UyoMQLPdDejN8bj4DQh67UhThMUEAzyex2N9fzbitGuHA0wIw2HE524RWuviMBi&#10;SJyIxEFG87HudtrfNO2vDV3ZADoybrSKe720OjHU66bFq9HJwpXIlBJKq+CJLCQwxNRWxYy9Gsxt&#10;jqCb8Xdsxo3ZTQnsPzQqzVFnC1Qh1KxBpsdGkytHpGk5DfBxRuI8DK5W0lLq+Hcdpud9GJ42EzKl&#10;iNDYytXLUCRbDKWlHL5oI4KRegKwkq/R3LJWRlgL3B02PhppdAbJAN0EYft4mCmJUThQi+4BNzbu&#10;boeW4DSldbAQhIaECnrCz0Dr0frL4U6rcfDsdrQNeGihDuS67GjpsBOEBpTUMfLKFjHelnO7VsKf&#10;EF1nmIQMjI0EmC8spp9S0wodUsdnZ3Al3NECaJ183b4YdebH0UDL86QbJYMsFDMs1zIKKwhA/XLU&#10;Nyxh2hK3KcijTND6hPkpaIyKJfClVWhfx4pkdRQGT7E06YHBtpQGvJxLHpSmZdxmJ4zOQprcX7BS&#10;YNpbQ1sfccPieWiLbjGpQ6wC9jBh7ViJSuVC6Vpmo+ggHZNxn3R45MKZjdi2sQt9HV5sXteJHZsG&#10;sWYshYmhJONWhAXZhuk5L2PwMC7c9eCkmBH5lhZHr6lx+YUwnr7qw4HTFmw/JOeiwN03+7DjqTrM&#10;7FyJLYfLsOlwIbYetWHvyRTW7VfT0mh+64sYc704dN6D2W0l2PZUI3afduKjb17ED37+Nbz+/kXs&#10;O9KP3kGndKctcV9VMed+9/gKbDj0OWw69heY3f+/sO7gEsK1EmObVmDdHtaa66xoaBBjdAulaFtf&#10;UyyBT0yQWVtZAnlNpXQtr4zRVnRgVoohVHyfrK5cml1YwK6ASxnhWJ6/CrJqcQ/bWsgaxCKDTss4&#10;EY1J9+bVqBTQatRSn77MnyYuFTcmF/fpjdDEYoGQdN0ulyX8CCwRe30uRk+nU+r0nCAkxUzPrXy9&#10;OZ7CcA/No2dAWgb6BnncBzA6uprm2IGx/mF0NuWka4Ni0gQ/DbCD/08QfAKA3a1tcPP749wWEcE9&#10;Nith6JRib0s6LrUA+5yiH6ATaVpggNAToxvEDChRvjbRkkZfwktYGTCUjWPzaDfSNDaHoREuZYNk&#10;hdmgR4qS24a7cX7rLG4+sRXTLTEcWzeBu4Tfhm6Cat1qbOfrE81RnKbhdRBQAk6TuQzO7VqLV87s&#10;4/vHsa63FYcZf18+/SQ+vPQU3jjzBE5snJBagnvjXqxmnB5Mx7BvrAfHZ/twduMwdg3msK4jjc29&#10;TTjO987QTDcTtut72whtN5pdPP4EX3s6zKjrg4/QDujU6EqE0Z9LS63CYtYXAUERd916pdThWTR8&#10;iPdvn5vE1plRyf56aZjC/NqTZv4uXvR0mtDS2og4C784D+PZPMbEImQ7eV521mNUzKg8aCAALXjq&#10;9CSjbBZyGorVV41IM7dhxA9fohLZ3hI09YnJBgoZX+VIt5YhQKj4k8tpK0Us9OWwxWuh8FZBF1Gi&#10;ylgER0CGOKFlcxfDT9i4cnbYGcedbaxEs0bYmgwIEVrZPhet0gKzq4SgKJAmUs32sBJI1MKUaiQo&#10;dTDS7Ey0PkO8Hgp/GdSeUsKhFkE+F2BEDhEIgayeRlgHB583E5ChpjrCpZZpq5JQWYHS+r+AypyP&#10;TKcZOTF7S1YGO+EkRnU4wiVQOpegwb4I9RZaGg0xRGvWuytQULUEZbIl0DtKoKGBKRppcnIxRleU&#10;xUKYNMUE3zKYbIWwcdtCLRokaGsubqvexqhrXgKHl3AlUGvVj6G5x8hjb0CD5jF0DrsoRk1I5VSo&#10;Uy+EzLgcNYZFqDMuQZ1+CW2PnyFwxdyEZv4m/rgSiRYDHnnwYANOP70ae7aO4uDOKRzbP4W9Wwew&#10;abYTayfaMT6YZAzzY2LSiyeORHHp+Sgu3LPh9PM6nH3Oit3H5Iy9tdh7SoWdRxVSA8eWgw+vAW7c&#10;z8ddbhpcK87ensCmQy6MbqnGyJZy7D0TYWwexa5jORw8l8NTl5px6dYMvvnZO/jdv/wIu/dMw+Go&#10;Z42rxZYD1YzEBZg/vBRzTyzA/JHFXFchxjflY+0OOWOykt8retyLKdPzpb584h6yVeV5qKspoQmu&#10;ZGQVYyurpL57Yh45cb8LRX0FVPIa6Tpf0crlXBh3Cwsgbh8pxs2Kx4aaasZjDUHHH4Og0WnFlFR6&#10;OBlvhb11dnVJrbtiJEdnZyeSiYTUNaWXMVUsWdGKS+tL8/l4iODx0GQJRxGLRQNGE18XDR3jg8NS&#10;40ZXe7cEv872Ltr3GrQ1tWLNyATjWJogbUImnUaG29HX1il9TwufaydcPQ5GQMLRabUhyOcDtMT+&#10;rk60NTcx8voYjX200DQcNMGE14HmmA8hmlJLgBUQ7agz7EJ3NMC4m8X8aK8UHTtSQaym9fXFQ7Qp&#10;PQYIxkNz43j2wDbcO74Pm/pyOL9jA248sQU7RztodvPYMz6AtTS/nVOM79kIto8zuscjeHrTGrx3&#10;7RhObJhCP7/nyLz4/ym8d+EQ3r90BGe3zWKWVtkbJWyiNKF0FEdmR6QuMhe3jGLfaDvtMoNtgy04&#10;vmk1dox1YbYzi91TQxhviTOq29BE02v2O9CVikpQ82oUiNtNGG5vQtxrl0Z4iPHGIvIK64vQhn2M&#10;vkHu63RfB/asX4MNU4Poa0+gu9mHbFiFTkKjq03PSk2Lrl5xL40KtBCAScIv1VqJpvZ69BN8XQRN&#10;V58Bk2tZofVaMTQRZzRUShN5qq0lsEWqaByV8CUrkWyvlCYwDadXSdNnBdPi3r0ESoeKMKphXKyA&#10;LaSBXF/M73Ng9WgS/UNRBBhvnYy7znban7h1ZpMe4R4nUgMutBGw4+ua4aTp6RxF0DJyxnOMf9k6&#10;6GmNxoQMDgLFwc/pEwr+vxHGYC0tVoZ0iwUprjNIe3Sn9LDyOUeUKSdWDzu328XtNrrzpa4v5aKP&#10;nTmP5iSD2bsMFq+4/rkM0aZqmHyrILctRoN1EWqMj0Pj5n5lqmELUi7qF6BOtwRWbyl0RhqefCXU&#10;MlqasoipinZG+zMYVsJgXw659vOsPB6VWmqtvjJG5aXQWQlO2p9o/KhSfo4W3Yj+MQ8jdznG1sbQ&#10;MWiVps6vJ+gqVYtQrlpA4C1FjW4xqrViWUoDXQKti9C3FcHkLccjH395Nc6fb8XOLa24em4j7j+/&#10;FRfOTODYk+PYsq4D2+cHMDOWZSRuxuiQG/NbQ7h8px33Psjh2oMwTj7jwbk7flx5KYR9Z9VSa+82&#10;WuDc7nys36PC17/9Ft755Hms3eNhVPUQYFFsOpjF3mND+Phb7+DL3/86XvvweXzlW/fw/R9+CX/9&#10;s59i+65RzM3HML/Dj0MXDNh9fhH2XliEHWc+j7mDn8P4loXYTltct1uBvqlSzO/XY3zWBLNJ3OKR&#10;gCtntq8qZewVs7WsQHnJKunal2R9hSt5wKn9yhrpWqCIu8L2ilcx6hJ+tRUVfK2R8CyXQChadQ00&#10;vAitSlxvq6upRYhW5yJsOjs6JdsTS4JwExaYzaQZg2kPnT0SpDpamtHC6JuIivtIxOF3u6RGkOZM&#10;EzpobMISBSRFg0cHgSau8bW3dhB80+jq6MYgDXC8f4Twy/B9NDLCb1C0DPPz4rPd3IZMPIkU4RgN&#10;x+B2emiDjNuMyv1dvYhwW5szWaRiMbRzWzxmA3K0v4TfjijtrjXkwabhHrQzDvfQ0jaPEVqMiWGL&#10;EZtXD2Lb6n5MdjTR+lwYzCbw5MwI7p94AvdPHmQEbcWVvVvw9IYJ7JvsxTECbRc/P0Mo7Z0dozGm&#10;sHNyGF20xuMb1uALz57D1T2bMEI4PbluCu9ePYl3zh7El589w/XMY017Bq1+JyHsoy3yu2aHcHPv&#10;OtzeO4Oj073YwGi9tb8J+yY6+fkRzNEC98+NYn6Q+8q43h1yo83nkIbZZfi3W0tbc5gx3t3KOBun&#10;/ZlhkLEwqhl7RGuvm7bsskiQ7IkFsZngnl8zhInhDrSJm+hnLMjSPLoJvzbG0Y5ODVpFQwWh19HT&#10;gOYO/t3ZiJExG3r79Oju02Fs2k+rc6Oli7HUVYurN09j/5Ft0uSgWoe4/WIpWvt1NKcK2kuJdB2w&#10;tb8afWNGrJ7xY3iCFVqHBW2dLlq+A309bsysacHUmg5+xg8rDc1CgzOnaa09LoRpfcGcnuDSwuir&#10;hIrm1GheBZ2T1hgpRqBZBmeWkTcmhy4qI/jqaYyNcDapoPOUYGQyji3bR2iyJlqWBq6kEe6klusp&#10;5uvl0HjKoCJMawmPCuUi2ttjkDH6uqKr4AwvhD34GE3tMTiCy2D0roCMxicjAGXWBbCGCgi/Cnjj&#10;ZdJtLdWEl9VbBB0hJ+bk06toqdpSqJQ0Ot0q2m0+AbcEKuNCaE1LYOb3avjeaErOOCsmTl3MfVuI&#10;GtXnWKnUYmDSj6GpAEZmIlDQ9GrVj6NC8Tjj7UJUEIBiWJ50NzrNQ/Or0S1DKV+v/FNL9iNvftwq&#10;3bnt1Pkm3HlxDO9+YR4vvDyOa88M4dzZMRzcO4CNMy24dn4z1k83MQJ4MTMXxRPHMrh6L4m777bi&#10;+XdbcOvtDG3Qjw1PlBJMMswfrMDU5np843uv4h//7Vc4e2MXYcWT98A4/vJH38HZy/twmYXh7377&#10;S7z+7l3ceeEUbt4+gRNP75EmKx2asOPsHQf2XlyIzcf/Amt2LsHavQXY9GQJjW8l1mwvxcYDGkxu&#10;12P/yRx6WPtpVbWoLC5CVVURKsTsxiViEswiqSW3qlyAL0/q6ydmPxFD2uoZd/NWLEWRAF/ew7uI&#10;KRhxayvK+f88aR4+p8Mm3ZXNS7sz6HSwmiyw0a5CoQhBxzhIkIn+d067A4lYHC2E32BfHzKpJv4t&#10;+u31IM54G6YZdrXmCD83mviZ0f5BREWLLQ1wbHiEkOuTYDfOqDu5egoTY5PIZXKYHJ1kDOvCAI2w&#10;s7UTLS2tEvyy0bgEw862dskes6ksYuJaIGHX2szj0cXvjRKKBKEwzBbaZYLbkQ740JmMIh1iBCbw&#10;umiAW2l6TS4boePHkS3rkBMQ97rw9Nb1mKJtdYn7KSfj2DjUS4hN4sGJA7h5YAcmszHp8fCaAeyd&#10;6sW+6WFsHurCJCG2c2oUo81J7Joaxoa+Nlrcanx0/TQenNyL/WvGsZOgeY/we+/8k/jqrbN4/uhe&#10;zHRk0UTIznW34am1YzgwPYjbT8zjxYNMJ+uHsJHReu94Fw5OdeMCobimM4FD8xPYQ/DOdaQwmPCj&#10;I0RohGm9jPsRm45wM0uzvcyODND+uM9BlzTszs/I6zWokCYsw2Y9UjYTJlozmBlsZ+rhttNCO7KE&#10;WEKDfsbJVlpTd48Bq1db0cYYmOuoRyheDIt7MZpy9di2g2VjkJbJhNQ/Tgj3WpBotuDildPYumM9&#10;C3YV41YNmjuVaOmupTktQrDpLxBpeZTxuQjtPSrGZiMm5nwYmfCitcPIcsDty2qQo+119file/3a&#10;o9Wwp+VQB6ugClTBEpPBxL/NNCAxdlXpXEWjK0WsTU17FPBrRKLPCU+bGfp4A3ThUhgJI3OsAla+&#10;r4PRcvVEGu5gDe2uHAZup5mxW65bAblxFRpoebUEkJjhpYpWVSp/lPATjT4FtC4xsYEY28vFtwg6&#10;91LIaWj1psegdixhlK5ErLmaBlyEIL/T4lkBg5XrbFgKhTwPeh0NVV0IuWKlFOsdgQLJ/MSM0GZ7&#10;AYzmYhgsRYgT1p4YjZHHWusgXLWPwhurwdi6BCY2JiFujt6geRzVKsKPxlehXoBKJSFHAAoICuOT&#10;cT8e/r2Yr/8Jfu9+aRA37qdw46UmHL3qwrnn4oRaAkfPuXD3pQk888w0Dh/ox9njG/Dk7jHMTqYw&#10;PZnF2FgS6zamsHlXEqeuddIEh/Dg0z48eUmDrU9V48gVC45fieLiLdbwn97B+198A/sPz2Ptpl48&#10;dXw39uzfjCkWkANP7MCOnXNYt2EUfcMp9AwbML5WjUx3AYY3rsThq2XYfXox1uxYzKhQjLaBMmwk&#10;YNftLcXmIyasOxjFvqdnEU1aCLQiiDGvNQRceUUeqirzIa8X43NFgwd3vqgAGpqcGKVRX1OOivIi&#10;5IvbJBJ84j69oiN0eYmYYp0Rua4O0VBAGr/rdLlgMZugVjJG0eDCoTCaCRgx1ExccxOtvGIcbn9v&#10;L2NrDv3d3bS6DqweHqV9dcDLzwtLG+jpRpKfH+zrR09ruxRTBThFY8Zg/wD6+gYwNDCMdXMbCMou&#10;qYvL+NBqdLd0YmponObWjm5Cbai3H23pJvTxcyJSdxOAIl4nozEJrMIkm/kYjybQw/cIKOdaxDXD&#10;EHKxCHqzSZpkQJr/brgpRvPrQjdfW9PVjIMbZ5F0OjHSlMLlPVvQGXWhlbG3O5nEzolhXNnNdHBs&#10;H67s2YzVyTDuH38SR2hLxzdNYu/MMLavZuwlbFYTJBsGuxhL+dxYDw7TBN+/cgLvXDnCyNqHdYza&#10;71w+gS9ePY6PLh/F2/xbXOvLMobvm5vEcZrdYZrf3Se34I1j23B95xrM96Swf6IbR2f7cfWJDVLn&#10;6r1TfTg8N4wdQ22YYlxtj7ol+PXFwuhIBODRN6KD2z9H+LVEAuhtSkjQE0uS+x+jAYrxyAGdEqOZ&#10;OLZN0vz627BpZjX6ROt1yoaeNgt/Jx06u3Vo72pEtqUKmeZa+CJFMLoeh82zBNk2GcGmpvU5MDkX&#10;wRCtpKM/iHsP7uDSpaewf+8w1s61YWDIiaauVYi2PYJE5+eQ7iI8u4rRO0RzHDCha0CMdAiywMth&#10;9RTAE67i3yrC0UqbZCUcraRRlTLKlqLWtgwy+zLoA4yPjJwNNtqPZQGfIzwIPjHMzMHoaPCXwxyu&#10;hpWQsEbKoPPlwxgoYuxuIFyV8BGiBptowa2S7qVrchWhgaAQoyXEPTsqVIyStKdy/l3csIDRUtz7&#10;VsntqiPQFsHsoeX5GUn5vbX6x6CkoVkD+Ui2NiCUroI3Uohkcw3snnwo1KLHhRhPXwiNqgAyWR4r&#10;ERMiGRotzVFvF7fIXAadZbkEvnpaXFDMSp0msBmxLd4l0FhonIESbNzdhlSHBo20PjFHYDnBXK56&#10;DOXqx1ClfpSmuoAWKLZpubSI6FunX8HYvAj1jNKPPPtSCqefcePi3Sjjaxinbnpx9JJZirPPvtKB&#10;V9+foZGN4+TRYRw5MIZthNfIQByb1vZg04Yh/qCs9fdP4OCxXlx9fgLXX+rBiWfiXMTd3WZx6gKj&#10;EF/ftmsKu/asw6b51dT4fqxbN45JRqKxEcYqnnBTU3ycjePgBS8OXZNhz5lqrN62Cv1TRZjZkYf5&#10;Q4vQNVSNbFcVth4twdYn6rFupw196x04c/s8f7QwGmWlNL1C1FSW0vSKUSPG7taKW09yh0vzCbYC&#10;mHQa/PluaNUVhSjMX45yGqGssgIlBQRkeQmNsFbqViJaV0W/uqA/IA1dc3s8UiOF6Moiom46nYWL&#10;MVOKwLS64b5ugqmLUbcJYwND0jC1HKOmX3RPYcRtoim2E1aTY+OSMYqGEAE9MSSuOduMocFhjNP4&#10;ptespdF1YzWBN9Y/hoHOAUwOTxJyPYzavejr7EcvH9uaCb6uTq4rKfX3E5BrbWuVJkIQI0ZE30Dx&#10;PaI7jJhMQYwGaWX87WrKoCOTRC7sw3RXFnOMqYOpOHbNjGJuqAcpwnor4+u5HfMEiQ/NhEYfoXGF&#10;FdV9GtqDE/twifCbSMdw79hBHJoaxOktM3hibgQ7RHQc6MFsbw67aIIHGG/XdudwYM0gXmPEffvK&#10;McbjaaxjlH7p9JP40vWnJfi9f/U043YaSbcNJ3asxfkdMzg9P4Z7T83jzRNbcffgejzB6Ld/op0R&#10;uBu3D80zAhPWXO/ZrRM4PN2HTQOt6E0GMchtHaD5TXS1MtIq0exldOTvMt7eglzAi0HGenNjLVrC&#10;HoStWrSnglJLdi7kxc41o5jta8d4TxtmR3tYSfkRD8nRmTOwQmlkHFUjRwD2DuoQS5XSfhbBGViE&#10;WLYCTYzAPcO0vwk/42QWX/nGJ/jokw+wfftqqfdEf5+Pn9eic6iUlfgitPUXSGN62/prmXQMGBy3&#10;E6JqOIPiTnFl6Kdl5np53kVLaVpliGbrpREbNoLORNOTOZcRhEthjxWi1izAtxBy51LUE4INBKON&#10;gBAznxidTDGEm8a6jAZVwxgq7q5WhEiqHpkWlTTLtNVNQLUoaKEqGD3LGDEXQWlZLLX4lsqWo4Lw&#10;KyP8SuWLpVtShlI1WD3L84L7G0qUwR0qJLgWMwYXI9aqQCBRQvjJeXxK4YsWIJgsh9VeQhlZAUXd&#10;KqaxPArGKtidSgyu72bUrqdFE3zOx6Vre3oaooBfHaNsrL0W4qZIVtqlmEFGY34U+w63YePOBJSm&#10;BajTLEAtlwbdUlSrGc0bCUCFAN/DRYCvzrBCWmq0ZIGCsdq6Eo88eKdDGq97nuC7dC+Mp5+x4twt&#10;H669mMblu3G8+sEIzl9rxqVrHXjx/macOTuLzZvasWPrauzdNY19u+dYqzEeTbG23MSTf89qPHls&#10;lssEYTeI7dvGCbphvjaBzTzpt82vxaZ1M9iwfhLr108Tnox4tIWJiS6smY9g12knnriowP5zVdhx&#10;opzwY8zdWMC/l2N0/XIMry3AzK5SPqfCyHwIXVNNuPvGy6w5B1FatArV5Xm0OgKvaCVUjLY15QUS&#10;/Mr5mqKhBgat6NRcRggqUUEjLFi1DMX5efxcGSorylBbyxrKZpPiqMNml+AnQKhobJRGbIRocDEC&#10;RIJfpgltNDiryUzw9RJOLbS7Doz090qxVlzHSyUTku2Ni3G6BODEOE2Otie6wfQLA+zqlrqvCIvr&#10;6+nH1MQMDXKYJtfMyDvB2DyM6bFpDHYNsvDlCMgxFsQuRt9B9HX1SuuMRcI0xXapu83Y+Dg62tul&#10;Lja9XLcAXz9jcpIxOc5I3JPLoT2dwjBB0JcKY/fkIMabE4yqrTi+axs6EzFkCIuD6yZxducmtAV9&#10;iDkdmO7vxG3G3dcIrOeO7MDFvVsZe6N49dwRnJqfwq1DO3GG0NoxMYD1fO+W8T4cXDuBYxtnsHWg&#10;U2rlffPck/jgximc3rEOGztb+Jkd+Nrtc/gSn/vgyilM0JqzbgdOikaUgztwjNH3lRM78c7p3Xhw&#10;dAtObBiQ+v2dWj+IO4c349D0ALb0t+Di7hm+NoonZ4cZtWMYzaUx3tqE0bYmZLi+DLd/oqMV2xi3&#10;m/weDPN5Yb1iZEvca0Vz1Ev7C8KjVWBdfxftbxgTPa0YbEthrC+FWJD22KJHLqtg9LXQzsxIt7BA&#10;pouQyOYzMi4itOrQ0afFwJgZvSMubN+7Fn/8z//EN779NeTafBgcYiXSouXfGgyO6NHTr0CqiVaX&#10;ExG1EMFMCTzJKsbaCsbFGkZnK8bXsHIfEx2WGZkTpYhkRUtlKSPmchh9rMi9KxFI0aC8jKRGFn7C&#10;R+5kxGPklDuWwuQrJIxKYfeXMFKWQmVajJZOM3qG3IyZYoieSpo01C8G/duWwxEs5Lppks7HYHA8&#10;TtCspE09joJaRknCr5TQKGtczGhciKw0rtlEYJsxMG5Bz4iJ/zdjZNqH/z9PfwHeVpJv68N9/9+5&#10;58z0NIUZHTAzM7MsGSSZmZmZ7diOncR2jImZEjuJE8dhZmbodKfTaWaaxmmamfWt2plz8zz7kS0r&#10;0pa091vv2lX1K1fZBmkdX2dp1sVyGjL3QZSVMphPGZlP8C0m+MQi9ivg6GuDkHh/mDuKaXFz2ZAs&#10;gL7Zq3z8aphYLoGx/UIoYnXhG7JWmkssSmeZ2f8VbT0x0kyZtdr/F+t0/wJdi5cZiV8nmOdI835X&#10;rBfXJ18UYhXX/DaaMbqLogcGolKNuE65DC/tmvHA2VuMvod90DHhiO5drhiekRGArlLP7uzZJAzu&#10;ikN1iyWOXIzH9NFcjIzXoKMrD42N6dKSkXXVGaipzEBjXSmqq4pQw5Omoa6YYCxARXE+YZdOY8zm&#10;loOyohxUlRcSioUoKy2kCeYjg/G3kiBt7GJM6nUh6EyQVrIElds2oKx5LUqbl6CqbSWiMv6G4sbV&#10;SMzTRES6NTLqGXfampFTlg8nN0fpup5YNnHV8qVYT5iJGRnLxQI4C+dKvbxWZobQ1hQrrmkSdsuk&#10;aWyLCL8VfLwoOrB27Wro6vKD9vGRpqvZiJ5TWp8AoJirKzo1AgICpJ8FACPCI6XODAcbGyTHx9DG&#10;VLS9GAl+CYyw0QSaGMgsYJcYE0vLTaQBpNPYgqBiDBVxVykgRUMTJawy07O4ZfN3YXUEZUIaTfIF&#10;/OIj4vn8UUhLzuTzxkkWmByfLL1+WEgI1DRHMRA6npAVRimAJwZYC7iK+/0Yif08faRe5fAAf6SH&#10;ByNdLcdmQi7K1xObCvKxqZCw4+OS1UoMNlWhrTQXsYEKBBL4WYyyYy3VODvcgd1bq9BZXoDSmGCc&#10;GelEc0YMxhrLMbypVOp9LRMdJTTHlpwUjNSVoCJKjY6CNJwdaMXFiW6M8LHNNCzRY3x1vFPq8Dg3&#10;2IX8yFDEK7wxTPCJDpBWmuSpXtpidx0Ot1WgrzQZhcGe6GLi2NtSjJ5SHjNp0di1RYAxHh0l6Sjg&#10;PkX4uCE9NBjxSgUB70Og2iEuQI4GNrzZMfw8/LyQGBIoVXfxc7MjBM2RSEt0NTdBvL8MTQWZKGI0&#10;j2WjkBxBc/YwZOPmwMaJ8TfUCqGRNLIwPanqsyxgOdy9FhKEa5GaxagbJQYrG6Blex3+CeC9j54i&#10;PkmOiBjGcbGgT6Ax1EozpgdTuPrQ8BRzYCufAwfFWoJgPQGnSRs0girKEOFJRsgodERSlj3C4y3g&#10;H6xPi1oFU0cx0f9VOHksJCiXY4P1K1hr/lcp7urYv/H/AGjlKebjGkDHbA50TRklaVPeMl3u70a4&#10;ME67eq2Dh0ybsXQ94+uLystiupql88uwIGDMbF+lAc6hVb0CDcPXpNp+yze+TOguJbTXEMgLaHSL&#10;EEI4JWXb0QTtpYo2xgSpCc1RDHgWRRmM+foOjuultXW11wvoLYW+9hLugynsZKbw8rOEmQ3juRPP&#10;UUZjYX1OHhtgYbcCdj5rEZRsAi/1ati4iyKqf4OHYiUfRzu1EBbIKG0s3tvrBDajt/mrjMzz4K8y&#10;Y+TXlgo1iLgr7E+U4l+pw8hr/Jpk0C+duhSMU9cisPdUAAYOeGNwxh+9k+7YMemCkf0yjB2IwOyp&#10;OsyeKcP06RCcuFiMz768ifG9JZicbsbkZC82N7IVbhBbOepogQ31xairykdtRS7qCcLq0gJUVxCW&#10;DUVobBJbMY4emcGjh/dx/dpVXL50DidOHkDXSAnqd6hQ3c7YkEvz26qHiq0rUNS4EqnFCxCZ9iry&#10;alajqEEPqgRNJJbE4uj1N5FaWAqNDcv54a6UZnKsYXTV19SSOjjEoGWx/KGYqibmuG7UWAUTQ12s&#10;WrYYKxhzly9ZJC0gbmxsBG1tbcn2fDy9YGJkLEFPgMTC1Bw+hJ2IvP9bpy8iMoImqJQir4JQTEmI&#10;RZjSH/nZ6YgJD0N6IqMtrSvAnydgWBghFoXE+AQJSqKAQTR/F1AShiY6MBIZk3OzCwjKcGnIS2pC&#10;Cu9LohHGIislG6GBoYhm3E1JTKNFpvK1GLGj4vn8gUgg0IIYe5MIPtGDHEeQxkRESZAVwBXRVyU6&#10;PeQBSE9KQRzhVpIQjYJIFUoYc8N9PLCV1leYloUwPk9pUgymtjeiiXaeHsWozfdRmhSLaZrf5bEe&#10;7G2tRUdpPpoZk08MtKElKwF7tzUSdGWoz2CDRHNqzElDLQEytbkKLQTijvIcRtttuDzexdjcxPsS&#10;MMTj5OpEJ27v7cP5oW7GbzUyaWx7CMXRTUXoK0vH2R2bcXpHA47T/iZr81AezuOzOAn7aH79FTmo&#10;TQzDSFMBesvT0FXGBpi2mKL2Z8RVIyVUhRjG+0BHB0T4eqE4JR51TBpZtPPUUCXjPCOts60UeVNp&#10;fOFyX0ZkWxTFhqOK+5fCaB4b5IMopTM/ezuE0ZoCgwxoSwRfkDYUKh0CiZtaD5Z2i5GU4YqMAg/G&#10;XxOkF0Vh3+E9aOusRVyCF4LDbfh/CTxnTVq/WDPEHC7yhXD0XwgX1Xq4qHXhFaRFoGrCT6kDRYgO&#10;bWc9b9dDGa4P3wBtxlQtyAINpPF0FvaEAM3TypfHu/nLjLyvEnhvEH5zpOirbTsHRk4EidNyaJnM&#10;x2qtl7FBj8B010BxhRrRiYS+QqxIt4KWtprwW/oCfoSeDWO8tZOIoK8xahLObvNpSkxTmi9jydr/&#10;hrmD6OxgxHX/C6P1X+GuWIRIgjo504ZR3RImDgsIpVfg4b+ScF0DI8P5MDVcDgOtxTwvaX3ai2Bu&#10;sZb2bMuIL2ajaMLCcaM0M8XYYj6s7FdC04CmueH/wtpzFYLijaR1fp28FxCo86UoLcpZ9Y3mIyTa&#10;nJBeADuXxYzNc2mNL0uvnZrjBlmwNRZq/PU/nRwiDr+GJRv/QngvozGvwUtHz8Sgf7cbdh8NJPi8&#10;MXTQG73id0Zh0REyPhOGqcO5mDmbg5M3E3DkfCLuvtmKw2dzceb6Jtx9PIWJ3VvRP7AJnR2laGEr&#10;3ExraKwtR3V5Llr4c2vLJnRs34TuHXXoG2lA/9hmXL9xTqrsLNW7x7+k7b2Pn2HHrio0dKtQs80R&#10;+bW6CE1i1M1ZSPDNR0jiq8iqXIbcmvVQxa5AQ2cJ7n38CUGYyFiqKZWuWrViLjQ3LIPGyiWE3lwJ&#10;fsL+9Bh5xSBnUVBAgyBcx+i7fNECabqaiZE+tLU0YWUhpp5ZStPSFHJ/CYKio0IsSCQM7sV1PrlU&#10;vEDM3fV084CNpSXBFoEk2l46ra+AJ5eIwFHBL8b4iYIFooNCAE50dISogyUjE/eLMvWiZFUGgZST&#10;lkFIRjNaKWmNcchMzpDgFxedQJjGQu7px8dlIic9jydiDMJV4QgQ1V4IPGGRwjJFzBaWmUDLVAUE&#10;MTJHE5QJCCDQwghF8XtqQgLiCOkCGlAtIVXAkz5JHYjG8iLEqAnYwAC0ludjdsc2lCVHMyKqkcQY&#10;3ZybgZN97QTVEMYbS9FWkIW2/AzCrx1tNPv97c3YvbkWbYXZ0rjBCprfptQ4HO1qQU9JFrpKMnGC&#10;ILs81oUDWzehi48baSjDxbEO3CL8zgx0oFAYs8wX+9o2S2MJd/L/nO9rwcWRrYRgA2b4ujXRaoxU&#10;52Ca5renqRwNqVHorkpDP5PDzqosdBKI5TTPRGUg8uP5ufv7/T/zSw4OlHqh0xn5M2h6ITTeiAA/&#10;eFqbIZyQjCV4vaxMkOjvg9JEcd2Sn6VKgWRGX38fI1qbEYKUugSZMcKirREZ74SENA/ang0c3dcz&#10;9jmiuFqF9AI5wpI9EJehREiEG48VsZykHVRqWx4/bEh9xOwOE7gr18GVwPMMMYV3hD68gtfBJ3Ad&#10;gmiViiAaIP8WGmOIoHBtPp5GGahL47Ti72aMqozK/kwsbvOwmif8RiuCz45mJcBn96IjRMd2Hqy9&#10;NiAwwpmA2QgdIzGObjGCo8yhILQDwwzhLYa9eAjzWwYTwlMsPm5F8Fk60rIc3mBkfoWAegUu3gK4&#10;TFOMjtaM03buwuz+8qJeoOcrbATWIDbFDIHhOvAI1KP5MZZzf+wdlsPOQoypnQ9jPWF8NDVdYcoW&#10;ND8DWNtqwMpVH8Fx/rBz1ISl7TJpHY4la/4PVmv/BRaMp2KKmiiH70Dw2bgtpvnpc/+WoKUzAql5&#10;ttznl7l/S+DgPg+Glv8DI1pneIIN9CyWYdnG1yTbW8nIvmQ97dhsHlwYy2VswF46d60Y+46Fo3fc&#10;FwN75RjY54WJ2UBMHAqQtvGDKkwdi+Pf/HH0cjqOc9t9UIHbb5bj4MVITOzPxvP3HuDZ+3ewb7YW&#10;Y1MlGB7dhKsXzuHQgWkcnp3BF198imfvPsDgSCvuPrmIYxensefAEP7xj9/w+2/cfv0ev/3ys0TC&#10;d/i4tr5sbOr0IQBtaHzrEJW+gMa3glF4IdJKlxCGKxCbroei2kQ+rhYOHnYwMtKCWH1NdF7oaa7B&#10;kgWvSUNYlsx/HWKNC1HSyYzmp6+zAes0Vkpj/sQ1Qq2NL5aINNbVgYk+vwxLawQq1QglnIRVOdjb&#10;Qyb3gx9BJgYwBwYGIoCA8HB3l0xKVGjJS0smOAJQmJ2KjOQXBQoC/fyhDuJJlpzGGBwvmZiIwuLa&#10;XCzhJOb6ip5aEXmTaYSigyQ4gBAjADNpevlZ+Ugk+NJTCMXQCIIrCgXZ+TTMFKgUgQgNUktGFxYa&#10;KkXn9NQ0CaZi2IzoaAnma+dn5iA8MBihyhDJMEvzcpERF4OsqHCe3DFoyE1HGuNfVVYaCjNSEKUK&#10;QiZP+N20uEOEVlM2IzEhWpwQh6kttTjWuw3X9w5iX3sDjSsOvWUFONXfic6iLBzqaeb99dhGIFan&#10;xNH8UtBI0Bzj83QVZmBnZSFmaHTnhjuxn1Y5VFeO0YYqKUbfnu7Dkb5tqMlMQrzcE5PbNmFySw22&#10;F6Qz9m5+Ab+dDTjRWY+GhFAMM1Ec3FqAo+3VaOPrdJQxXm/KxUh9Pna1VPL3PGmaXVF8DNJDVISf&#10;DZKCFFKnTm0WozHNriCe5qz0QyjvU3p6IMjLHSmM3WG04EjGZjF1Lp9WnBBMm2e0DlM7S5E1KNAQ&#10;qhBjpOV40y58kFMkR1KmO3z89fi7N2JSHbnRAIsUSM9TIDzCBQEKa7jzRPdhxPMLMqNx6cCTcdSb&#10;EPMRmxhHGCVg6oCAED34h6yjXYqafRtpggZQRmohWKziRqsSU7j8gw3gKVsOV9/F0KOdrRPDS2h6&#10;2g7zaXxz/2OAb/Bvc6FNkzK1W03oLYOe8Typ8rG/Sh8BwdrwDdRijN4IL8LEwXMDjW8VTXAR4zDN&#10;znU+TeplWtYrEgBFMQJhpKJTxNlnNaFHsLn/Fc7eYo7z/3BfFkCu1iAoF0IdYc39t4Qlo2yw0hYO&#10;1huguX4O4+5iSgbNzXEdktJ8YMtbHSMxRZAJSe0CA+NFsLJbTvtbjPV6r9BYabOmfH6PFXD2XQYL&#10;UdZKrgtVnAz6litx6NR2bNoSwUbHhtF9Jdxp0XaEsRgy48P3tkrrf7Badx5WaM/BEo1XoGm0BN5K&#10;Q/gE6fN9rhXX/OJw6FwGhqYDaXmxGJxKxNC+CIwcCGDMVWJw2hOjBwKx+7Ca4EvD1YfFmDmjxszp&#10;SIweUeHIhQb8RHj99MfPOHd9BHtPF0nl6z//8hN8/c03+PrbLyWoffzJc+zdN4o7967izoNrOHpi&#10;Bj/++AN+//0n/PYb4fePXwnCX/Dbrz/hwLGdqN0uR22rNWpazZBRthJZ5auQW70CKYXL2aKuRQ7j&#10;RWZBJHIYgeRstdevX4FF83gQrF1F2JH4i+Yw9oq5ulRhUaBUU0OKvgvnvUZL3CCN6Vu3ZjmtT5cq&#10;vh6ikrKFqalkdfEJSXBx94I6PAoOzq6IpV2JeOvk6Cj9XVRuEeDy4t/ErI38zFQkhauRn5GErDRG&#10;27AQhNDGwoJVyCSUUhOTCL8IxIZFSEUMRHVmcb1PWKC41ieiaIyo5iKmtNH2slKzCcBM2qPo8U1C&#10;dEgYCrNykJ2SJkFPwFWlCEBMdDREteco/l28hriuWJJXID1XPC0zNT5RGhwdKmCuYtTNykQu43kV&#10;QVdJSFemJhB+ajSWliIvNRUJ3O/mwlwc3dlB+NQxQmbR+kKxrbgAZ0e6cXqwAzf2DUsDnGtoucP1&#10;FbyvEz2ljLSj3YRWLQpoVJsZeZuyk9Gel4FLQ50Yqs6XhsicHdiGS4y9BzoasKu5mkAswJmh7bTJ&#10;fhzrb0dLUTbSVHLpmt/e1nrCNRuXh7fj/CDtb6gF53ZuRltWHPpLM3CsowJH2iowWJmPrtJ0jDUV&#10;Ybguj9ZYg9GmCtRlJCKH8bYsJYFR9sXQnaRABd97KkoY68VsknxCMMDZQQKgWuaJ9FjaHm0x2NOV&#10;j5cxHgchK4ZmHhtMEw9BUIAp5DJRZMOM5meFhAwPNLUmEX6i2rIB0nNlUIWbID7NGanZfohL9qTt&#10;WdDgLAgxK7h46hM+G3iiboA8zB7KRB/4hJojINKS9uiAsBgHgk4fnoELaWZrpJXfbB3X0tRofxEb&#10;4B2wlpBkdJatYpykAfkthq7tK9hgQ9sj+HSdFkrGJzo79BznwtBhIXQseJ/JAmwUF/0ZJc1oVgHB&#10;fL5QvRfl5C0XwDeIFqowgJMPYeitIdUqdPZYwuj7CgH3Bpw9l0AVJhZeErNS1iIkzpgwYtR0f5lR&#10;VKzWtkSKo25+K7j/RohPdkNmmgJlYtpsmAsM9ZdBe+MC6DL2Guot5ucopguKz9ARTs5a8PU1g44B&#10;IW3NGE/4WdqtkAqSCvBpmvwFGnp/gVeQIQxtFsFJZggvpT3juQYGxysxMlGKmDhbuMtWw02+Wuol&#10;V6jFtdGNtL5XsWzDHMxf+n+xVONleKqtIYuwgwttN6/aHy+Nz0Zh9lwmOkY8GW+L8dFXNzB7hk96&#10;QImJI77oGLPG1l4b7D+hxpkbsTh1IwrHr0dg3/EknLvdg6OXGnm7E3eenacNnseeU6XYc7wCb79z&#10;D//+17/wx5+/4KdfvsedOzdw784t/PH7r/jjj1/xzTdf44cfvuPffybwfuT2D/zx68/4mUA8enYa&#10;TTtoJt2OKG1eh7z6ldI1wLhMDeSVmyGFP5dWyNG5sw6RcQFsUbSw7D/DWXTWr5Y6OMR4PTFfV1if&#10;6PUVpZ7EIkSaND1jAm/NskXQ01oHY31t6G1kC8TY6yUGDsfG8MuQIyBADbkyGCkZ2YwtwfBw9YCn&#10;h6dUjEB0fETQuDzsHWhzPGEIvETCr4zRMJ8nfXSYmF0h4q2/FEET42Jpf1GEWSjC1SHSdT8xO0Rc&#10;mxN1+nLSCToBsNgERKojaIuZ0jCXWBpfEv+exMcVZGQhgfYY7B8gXT8M8PVDQnw8IglVAcU0gk5E&#10;5zw+TkyXSyPAxRS4sADaZVgYT95EFKQm0XhisLU4H5uyUml/scjjvjVV1qAoOxcpEeG0vs04PdBF&#10;eypCUWIi8mJiMLa5Hpcm+nGGoLswvhNTW+sIvygc2dGGw91b0FWUgfMTOzDBOFsQHoruihJsSk9A&#10;T3EuLjIqD5ZnYxcj6zGa2/VdPGZ6t2K6dRPGGHuP79yKG5O9NMButJXmo5gAGmmqwUznZmn+sIDf&#10;5dE2XB9vw4W+ZnTls3GuyMLhtnICsAp7myvQUZSGiaZi7N1Shj1bygnCUnTRDrMJ4qr0JIR7uyHQ&#10;0RbxBGAJYVgQF46ShEjkRYXSCAOgpvUFehF4EcFsBBIY9ZWI8fNFYqAno68c6RGBKMtOQYTaCUH+&#10;BoiJsYI6zByZ+Uqk5QUiONoeUXHuyMgOIrD0ERjCWBlkCQ9vnoTuGozEqwksbbjJRC1AO8LFFP68&#10;dQ80h72XLhy9jFHXUElzVMKOMPEIehWKkKVSSfyYODdExdpJA32btuWjrjlXGvri7D2XsCH87F4l&#10;/F6Dlv086LssfgE/xl5jt0UwZWQUM0s09GmDpvOgY7YA63QZaR0Is3AjqCKMYWgxBxaOK+Hhb0Rz&#10;MoEow+XutxEONDg71zlw812KyBhbhIbZwFu2jsY0DxGJhnBTLICl839LCxkpQgl02Uq4iCKuYUbI&#10;zQtAS20KttakQOFjCi3NBUxcS2GguwQuDhuRFOcCT6/1cGMj4GTHc9NoIRxpYpYEnz6jubXDKhjQ&#10;WLXNROfE/2Cd/l9h4bxO2tYZvgFbd11Cexmy8/2QmeNOYM6lxWrSxtnApbuivFYGf6UZ/ue1l7B2&#10;4zw4OuvAyGoZfKMJSZURUvI9cePRAF46cDKFkdeH8TYY+47m49bDURw5X4axmWC0DzmgfdARk4ej&#10;MXXEH8cuRWLvMRVmzqvQNeaGc7dqcPxqKvadTMXVB4fw+7//xK23j2PqaC3eeX4F+Nfv+PO3f+A3&#10;WuGTtx7g888+xS8//4QPP3qPkfdnfPzxhxIEf/udxvf7j5L5ifvPXj+N9olC1PW6oapNhwDURE6F&#10;ORIz7VBc44yM0mVIzjPE7OkpRos0aWzeGoJNlKTXXLOE8XeRBDoJhhtW0waXS6YnendNTPSxURQ0&#10;ELX61q7kl7IROpob4ebmhfDIWCSlpsOHYAlWi/UyCJi4RPgQigrGWF/eH0OYhYaIKBmEAE8v2l4q&#10;4ZWIzDjGUp5oGUnRBB/tkSeWOtCPETQe0QSCgGQMgRnO2BtDeIlhLtL1QN6m0dqiQ2lwqhDG21hG&#10;3kKEBRG80XG8VRFkycjLzEUsTVSAL5rAE5VgRKeJGCSdTvCJ2FxRXCrZnxjikpORKYFPPGdCDKN0&#10;cjzyaH21OZloKy9GA+0sJzoc5dmZqCkp5X4noYyR8MRQL473tGJLUSEtMQXVaSmY7dyKK7sHcX60&#10;l/DbQSuslTozzoz0Ymb7ZgzVFOHi7n50VvB5s7LQW1NO+0uVxgBe7m9DW3o0JjaV4MyOZlwYaMP+&#10;rfWYad+M3S21ODnUjguj7TjNONxRVogC2tr+rlZMM1of6d4swe/Gri7cHG/HDUKwuyABI9XZONxa&#10;ydhbiemWUnQyVo9vKsKe5hJMNhViorGIACxDbmgQ6jJTaHgR8LY0QZTMBwWM61mRauRFB9Ps1NL4&#10;v2APF0TIfZAeF4mUqDBkxUYRfl7SoOvsMH/JAPPiI2n3cgT5GdDYjeFPcE0dGMCeI6NQRrghPSsM&#10;6WkhMLVYCwcPsaauKdODNlw9eIJ7rIGj51q4eGsjOMIJymAHRktTxKeGYnBkB4rY0Fy5dROJuf6w&#10;9X0FvmELoIrRoJ3pIihIXGfUJ0xNsKmlGOWbsmk+2nDymk+gLoGBwxypk8OQUc/AdQn0HGhYDgSh&#10;k7jep4F1hMk6wwXQIviEBW4wIgiNXkN43Iuy+6k5XoTJGti4b4Ano6orIejqp8P3IMrNz4MXbS6c&#10;MValFLOaNGBm8wpk6pWQBdPQCD9bt79BFa1HeG6Aq/da7qshCrIDkRpHQVDbwUysrSsKGOguhYnh&#10;Up5TugSpGZ/TAsk0Ywf7tTA1Wwb/ADOYmBHeunMIwVWE22JpSIqLTAu63G9LGrO12zqaIE2UDYaa&#10;BpeQ5oSazcGobgnGjrEMRMeboLhCG3fficDMsVQUFUUiNycYOflBCEtwgCzSHPIQE7RsS8bQUBFe&#10;GtsTju1Djujd5cLY64/hfSHYNRuD/klG25NZOHoxH7Nn03H2Viamj4dI28AeBXqGEnD5dicOnw/H&#10;vlOBOH2jjdb4CO999T4OX+rDpVsT+PyLp7S53wm2n/AP2t0///kHPvz4OS5cOYPvvvsaX3/9Fd59&#10;LkBI6/vzB/z5x+/4mbH31PWTaBktQmWnN8qazRh3dZBVaozoFGvkljswBi9FSNIqnLh6Cs07+mFo&#10;ZigZn76oy7dawG+x1NEhSsVvWLMMawhDMX1NrLlroL9RGt8nhsForFiK9evWwFZc11OokJiaw5Y2&#10;GTKZP7/sYPgTdqI6i7urKxwcnJAiYmdICMLFKmre3oSfB4ppexlJschljKzIy0JiJOEWKjotCB1u&#10;GYkJCKNJZNC8YmhgqfG0xDhGY4JLQEpc7xMwFBVgQv2DkJuaSYtLgcovAMlRsVAy3mbwvsy0HISH&#10;RBBucVLHifg/MbwV09tSYuMJ0GQU5eVLNinGEorHiOEvIjIn0e4yaXklqYloKSlAU3426gi/jJhw&#10;1JeykSkpIUDj0V5XgXPjfdi3rQHtVVUoycjF5rxsWl8fbu0bw0Va39nhXow1VqG9MB3nxnqleb6T&#10;zVWMvT2MmrRJPk9ffTXaS3Jxsq8TVxmXt6YyXdD0bk300taaMEvwHe7ehqFN5Tg90oFTQ1txYdcO&#10;/p985NGaD3S3SfA7Rlje5P+5M9WLW7s6cGeyh5E3DWO1uTi2vQ4nOmtwcFsFDTMLEw0lBGw+JhsK&#10;cKCtCuNNJaig4VWlxKGGAAz1dEMM4ZdP882NDUN8oA9yY8KQxteL9PFAAKNxYogS8cEqae1fMe0v&#10;I9gf2SEByI1UITbAi1BUIzzAGvGMa9FR7jhyfC/2HJqCv9oHzWwQUpIj4OEjVl4rQ3JWKMysl0NB&#10;A3H31oGT6zpaIM0v2IObG/wULjhz9oTo7cN3P/yM64/uwiPYmGayCt6q9QSqMaMyo6nnGji7LqdF&#10;ajPO0Thpg6L301e1Dq6MeQaMu4a0PEO3pTByW0bwETROC6Rrf3bemjSnRdhgsgha5oSf1UJoGhOG&#10;un8jPEwRwOgbHG0JK5dVWG88B7Ze2gSrOeMjbdRjMeE3H46uixBCky0vDkd2hh+C1Izirq9JlWjE&#10;vF5b178QwoulnuPgUEukJ3khQmULb75Xe1vuH2GmT/jpaM2Dq6hEnemBvFI5SsoDEKAwgqHJYhiZ&#10;LIejoyZMTZfC3nk91mu9Dh3uZ1C4FQLDbGFguRK+ansYE4omNsvh7muIwtJg1LVEomMwBVPHq9HS&#10;yTSkXIapWRd88lM4Pvy8AbPTDSjIVcA3QAexGS7wjzBBbrEand2lyExn7D1xvg07JkPRPm6C/nEn&#10;XHuwGVcfN+PO0258/v0sLt+rwa5DQTh1tRTvfLwTI3tlGNzji3c/PY4vf7iOkYN+2Dq8DjumvHDs&#10;ag0ffwzPP7+HIxe24cTFNnz86WNC7zf88Rst8I/f8M13n+Py9fP45tsv8NEnH+PZ+0/xwYcf0QC/&#10;xFe0wGuP7mDgcD+q+thib/VAWqkBkgr1kFNjxs0V1VvUSCnSRVaFAtMnjyCxrBoGZiYw0t+ADWtX&#10;SHYnhrHoblgLTY0VUtl5DZqhiMFiESNNDVGheYlUnl5jzWqpFJW3zA/q8FhU1jYhKDAEiTQeUcFF&#10;qQyEi4sTf/ZhSxUplatSBSoQEx4sFQiNZdQtykpBGs2iJDsNWYkxUMu9kUqjEjXiEhh9UwmeeEZe&#10;ASAJTLS8MD5PNMEnZn0kiOEpBJjoqU2MjEFpdr5UtCCekTeI8Tue95eUlNE442l5oRL8xHCW7Mws&#10;JPO5xDU/8RhhejlZ2dI4QgHCMCVPVFphckIi7TQT+TS7Olpfe2UJ2spKUJ6Zzv2Nx7a6GjSUlaMw&#10;NQNTXTSzXb0YaKjB1spKFDL29tVX4tKuAYKvj3G1lZG4l6ZXhv7KQpwfpyX2byUA63B0ZxtqCNem&#10;7HTG1k3oKi3CqZ3bcXagE9uyU3Gcz32bzy0GSYvrhKeHuwi/Elya3En4tfP5d6CDIC6JiSD8tuBQ&#10;TwsOdjbg9tRO3NrdhTt7enFv7wDGqgi4TcWEXw1Od9dKEByleY7UF2Lf1krG4BLCtYY/V6ElKw5N&#10;OSmoZNwvofVGeLgiTR2E2qw0xMi9UJ4aJ81XjlWIIS52iPT1RBFjsYCfmCUS6euMrDA547ESYZ72&#10;UidIOreYYEd+n+6IjfZBSEQA2rs7JYj17mgnDCwRkx7FCGgJa6e18PTVh5e3IeQ0m5AIGd58+g4G&#10;x3oQHOmJvdMj+P2PX/Dtjz/g0YcfIjxDCRe5IaZmhlDXWIiEdF8JUinZCnTxc27vqYONxyr4RetD&#10;mWgGPZul2Gg1DwbuSwk/MeVtGXQc50LT5g04yXVgSaBo6MyDrvli6FnTqiznS8s+btB/Azauy1BU&#10;p4CDzxpputda3degb7EY3gFGcPJcJy2GbkuIivGAfn66qK1Uo7khmsewDUEuhpy8Rhv7v4zgLzO2&#10;z4MsQJvHpy0bfld4iDJ0LpqwseA+GXDftBdCrL8rpq72TqSiuF6Gxi2hUMhNoGe4CPZ2fD0HLWjr&#10;L4SO0RtYvuYvjNxrsf9wPWITXRnZl8A1wB4m1hrw9jNERqY/aupiUNsYTftzQENzOOISLFG32QNv&#10;f1aL+++WYPpAMqZ287gYrYSPvwGCY2wQFGGOrIIAhETZw8p+BV76+IdPcfvBJCb3+2PLDlM8/bgH&#10;3/wygkt3cxkrEwg+xuGT4Yy8Odh/Mgptg+sxdNAIRy4nMypHo67LGm0THth7KhknLtTi0bsX8BMj&#10;7MN3TuLAiRpcuT3O2Psd/vhd9Oz+In3ZX3/zFX/+iVH4Pk3wI2kg6MO3H+Ktj9/DgctHsWWqCZUD&#10;8chv9UJSkTmSC42RW2uJ/AYnZFW5IbnEGRVb0rH70AyOXmWL6SmDvu5GrFyxGCuW8QPUWifV6Nug&#10;sQyGuhtgaqCNFYvnSXN3xWpu68Xq/+vWwsrSGv7+Ssn0Umh9SUkZkPvIpSlo/v4KKFVBVH03RNGi&#10;UgkVXx9v+Mu8GUUVCKAtlOZlIpvWJ64TleYQOmIALaNuThJBRqOIDVYiNTYaOWmpiCc8o0PCJUtT&#10;MkKL+CtK1qckJUswE2P0kqJjkcPYLQqbptIOxbW7jNQ0wjgR/qKDg3YoOkzEwGUBPgFNAU/Rw5sl&#10;oEfjE1CMj4qRqj2LWSbZfL58PkcZ92FbOcFXUYHOymqU8PFFhGJ7QwPKc3IZB5NwYqQHZ0a7sb28&#10;CG01NShLTcHBnnbcmh6XAHi8r4Pm14e2vAwc2N6MU4P8fbQLRwiqma4taMhMRVdVKbYTrr1VZbgx&#10;NYyT/P87SvNxqncrHu4bxKHOJhqdGOzch8HaIppmN86PdePq5AAGaYylhJ94rpNDHTjU3YQ7e/to&#10;fjsk+D3cP0zwMdoy4p7orMWp7joc76zDvpYqqRr0/i3lOLi1AjNia60hoHNQlxqN+mzG9/REJAUy&#10;irHRqud3lUyrSwx6MX4xk41YrEIMhrZBVnQY8mjx2bHhCPGwR5zCjeBkA6NwpwnKkRPNY4OxNkxt&#10;i+hYL0zMjODrX37G13//FmmZkYyFGjC32QAtvUW0pnWEgo7Uu+pFm0rLjpEGPj94fA2e/qbYvqMF&#10;z99/B72Dbbh49zK29m0mVEzx3U/f4OS5/YTKKgQqNVFSHYU9J3fh/S/eQ1VNAaKTZXDy1cQ6wkKb&#10;8dDQaSl0GXn13RdCy5Gm5bAQZU1J0DZfjbV8jK7VcujwcTpWBKD5PKw3nCcVJC2oDUJAtCGj8CtY&#10;b/AatEzm8jU3Ejxr+B7m0sKWwpsQFQA0MvkLDIz+B5Y28+CtWEOYaCMuU1jiAsbQJQhljI0MsYfC&#10;UxTP1YeLnQbBt4jn3nJpKpubmwZK6r1Qs90LrcMKVDcFwJowsyMofWSG0DZ4A7IgW+gaUVJ0XoOu&#10;8cs4dX4LdgxVw8LVFO5BNtyn5Qjm556c6IXYGFf4+OgikDFdxn1WBRggI92OIPTDlq1KVBTJcXBv&#10;I0oKVFI9RA9fbTh7rKONL4WW/mswMJ2Pl/r2jTB2foIrlzahcqsWLt2pwJ0nmeibZAt0KJDAi8WN&#10;t2pw8nomBvdbYMvIf2FT38s4eDYFRy+U4vSdLtz8dBZn3hnF5XcO4N57+3DuRj+evHMeD56cx7EL&#10;A7j/5mX8+NP3L3pzf/8Zf/zxJ/5FCP7y8zf44ccfcf/JDTx4eh8ff/cFrjy9hKaxIpR1hSCv0R3p&#10;JRZIK9JDeaMNf9ZFYY0DKhrD0bC9FDNnjuEO4RlMY9LcoIGVjLUmxrpYR+itX8s3SQCuXCYGOb+G&#10;xXNflZak3LBmJeG3ki2RPjXcG77yIEaTECSlZUMdEilVawlWhyAuLhHOTu40q1ikEYwBAWz9Q1SE&#10;nheC/XwQEehP6CUilcCryM9CWU6GdN0vLiQIyZEhSIkIQVp0JKNrJPLT0pAQHoEoAk9E2RB5gHSN&#10;T/T0CngJmAn4iet1YpiKGP4iOkoE6FISEvi4aAT4vbh+KGr6ZaZnSD3G4v8KeBbk5kljCVP5swBh&#10;BA0xku8hlRG0KCsHBSkpqM3ORktxPrZXl6GzqgKV2ZmoKy1GbWEhKnJysK2smEAaxOGeNuwkhDYX&#10;F6MxL5cw3Inb+8cJqJ04OdBNY9uJFsLkxEAXZrtacGV3P+/vxNS2JlpfBvo30RpLCjHZugV39+/G&#10;4fYWDFWX4hJN7zHhdYygPNq7jc85gcHqIpwd6SJYd0odJn015WimnZ4c6mEcFlDdjBu7e/Fg3wBu&#10;T+7AowNDjM2bCLhKnOndxK0eR9urcGBLBaa3VOJQK39uLsXstkrM8Pdp3l8ZG4za9ASUpUSjKD4U&#10;SgdrFMdHIjtSAM8LJYnRUq+vuMYnt7NCvEpB8wtGAQEY7uuGcGF8YQpG3yCaoBOy41RQ+zvAP8AK&#10;WYUhaOyswjufv4dhWq2t0zqpOomN7Sqe2Cvg5beekXg9VBFiwSMNpOdH4Ml7D2g9BVKx0ZL6FHTu&#10;2MSIa8dEkwZ1vBP8Qqwwtq8XBRXxsHNfAnf/NYhM9sAY3//D+w8kw5zYOww9RkQdE1qb6MywXABz&#10;j9UwZfTVMn8dfoyu4dHeWLDmVWw0XUHrW0n4EZBWy6THalkQMIbzYeKwFGHJloywoirKiyUfXWTa&#10;cPHZCGOLOYTfCljTkFxogub2c6XBw4YWr8I3aB2ikk1QWiNHWq4TFIHaSIh1ZQNPILnqQO4tlmJd&#10;ASNdUaV5OfS15iC/1B6tAzIUbDbAkWs5BLgtVq/9G+ycxfxiE2klu9aucqzZ8Do26L0CC/s5OHu5&#10;Ge39Zdh94iC8w1x43yqel77w9dZFTKQD0lPZYDECezqtR2iAKQJl+kxk2vB104bK15wg1kWQzBiB&#10;cjPY8//aMDbbOq2BCRsBEzYGLz15eg9//+lrfPLlY9pfAz789CihQrjsWIT+fXZ49EE1nnzUzBgb&#10;i64JXTQPv4KmviV457MOfP7TLG6/x4P/0RYcfWsrTj8fwOl79ThyMR8ffHIB//jtH3jw7CreevcO&#10;/v73bxh7xXCWn/Eb7//9158JwF+l++49uoVd02MY4om0Y08zGgaSkN/ki1zG3IIGK6SXaaKw1gyF&#10;dVa85QGa5YCs4mQ8eO8Z9lw4BTca2UaN1TAzMZDW4xDA096wGuvXrMDSBW9Ia3KsWc6DZeM6aXyf&#10;sZ6OBD8be2fYuXgiJScfZdX1cHL2QIB/EBLik2laKoSFxiA/r5S30fCTiWopIZC7u0o9u+mxUciI&#10;j0aumDVQUoBSRilRLj1SqSD0wpEZG0mDYORMJZwyMhDFCBofHin1wIqKLsLuhK2J8X6i00IUOxDW&#10;Jubqipkg4nqeWPAoi9YWqVbRFIMQJ2ZbMDKLMX0i6orZG+KxacmpUi+yGNAsBk2LKi8pjMcFOdko&#10;odWlRkaiqbgILWWFhB/NrKIUFVnpaKoqR31RCWpy87F7ewsuEHQHtm9DV3UFqjMzeVtJuA3hGq3v&#10;wlgfzo32YYZwbCvKxoXxflrcVlwc6+djRjFM6DUySvfyOXcySk93bMf9mT2Y5fNONFbjymgPHk4P&#10;4lRfK04NdOAKn3Pvlnpa4DZcmRrAJX73HWUFaGf0PTHYg/O00CvjPbg80sG4248H0/00vyGcIhBP&#10;0PaE9QkAHtteJc3/Ha3No+1VEoQlOMa/H2ytxuFtNahPZOOUFC3VKSyIDSH8rGhzhF5SDNKCAxhp&#10;QwjFSFqhn1TEIdTHHUnhKn53bFhCCTwfFwmAOZGBiJI5IU7ljjQCMCLcA8Gh1ohNkbExzkSA2hKu&#10;NDUnxlIr22WQEwi+/ssZexfy5BYLnGshiHEruVANRZgV/FSWCI1x498sERnrAf8QYwl0inADRKQ6&#10;w1ulR6taAye/NYjL8MdXX3yMzz/+EmcuX0ZlfRFsXbRhYLkBaw0WYL3xfAJuKcRi3GIoTU1dNhQK&#10;Dyxc+Qp0GT2NeNLrWS+BLqOvntUSgpDnB6PwOr03pJ7dlGx3BIaZEGxzYWK3CHbiPdgvhNxfF/Hx&#10;7rC2WQFL3m9mw9cx+Ru8FKsJ2DVIyXJESVkQj0UnhARawdtFB77uunC2pfWJ0vR6tFHNRXAmeJpb&#10;FYSfN3afDsXwgVR4yPT4WWnRiI0QEmKNivIw+AVYYp3WKzSz12HvthDjM+nonyzH/tOTkAU7w8PL&#10;ACqlFRzs18DdbSNiol14rnognHE7IdIVmYlyQtAOQb6WCPA2h8xNF0qZBWGoBzlfz9FlPd/jIpjY&#10;iGl0y/HStZtt+PirZ/jxn7/j6+/exJffXsPp2zloZrzdfUyB/WcV2HXEFqeuxeDY5SSMzTqge7c+&#10;duy1ohFuxfU3txGGTqjtdkb7eCRmLvHgu1GDi3facePBLtx66xQePb9B8/sG/5TgJ8b1Mf4SgH/8&#10;+hv++efP+OqrL/Ds/bdw7MxB9I7Vo643lvDzQk61PXI3myOjTgdZNWYoaXZDwSZHRGTaYHjfMN76&#10;6FMU1FXDxNQI5ib60GSkfVGXT1RtXo11K5dj6cK5BOFaWBgbYePa1TDS1uSXogstTW14evtBGRKB&#10;uobNCAxSw0jfmOouru2F0AJDUV5WyQ83SZqilhAbAzd7W1qbL9JpezmJjJSJMdK1vqKMZGQQdpFB&#10;csSHqlCYlkRzSEAJYZCbkoz0pCSCM1Tq2Q0jpISZiS2D0BKVmKV5vQRaWkqaBL9kgjAqIkJatDw5&#10;Lk6yzfiIMAmAYrxgSnIyjS+J8KMV/scQ0whCYY2hKsZd2qWYNZKbxVhO68vgY5rLS7GN0OusqSLU&#10;qlFN29tcVY36kgpsKijCsUEa2Gg/Dvd2YmdjPSq5P2PNTbh7YDdu7BpkhB2TrG9HbTmmCLTLkyNS&#10;p8XF8UGCcAjDDbWEVwmm2rZiYusWHOjuxP1DewnTLbQ9wm6kmwAbwtnBTsbndpwb6sax7lYcJ/xu&#10;7R+l/fVjoKFaGu5yrK8Ll8d34B5heXtyp1Tv7/HMsLSd3dlC4NUSfA0S/ESnx3Fu04y8oud3urkY&#10;RztqaZw1/FsjOgvSUJ4QhZrMZJQnxyDG2xkRHo7Ii6ZVi/p9YSraHxuy0EBEeLtA6eYg1f/LTYpD&#10;IQEoonGElyOSA724eRKczozGKqREKfhdOEmRyl9lBL/AtVCHaxJKS+Hozp8jGbXk8xm3FkAVokU4&#10;6kIebg55lA08Ak2QlhWLi5eOIiU1FHfuXEF4rAvcZGsQk+aEyFRbyMI0+bg1fI4NqGrOxre/foe3&#10;3nmC2IRQRmk7KFT2MLTSwkaTJdC2IMiMFjIGz+XrWeCDj5+hg5/5/KV/gZH1ahjbrYQ+T3h9GwKQ&#10;j9WxmAc9mo+G9utwcNVAQXkg/IONYCKmiXmuIXQ3EKK0Ts/VyM3zZ2TdADOLBbCwIQCt5sHBbRGc&#10;PMVgZn2kJrsjTMX35KgFR5u1cKfJ2ZivgokuJYOboc58+HppIiHBGmV1zugY8ZeW+VSGWiE5yxuO&#10;fP20FA/kZshgZkZYGr2BjVp/RUi0Aa483IKxPcVISPaCp5cpLY/xl4B3dV7HhKYNucIUUWxAcvPE&#10;eFkPVBREs2Hyo33qw8FyNeFoR4nRhbXFMtjZrSe8V/AzmycVVhW3L9V3rqOZTeHL7y7h0s1t+Oir&#10;Cdx8kovJY744ejmRQNNC97gRLt3PwaUHmThw2hetQ+tQsOW/MLQ3BB98fQjd+zMxNdvC6HoCl9/d&#10;jbtfncDJew04cikb9987iIsPhnDvyVH8859/p+kx+grzkwD4Yozfn7//Avz7n/jtn7/iyq0jqOtK&#10;QGWHHAX15shpNEB2kwFSqhl9t3igqiUA5U1x/GCu48qDh1DzIDa3NoCm1mqpl1csOKS9fhXEcpRi&#10;nJ805m8pNX/lMt6/FpZGRtBYuQb2jq6IjIqX4CbKzxvpG0hl4YNpTWER4chgLMzOFj2sIfCX+SAm&#10;WAk7AjaJkTY9LhzZNImizCRG3gzp98QI2kCQTAKigF8ZoVhbXIC89FRaXJTUMSF6eKXqLdySEgk4&#10;3ifG62USghnJKQSemPkRIRUiTSbY0pIS+YV7wc/TXYqwKrkCSTExiCAIY2KiaIAp/7m+p0QeTS48&#10;mOCLjUVyfCK3JJTmF9JCY6XY21xWhraycmyvrEBTfh7q8nPRVFmNqqJS9BFyl3YN4fKuYexqY9So&#10;Lif8UnCstxs39+3CNcbhW5NjOEX4jdDWzvOx58cGcLy/Axd39eFYfydGmuoxsKkO+3s6MdlOuxsd&#10;xL3DkzjY0YbLw0O4PiZgNoILwztwpHsrrk0N4WjXNmn629XJPik6DzVUYaipGicJ4guj3bi3rx9v&#10;zgwRfgKcA3jzIP9//xYJahf6mTR6NnGrx8kuwq6tWoq7exuLcLxDFEKo5nNvwjgtqYr2V5ORgLpU&#10;2rAo30WY5UerkREWJFWpzuKt+P3F6nO0CH6PmVFhKGADkxkdiVQV/4+vC9LUvoiXe0iPy4gJZEPm&#10;CBfXdWwsDQm+NQiK0ICV0zwo1DpQReow2i6CTLmasVcP3kFaCIyzR3CCDxRKF1y7el6KsIODfZiY&#10;HIA82AKegZrILPFDZIotfIM3widYE7IQmmCuL9pHG1BRmQZFsCN8VdaorivCED9jTaOVtLhl0DBa&#10;xii7EIEhXkxdn6K4thTzV7/Kv62Eod0a6NNGxaplWmbzoUMLNOTPYuCzi/dGaSiOuT0NzXcdZCp9&#10;BIYaE04mhDgBZvlXWNi9wZj4BgxM/0YjXAQbR2FOcxAQoskkYgFnGw3Y0jC9GTP9ZSYw0KFB6i6D&#10;/sYFcLRdjfwCf0QnWCIijiYWrEtZmY/kjBer3bm4rUB7Wxyy+Lup8Tw4Oq2FOc20rSsJQxO5CCGU&#10;7a1WQ0bw+TJOR6hNcPhQI/KL5CgsVjFyGyA8xh4W1gtha7cELvz/ebl+6OpJxe6DaeicCEH/dD0m&#10;D4nlQA0I/78x7s+Dse18vNTYOQePn1bh+r0S9I644/G7jTh9LQGD02bS9LbDF+Px1ic1OHI+jPrp&#10;jV3HvNC8cx3G9tvi/rMaPP64G8PHy/DB55fxy7+f4PCDXtx4vhcX3urBqTcbcPHhJhy/nI1ztzbj&#10;/tOj+Pv3n+Jfvwv4/YPg+w/8/vgHfvzhe1y+dRl9M52o7ogm6LyR12SL9E2GKNpmjvxGCxTXeSEt&#10;1wubt5dh+vgRzJ45BxcvF2hqr4YGYbeGkVZTLDpE6xMlrESR0v+t6LKWsddAVwu6ND9dHV2EREQj&#10;NJxxlvARJerNDY3Zkr9YIjKOoMlg7EvkrdJfjmBGIm9nO7jaEMbJcUiJDmHkjUBJVjLy0xN4X4wU&#10;lWLV/pIFCmuoyMlgFM5AZlKCNMg4mpFXzL+VhrbwNj83F6LgqJipkUXjE73AYolK0bkhomtqYjxi&#10;eQI62lpKA6bFOEG1wh8p3CdRr0+MNYwKExYpFjgP576LcYX+0vOnE6SZ3ArTMxAdEIBawm5LZTm2&#10;lhaju5a2l5uN+sICxvVS1BQWYdf2VsJImF0fBprqsKW0AJu475cmRnCH5nd9agQ3+ffDOzowsa0B&#10;Nw9MShZ4jlH4Mq1wH4G5n5AbrK/DdHcXZnfuwPUDU7g7O4nZzm00x1Fu/bhHw7sw3IvjvW24N7Ob&#10;5teG2fYm3Ob9xwjSvrpy7G5t4nP34KJkioN4a3aUcXkANya68IQ/n+ltwuHWGlwabMXZHTxWGX9P&#10;EYCHO/5jf1vL+JyMvJ21OMT7Dm2vR01iKBqyaOIEXFF4AJLk7kgO8PrPanOBSA2UoTQ+HHmRSmkx&#10;pDB3R2TS/jLZwKRFhkuGGOpqg+SgF2P/YhXuSAzx4efuDi9PDcZfMe5sHfxD2ai6LkBUvAWCoxhb&#10;Zcvgp96A0DhLgs0QgdH8f1mRuHnrkgS+Tz96H62ttdi8pYgR2B6RmU6IzXdHeLotY+9GKEJ0pQ4J&#10;RYI572PMjnBEcIwzFKFuuPfglnT+WDuYYr2JBtYaraABrkBkkgrf/vR3ZBXnYu7Kv0Hrf+Fns5yx&#10;V1wTXCBB0Mh+OfQt5sPGeTktbxnM7WhoQbpwl2lArtSGKtSCz70QVg6v05gIDKtXCMJXYG4zjxF4&#10;Ae97lY9bD19fbVibLmIM1UB9Qyxk3rqEHv+P3jIYai1ARKgtNm+LxuhMJlq6lMgp8ISt7QrpskBR&#10;lTcaWtRobFZiYCgTldVqWp67FLVzshQSOJ1t18DFYS2TmTEtzwa5OT6Y3FuBHcNZ0hrBojq0raso&#10;KruANieWxnwZOcXu2NYbju5hJW6/346v8RAHr+zjPtOAzf/KaC9WgiP8tu3cgHe/qMDhy37YMmCI&#10;+8/bcevJJrT0rcHBc/648zwNR2+IXi1rHL0YQosrwPWHtXj7vSpMn3TC2KFADB1LwIFTsbj1uBZ7&#10;rzXhwJVtuPJ8FJc/7MTpW9k4fzMFVx9X4extHtBvXsa//vhNmunxG83vVxGDaX6ffvIxrt66grbJ&#10;rahkS5Bb5YqkSktk1lugcLMdotN1UVZDvU3yxbaOBvTvmkAyAWJlawYdzdXSWD6xaJHOxjVS7BVD&#10;XsS6u9JavMsXMhKvgZ6uDvT1mP0dGC0YBT29vRBEoHi6uMLJhq8RGi6NkUtPT4dKqUQ0geLr6cIo&#10;HABXOwuEKHyk4SzJUSIWxSCfJpEWK3oHY5EQTIjFhhN4qZL5VeRmSvATBQ8iaI8CfCKeimlnYkBy&#10;BuOw3MebQAuQzE/MyxUdHynSuEAaCSOXQuYJb56IafExCOS+igWJEmLjpJL3UWJxIn9/hCoDEBIk&#10;ChcESZ0iaSmphF8y43IMUiIjkMPHNhbkY1tlCbaVFUpDXRqLClDK91hbVIxNxUU4OrQDt6YncaBr&#10;O8baWlBHa+2sKMHNvbtwYy/BtW8MN/aMYZpxd7prK27P7GF07cI13neWJne8rwcHOtvQX1uDAz09&#10;2NvZjht8zNU94zi6g8cTwXmbAL2zdwSXGa0v8PUE/M4M9eJQ5xY+/whmCEIRqWcYhU/R/M4ObMeT&#10;g6N4+xDht39QMj/R4XG6p1GKvZcGt+F832Yp+p7qoenR/vYSfPtbK3BwOyPvzkYc767HCdpfW04c&#10;NmfFoTxGjcIIf2TS4FIIv8L/wC+X0TcvXInS2BAkKTwR7GyDdMbgdKaKhBAl0mmGoTTCxAAP2p8f&#10;YvxcEa/0RGyIM+S+66FUbkR4tL5kezbOcxEWZUwYGkgnp5xxNyHLHcpoe/iHu6N3qEMCn/h36/pl&#10;dHfWo7wyCak5CuRWsgHN9kBkhis81PpQRNsgKM4GvuHGCE12Rki8IyKSXRGXGYw7D6/i1KlZph5D&#10;bDTVgJbpctg4bURMvAKPn9xCVk4almi8Rtgthx6jr4HtKike64trg4yapo6rYGC1APY0LzFn10/F&#10;88JzFePsCrj5rJDgZmn/KsE4B9ZiqpzZK7S/12FsPhf6xq/T/pYw7uvCy2c9HB2XSyZWVhUMY/05&#10;BN9CmOgshJ3FchQV+6NnJA0NPQHILXOCq9saODutZ7oyRmOLH7p3hiMrzxp9/WkYmyjmVkUBsYer&#10;PS1afzFsTVfB20uPj7eFu/d6OBOy4hJCWp4LQfc/jOqvwdRuHqydl8KCsDaymgNNvf+Blt5/Iz7D&#10;Ft2j6WwI5NA3XYD1vN/Y+jWpWKqR+Rt46er9fHzwXT32nXdFx6QNnnw+hY//PoOeKSOMHjTH0LQh&#10;OsbW48AZN+w97o5L97Lw7NMeaWbHpt5VOHg1GVc+2YrevbZo7bPGnotbMHm5ByceDeLa2ztw6RZj&#10;zT0eoDcycf52HR4+PY2///wt/v7jD/iVBvirNACaAPz1V/zB2Dt78gCqW3NR1EQAlFkio9IKxfW+&#10;sHdZidT0IDRsLsTgWCcOnTqKpvYWmJjpSmXqtdauwpqVC6G1YSXWr1qGlYsXSkUOVi2dj2WL52D9&#10;utX8khxgZW4FN2d32Ns7wMPVGQEyGUxNTKXhJmGio4Dwi42OZtz0Jlj84UP4hAX5SYt9ZyRGE3yh&#10;UpVfsci1ML7clFjJ+qJpD0VJsVLcFeAry06neaUgJlSsuRsudU4IwIkKLKJzQ5ia3NsTiXwt8Xto&#10;SJgUdUWnSnx0BOL4Om6O1rQ5H4QEyCBzcZKir9QZEi6uGaog8/CAzNMDITS+cGWgVMklNzuP/zcK&#10;CZFhyE9JQnFcHLYU5qOzugxbinLQUpKHSkK5obRUGt/XUl6KK3vHcGv/JM2rFrs62qWSVpOtzVKH&#10;hZjRcY3QujA+gBODvVLkvUOrO0OAPTh6ALPd7bxvBEONteiuqsDu9jbG3mbcOrQHZ0cGCbIe3BfX&#10;DXcP4SGBd2VkANfGh3H3wC5c3U3oEajnGZ27BJwLczBF8zs3soPm10Xwjb+AH8H39uFx3GcMFsUN&#10;RJkrEX/FdmmwBWd31kvX+fY2FUvDXGZbq3Cy9wX8RCzeVZ+HrdkxaEyNpP0pURARIMXYXEItnbae&#10;GxmC3Agl8iICkRLoCaW9GRICvJHEv8cJMyQIE/zcEeFlj0zG5jiaX3yQB9JjfPkdaiI/3xsl5Up4&#10;+mnAwZ1RN1ALAcH6vNVBUJgJIhMdaWSeiEpU4iLj7r/+/Qe+/PIznOYxnJYSxTibjcKqWMRl+RJs&#10;MoSn+KCiJRcdI600QFdsbi9DUo4SSUVqxBGSKQVhKNuUg62dTaioK4OG1nzYOa+Br9wQQcE2yCuK&#10;gpWdAdYbLoWO1QroWNJ4CEAt84Uwthc18rRhSYjoWcyFh3w9giJpVWlOsPdcDVuXJXwfawi+1xht&#10;X4Gz1zxuC6TfTa1fgY3DYpgQgHZOSxnnjRjXdeDus4rxeQVs7ZcQeKtgYchYrf06gtXGGJzIRv+e&#10;DJQ1sYGONoGh3hzCzRKlpW7Y3u6HE6cKGVGj0bczmylsI2VDFwovUzb2hohRWTABeaCyLgGKIAuC&#10;dxF85Ppw9V4JA/P/pq2+DlNbGqnV6/x5Efd3iVShWcd4Dlw99eDgtpE/vw59o9fh6LIG2oZ/gy43&#10;Y9N5MDKh+X34RT2evF+Ou+/U4M67W3D/ox24/2EX9p8Nx+y5QOw/IcORs/G49qgMuw974uSleJy9&#10;lYdb7zfhxseVmL2XgBNvNePZN0M4eaUEl98axZWPTuDY7QHcezyED744idu0wONXi3DxbhMu3R/F&#10;k49v46OvP8Lfqee/Stf9fpbGAf7w/d9x4uhxlNaXIL0kmHR3RioJH5/qDj+5LbKyYlFcloyp/f0Y&#10;HO9DaHQwTEy1oStsb8UyGt9SaG9YhdXLFmG1gN8iMbNjLhYvfJ1RdyMszM1gYmwCVaCKrY8TVIy0&#10;Ah7W1lbSMBG1Ui2NnxMDmQNoXf6+7vwinOHn7sTYa4uCDAIswBdpUTxZaIBZBKAYE5bIEyhJHYDS&#10;lESUE3rljLwlmTSw2GjE0PriYmKQlpomzewQHRpiOptSIZdePy8jHQkEoLgeKKJukNwXWTTHYMLU&#10;1cGathjIA0HMPfWShr9EMob5+/IElfvAw8kBwf4KRIjqMGqVVNcvMSEJ4fw5n89RnJ6MQu7D9tIi&#10;dJS/2LaU5iOXJlmTn4+m0jL0Mebe3D+Bg8K86mvRt7lRqsR8tL8b9wit29PjuM3bc4zEoiPi/MQQ&#10;Y/AEja8fN2iLxwd6cePgtDQ8prumkvDbhqOMtlf378IMQXqFgHs0OyXB7+bUMC7yea4Tlrdpk3em&#10;J3CsdztOE3bbCnPRVVGEgz1tBGsPDbFHgt87RyYk+InIK3p8T3c14MpQK66K8vd9Lbg2ug3ndoqO&#10;jzrsbaDFttfgaFsVf6/F4e2VL0phbS3F5pQQbMmIRlGkP2pT2BjR3jKC+F3yc87l9ymglhWqQKrS&#10;m+ZngRiZK5IF9LjF83Fxfm5Qu1gSip6Mwb4I9bRFapgPwgMt0d6ahrLKMLh5axAcYhobjY8mFRFr&#10;i2jamih1FRbviRMXj+H9zz7DJ59/gW+//YoA/ASPHt7FL//4Hg2tZdjcXYWm7kqEJwfg9qMbePD4&#10;EY4cPyYNDyssS0dOeSLyqhIJQkbyskS89fEzHDx+BFb2WvANEDX/9GiaRlBG2cHYZh02GovhLRrQ&#10;NFsGXUsxxo/gsiecXNbCyG4p7NxXQR1phqhUB/iEGMNBjOmTa8LaSVSnFtf1XoOLzxtw8n4Zzj6v&#10;M2L+jbF+Ecxt5zEOL0BQuD58gjfSGrUk8JubLqGprYapHmOx8TxC2AfjM/kYOZCFkupA2Nkug7PD&#10;ClTXylBeYYOyUhMMDoZicrwAlSWh8KIRGui8ApmvJuXCFS0V4cjO8oOXnz4Cg61h67QWHj6aUo1A&#10;c7uXYeVEEyWQJfjZL5TqDBra0Ewt58DcSZjwKu6zWDZ0Fey81tIIX4GB/lyYmCzi7UK89M5njLCf&#10;1DL6tuGDr0bx/pcTePY5D87HY7h0vQXX72/Chdu5OHkrBscJvmPnI3H2ThqO34/D3e9T0XtSDydv&#10;luLe21uxZzYIb3+xGQ+/3ol7z3bjnQ8nceZRJ048Hse1x7O4/fQYodiHB+8fx1uf3sD3//gOv//6&#10;24vrfn/+jg8//Ai79uxjZi9EIltEdTAjSIgnb13hJ3NGRmo0MjLDsGdmGK3bm+Dl7Qot7dXQ0RLT&#10;2JZL1/vEzA1xjU8Mb1k2fx6WzJsPjdXL4WBnjZUEpJOzI1RqtVSgQOnvB7GUpNzLm+AhNMIjCag4&#10;hKsCEOjniQDCz93eCr5iOcVAbySEByBM4YV4AikzLhJZCTHSFLFYf29khCpRRtgI6InYKyAYT4sT&#10;YBK1/NKT07iJTolQpBBicsIshkaYwtcLCQxEXEQEoRUobVmpifD3YeR1c0J4SBBUMm9E0BhjImMQ&#10;zJgb7C8jlF0RJPNAVLASoQRgDF8rXUy/Cw5GGE2wOENcrA9BeUo8NudmYButr6++Ao152SjifeUZ&#10;GWguLMDhvg5CbAxjzfWYaN8qjQWszUjGteldeDi7h8Aaxa19hNzOHlwaGyb4xnFmcCehuBeXxkdp&#10;hMO4tGdSGh7T11iHA70dOEpDvEkgHu7pxI3JMTyiQV4e6cM1Rl8xZObiaB8jMKMwjfJk33YcJ2jb&#10;CvKkDo8DnS1SmayrNM63CL9nR3cRgmOS+Yne3iv9W3FrnM871oWLhN91wu9CXxNOdW/C/qYyHN5G&#10;6+sWPcDVONxeQQjW4EhbJToyo9CRG4eKuABsSglDcbg/soO8kaWkscfSuv29kBbgw/gbgAiCLcTV&#10;Gsn8PYufYUp4EJKUvgjmfTFisDP/b4i7HRJpfwlhLvDzeRH/fP21eGJqwJaA8KRRBUdYIirOifBz&#10;QlJ2AA6cmMHDd57il9//xD///BP//pcY8gy8/8l7/HsCrj+4icPnZpBaEIfnH32EH3785cXf338P&#10;VdWl0rXCS1dOI6ckHrXtxbj59CYqNlciSlrW0gYKmpaoE6iMtIGbwgwrteZB20SDQFgLU+cVsHDd&#10;IK3TK2rticrOcpUBYpNtkcKo7aE0hmOAKey8NzAKi95cEYnfgKf/fLjLX4FP0EKa4QI4eyyjeTE2&#10;Wy/g+9UmNLURm+7KOLsOZjRNcwMCSOsNuDqvQmNbFK0vC52D8YiIsoEJjTAweB0OnqENjoWjrS0I&#10;vR1xKMuTsyFnpLVejp7+MDz+qBUNFR6IU1oRlrToQCazcBtY26+Ehc0quPvqwtJpDuG9AJoGr8LU&#10;RlSYWQxnb0JOXP+znQ9dCzFjZR5snZfTBl+Hhf0C6Jm8BkPjhTA0WAh9HZrfm5+34L3vt+P97zrx&#10;4dfD+OTL/bj/Tjc+/vI0fvz5Nj78YgpHL8dh7wkfzJz2xdiMKQ5eCsLV94px6UNa38NwfPTtIN58&#10;VonjZwPw+JMEPP9HGT77ZRbvfXsC59/jifDJWXz883N88OM1vPXVKXz6j+uE5Gl88Pmb+OmnFxVd&#10;xNS3t95+C6O7dqOsphopGbQgpQctjHEjzBeeHraIiVEyXqRhN81vct8QvH1coKm1CpobVxJ6ojd3&#10;NSG4QipSKqo3i8XIlyycR9LrYeMGDdJeHx6e7tL8XDnjrljH1trMFDFhIYykakRExEgGFhIoR5jS&#10;D96EnpudBWSudogL5UkRxJaeoIukLaREBiOJWzKjUYI4SSJUqC/IQTZtMD02lHCMkMYChvE1RAdH&#10;Vlom42gc466IpJEI8fdHIm/F8BWFjxeBl8LXFI8VJe8j4WxnQ/v0RpRSwcf6ICxEjXiaXaRKCaXM&#10;C55OPEFpoUoBRv4/cY0vlgANlPkS1ApkxhKsoUGoIQS3FmYxVhajp6acMExAOQFdTNNtYRw+PboD&#10;N/YTfi31mOxsQyntUwxUvn94H24SUGKIy2Xa21FC7cruYdzcN0H49eLezF6Cqwc3CMYTw4PoqirH&#10;YFMDDtLkxLCZ02NiwHQn4+1ePGBMviyAR4M8P7pT6vG9umsAd8V1P1ridMc2bMnPxnhzHfa1NeFo&#10;Tytu7xnCW7NjkvmJ7Sm3NxmBb4134fauLhpfJ64MbiUEW2mCW3CmpwHTjaU42FxG2xNxtw7HOqoJ&#10;xVqc4G1fYQJaCcDNmREojw5AbUIIUuW0P0ItM0SBkphQxHg6StcDExSuUDvxuPByQk5MMBKC5dJQ&#10;mBA3O0T48DGEX6SPMyJ9HZEa5Q1VgAlkNCYP33Xwkm9AUKgR4+8KBIaYwF/FvxEqUbF+yC3MwMzR&#10;A/js68/x7fc/4KNPP8PzTz5AfVsDPNRiaFcOYrOisP/kAXzzw8/46usX5eCevfc+3nv/uQRCUfT3&#10;/OXjKG/KRHFjMlSxPHYqmCQiHBBA+AXytf3DzBmhA1HLhsDUbD1NTQt2Mgt4K8wZiy0QGeeB7MIw&#10;BEdbIzHHAeGJ1nCmbTl4acLKeQmcfBYRfHNpTm/AP2QVfJXz4R24kL/Ph4vbKsgUenAnRD34+OrW&#10;KAzsrmR6WgMTvfkw1l4CY4IlMd4Go3vz0DWcjIJyOQKDLGFhthRJmdYY2Z+KrHzasMqMjbgeXO1X&#10;M/JqoG1nDL74xwSuXqtETJQxZcEN7i7r+X+NoAqxQKgoR+Wpzei9BspwU2mKnijJJao6+wauhZ9y&#10;nbSPooiqqO5sQMDbOC7jz3Ph7LkSZjbzoG8wF3rcP7Fy3EvPPxrFo2c78M5nhNSzJrzzDaPGZ0N4&#10;+v4wvvp+P+4+bcCuY2rusBonr8dj514rTJ0Jw62PuvGEwDz3KA43Hmfg3NVwzBzjG57VwP5Lprj8&#10;qBHvfnMdd784jsdfHcdHv97C3c8mcPfDKTz+fBaX3x7CvedH8d0vn+Fnwu+3P37H9VvX0EXDKONJ&#10;GkWABAV4IDYyEAo/Rk8/RyQkhaC1owHj+wYwMNYDCysDaOuswbq1S6CntVqayysi79IFtL5F87B8&#10;yTwsJfzMxdodWjwIzMyhUCjgw6gb4CeTrpm52DsgLYGg5f2xsQkEbRgCRaykVTmYG8LVmgcv4RdJ&#10;GIYFsvX3o20F+SFLDIyNUDPyypGqEmvahqKxJI9AVNEIwwm/cGTERdPM1FIHR1qSWLiI9yWnIprw&#10;jVIGEajBUHgyTilkyCSUhPWJnl0VjdTNyQ7BAYQwY3CwXKwXQrNLTYWa++3taAe5h7PUARNOUMcw&#10;5saLVeMIPbWfr1SROI0wzooKxqbsZKm68kjLJqnDozItWTLU6qxM7Kirxu1DUwRgL0a3bMJ4awuy&#10;+Tq7W5vx5PgMLo4N4MaeCZwb7cfZkZ2SuV3fMy5FYHG97kRfNy7uHsPBHd3oZeTds71disuXJodw&#10;gdH2CO+/N7MPD2l+1xh7r++hKRJ+N/h/r+4exB3C78jOTnRXFEtzgve2bcbM9mYc7mrB49ldeHZs&#10;N96k7b0jrv3R/B7NjuASze/eVC8uD7bhws5myfyuDW/DWcLvyNYa7KnLxWma3zkCUAyAPt1Ti/M7&#10;CcamQmxJDUNHUSIqYwJQR/hl+nsglTE2ibeisyM72A9Jcjek0QjDXMwR7W5D6DEKh7NxUSsQ7esG&#10;fzsT6fsW5a7k9sbIjvdHhNoa/gG68CT8nAiHqHhbqUNAGWYBB1HQwNMc99+8h72HdiOtIBHdY72M&#10;wBdw5vIlFFQXwS9SDk9GaDe1K4JTgnHm5mU8fPsdqeTbjz//iCfvvMvbX/DP/zXF999GYoYa6mhn&#10;+PjbIo5Aj02VIVDNY1WpjwhCY2tfFZPaSZSXF6GX39Ox82dQV1+CuPgADI5sx9PntxEe74KIFCs4&#10;+q6GEU3O0p52aC+qJb8hFTMV1/i8Fcvg7jcPAaGiCKoenBglVcFWPD9dYWmzHO19OSisCIHmhrkw&#10;M6BdrScg7daivTUGM8crsL0vCRGEbFqanOffYtQ2xiAzn4mLphcoM0aoyoqJywRbO4Nw4GIJHnzU&#10;js4OL/grNQhqI3h5aMHJlY/le3PxWo2mbdFITHVBRk4AvAMMaLsmCI40RXisIU12DWOuMEFxvXIJ&#10;TKyEra6GJSO8r1oH1i4vFlHS0SL89JbgpS+/OYxvfjyLD7/bi7OPynDp3SZ8+v003v90B05fTULP&#10;pDkOXQ/DubtJePx8E6YOR+Law248+pAH9aeDuPS4DBMzPjh/LQNHzsRh524bVG59FeOzKtrdQTz7&#10;+hKefHEWNz8/hEMPOnDu7T48+f4yHn11EXc/OoTnBOSHXz/Bx1+/jcOnDqKlsxnRSRHwY6us9HeD&#10;kgD08XRAaKg34hOCMDDSjSPnjuH0xZMIiQiCpiatb90yqYLLulXLpLi7dMHc/5jffKxl1DUx0MYG&#10;Rl8zYxNp2UlPVxcoCREFo6fcl1ALflFOPikxBUFyP8ZcewR4ucDSQBNutmydPByhlvNg520woRij&#10;kiM5ko8nYKL9PWkOvmjIS0JdYSbiw5TIFfN9k6n6jJ9hgUFIp2Wl8rmTE1KktXzFeL0gLw9EBin4&#10;3C5IjAol9FRSr218VJgUd91odkGEWxhBJmaNhP0nGvu5OXKfLAg5TwR6u0jwEyAVwAwP8kcoQRmn&#10;lCOOoC5IiEBLfjq6S3Oxu60ZddkZKBc90RkpqMnMwmx/L27NTmF/ZytmdnahtawApQlRODcxgAeM&#10;vJfGBbAmcKK/R5r6JuLvRUbfC6OMuuMChLtwhdt013Z0V5ZjdocodMBGdL8YCtOPCxPDeHR4P+4x&#10;Ql/h/7+9fxcu87nv79uF67sGcZ+vIWLzdkbtzYTfoZ427GqqwtGuLbTFMTw/OYmnhxl5Z0YZgcfw&#10;Jn8+09OER/sHcHWkA2d7G3FzvI32J0C4Gcfb6jBalopj7aW4NNBI86sk/AQIN+HgljI0JwWjIz8O&#10;zanhEvyyg7yQofJGtLc9ckJkKObxFM1jLTXAC9FulohxtSQY3ZEWFohEfgfJ/FxVzjQnHztkhSsQ&#10;4GjOSCxDQhSPJ5UhFAF6sOdJJwoC2DkvhTLUGu7eprh48wK+//UXxsAyyEOZYDKDse/4QRreEfiG&#10;ecMj2A2eIZ5wC3FHfFEytvV1YXL/HiaiX/DHH3/g0y++xKMnj/H5F5/g7XceYmRXO+Izg1BSk4Ws&#10;ojTEF8QyflrBXfGihHxIIuE3UIPG1mp8+M3X+ENCJvDDLz/j6o3raG1vlpaStXMVvdHacCW0Nxi9&#10;BjPHVVKVYwv7N2hQc2FBYzK3FSB5lZBdg5AwM2mObmg0P6M8f5ou4763Dhwd1sNIbwHNT8zomINI&#10;2mX7VhrskQoUVcpQvymagLOHq9MGpisXyLyN4eWihWA1jU6tiW2dwTyn83H9zTZcvN+EHaPBcJUt&#10;4uenw3QnyoLxffF1ouOd0NadxlToDl+FCUKiHAk8wj7OnPtEUZEthqn9yzB3nANTRl9rx+W02dVw&#10;9FsLdbw17N01oKe9AIY6y2Bhug4vXXtSiYcfduLJ59249UEVrr2fj0OXg7D3lAsmjlui/6AuJs94&#10;YOq4JzqGdXHwZBzefHcEH35+Fnc/YCT5bhBjh70wut8ND9/ZyfsP4/ajcnSMGGHbqC4mjqjw+NNp&#10;3PzmIPY+bMHk7Soce3sn7n12Brf52Afcnn93Blce70Pn0DbkV2ZDxQNLpfJFgNwZgQoxnICb3AbR&#10;UZ6YmNiJx+++gzuPHyA7LwNraX3SPF6pYMGLgc0CfmKcn/h97TIx0nyDVLzUyc6Ozymn7dkwjgbA&#10;zd6egAmgWrtLdfISYmMRQOvz93SC3N0B5nobCBt7gsaDtw4ElRPi1P6IC/Zn7FUiioCJkrmgJi0C&#10;W4rSkZckbDCYVhiF7IQYhBCkYhpbSpyYnxuLlMRkqXNDRfCqfb0QHiBDgLcbCjOTEUtohvLkClMp&#10;4OFkAzcHK/gTtKogOYIYbaNVKoQG8G+8X+bK/fZxI6CdCVs1IepPoPoyPrshks+ZxBM1nnZanhqP&#10;pqwETLZUM8pWIjMihPBLlqoZN+Zm4/LeXdLcXVE/b4K2V54ci97qYtw/spfxdpymN44LhN1J2tyN&#10;vRN4cGg/4TVGANLAJkbx8MiM1Okx1bYNU+1tjLw9OEtbPDfShxMDO3DrwB4Cc5wgm8T1yRE+nscB&#10;f7/L57rNOP3o8DRODe6Qrvc1ZaXjSG8bDrQRWl1baXnjeHJoRIq8b82MSNf93qEJ3pzowqMDg7g7&#10;uVO65ndr13bcFPDra8TM5lKMV2bg+PYKXB5qwuG2EpzprcUZRt/jHbXozovDlrRQbM2IRENiCApD&#10;ZUhRuCBO5oTkAHeUx4UgjeCL83ZEnJctogm/RP49PSxAKoQqpsNF+jghzNOG0VeOUE97RPIYTYpy&#10;g0KuTQAawNV9GdzEehKuiyEPNEZmbjgu3zqNzdur4RvEhpRR2FtlgRaCOz47Bh5KB3gFu8AnzAse&#10;oTz24pUIT49F52APPvz4Y3zPePyMx/v7H7yHcxfOYGp6DFt2FKGoKR4XH53F+NFRqDP84czoHZ7o&#10;hZg0f4QnKdBM++0Z3IZTNy/h/U8+A/74E9/+JJaKAPqHOqFjshhegbqITbaCrctywu8NaFvRjGyW&#10;MB7Oh6OHuH2Dm6ivNw+2hLqPnyYcCUhfhREyipSMxCaMj/NhabKS4GPM3LgEpnrzeKxbYWAwG907&#10;UhATZ4G62mhYmy0n9NhAMHrLPDciQmWMsAh9Ak0b2cUm2H0wHp98M417T3di18F0yIJWEG56yCkM&#10;QAA/r63tuWjvLEBXbwmC1GbwCxQDyy2k3ungSGNG3o00O9qn0yswdXgNuqZ/gxnNz9hqARSEdmSC&#10;C0z4nvUYy430V8LZURsvvf/3Nhy5ForJ0x4492YUzj6JRuc+DWwefQMdu3UxdcoP3Xt1cPyOHPX9&#10;r2P2XCqu3m0jfCbx5OPjePjxbpy+VYaWAS00Dxvi3P1q3H/Wxf9ri+r+v6C29zWMHQ3FlU8mcOjd&#10;7Zh+swLn3t+Ko7ebcePTKVyhQT7+agZ7jnegqikXMckqRMYGobKmABFR/lD4OzD/ByApwQ/FBSq0&#10;tRbj7ffeZCx4jOT0eGhoiMi7TprVsW7VUiya+5pkf6uWLpR+11orVnLTwCpC0NfTE3aWZvBxdyH0&#10;fOHqYAslYejl6irNnFDTopztzQhGHzhbGcPeTB8+zjaS+flzkxM6MYRKUmgQW3wlggnJ7FA/bMlL&#10;QGtxFgqSqeThQUiLDpWqugT5MK7SKsODwxAuFSmII8DktEdvGpsAnyvCCKv02EgJhFF83kCZuzSs&#10;xs3ekvsjk2zQz0tMIeLffDzhZGVK6Llyv+wQ6u9L+KkQRIAqXB3h58mTluBLYIxOUgWiNiMRO8oy&#10;cXB7IzazoRD7XZGWgpzIcOysL8MVxtOZ7VtxpK8TA03VKE+IxJ5tDYy8B3B977hkcCf7dzDm9uPq&#10;5ChuH5girPpwmtvdg3ul6WuXCLXdrVsx3NSIPR2tuLJvgoAcwrmhfmk84N2DU4TVFK6OE1g0PWF/&#10;N3YPcxvF2zT9me6t2Jqfi20FuZhh3D3Q2oRLw71499Q+PD2xG+/8p8NDDHZ+RhDenXpR4ODWeDdt&#10;bwtu7u7E1cEWXBpsxIHmIuxrKsLh1gpcGWkmBEtpgWVS7D27sxG76nPRRLiIjo/qaH80pdD+At0Q&#10;L2MjwrhbGKNCaVwwEsQcXpkDItwtkeBHMPJ4yGTjlB4SiBi5OwKdzJEazM9eJBMXC2TE+rCR1mP0&#10;1YKb51IaxhyIZSVljMJiPYuwGHt4Eo5i9oS3AKS4ZhZgDs8AS3gFWTN2WsE7hAkn1ANeKncoePwX&#10;1JXjwPFj+Oyrb/DRJ59K0PqMBvjV919hW38p8hqi0DPdgsz6OASn+kIdK8Obz+7hwOx+zBw9hKcf&#10;vYtDtMvapnLsPzCNDz74BLce3sLRi8fgFeAAKw9dpJYEIThCD/pmf4O22XysMZgrLfazVvdl2t58&#10;OHsth43zQhhZvg4LxmJ3t7VIjHOHh4c28sqDULc9VirYqqtJyOgshpHmcp43axAZZom+oSKEh1rw&#10;mLaGn68+LI1WwMdNj+egFrLSvJAQb4VA5SrEJuogLUcP23q9cfJqMS7ebsC7H8wiI5sNfooJJqZr&#10;pM8vI0+BvKJARmFj7rMF5EpN2BF2ylADJKRQjpS6cOBnb2j3Fxjb/RWGFn+DvgmtlTHd1U8X3n7G&#10;sLZYJcHP2HAp5LTklx5/0IyLDxNQ3fNX1BFWY6ds0HdkI+r6/opj16Lx5JMtaJ/UxNbJOWgZm4/D&#10;Z8tw7X4vnn18Gh9/eQtvfXAAzz87gInZGAJTH7V9hrj+vBd3vhpA+yFzVPX+N7qnDTF1PQeH3unG&#10;2I0SXP1kFBee9uPEbUaXp7SDL46jpasUccmkPFtBX4UD4hJUSE4LQXSsHKnJwYSHEypLg9HSkoRT&#10;F4bRP7wZ7h422KAhqkdswEaN5dJ4PxF3JfjR9MTSlaIHWGPlCj5uLfy8vWBrbiLV4nN3soObo60E&#10;Qk9nJyTGRvFnxk17c4LJV4q8AoAi9no6WMKXNqaiWYmxX4k0v3hG3xAPB1Qk0SQIv4bsZGREhyDM&#10;35vRk1bnL4PMzZWmF8tYHSrNHhHT1URPbSgtTawZofBwRlwoDVLlD6WvB6IJJz9PZ7jYmsPVzhyB&#10;fl7cvNlSukJNWItODjdprVlHuNsxlgUHSv9P6eMhgVnp64Y4mmMMo296SBDjZBbGG4qxd1u9VLtO&#10;LMaTGxWOiuQE7O/ZivNjO3CgYwv20bRq0wiElBjG1V4JflfFrA5a3bGd3dLQljsE4QNG2KM7unFp&#10;F63tyAHcYWS+MDWKye2taCnMw2THNlyj5Z0fJSD7enCHgHx4eJ80Pe7yOOMuYSk6PcSg5we0wjeP&#10;78dIQyVqkuLRX8eIOtKL/vJ8XOF+vXNiCs9O7cF7J/dIPb5iE9f/7u3tw9uMvzfGOnCZZnN7qgfX&#10;R1sJP2F65Zgm/A5tE+XvmyHq/R3YXCDF3rM7N+F4VzXa0sPRW5iITQlK2p8aeSoPxPs6IMrLDhnB&#10;MpTEqlEYGYB0pQfvs0YyzS85wBM5ESokBvkinFbo72CKWIUr4ecOtZsVchIVCFGaMp1oQhGkxbj1&#10;Bmyd5/JYNoK7bCPcfNfC1WcFvANWEzxruW0kCI34uwkc3Izh7ucK/wg/uAfa0wSd4KGm1cco0TW8&#10;E7fefIzbjx/i3Y/fx63Ht3H00izKeA7snN6Eup252DxUgshsJYrqC/Hsk/fx2Td/x6NnH+CLn3/B&#10;F998ge2drbh+/SoGhnYgvTiBEdsJetbrEJWhREyGN8zsXoGlw3zo05KWE3zLtV7FSs2/QNNIrOK2&#10;CC7eK2HpOBemVq/D0nQuG2FrRl1d+Kr10diViDTG7/Xr5jD2ioS1Au4OmvB21mJaM4BabsGG3hKO&#10;tqvg7KSBhCh75KQ5YOu2aCRkMLZGb2Rc3YjwhLUY2KPC2RtZuH6vBtNHKuGj0IRSrYukNHuoIkz4&#10;WZoRkjxvIvUhYwT3ka+Et2I1cooUiIp3gDxILPepDT2L/4Kp4ysws38N+uavIjzekXa4Fo4uG2Fv&#10;rSHVFrQxXw5fL8beoYPOuPlOAY5cD0bT8ALU9P0f1A6+jM5JUxy44E5rs8We8yrUj85Hw9Bq3Hky&#10;iEfPR3D13iDe++os3v3qIL756QyevjuIbYPG2DK2HmPnGU+vJWDkQiRhOI8A/D+oHFpG8FVg5kE/&#10;br47ha/+OItbT3bg1KNxXHrvMMpqUhAS7g55gB2UwW5QcYuM9kVcIsEQZM+DyxZpya7U3gRG7wqc&#10;vtwDmZ8drW89DLU0pM4OAT9R2EB0eqxduRTLFi+CkaE+li9ZDCszqrKXB5xsLRgPPeBgbQ5HGws4&#10;EyJqRpr4qBDYmIoBlk40NleY6mjAxdqEmzG8nazg5WglQS1VVPUN9EE4HxPr506jikd7Uaq0WLdY&#10;DSxM4S1Ncwvydoevq7O0roao3CIKEsSFhzJC+0jmpiBo/WhrybTECBpnkK+wOxkcrXhSELSudma0&#10;Uk8C2QFKP0/+3RX2FgbwcbGRbFRE82BxHdLdUbr25+Niy1uekIRzZKA3iuMjsKM0C/u2VWOgtoQn&#10;qi9SQgNREBuB5vxMHB/qwJGdWzHd0YLRrZuQwdeu53sQdnZpYoDmN0bI8XuenJBmeoiBzcL2Zrva&#10;+TcCjDC8Tau7sGccg5sbsDk/G0eGenGJsXa2uw0nd3birZOzhN80Lo/14wYh+Yix99b0BG7tGcPj&#10;Q9P8+wwm+dqiht/u1s24sKsPvcU5uM7b987skwD47vEpqadXGKCo63d3z048PjiE27sIZQJQROCb&#10;49sZc1uk4S2HtpVjVsCPv5/va8KR1kpp6MuZHbVS58dIeTrjbyy6uNXHB6GejWwiLS+MBhfhaYf8&#10;iAAURCiQ7O+MRD9HJNH8EmiGCQp3pCh9EMOfg2h+oe42SAjwIAztkRLmiQi1DeR+2oxkYvGcpXDh&#10;5s+fvfw3wkO2Gq7eiwnCxZAFroaH3yqpJ9jD1xDpWdH45LNPsPvALrjIbeClZsKI9IInoRydEY+R&#10;6d04dvk0GrY3oLSpEGkVkUiuUKBlpABF2xIRliWDX5QnYmmzw/t24Yff/8Tk7CFMHjuInoEunDp9&#10;UrLGlvYaWHjpwUpmBGsfCkCYI6ycl8PY9lVYOi2EruU8rND5G1bpvgYNvdew0eBvMLaeAwsHRkm7&#10;V2HtNFca22duuRi2hKeN1To42GrAyVELemJ9Dr3FMNYj/Jw04WCxAsEKRnxvUwrEBjgYr+axboy2&#10;jmLsm21DVo4zCkpcUbPNH57+C1C2yQGnbuRh+lQoeoZpeKVesLRaBjcC08t3JTKLPRCXwpQUawVl&#10;pA7snF+Fv3ItIhNp5hme8FRowc5tEc1vIQys/wfG9mLh9Tf4/mirfhu536tgw3010F0IU/1lsDZd&#10;iaJ8NV6q6F7JaGqAsw9yMXDYAM1j/4MqWt/Bi2HYd9IZFV3/B71HHTB2MQDbp/zx1kd78fTjnbjz&#10;1nY8/2IWn35/Eh98No4nTzvQNeGCLRMrUdH7f9FzyAO3Pu3H1OVQVO/4L1TtfBVtR1Q4dK8PN+7s&#10;oMqP4c0PenDp0RCOXOxFcUUUYuP84MsIEBLKLzNOwQOJB2CyPxJiPZCR4of8Ajm6BiJw6lo+Lt1t&#10;hyrEVSpjpblumbROx4pF1PYlC7BWKnDAbc0K6OvpYMGCeXB3cYKLgxWpbwgPZ3vGX1PGXTvCzxxh&#10;jIpyTwcalzECCRkHC30qPFsrK0O42hgTfObwcrJkNGWM9fdCtDA7AqckLhTb8hMY25JQEBOCEB8X&#10;qRMkhLBSuDkhUhkEUbBUFRQkjekLVhCO/nICywlyFweaJK0jVIWwQD8JcEqFB+zN9SXoejlZ0/rc&#10;4EOj8/d2gpezJeHH2ED4ib8L4InrkQGEoIKbzMUOMYzJyYRzQmgAmrJTMVKTi0NdDahPjUU8zTGe&#10;cM6JCMZORqqLkzsxJco+9XdIS0Zmh/pjrKmK1jeL0wM9kqWdHenHZVqe6PF9QFhdZvS9spvgOnYI&#10;1/ftxn2a4LndI2gtKkBVciJODtP4dg1hb1uzBDjRaXL/4D7pet8NwlTAT/T4Xtszwlh7FG8e249+&#10;gjmX9juzox2nhnuwsywPd/cN44Pz05L5PT+5F88JQQE/McVNqu4yy9g70YXbu3vwcGYIdye7peEu&#10;R7dX0vwKGH2F7TVIxne8swpHpY6PWhxtq8B0YxF62GCJWR91sYy+yWLIiyNCCbQQFytk0v4KowKR&#10;JHdGioi8MgLQlzGYW5rah5+jG8I8bBFgb4JkpTfCaIwxBGW0mo1UoDEUgTpSFWRnj8VSFJMFaUvW&#10;J2Z+OHksIhC14Oq1EmGRLiirTEdeQSJu3rmBU5fOw1nhCK8QRyjjfeEeJHpio3H53k2M7d+Nuq31&#10;GD8wjN3HelGwTU0RyYA63Re+UQRDQSzUKcE4e+sifvjtV3QN7URYRgTCk9W4cP0yfvvjVyRmhsCM&#10;xmbqYQgXlQNBsR62BJuF0wLCjQnJ5A1oGL+BVXqvEn6vwMBintRpYGYvFjh6TQKgo/tKePI5rC01&#10;YGG0iilqNa1uIwxpfAa6i2GmvwpeLjpwtV0PD7uNyMoMw6ZN+dBbNxcydz107yzDjrESxCTqo3ck&#10;GnvOFaKu1Rd1W+Qoq/NG1RY1QRiLispoNvzmMKVNhtD6KpqUUEUaSct6ytViZbl58PVfiVw2AlHp&#10;7nBnBHZmw+LiuxCGNn/h9lfYu8+Hjet8OHmtgr3TWlhZrYaJ0VKYGa8kC/SQEOeNlzoOpWHoVDLa&#10;JvVobXPQPPoXVO78L7QMrcW1t3IZd5dj6+7F2HHQFjMX03Hxbhlmz/KDvhGG41di8OCdTXj8Ti3e&#10;et6PA2dLJDtsHn0dg8fs0HdagbbDDqjufw1de3Rx8F4STj5sw9tPd+PZs3Hce7eX9jeMlrZURMbQ&#10;9MJpOl4WCAp0Rni4F43PEQkxPOASPJGXrUJjQyJGpnLwxY8TOHiinLHXBCYGeti4brlUwl4sV7lu&#10;9TKsX7Mca1YtwYaNYnEUE7zx+t/gRUNytrOApYkerc8M9lYm0vQxd1qUH+HhZGUANzsxrMUWFnob&#10;YGuiAweCSMDPlfanJICCfV0QRtuL4hZOQ9yUEYMtubEoiw+RCmNGKDxpXb4I8HAilGiGocG0Sn9p&#10;bq8Ywxfk7SHFXTljawABqKIditjqx8eLAcu+bnZwsjCEo5kB4WcFubcz77OH3MOeRmggQdnJ0oj7&#10;ZCYNv5HiOI1PXJNUEKbpYWKBcQWyI9RozUnDnqZSTG2tQlqQH5JVL3oss8KUONS/HbM9zTjY1cS4&#10;WYZURviGrETGTkZImtxlGt8FRtWzI2yoaHliuMrTk0dpcz3SdcBHx2ZoggTbkRkcH+xHu6gVmJOF&#10;S7tHcYGAPLyjk7DcR/BN4f7+PbhNeN4T1/4Iv6uE402C8QnN5CqhKBY8b85Kxb7tzTjRtx27NlXQ&#10;7Mbx/pm9eEbovX96H949tlvq7RXX+sSQlyeHR6V1PW7Q/h4eHMbDaZrlxHZpQPOBzYXY15gvzeyQ&#10;xvv11uGINNhZwE9AcBNGKzMw1VgoRd8thEQm4RXqYIYAftei86MoOoAQ9KL10epohUm+zojhlqr2&#10;RpSPozTHN9jFEomMvfEBbohROCAt2huhaqaKQC0a3Sq4eDJa8WdP+UaowuygDrdl/FpI89ODtcMK&#10;bGktxZO376K0qgDX717HJYLL1pvphDALjJXD0dcRA2xYvvnpZ1y+fk2yQzHm7/zdQ2jsT0PH7lr4&#10;x8gQQsCFpoQipyIXNx/exhfffUtQboKCzxGXH4XD52bRN9EJO19jmHgZwFHlBN8wJ1i7LIGt21wa&#10;EoEhzYhYBm3a3wYCcIP+67BhVLRyWgoTm9d5SwDaz4W3lw68PHQRqrKDi9NGAk8Mb1kBI53lMNBZ&#10;AgvDlWyoTeDprANPJz2MDLehqiIDzvbrkZbCyBpggNIKN/TtjUPX/hD0ToejdUcQarbS+MYacOn+&#10;FeyZPYzJsSFs21TI8z0dTdtjEZZoxGhsgsgEK/iHGNCkV8I3YA2yy/ygEmMUg1bDM5hgDl4NJ9kK&#10;Nj5LpXF9okiDk7cGnN1of5arYGy4GJbmq+DjYwS5whgv3f75Mqbu5BB4/5ex9680t1Wo3ik6Kv4b&#10;A0cs0H3YGM3Dr2Pz0Ar07vXG1NEg9E/ZYseULpqGFqNnaj1G9lrg3OVGvPl8ml+KC7YSonUj/x/q&#10;J7Sxhzm+Zc86KUq3Txng9tNBfPvdXXz+3W189M1FvP3+SeTwS1Ir3REUYAuZtznJbEhbYpyTW8OP&#10;H6a/0hpJ8T4oLQrBzXtjePejPdi9pwSe7ibUWB3oaq6RYCeKmK5ZswSrVi3CkiVzoa3NL8jQECuW&#10;L5JAZ2tqKEFPANBJXFejCTox9no4WhI6emyxjOHDx5kzSovODmcaloCNF6EZypgbQtsKk7ki1Isn&#10;RKAXWtlq16eFozCWsZaxMirIF0o+LtDLBaEBMkQHK2lzjO5hITRBF8gYZwMYYxUEcRAjqhgzKHqQ&#10;xSySUFqbI8HnwH1zt2QsIfR83e3hQcAJyFkbakv7Ym1Ek7AxZTS2lgAoIClez8veUrreFyVzRxHt&#10;r7soHYe2b0JbUQaiGKnTQ9XIovXV5yTh/K5+jNSXSCWpiiODEU8Ab8lPw/XpURzv6yQAd+NgZ6s0&#10;uPnO/ima325Ca5xm1YZ7hw/gMe3wAY3u5uw+7OtsR29NFcZFWSzC72R/L87QGN9k5H1y7AAeEn5X&#10;RmlstLwnp2al8X73CND7jNC3p6cIaR7gaQnY19qIg22NmG6uxjNG3Q/PTOP9k3sYeyel7cX0tgHp&#10;ZxGDb08Sfru78YDmd2//ALe+F4VNm4uwpy77RbFTca2PEBSrvIlNAPDy0FaMV72AX11cIF87FIUh&#10;hJqbNQL4/YfzNjvEB9lh3kiQ2yLF1w4pcncEs1EUVV0ivR0QTQtUiyEvXvZI5f+NC3RCRrQMATJ+&#10;dx4r4Ou3gRDUpfnp80TVx8mzM+jsbYKV41pEMdHsJ8ATaJxPntzC2+88wgQbjNLqLMRnKuEos0RS&#10;fiISc1NR396MGw8eQCzsj3//iR9+/hK9U3XYf3In3vv4KdNSKVLYaG1qqcfDNx/g3efv4uvvv0N9&#10;awNic6IQxyicWZoIN5UVLP2M4aB0gl+iPyxctGDlsgxWXoul8k4WjnNg77WcAFwKW1cNWNlrwN3H&#10;gFFdE6bWc6Fr8jdYOy6DTE4RcNOCtcUaJPKzy0iLgAmBp71uAYwYec2MlsPf05jH80ZEBDFV2WyE&#10;r7MeqgvCEM5zOCxUH2OzyZStMPQeVKO21R0FlbYYP9aI82+ew5c//4zG5s1ITVJj3952XLm9By29&#10;iQhN0EZwlC4bEVOERLHBD9TkrQniM2jbhGJggj7ksZq0YC1EpNojLtUdgVG2CIt3RkCwJWISGKNN&#10;CWg92iAh6K8goH118NLhJ6U4cC8IFYRfaed/48jdXAwe8Udlz0toHHwFLRPLUTf4Grbt98CR+1tx&#10;6Fo9jlypxcnbPNCuZ2DgkAV6d1nizMVmQuk0TtysRu3AfNSO/BffpC+mbyWgfUYfzfs00NJngovn&#10;6/Hzr9fw6Nk0Pvn6PKZnOqBiayTzNYc3PziFjB9SsBthSDtSWEEVaM3I6Nin9VQAAP/0SURBVIyw&#10;ICvU1Efg1ttDjN3j2DdbBScnbZgaaEFr/UqsXrEQa1ctlsC3gj8vYgQ2JPg0NNZLsztEB4eNmRFs&#10;LIxgRpAI8Fmb0/YIJBEbnS314e5gylsj6GushJ0ZAWljAgdLQwQSUHI+TgAwWMz1tTNFbkQAmnNi&#10;UZkUwjgkR6i3G0JkbvAn2JQ+NIJwNSLVLyquRAeraIOuBJ/oMbZ7cZ3O05kW+AJ+HgSuKJ5ga6Ir&#10;wc/D2lTqXXayNZE6XexM9WChv1GKuzbGOnBnVBfXIEVnjBiS40dj9HOygNqDhuLjiaaMeIzW5WH/&#10;tlpUxIu1KBwRK/dmZPNGb1UhTgx0YM82GhFNK4zmmM39FJ0jFwhFUadPDD85M7wTV0Rc3bcLj48e&#10;wrGeLlweHqTtHcRdgu/h7H5cp/3t3taMurQUDGyqxWlCThRDFQOc3z51CG+foN2xFb9IgxTge3zi&#10;AEE6KkXqt08exgU+fktWCqpiwzFYU4rdjdW4MNyN9wmLD88fwPNTe/Eetw9of/9rfeJnYYGiyMH/&#10;mp8A4P0D/Ti3swmHm0uwtz4HxzuqcXx7NS4OtND+NmF2ayl/r8LV4a3YVZuFUcJGrAFczxNtE80p&#10;jiBTWBsggpE21scOqYydiTS6DIUz0gM8EcEGL17higTanoi9/nbGCOVtarAPouUOyIpRICSADbfb&#10;Snh5r4evXAfecp604U7IK01FflkBtm5vRW5JFpPSExxmw1BaFI/6Mv6N39f47kFU1RVAFuCM2dP7&#10;Ud+xCZ5hfujgd/HNt98Sfn/gvY8eoHOkEg+fXcHvf/6BL774Fm+LwdDf/yBZ4R+E5J9//km47kNm&#10;STKyitORW5YBMzd92KuZHtSuMHYxQU5xKsKi3V9EXufX4eizUOoptbBfAhdvLdi5rIObB/ffzxAm&#10;VksYITfA2HIJ5IGmsHMUHRFeePe9twncu7C318HGNXMl+JkYLJPWN3GxWg9vRzYAPoaICrGH2scU&#10;wTILRMeZY/hQCm6834TJQ6nIzLFAY5ca05facPf96/jim49x7NgYTpwbxtsfnMFHX11FdbMSYQnr&#10;+Fkuh7fPOiiDjREYQjkKM0FIjAXjvS0icq0Rkm5G2zVAdIYropLdkF6mQnp+IEIiXZDGRsXUkO/P&#10;ZBncnGnmHtowtliAlxqHF6Bz3xI0DfwNld3/P8ZcHZx6sxKH7qWgYXgl2na/jp59Bhi/WoLJm9tw&#10;6GYbTt7qx5W3x3DsbiUjrg76J31w+2E73no2iRtPeUBPemDnUUu07V2FZtpe24wl6sY24NE7PXj6&#10;1gSu3h+ivu/Erfu7UVwYRZU2h7OzLpydqNW0uSB/e/jT+vzlFogI4wGY4It4von2HRm48XYn3v92&#10;ALsOFLAV0oaB9jqsW8XYK63bsQyrVi6EWMhowYI5MDOzwOJFy2BjZSFBTkDP3EgLtoyzTram/EDY&#10;MhEeAiQ2JprwcWMLaaAJE00NWqKe1AHiQgB60qrkhESwjwuUBJfa1Qa16VGoTw9HdWoEzcpNgl+s&#10;yk/qdVXLGIGl8XkeCGXUFAORfRxtEELT8+ZriWt+Mmd7hMh9pHnDck+Cns8txhXa0uwE/ESUdWQM&#10;E/Yp7hfgE9YnjFSYoNiEKQqL9HKkmTImBRGiOSp/dPGgH6nJxnBtIdKUMgRy38MI7aqkaBzoaMb+&#10;9gbCrRutRZkIpkEWR6iwe0stQTch2Z4oQCqs7Nb0bqmT4+zIAE4P9NG89uKt08cJrxlC5wDOEXJi&#10;gHJNciJ2bduCEzS+fR3bcJdgfOvELN48sh8XhnYyOo/j7bOH8eDotNTr++jofrx77gRO9nVjqLYM&#10;vWV53Occ7N5cSyPcjXdO0frOzeD5GT6O0Vf0+Arg/S/8hAUKGIprfo8PjuARASjgJ0B3tqMe+zbl&#10;4SQtT3R2nCUQzw00SzX/xDQ3UQhhdmsZdhYnYVdDEcojFWhIDUMMQaawMpB6fXNCfZEX4YsId3PC&#10;zxXZKh/EyV2gdjJHEiNvnJwNmb0JwjwJScIv0tceGZFikLkNj9/1kMsNaH9sYL00pNRSUJaJY+fO&#10;oatvJ+GXim3dtejqrUd+lhLdm3NxbN8o/v79t7h87SJmDu1BaGIwHBWOsPd3RH1bPR6/9UjqtDh/&#10;8ZQUk2dOHcZ3v/2ML7//Hh9/9iX++e9/4Y8/RGX0X/GvP/7ARx8/R8PWCly9cx4je3bCwFEbdoyq&#10;ToEOCI0NwXc/fY3kdBVhNwd2Xm/A0XuhFBE9fXThyIho47QGZpZLYWC2GB60JLnaWgKihe0KKJQO&#10;OHBkCj/89hNGJ4dha6cNnY2LYKi7nOa3AnLCz858LRxs16K+OQ35leFITPNEmNKCSUcXCXFm2L2/&#10;FNl57sjOcUUGY3DTTlGceALvf3IKd+9P49bDC3j26Zs8xxuhil6DhEwDRMYYSoOsvWXr4Slbh+Aw&#10;c4TFWCOOzxGdY4e4QkdEZjvBO0AfPp46yMnyR0S0EyLjeC5GeVCSlkj25+6iDRfXDbCwW0r4Df1/&#10;aJt8GV37XkPz2Fw0jL+KbVMaePTNAKZv5KFhdDnzuQdmHhN8j9tx5MZmXL4/zp0dQf8RD9T3rcCx&#10;8wUYmfLHhRuFeP7VWey61ISWSU00jbyEyUvhuPvVALqnTTB8wBPvfDWLwze7cObhDpy60k0VtiOY&#10;DODirA8vTxO4OxvCyUGHv2vD19sQ/mx9IpR2qK5Jwp7DjWz1duCdL4fRPZQNByctbFi7FDo0O11R&#10;04/gW0LjW75sIebNex3m5hZYtnylNFDY1soQ5gbM/sba0uZMqFkYaUqDhu1oXGa6a+HpaimBRsDP&#10;kcZnb2kAT8ZKAR5/xh6lgBTNTRSzbMlLoPWpUZYYBn/CMSU4iPCTQUXrE7234lqejFYXERIgxVK5&#10;sy1C/dzhYW9B03SBr5M9DwZv/m4lgc+JoDPTXQ9HQtfTxgzutDorUx0JcNL9vP1f+3MjuEXHiDA/&#10;PylGOyCE+xbpaYv65DCM1RZguIoGX1skTcnyc7CW5h9vzU+lmW3F5OZqnBvpQUF4EBII5C3ZSdIA&#10;4/uHpxmF+d0M9dPsDhJE09LQlH1tm6XrfgJ+T04dw4PDM3h6/CguTo6hMSMZVckJGN7ciOOE5OzO&#10;Ljw8ehDvnj2KJwJ+w3146/hBPGEMFs91hyAUU+eenjqKw13bMdPRgoHqEmzNTkVfZREfM0FrnMbz&#10;czS/swfwwZl9eC5F3XEJgM8JwicEnuj4EPYnQCgqPD84MECwteFiTyP21uXiVFcdzhN8Rwm8Uzsb&#10;cbJnE45sq6C9EpCMw+3ZkdjTXI7iUBkqogMQwRgrYq+fhQ6Kov2RofZAiLMJsgi7HLUPUlWi1JUJ&#10;kvm76PH1szWEmhE5I0zO48GF0dcdccHOSIh2QX6eWDFMi9FqPbwYe2/evYj7jLgeMp6wkV5Iz1Ih&#10;MdETOzoKcfHkGO5ev4Avv/wSzz/+GPuOzsKalmniZgZ7mQ229WzBxWvXaEXfYGtrE1JSU3D6xh3c&#10;fPYU73/9DU5duol7jx7i8y8+xu+En9iA3zE9O4YtPbU0ITWsZCbwiHSGk8wMx04fxfd/fg9ZkDns&#10;aH12Pm/A2nURFAGmiAjl8elpBHPblTCzWwG/EBvYE4h+BE16vgyiGKh/sKu0fk5uWRqUEZ5w8zKD&#10;vvZS6bqfKc1P7mHItESQuhmjtW8Tdh7cgrbhXPj7s2EJcWak9YWH2wamOm00tUcjLMUaSekO2NYR&#10;ifJ6HxSVB+Hzb97HF999hurN0YhO00FmoR2i460QpOL7kK1hHF8BldoUaRmeyCsPRGi8BSJTLBEa&#10;Z/ViGI67PsXJBMoQS1oiwe2wDpa0PiuzFfD1MoSzADkt96VmRtreA39Fx77/Rt9BPdz/KA9bhl5F&#10;z35r3P/2EEavlGPwUh52Xa/BxaedOH+nli1KD977chqtuy1Q3aGB+2/vwMzpBGzt08apu52YfdCL&#10;hgkLdE2vQcf0Bkyc90A/n7umbyWufDKEq58fwaX3GZmObIFcYQmZNy1I7YnwUFe4ONK2CD9XWqC9&#10;zRppGkwcY29dQyzu0hrvvNmLtz+aREdPIczNNKC5bikMddZBY81CrFo+D0uXzMeK5Ysxd85rsLAw&#10;w4YN6+FHEBnqrIWloaYEDTO9dTQqRmATts4EiQXhYmumAx93G5jyuUx11sOJkPF0tpbMS1iWgvbk&#10;70J783JCQYwKNaIySFQA0tUyyBlDI+VeCKKthfh6IjEiBG7C8LxdpOgrzFLhZg9XRmoPPlZE3QAC&#10;0M/VgRHWAv60MmGaktkJ+PE+ATl7xnIRhSUga2v8v55gBzMD2Bjpwk0Mhubmxf3zd7BAPk/E/opM&#10;jNfm0/wK0V2Rh0BxbZBwzougZZTlYKSuDCf62xl7GxHj6YralBiM1pfj0q5h3KTpXZuawM19e3Bn&#10;Zj9/n5Ji8IXxQTw+dlAa8vL2meN4cuIYze4E9vd0MGIno4jvd7C+FscH+3CFjxHXBN9i5BVT2C4x&#10;Pj87eUga73d7zzhu0Raf8vdnZ0/iUGcr9mypR285QU0ATvFnMd/36Rla3wU+5txBfMjbp8em8PaR&#10;F50e4pqfuBUAfLR/EE8PT+DNWcKP0ffqcBsu72jBoeYyXBrYgtPdYnxfE05zE6Xtj7RW4QIt8MpI&#10;K4bK07GvpQItaZHI47EXReuP4PfvY6KFSA9rpAS6IdzNAqmMvRlKD6QqPQlDSyTQAGNlTvxcTRHo&#10;TBNUeknwSyAc85KCEBXqiECCReZPQ6elBDCmdfRWIyMvmFFrEbZ3bsLuqR3S0ot5OUq0tVXhm28+&#10;x++//4Z3P/oA6SV5MOXrW3pzXxgvH7/zmEZ4A8f4eV+8dAY3b1zGlet3cevtp/j7P/+FqZlj6BwY&#10;wokzJ/H3777Bn3ye3/7xI3b0tyIqXQm/KDd4RdrDRW0CX4Jg//Hd6BlthpPnaji5L5QWCnLx0IAy&#10;0ArRYe6EB83NVRPhcZ5wlDFGZvshsywQ2SUyWDisgRYhYu2mx6isj+hUH7gRrGYWlA+tRTAj/Hxd&#10;9HisG6KsOBEfffcYQ8eaUdsWAbmfFvqHGzGwazPiU5xQWumF7vF0hCc7SBVf6hvUyCvxRN9wFd/f&#10;Id7WI6OA1l3miNIGP0QmW0IdYcbI7oXyGiVS0tyRUyhHdBITT6gRwqPNEag2hI3NUtodIze/Azlh&#10;aWK5EE6M4HaWa2FtvoqsMYK94xoYmM/BSzNX1Bg6oompM9bYObMSxy544v67xdgy4YxTTwdx+qO9&#10;mH17AGef9eP4jUY8frcPJ87X4yotsGOXB63Qh/9fhrGDbhg44I+xc804+e4M9t+lYVyIxfARR3Ts&#10;WYS2/ZrYMhOE/Y/7cPLjGTz68TRqtiUzFtjBV2bF1sCIxqcJb2qzG+Hn425EI2QUddVGkEIfre3h&#10;uPOkE+dub8bNhwMoL4umZhMK+prQWrcSa1bNxeoVC7Bs6QIsZOSdP28OdHUYYY314GBjDp11K2hQ&#10;62DFqGuhvx4O5rqMkLpwJQRNtNdIvanCBs30xLjBtfCgqXkyRoqOBtEJEiSGlNACY+Ru2JQdhzxG&#10;o6IoJXIigxCj8EQ8I6+CVphIA0yIUPP92CA4SIYALze4WJlIMVbEZ3fCSuHmAJXMXbp2J+xN2KCA&#10;rpWhlnR9T/Tg2hB6IuIK8IkoLv4uOjzE3y31tOBswc+J8didMHS3MpIW2G4rSMFkQyl2N5TQ+gpQ&#10;nhQBLxqjN//fpvQ4dBSkY6KhEidHtiNBDI62tUR/TRF2NVXjyuQoI+8oruwax32C797sAYJwN0G5&#10;g6Z2BA8Zde8eZpylsT06fAS3Zmcw0tKI6vhIVMeG43BnBy6Oj0rj/56cOIRHR/bi8ugO3ObzPqZR&#10;vnnsAAE1hetjQ9L1vnfOHsfh7VsxWlvKfS3GrsZqjG2qoCEeIPQO472Lx17cMi4/ObIH75zYh7eO&#10;MBqd2ksYErA0PwHAF/AbpfkN4upQGy4Rfvs3FeHmeCejbz3O9G7GpaFWHCb4jrbV4FxfC66Obse+&#10;zaUYrcmlJeehKMQbiTJHaTyf3EIPakdzCXIRHpaI87VFEuNnGuEW7GIlzfwQYAx2tyL8LKQV3eID&#10;3JEZpUBOQiDkPsawshHLPW6Al0ILIVE0/WAdWDi9AVun1Th0YgbnLp2GOtQFgSp7HJidxPc//l2K&#10;tUMTA7DztoVjoDOseVtcU4IffvoB586exd27d/Dvf/9betyFc+dx8NgRfP7D31HdvBm5FZW0v0f4&#10;4/dfpEXCPnz/PTx8dAv7j44hON4HnoSAS4AmYjO9kVKkRGSSPQJCdaEI0ZNsKinGBSnRnogNd4Gb&#10;N4VAYQwnvg9txl5ZsC3yyiIRkeACI9tl2Gi2UNqc/fQQlyWDA2/91HYwYOQ10V8GmZs+4781iotC&#10;UdoUjYrtYSis9UZEpDFKy1TY0pGGpGInNI+EIW+TB63NRmogcou8Mb6nHBNTTRgYbEBphQqFVV6o&#10;bPRFcoElAqI1EZVgxdivQlVtKIJDzaAKJ7AT3BGf6obCciXi0twY2zXg6kz40XLNrBYwvi+AuysT&#10;lM16wm81PD31YWm7HDqmf8NLtz7agQOXc3HhcQUO3YhE/7Q5rr7ZiukrjTj0sAsn3u3F5PV6XP9w&#10;HM+/Pi7N63320S4cvpKL8RMyzNzNRf8xGYq3/jd2nc4n+I7i+Af7sf8+LfHtQXzy6wV07/fCjlOR&#10;mHk6hLE7Yzj32SGMndiMsHgnRPFD92DcdXHShZO96IggkBy14UdC+7jrQMk34e+rg4GRZDx8rx2H&#10;LxaidygTapUdLNhKG9LaNNevgMbqBTS/+VLsXTD/DRrgQmxYrwFjGpKFqQE2rmbmZ+y1YeQVt1a0&#10;QNFram+mR8CsI/xexGJhWFqrl8KHpuZIaNjQxmQEYRCjpZrRMpuwK4pTISfEB815SVJ1DwG/EB9X&#10;+DJCi/p+kWp/KP29ofL3IfjMXkCPoBOdKQJ8YraIGKQs9STTCv/3ep6ItQJ44ncBQtG5IaAn9slw&#10;42rp7xZ63HfC0N5ED24Emytt0N1cDwXRSvRXF2CivoiAE/ArRJZaDi8+XzjB216YhfrECMbadgw2&#10;FCPc1YYA96d15WEfLVBMXbsyOU7rm2LkncGtqUlcGhvBld3jeEarePPYYdydnab5HcPdA9O4x+g7&#10;3FSDTalxjKwpfI6tONi5XeoNfsSYe//QFC5NvChjJQY7PxI9v4f28nkZXxm9xGyRQ62bMd1ch7ND&#10;OzBaXYHh2hLGagG/QzS/I3j/0lG8d+YQ3joshr1M4+mJPXguYvApRl8CT6rwTAt86/CLWn/XCfXL&#10;O7dg36ZCaQC0qPR8qrsBV2iEovT9ZF0ezvM+AcOj2+swXJmNGUIxT+mOonA5ktmwxXrT3GyMEO3N&#10;qOVlg0h3c0ZdJ8n8wjzsCEQxFtAbYZ62UBKGoqhpYpAnUsN8kRrlC6XcQhqg6+KxDrJAAkZUQvFe&#10;BQfPJbBwXIGOgXZcuXsB3nJzBKldcOP2FXz4yUf488/fsLmtjvCzgnuQK3yCvHH7zk1puYdvv/kK&#10;P/7wA37g9tEnH6OprRmbGmuxaUsDlIlR2Nzein+IsnB//ioVBX7/g4/wx7//iSs3TiC7KAqBEbZI&#10;zfNG3eYEpBb5EzjW0pg5HwIxJtoeNYzpI51lyM8MhI3zWngF20DTajnW6s5BGN/T51+9B1+lszQM&#10;RiyEtNZwDtwDTRBHK3SQ6cEj0BxefN/6ekulYS4RKgvExTgjrzIYHWM5aO9PkWa+ZGQ4oXNnCuJK&#10;HNBzJB+p1R5IynJDWrYbqlr42JE0NG6NRe+OchSXBKNleyzqtwYgJt0AqtgN+P8z9RfgcVx7ui6e&#10;+z/3npnJTuyY2RYzsxqkVre6JbWYmZlZFjNaLFuWZEsyymyZmRlijjFOHNg7ycaZvWfOmcP3u98q&#10;78zz9/PU0+3uVlU11FvvV2ut38ovlSMrT8F9ckdkNIFZnYDM3FCCLw45XHd2ZSAaBoqRkR8OlZcJ&#10;3DyXwk22jCJiAR8Fk5PcAFo/SyjUG+DhswyffP3TcVy824ND18px77fbcPRhNU59WYeTD4Zw/vkU&#10;dl5qwPEHzbjx9Ra8+8M8Xn23BRfulGFgjyNqtyzCyD4XvrYYnXtt0L8nCrd/uIBL3+/B7R930Ca7&#10;8O5P1/GMpneV9njy5Qzu/+EStp9l5CoJQFKKRoq6kREKqUuLluDTeDHyelkihIQOD7RHRqwvSvKD&#10;qfV9+O6Pe/Dg1QDOXu5GQrwCHi6mkHvawsJsDQwIvnWrFxN6S7BixSIa4ArY2hAobk5wsrOEndkG&#10;CRpOtDqZ40eoCPg4WxkRKmbQEk6uvHUwM4DFhlXStT6ZoyVk9pYIFh2OfRVIDdHS9CJRzB9/a148&#10;OorTkMkDJpeGl0bYhRBqWQnR0lC09OQ4hAVoJOsTgBPX7EScDdEooSckhd2JSCtaa8WtAJ3UvcbT&#10;SbovFgE7AT0rw9USAIUBOnL/xes1HgQfzVXLE4C48N5RlIrtrRWEUBv29zVjV3cjEmmivoRoc24a&#10;JptqsK2pCpd2T6JFFIpVuaC3JAtbNpbhiTAyRtJ7h/bhxblTeHT8KC1wjv/fj1cXzuANo+4zAvHZ&#10;yXkJbA8PH5AqNI/XV2CisQqT9ZU4OjyEa3t28rXnGHuP48GhXbjBbb04c4QmeALPzxylAR7Bi2ME&#10;1yWaIw1xrCQfFydG8OWRfdiUl4OD/e2MvCfwzXUBvnP4/vZ5vDtPGF44hjfnDuPtecZfLu8vHpSi&#10;768VngX8hAXemR2WSl6dHmrGA5rfzdkhCXoCgmLio6O9tYReO65M0QZ3jkrmd3y4FW3pkSgJ1yGF&#10;tp4R6AO9s4UEuaxgL0ZfV8JPg6LYQKQEqhCrEf/3RbyvB+J1CiQH0gRFg0iUFsUZoSjODUJcjBsC&#10;g62kMai+ASZQaNbDy289/MPdcP/FE+w8uAfdA7UIi9Tg7KVTuP/oLrYxppZUpTFKRiI+Kwydm1rx&#10;/+L/4P/93/8T/+f//E+pFVf8u3j5PEJ40opLi0VSdgJicpOwa/8e/I//+T/wXxl3f//HX3Dt9l3J&#10;CrfuGIWOx5ZnAK2PkOnYlIm2rkyUl4cgPMwWwYFWKM/R4yQj5vvHp6RGAgfPldBGecDWywjWbmsQ&#10;m+SP6V3j8FDZwdpzORy81sLQfiEC4z0Imwhowu3hqjFEZJICPmoLeMuMaH40smTCqDgQtR3xmN7b&#10;gNrmeHR1JxN0Ppg+Xo/hg1VIr/RDc3cKBsaz0DAUjcruSPQO56CuIQ5DQ8XYOl2KykYNGnqDEJtt&#10;zs/FGAXVhPWmNCZGZ2waLOUJRIHMfDVyy5SYmW9Gz3Q1t5kJPz8LiJL7Xj5r4a+z5H4ZQO1tBF9f&#10;M6h9jaDSrcYnj99O49mHLbj3XR+u/tCHc68nceXtOPZd68X5l9PYebkDJx/34+STdpy8W49vf5nE&#10;qSvF2HEiAnMnoiHm7+3daYKtJ/xx4HoLbnw4hNu/3YOHv53D2QdbcOBqL37+L09w5voYzz7+yC0J&#10;pCY7I56KLa7tafmh6nztEap3QbC/y0fz86b5+dsjLV6J0uwQTG2pxT//7TaevNmGt7/diZv3RhDD&#10;L0gps4GjvSlWrfxC6uqyYe0yrGP0XbzoM6xeuZRWaA2Zuwvsrcwk6LlZm8LGeK0EFQE/ARsH0w1w&#10;5eMKF67L0hDWBmthTwAGEXaujJxeBI1o7IhQy5AY4IPSxHB0laajrSBBGtebHqxBaVI0sqNDCDae&#10;lSKCERMWLI3JDQ/UwE/p8vE6nZu91PlZAh8hKSAn4Ptr9RgBNrEIsAkL/NUEHS24T0ZrpP21J8AF&#10;BH0Zz/VervBxILQZ/atTwtFLEM+2VWKutwFHR7owUJEvFd+MoeFt7ajDtrYGHJsYlGZfK42NovnJ&#10;kB/si7MTmwm1w7i+a5r2dxgPjx/BXdrfLRrfi9Mn8fbSeUbUi3hK23tJqxNFTp8ePYwLE2PYWluB&#10;A/1dGKkoJHQH8PjUPF5fPoO3jL13dm/j6/bi3aWTUjUXcQ3w1akjeH5kP75h5L3G+DteVYbzk6O4&#10;uW8WQyUFODTAk+UVRt0b52l+5wjA8/w70fBxCq/OHsTrswcIvsP4hvATtf5+hd9b0RhyfBduzwwx&#10;+g5L1/dE9ZfbvH9pvAs3tw9AzPshJjM6M9qGE4NNuEFQ7motx8nRduxpq0JeAEFHkxORV+/EA42Q&#10;E5E31d9Dgl1JQgiSg3wYffk4oShaheN1ciTwVphfMh/bWBiH6uJIpCbIkZrqg/Qs2lZnOcqrYiFT&#10;LUV+eRzuPnuOe0+e4tip3YiM98ftB9fRN9RKM+K2CZCM/EDkVyZiavcW/O6PP+PnX37Gd999h59/&#10;+gX/9q//hh205NTsZEbOLEQkhqG1rR5Xr13Bv/6Xf8Obdy8Jqu04fvEc7r16hqT8dNT21aG2vxCV&#10;rVEEhi3i4t1QVMA42ZCA3Aw1pgZK8Nvnp3HpxBapOKmHjyH8ouRw87GAs4ppw9cULkoj2LqvgDUt&#10;yl6xGkZ2nyM4UUbzC4M+yhnumg1QB5oilkDU+ZgiJVqOsCB7AsZYmsOkoy8ZDR3RaOqMQVq+G/+O&#10;kTWTJ+0snkgqfFHVGYWqvlRc+vIYappSUb2Rx/xkBfYdakHLQAj2XqxB91QilMGfoaorAXuOTSA8&#10;RgZffwtERLoyUsuRXahAx2gqSprCJBMULbpu8pVQaQxoflbQqZj01KbSfL8anSn8wk3xyYNvuvH6&#10;T4wCX9fg0qtG3Hq/HReejuPAzREcfTwqXbsbOlGLrWerMX44D1fub8SlOwW4/jQf+45H0gJrMDxn&#10;h7ZpI1x8OYaLr2Zx6ulmHHs0gXPP5zB7ugOd/dnIzlIz1prCgWqsItzUXjZwsVsHhRsBIzOH1sda&#10;UmZfLwuE0QJjwtyRSMBlJXpj12wD/vjXi7j+ZR8evZzA7M4qacJirQ/PUFamUvcWE9ra2pWLYbB+&#10;BVYShoaMri4OdnB3soO9pfHfDc8ctibrJNiIRYDGnvBzszGTQGRluAbm61bAjQboI2KwjQkiGH8j&#10;fL0QKHNBWqAaDTmxNL5EbKrKQHlSBFIDtSiKj0BOTBhC1N5S1Zbo0CBEBgdI837olIQUre/XyCvs&#10;T/QF9KRRio7KInoLoImYK/ZP7NOv+yesz4bgE/so7ksQtGJEJ0j9ZE7wZYRPCfBGd0kmhivzcIDG&#10;t7+nCSfGB5AV4os4HpyJ/l6YbKvDSHUJ5ja1Y4jxN9FXhTYeGB15qXh8/BDuH54j7HZK8Hpy5gTu&#10;0uzuH9yHV+dpfefO4MOlC7hPu3h6QhQjOIFHRw7hBmEpOigPVxRhqLwAF2cmpRZdUcXlPs1GNHQ8&#10;odG9Z8R9fPyANLrj9dl5qbDph2sXsL1pI2NnHS5uG2dUPor+wjzMNNbiuxsX8eHmBXx/65LUYvz1&#10;VQHDc4ziB/D1+aP4/upx7g+jLyPws8PTNEDGcmGEJ/kepkcIvDFCrhuPDkxJcVfEXlEAQdxemujB&#10;5ake2p8Y67tJmupyX1eV1OpbEuWHNH5WsTypRCgcESMqOQcpkarzQH6oGtnhWqSIzs0ad6lVPTvU&#10;V6rtJ+JvfoweCXoFzS8MhTxZ+2tNERJui7yiKHz/4zucubgP/iG2iIzzRU5RDoY3D6C0IpNmGEQg&#10;piI4RlR9sUZIlB0SUr0QR3CW1KZh687NmNw5jgl+tmcvnMbUzCCKSjPQ0lKHvoE2bKwtwDS/69/9&#10;8B3++//8X/j9n36P4fFB7KJ1b907icqWcpQ28NirjGP09UE4o2pSsidSGYOTk+SMoUHobk/D6FAR&#10;GhqT4e1nBiWB4kcQW7mtgL1yFRxpTrby5bB2Xwxzt8Vw4GOG1gsQlqxGYoEevjQ/VbA5PNUrEBIh&#10;emjwxEEghYXYQ0koipJTxRW0wFJXBMetQWjCaugjFyMoajkCogwRlOzAdXkgIVsnTc6elR/KyBuD&#10;HTur+b5LMbIziyyqwbH7XeieKcLEkXFMHZzgZ+QLPT9TpXI99ARaEaWqoz8TyVleKK0KR0d3AffH&#10;CfogW/j72UKrIfwI5uAgJ6hphfE5Snzy7b/14f63NbS0Auw+m4HzTzpx5GYDdl9rxo7r9bjwtg9T&#10;15sxeKIGU0fb8OrDDLYfskXHxH9C59ZlOHGnFAcvp6FtahU2n0jH/L0ttEWeTe+O4MxX+9HYn4Fw&#10;6n4A7c7T0xTOLjzQ3SwgczaBu6MhVDJLRIR4QqexJp3NCT9zWp8jkmIUSE9QITNRhUOHmvH6ux04&#10;d6sV568PIiPTB/klQfDTucGcMDMzXQ1zRkMjgsuMZrd2zRLG3iVwJmBc7HgGozWJQgXiep8wKQES&#10;ARcBGzvT9ZJlCQhZGqyCOeHpLIoayB3hbmuCcNpcoMIDQYyvWfzBN+VE0fqiMbQxm+DTQO/uhPRQ&#10;P+TFRRCSGiRERSCa5hcfwYPAWyZZn9zBCn4KNwl8vlyPaPQQkBPW9yv0hPX9anziMXErWR+hbmu8&#10;TgKfgKCneD8WRvCjOar4d5VJkegsTMf2lhoc6G3GmS396CeMolTcZ5kdAR2F3X2d2Lepi6+pleap&#10;EDOR1aTFYU9/B+4f3Ye7B+fwJcEm5tp9eeEsLs0SKhfPEnSn8fWls3hNKN7aPY2vGWlfnD5OmB3B&#10;mckxVMeFY6y6DNubayGmt3xJuF3fs50xdg739+3EM0bbt+dO4OUZGiGj8Mtzx/DuMtdJOxwpy8Vw&#10;cRZucr1PGaf3tLVirq0JPxJ6An7f3b7E151m9L2IH+9cxvMTBOjJ/fjh+kl8J7rCXDiMp4dnGHn3&#10;4Rvef3tqP+4SFLe5nB7twKOD26XrfiLuiut8Fwm/81s6cXGSEORybqwDZ/n/sYp0mnI7yhICka73&#10;lrqzRKtcP3Zi1nkik3ArDNXwZKKWZm+L9nHj4k4Y+vHWFXGMv/li0qMAOaoK4tG4MQUhoaKxYwNK&#10;aiLR0l2G4qp45BSGSSXa7t65gf/zv/83bt+9Bn2ECoGxXMRwsUALaPRmiKPFiArQMYly5JTEEGC5&#10;KG/MpyElIy7TH0lZ4fj627d48/opajfmYXr7EI3wz/jX//pX/PKn36GzrxGZBbHIr0pEelEwVEEW&#10;aBuqZ0o7hM1T3UhN90Gg3gb+gXZcl1YaARGW4I7ciih4ENriGp6cz5u7fQEbYXqEnZnLQpi5LuLy&#10;Bf+/HOusPpfsMLFQz9daQKnnca1cDLV+LQJDTBAVxuM32Qu6IMIw0hrhcVY0PidEpZhAF7oMPvov&#10;uE1jpFaokNMchsHt1SioCEJqvgoptNGkVDXK64IwdaAcc+dHsevCMPr3lWLb6SGMHOrHxt5cJGX4&#10;IJH7nRBNuZAbIi5OQQBGwkdjhab2DLT2ZKKwSI/qyljo/e14QrKgLJkhJMgZuQXByCIsP3n7525c&#10;fFyC8/ercehyMXafz8ORW2U4/qgRp5804uGPm3D5/QC2X2acuj6K97/bhuEdBhjcvYGv1WNgry0G&#10;5tZh6KAzhg8kYuBQDebujmHv/a04/mAnsgmpAMZZD2djqWuKq5sJ4yq/aG87gs4OaqU1gvxIaK0t&#10;AjT8UtQfl5gwD6n1qZn5/+mrbXj0boy2OYK2/lSUV0ZjeGspgmmHFqZrYG2xHmaGK6WGD8P1K7F0&#10;6UKsWP4FPFxs4WRjCiealYiNLrQ/YU5O5oZSBHamEQqoSNfQCCkBPmMBTRGJ3ezg7WqLUNpZkNIN&#10;IV7uKOAZvjE7Et2F8dhUkYVgD3tEqjyRE82o669GMM0vMSoc0SGBiAsLksxPtM6KRhMBPKWTDXzc&#10;HCQY/grcXxsyfoWyWH5t3bXcsJIxfDWsCXZx3U/suwvB58734+NkjUBuvzErAYMVedjT3YCD/W04&#10;PNyDZBpmCo1Uw230b6zABKGyo7eD4E6R+rJlhGjRkJuC45MjtLx9UnHSpyePMp4ew8Ojh3B7H+Pq&#10;ZcbdK+fx7uIZfHlgL+7sncX7q+ek0R1i3o6J+krU0Hg3byyV5uEQRUrvHtgpFS14e1GM7NhOIImR&#10;GQQgofj2/DyeHRfX7I4TZIewpaYI+7oZP/m6s9s2oy8nEwe72vD9jQt4f/0cviUAhfn97t4VfHv9&#10;jNR6/OYczU9cD7x8jMA7gi8JuDeMwm/PH8K7Mwfx5X6Cl8uZ0U6p0vO93WMQ8/uKBg4BQBF7zzES&#10;C+s7PdKGk0NtmG4oxmHGzta8BBSLQgW+MiT5KxEqd0AU7S831AcVMQGMuirJ9CK9XRBGMxQjPeK1&#10;MsSKas9i2FuIiuYXjrKCEETHWMA/eC0hpEF8uhwxyW7IyA7GrbsfK6yIf/2jPXDxdYB3qAyBcWr4&#10;hYkuJkbQh9shhfaSkCpDYpoPolN1SC8NR3CCF6NuCnbPz+Lf8b/x53/7G/KL09HWXoUbN87gyLGd&#10;mN09irhEf8ZbL1qmUiri6U/7OczP6PbT+4Qd0wlh4Uu4hXB9CflBCEnibW4A0kqi4KQyhkJvCQev&#10;9bD2XEb4LZcWU2cBv8Ww8FgKS/elMGDsVQbaIqkoCF5cl0JrAnvCMoDgC4/iST3IDhFRLgjke0lI&#10;kyEk1ga+YSbwj3GEOtQG3iFGcPJeAHfdEqijNiCj0hsdQ+moaYhBW1syZvaW4diVZnRNxuHQ1Rlc&#10;eXEBtUOM+jV65DeEo2UwFTn53siIs0dlLiEY5wKllxFk7oyzvk6ob0qQxgJX8fUtdQnSJbRgf1FL&#10;kPtFZkREucHJcwU+ef5jB07dKsD527U4c7MRVx934ezdOjz6bgQP33Th3XcDePTtIG58PY1Dl1rx&#10;+GUbDpzxwtghQxI5BDsu+KBr9/8PXbuWYc/lCmy7MojNF4QtDmH0cCuCaH0+XvZwtjOAo+MGws8Y&#10;SjkprLZDsN4D/hpH7pgzQvVOCNJRURl9g3SESrArstN9Mb2zBDdpo5e+bMXdN1MS/MbGGcN31kKn&#10;d4C7iyWjryGtj18SAbF65RIsWvQ5Vq1cBCWjq6v9x+t7jgSeLWOtKwEiFgE/AUErwkVc+xMwEvAz&#10;XbsMDhYGUpcXrRhDq+DC2xidEuXJoWjNjcFoTQ6qUyIQwoOgKCEMuTEhCCAgU2MjkRLzcQn100Dl&#10;7giZg4VUqEB0SxHQE/AT21Z7fCyWKqAnYq9YxH1hpAJ+4tqk2B8BQLEIQ3UiGB1pgVr+nYbwyw0P&#10;QEd+KmbaajDbWs2424+mrGT4O9syioUhgNua6mxDd0Uxxhgzc8PFhNxu0iD9qY4G3KH13SLYbuze&#10;hUeivt65kwTZDL69cYWWdpLmdxJvGbde0vQeHNglWZtoqLg5twOba0owUlmAiuggHB/rk4qUCgC+&#10;PEMoHSFMD+/C+9OH8eo4QUpovT03L01d+YoR9+7cLCY2luD4UBcuE3wnxvoxVpyPwz1t+ObKWby7&#10;SsDR/L69fh4/CgO8dEK69vcNI/D3N8/j24vH8PbMITw6vJPgO8J9PMptHMb9uSncZ9y7MN5D4I3i&#10;4b4J3Nk1KoHv8lQfrmwX0OugHXfj8vQQzo73Ya6zVhoJs6W5DEXR/kjWKZAZ4otgT1uEezsz4spR&#10;Eqml+REoBF+ktysC3W2k8b3ptMGMcF8UisKmUVppPo9q2kd6hjtj7lrEprggOMoSqTkyVNUl4tyV&#10;efzLf/kXPHv+EIHROrj4OcIrTAF9vFbqL+cbaMNbG6TkqhGV6IbsAj9oQxgXE9TwCnTCftG/8cev&#10;MHfyAAanhpGaFY34BD8UFcejpiYDIcEKhIaqoPPlPurdkJLmiyiCMDbeHynZgQiNdkRCFqN7Bt8f&#10;Y7CeiybMDS5qE0Sk+sGD8VHmbwZLt6WMuUtgQ9jZynlMEH6GDp/DxGkxjO0Xw8ZtOTw0xojJ1NFc&#10;RSVoE1hYforQMDsEBJjzeKbthTtA628kzWviqlwKXYw9/BOU0FNoQtK9IAtYB5X/ash8l3C7S1BU&#10;qUNJkQ5Tk1mYm0/E8Ws5GJiORvfWOOw8lYuZo+k4frELd77ciW27imlvLqgq9kBzjQZ1jQEoqQyB&#10;g90aJkgnZOWpUNvpi/xCN1SXhlCu7BnDXeDP/RJVaVw8VsDK4TN8cuVhKS7fK8dlwu/qLcLu+0N4&#10;89uDuPd6Cx493YRXz/px4wHB834rbj4ao65XUqHt0TnzG4wdscHW0y4YPrgKfTvXYPpiPuZf7sHc&#10;41lsvzOKShLaR80P1M0cbo4GcHGh5XgK+JnDS2EBb6UlArROtDyeHUPdSWhbBPsRilxiCc34WDeM&#10;zmTi1le9ePJhO87dGSL0yjGzuwO7jvQhNMoH7gSBtcUGGK9fDeMNq7FyxWIsXvI51qxZDB9GF1c7&#10;Gh7BYk94WDFCisj4KwDtCBJbQkZ0JhbQEXZlRoi60Ba9RTcS2qBadDqWcR+1ctRlRKGd8BuqypK6&#10;uMTqZChNCUdKqJaRVpTGCkUKARih94PK4+M4XA9u34frF9YnIqtoPRbw+3XEhhRnzTZIsPs1jotF&#10;gE/siwXBJ+7bmBCGa/mjszSBD2Ox3t0epbFh6CpIY+ysxPYmfi/97Uj290GEyh0BtMIExuq+qlIc&#10;GR9FV0kOYr1cUJkQio1p0Ti6ZRC3D+7FNVrfk1Oia8pxiCkkH9EAReuu6Poi+uu9I/y+PLgbjwi2&#10;1zQ60RH62u4Z9BVno5zG05mdiLOTw/iSIL02O4HXAn4HZ/H16YN4Q/C9P7Mf784eZmRlrN43Qwge&#10;xanRTdjVWI0DLaLM/AgO9DRjT1MN9rc3EnSMxTS/N5dP4Tta4A/Stb/TeMYD/v3VU/jh9mV8I1qA&#10;aZJP5/cQike5n/NSa/B9Wt/t3VtxjnC7MrkJ90R3l5lBKfLODzTg/EQ3jgy0YG93HQ25HScJv90d&#10;PJHWFmNnfxOq08KRxugb5ytHOA05mEui1hNF4RpkE36/ml+wJw2Cv63McC3SGIlFR+f8uAAUpepR&#10;khuIlFRnKNT/SIBZIJwWmJ7ngZg0T/RsbsI8jbWysQjqYBlU4XJoYnygi1YjIFLGGOwGtRgPWxAA&#10;Ha0pOomPMRIfu3wUQbG+iM/2Q01LHsZ3bkJyTjD0IW4Ip8mIjrvJsd6ICVfCT+MKOeGscBfX39yh&#10;klsSREwtZf7ILSKsSwIQl+0L/3gldLEKuCiNYee5iuv3grvaDO6+BjAhGKxcFsGGlidAaMr762z/&#10;kY8vgMLXDJ4qQku9CsE8PoOTFHBXUCIsaHLOK5jkDBERYIfQQHPI5AtpZIuh0a6G0m8N3HzXcZuO&#10;COVJQRVqhKA4W0QmucNVu06aXKi9LRSnL5bi9ot67D2dji27I3DyZgYevC/Gred1+OPfruKf/8t9&#10;vHizh8DT0XoDUVLmidbecEzurkAQ7dnGeimCI0yRt9EOOYUOUsNOVJQCCm8KhoxJynkBLB0/ha3z&#10;b/DJw6ddhFsHz0rNuEe4ff8H/uj+dBZvf3sAV2934NKlely52U47bCF5m/HgaSO/jFhsPxmMLUet&#10;MLBvJbr3rMaZr0qw90Yzho9sxNm3B7Dz3gR6DzUipykWSp01XOwIGXfGXbW91KfPl+anUtrwLOWI&#10;CIIvLYkHLc9+wQGMmvzwEiI8UV4agZtPd+PBD9M483gQN1/uwNS+jZjY0YrOoTK+WS9GaWs42prA&#10;gMZmQosT1VyWLlsgtfyKIWOii4uAn63RWkbINYy6hJ8Y7WFrDhvDtbAjfGSEkIiUv8ZehYsoZeUG&#10;DaHl62IDvYw/yEBv1GdGYZDg6yhMRoxGjpwIfxQnhUHr4Yi40ABCXC8VJVW5OUJJ+1I4WhN61lAT&#10;dGJ7wgDtTdZL9wUYhc2J64y/wu//P/oa8X2YrFkK47VLYLqeEGSct+Yi4Ceu9YXKnZEX5ofquFAM&#10;l+dhS20ZGjKToOV6/bnfKgJUlF3vqSjC3oEuaW6KKLkjcoK1aMpMwOUdE9JcG/cOzRF0R6RGj9ME&#10;kejK8ugk4yrN7zWXby4Sfvt24Pn8HA1rnoa3F4cHO1EeEYi+wkzG12JcmdmMxzS9e3PbGT8P49kh&#10;AT9C75SowHyA5ijm3z2KJ4ToG8J1rqUBZ4b6cHa4m0svdjVsxKn+Tsz3tjEiE2wE39uLJxmBL+G3&#10;d67gO8LwCUH3lsb3gfffXziO16cP4akYCnfhBF4ThC9P76MJTuPGzlGcHmsnADtxe+eI1KlZdG/Z&#10;21GFA30NmGwqx+jGQkw2V+DIaBeOjfWghyeQiZZKFIvuLIy84pqfnr+rYJk9kkTR0hBvZIV6M+bK&#10;pTG9oYzEwZ72UvRNCfZGZoQOZclhyI5RIytFRdti/ApegORsK0TEmdL+1hJiJihuSscoI3h8uh5B&#10;Ma7Q0I58w10QKkaFJKrgo7OBg+d6JOXroY90gl+EHfyiXVBcmwpVgBOScgLx7S+v8eTtHVTXpyE5&#10;2RdNtRlcklCQ7o+izBCE6UXNSkv4ejvA3mo1jzErdA+UIbssGKHxnsgsCUFGaRhic/SITPdDSJw3&#10;ZDpzaAkOR9k6OMpXwcT+M1jQ9kSNPwuCz5AwNHb8DJ6adQiMsoeHehm8/VbRSs3gG2IJL40p7GyX&#10;wZHgEWXsw/g+ovnewsIsoFAtQVAo00rAErjJ/wEO7v8IFzEpkm4ZtJFmiE6TI6kkCJHJrrh5l7+J&#10;m3XIq/JGfo0fIZ+B/WeT8fBtF3735zP4/qeLuP1oG16924/5o014+OUU6lr0PBE4oZog7N2cIZWv&#10;Co02Q9tmBdoGfVFaoYeXrylsPRbB2XslrFwX0lw/h53HQnzy7PUEPvwyj1tfbsWrb/fQ+Cbw9MMu&#10;XPuyH4fOV+L6owGa4DzOPxjD7sMb8ertGB69HsPRO00YPWCH/v12GD8ThT03qzF6ohp9e4oxcrQB&#10;/cfb0DXfhG23R9C/t5ER1RH21mvgr3NFgM4RYcGe8Ne6wtfHHhHhHigtDkNWug4JcQqpl3gmVX90&#10;cwl+/9/v4MKTIcxdqsXJW90YmszDkZNbMbi5HiqNHWxtNkjFTE0NV8JowwosX74AS5cskObtEBVZ&#10;bAkYEXstCDZRrcVZxEzL9ZJ9ma9dCUeTdfAkPK0ZiYVlCfiJ0RVi1IWOUNO52kLP+FwQE4DajAhs&#10;qsykOUXRADxQRPAk6n2kSBsRqJMmOReTC6loowJ47jaiUIG1ZHvC/LwJVdG1RjwmWpgloyP0BADF&#10;IiAt9lU8vmH5Qsn8zAg+EcUtaH1OBKez8QYEejohinZXHB2ISkbu8Y0CfIkIpg0G8Tkt1x8qc5X2&#10;b2NaLMrjwhBN66tIikRBRBB6CC0xhvbC9lECcBuu75qR7O3Bkd3SSIy3tC9RmEBcn3tLk3uwhz+4&#10;4/sInIO4MDWA0fIclIX4Ybg0H5urCnFnzyRj7ixj5jZ8feYA3p2cw6tju/H6+B4CcD9BuA9vTszh&#10;xWFG4BNHMVFagMNdLTi/pQ+Hu5swU12Ju7NbcaSnBV9zm+8vHmf8FRH3Y4vvd9fO4JkA6CURfU9J&#10;Iz5enNjNZa9kkq9OH5D+f2fvFpzb2oUj/fXS7eWpfpwh+I4PtWC0IhubijLRmZOI5tRotKbHYawi&#10;D3PcflNqHEaqi1CWECaZX7TKBcl6L6myc7zGAykBcsJPJcVccT1QAFDnZAHR+CHm7k3ka8XY36Ik&#10;fxRkqhEba4LYJEOk5TkgNNYAQZHLaYA2qG3PQ1SmjJHXCpEJHvAPt4W3zlRqCQ6OcoKXjyGc5KuR&#10;WqxnVPaHNtwZgYl8XbQz77ugub8ae0/sQlVrGbIKIhEdrUBSHM0zW4vSglBkJPhIAMxLZ/oI80ZI&#10;kIIgpu0VRUIdTthGeiIkWY3wNMbVRB/4xyoRk0XwMB6HxsvhH0wAuq2CnStThxN/fwSgqePnvP85&#10;LF0WSHamCqQ4+K6kuRpIQ+Q8CBS1vwVsHVbA3o7JxHk1AnwtER+vQEaOBgFhpvD0+hzBYaugD1wG&#10;XcAqaUpMO89P4RO4gVBfj2C+x/LGKPRvyUBaiQYRKfyc82l1DYEUrkr8/i/z+Pf//hwv3h7E25/m&#10;8eGns9i1eyPqG0JQXKFCc084qltpggORiEv2ohSZoXOLDzrGAqDyWwdr0UpNYFt7LIA14ecgX0IY&#10;foFPvvnjftx9vQ0vPuzH7/92Fu9+fwgf/noSFx8P4Pi9Nlx9sxUXX81g380hXLo3hN//NI0LVyqx&#10;70odpk8noG8uAntut2P2Zie6j5Si50AV2ueq0He8BR1H6rH5Si9Ovp5D98xGfsH8McX7ITlOBz9f&#10;B2hFEQMvGwT40axSfJCV6ccvMghJ/MIKcwOweWcenv9pF+1vM/afqsT5Wx0YGstBS2sOqmqSofN3&#10;puauh7EBjW3Dcml42zrCYtnShXC2tYCnk6UUYUVhgF/h52i+gVHUWLreJ+DnQhh6OVrClgAVsBHR&#10;V4z51cgc4cNbLc0vUi1jzPVDQ1a0NOi9LiMa4UoXlCZH0gqdpL57YjKiQFFfj1AUoBPX91wsCWAC&#10;z9HMQAKe2Ka47ijMT1ifKfdXbE8YnoCfiLviccOVi7Ce9ipALBkgb825ONFevfm3EV4eEvxywnxR&#10;FR+OhrR4RDN2BxH2ogFGzu3EquU8mINph76I4cEax8jWLDo3e7thsrEccz2NODrciYvTm3Fqcz/u&#10;7psmYPZJXUpe0d5enz0kQeUtl4d7J/GKoLnL2/mBNnRmxqM+PgLHR3tpVLU0uz14tG8KL47swlfi&#10;et+Babya34VvzhyUlg9iPK4YkcHnBEj7s5MIvwZcnhzEYUbefW11uL9nCgd7mggx0YBxROrb9+H6&#10;Wel637tzR7j9PfhweV4C4FcE4eND2/Hlge3S5OYPDmyjdU7i8rYhgq8RM4yVO5pLcKC3AceGW3m/&#10;DP1Fqejh+x8qysBYeS56c1Mk+I1vLEF9UjRqU6LRnJeM/Eh/xND8wpSOUr0+YX7xGjfkRWqQRAim&#10;B/tI8VfnZCZF4zQCMTNCdHTXoijRDzlpSqSm2SE9x4HmZ4/wxA3w8luOo8dncP7ibjjJ/i/oaEKx&#10;KQpCzxIHDvehozuH0FkGvyBbqUEivTAA6QV6eIh5J0KcoYkmmBhr/aK9EEBLDCDkNnYUoKQqHvpg&#10;e/hoDaDxN0FSvAdCRCVlJqrgMEpEJEGe7Eez9IEiyAmKEFeoIhXwCGIsD3ODPkktFTYNS9Ywlmul&#10;Mlf6EBco1RZYZ/lPMLT5FJYEoL3HYjh6LoObzJBR3guuKgIvxJCJjhLhvYJQNOB7NOf7cuB74hJo&#10;JxUUCIlxlqpB2zr/I98bxUe/AhGRJlDrKB3yz+GsWsb4vBwRtL7W4UJEpPsgnDaaUBCMgroYFNaG&#10;YmpXHj+jUoyMZ+LctQFs3l2GytY46MSkROHW/Lws+FmKk4kpVP5L4ey2EiqVAVJzKTDRBoT2Qjh6&#10;rYEdt2Xl8Rls3RcSvIsIxAX45Lu/7cODb6fw5ucD+PCHA7j4ZS/uv2N8+dNRnHnUjaMPO3DyxQgm&#10;zjXg4IUqfPi6HzduFFNH+YOa5Zl0dzp23G3BppMlmLrZi6HTHWjeW4lmArD/ZBsGT7di/GoPJi71&#10;Y2C2GSmpQYy1HtBqbKWipQE0wWA9zSncDQUFIcjMDEBJfjTKKyIwuqcAtz+M4em7XZg704hTt4fQ&#10;2JKITX0lyC8MR3KqHs4uZrAUrb2El2jtXUbzW7TwUzhZm8HF1lQqZiBipBXhImKvnclaRlJLycAE&#10;/NxpWjK+ztZEtKiupInRBB3MoXGnvTlZ0fxsEOfvhbxofzRkx6IklvsXq5cMoJYHsTfXLzoti24r&#10;ot+eyk1EXAsJcAJ+4lZYpoCgDcEnQCjAKEFv9VLJ8gxWfCHdivgrILhu6efYsGKh9LjBsoUwXv4F&#10;rGl/7gSjn4st4jQKRMhdkBfuh7r0eGQFauFLuxTg82EklnEbOeEBKIwOQIpOhjB3W+SG6VDA/6fy&#10;YB4sz8Z4dQHOT/QTfL24Mj2KW7u34gEB9uTwDrygtYmxss+PzOCrecJl15h0e3PXZtzcMY7NjNnN&#10;yVGY66rHXEc1I+1+XJvchGeE3pe0wNfzu/ENofme1ieWb87M0QJ34jnt8NRQB6aq83BpohfXto3g&#10;UGcTTg6149aOMezvqJcaSt4yKn+4cgzfXaEBXpwngPkb3bMZ35wjGM/sY3yexa3ZMZwf68Wj/Tvw&#10;5f5pXBf/3zrA/anFdH0Jofyxso2Iu1M1uRiv4lJTwKiehm5Crj2bJ+7iDGxvqcZEfTlyg33RXpiO&#10;RF9PxlwNAt2tEeBiiVQCUIz2yI/yleCXxgicHKCUrvuFMBZnhmkJPzGZESOvqDyewhicJYdWvxpJ&#10;jL3hCWtR15mFR28fIJ1xNplWU9eQBF3wOkTxgK2s1iORICwqi8G9hxcwONLE2OYGL70xXH3W0Nic&#10;CAQ9erd0YYgRPjI9EOpoTyj0POlGeSKQ0Tgk2obGuBgp6Z7Iy/SFt9wUYdFKRKX6IiLRWypSkJgV&#10;gLicYHgEusIz1B0aWp9vlAw62qAq1BlBCTJkFgUhI0+PwEh3uKmMYGb/uTSXh7uSkuC5FrM7Z3CU&#10;J0FbRmFv/Rp4Ba4joNcwntvCXrESrlpD2qU99Izq+lhX+IRawdNvAxwVS+AsXwClZhFUvsug0q6Q&#10;JkXy0K6BjM/rY+2QUR6K4FQfRGdpkFjoh8zyYBRWRWN0phqXH44jPtuOprwB8YzJuggPhKXqsLGT&#10;EtQYI00YpfT9grGccdp7LdS+tPIkZ1gSdDaypXBSrYWVXFy//Aw2Lp/D1nWBtHzy4OsuvPjdJJ79&#10;sB33Xw/h2M16HLtag9/9bT9O323AheebcPObGcw/HsOhi9WE3zge3t6IUzSx6f38gV1ux7brDWg/&#10;kIFpmtnuR8MYvdSCvhM1BCEf31fC50oxfqUPWw53IyjQDX4qe6i9aVVqflB+rogMl6OIMKutTUYu&#10;ja8gNxi5haEY3lmFk9eb8eTVOPZc7MTMyT5srE9Aa0c2yqsTuaRCJreGjQ0tznQNDXAlli77HGtW&#10;8kxlaQIHKyO4EQaiY7O4ZuZgakAQGUPuaC6B0GL9argxarpbGdK+FjP2Lof5Bn45bnbwdeMZlWAL&#10;8GAEp/VlhvmgKjkU1cmELoGSFuQtTWPoR0MU1ZtFxWVhfeKaooCdANyvDSsCfCL6igYWAT8BRRFl&#10;hdWJeLt2yWdSw4dYjFYtwprFv5HAJx43XrEIplxcGI/d+T7EqI1ERutIwq88IQL5EYHQOVjTRKwR&#10;rZHDmutU21nQVIIQxege4MAIwtuy2BCEuFohL8gHI2VZ2NNSiQMdG3GIBnhtdhTnxrtwn7Hxyf4p&#10;PD24Hc8Ob8eTA5NSsYCHO8fwlrFS9J87PdqD9rQ4aenOiuX/W/FwzxiujffgJcH5RETfk4y6J/fh&#10;LQ1N3L47uZdGSJAe3S1td2+bqLfXyb8ZwmxNKbdB+M6MMfY24xFt7t3pvfggSthz+frMfkJ4Go/3&#10;jePtyZ2E4zbcnh7BlYkeXNjSg9uzW3BhvBenuF/zA+3Y0VSJkZIsjJZmE4LFOD7YiNm6PExWZWG4&#10;OBV9+SmMvDFoTYtGe3osurISsbW2DDWJEWjKTkQoT3r5ETratRN0jmZ/Nz9XKfaKycoT/WWI19Gw&#10;5PaEnx1Sg72Qzt9GTqQvb2mKkUqUloQjOsEG+VXOiM80x8593SjeGAdH79Wo7ahERUsGguIMkJ5n&#10;h7gkfj/JzsgrDcajlzdw4+YpwtCL0FgPnxAL+IZaIiTOE5dunsaLr5/CTeMIVbg7oagggJwQFu+E&#10;7EI1/EJMUFLtj9KqEIRGuKGkMoaWJkNRaQgS+PfpaWqkEILeoR5QhLpBR/glZAUimNE5iLAVMTw0&#10;0g45BX58nS/CY2VQBzBlJLjCw2stcosj8W///a9cbxqcZUsYVxlfvZcQYGvhF2kNO8UyRsu18Azi&#10;b18M6QvmSZiLq/8GuDF6utAW3dWLoNQug0KzFF68DYixhzLSAfb8XJy818Anwhlh3M/IbF/E5nM/&#10;SsiB6ijUdEbi8qNN6J1KhT7RDeooGnCSP8ra8lHdliq1pvsGr0Zhgw/6thZzG2bwDrCApccy7tci&#10;GuYKWHkuJfgWEtyfw9rlMzhzfz85+6QaF59W4f0vW/Dim3Hc+moY+8/n4sFbGt+tehy82o5d59px&#10;4v4Ejp/vxb/8fAJPbrXh3Il67DhEG6SNicg7eqYCk9frsOdhD3be6sSWszWYvtaG8dNN6GUUHjjS&#10;hOquLKlunzeB5a0Uw01spVZfXx9bpCZrkZXmj+qKWKQkq5FfnoAdJzfj3N1R3H3GA+NWPzbv60RW&#10;fiT6RmtQWZeMzLwQKFV2MDZZCUuzdYy+K7GclrRuzXLYWxhBTEIkKriIURKWhJ8jzcrNzkSCn40B&#10;TW/dKlqfOaG4jtBZCgf+jTnXIWrpKQg+bzszJOq9kUNjSiDwqlNC0VOSIRUATRM13bxdpS4uYlib&#10;FwGnZgR2ZuSUO9gQdlZwNuOZ0NVOqtEngCdirxNjtrA7AT0Rbz+CbiHBtwoW3Kc1iz/DqiW/wWoB&#10;8UWfwkhc+6Mh2nH/FfzbophghHo4Mr56ID1AjQBnG3hZGyFJ70Po2cCW7yPJX5Ra94Mn7VZpvg6l&#10;/JvsQL6Wcb+A+92UHIaZunxMVeVI4Dg53CKNgLi7a1QaEyvmxL2/awvuEXpivOz9naME1ywOdFXj&#10;2EgbCgJ90JwSid3NpTglimbuGKb1TeExo+eLwzN4J67FHd+NN1y+PjVHC5yT4Pd43yTmGisw11qD&#10;y1s34URvK6ariiS43ZoZwt7mKilivz87R+iJ64V7GacnpP56t2cGuW7G3H1bcXN6ACf6G7CniQmk&#10;VayvlPtWK4FvkLG2Lz8Zg8XJBG0ZnyvDdE0Opqtpu6VpknWOFaejPysePRkxGCpIwaaCdJRF6qXy&#10;/1GiIYlGLSYq0tibSOXqYxl747XuSA1SIkWUX9PKoKcZiu4wyXoF0sRUq+G0PiaCfbu349jRHWhp&#10;jUFZnQeKa2WobBQTEtnAJ8YNnhGukEU6Qp/iAm2YCTR+a5GU7IjkNGdkFfqioycbMYmetCkHRBCC&#10;6mBjRjwjFDMJ1TVlISDMXboWqA51gUpvx+hpRPOjgear0dCWgPwSPTJzdSirCMPGpmjk5jDORmsw&#10;vrmdsdMBsYy3USk0wngVbTMOiUlahBOWCWmeyMjwQlF+ANKyeWLP9UUCTaywLBLaYDPEZboySnox&#10;xi6Bm9cSuCgXQUGo6cLtEZboDiev1TDzYOz0M4ILwe3I9+Xovw52visZOZlqGI9dfZYSmjRGv5U0&#10;vuWw9VoGS9V6WBCmHtr1UAZaE2wu0BHaMYX+iCMAYzNUCIm1RlGtN26/mMXA9mrIGdvFJO/ZGzNQ&#10;1JSGko0RKK31w8juJMwwIsu1xjB3WgRbRm4778VwUBF8bl/A0mkBY/wCwu9zmuI6fHKRZnf9qzbc&#10;etaIC3cace5OB87db8GNp524cL8L57+cwPkHs5i/MI7ffn8bf/jmFF48GsPDp1PYfaoLRx+M4fp3&#10;OzBzqR57bvDMe7YFc+c6MHaAP7oLbRg+3ISe2UpMHO5CeKIX/P2c4a2whdzTjPATM0ExmroaI0Br&#10;h4RIGarKopGV5YfS+iTc+nABt74/hnNPNmP+zghaRkvQ2F2Gwalm1LdnoaA0Ck6uBJbVWsJvrTRJ&#10;uejqsn7tx+4qDqZrIXMwg8W65dL1Pnu+RuYkupIYw85wFew2rIKnDWPz+lUwJDTszI1gum6FZH6e&#10;NsYIU7lL87SK8ZtpgSrUZUaiNT8J4XI3ZND6vB0t4Stzla75ibG6nvy/E4HnYWNB0NIACbxI2pin&#10;uJZH6xPdbESjxkfjW/Af1me48guYrVsK4zXLsPoLwm8pl2WfYT2fM+FrnGh8TozMYdxGup8XtIR3&#10;TVosimNCEEzz1NHokghC25UroWbkTtAp4WVpChU/g3CFPQ0xBHFKF4TzgC0MYeziQdqWFEQjyscZ&#10;wmyupZwmJoaBjeD6tn5cZYS9zRj5nAZ4ZVxURRkmrHqwp7kM86NtSFK5ojLKD0d6CZyNeZIdfrl3&#10;HE8JQDHG9t3JPdKtsMWvCbCvT+zBCwLuwlg79gv4tdRKIzF2NVTyfjXenNzF/w/x/2W4NjUo/f/V&#10;cRG7p3GPkVuY4dWtfdLtxbFOnBhoxFwT0wS/i3lC71hfvfRehgtT0JURj/HKHExU0265v4c6N+Jo&#10;Vx0OCdNtKsd+LjPlOdhRlYcthanYUpKO2YZy9OSloiw6BPEqTySJAgf8nHRO5ojycUWEyom25067&#10;YyTzkyPGxwNBHrZSfz9h4vlxgUhl7I0LD8LNW1/ixYtnTDGxNBI7FFR5IKNUAW08bS1BBWU8jSrJ&#10;G4ooD0RlahEU5ojgQAv46TfQwkxRVOUnlWoKj5NJjRDKAAP4R5pKMS481omxVEdjUyMiWQ4fvQVS&#10;GBMz8rWITnRFMuFVWBaKND6fW+SP+uYoJMa5YnJrC76iVUZHy1BaEYmqjfEICnKAv2iVjfBEWLAY&#10;9aBBIddTXx2NwDBzNHWnIDFdibgUD0J2FZT6L2hQnzNCLoa7bi2cNKtoeqvh6mtCC7WHNsqR1mcJ&#10;R8LYVW8Ep4ANcPBbAydC0Inx1kG9Es4+y+GqWgYX3toTSJZKmpl6AyzlyyDzN2aMtiTYLKCKckAM&#10;DTSLwPfQGCCrxBfb9tQwOi9CS28mzTkLsVmRyNnI+12FqOvKREG1Gnk1Vihv8oBMvR7Wrkthr1xM&#10;8FJquE1he5bOPM6cFsJRtpz2uQafPHkxJ/Xtu/9iC85e7cSDJ9tw9d4Qbj3uxRlG4OPXO3Hx3iQO&#10;zHfip++u4L/++Q5evNmLM4SiqM5y7uUMzj4bxdTRSmw9VIdNM2WYPFCH1s2ZGJqrx8jeZswe7cOO&#10;+QFquA/8tE7w8bIlAK2k7i6ebtRkd3NEhtBkEnhgViejoSEdrf05OPFoFqff7sXWU43YerQJ7cOF&#10;aOzJQ0F9HEZnm1FckwQnNxOYWYgS9qtgQqNaSZtay+goKrU40AY97c1ofgQdAWJnsgaeDsaE0Hq4&#10;0god+Lg7o7ERY7Kl4VpYM1raGK+BH8/+/rSrECXPdiH8Yfl6IDvCF60FidKYzmBPR4R5u0Npb/Fx&#10;yBojqBgb7EKwORKybpbctqmhNB+Hxs0WDiJ2r13xH52qBfQ20FCF5Ynre1KjxtqlfIz7TvitFo8v&#10;/xzGyxbCjiBXcr06xuY4xtdMP2/E8rYuNQ4ZfjwrEtTxvnJ4M2q7G62HH7cp4q4XtxXkbI00PxkK&#10;uM8R7raIYUyrjQtCR1o4ulPDsK+5hLEzHwfbqgm5PpwdbMPlzT24NT2MmzSte4Tamf4m3OHtroYi&#10;nBvtxExzOddjj2ECZg+taqo8g0Y2LRmigN7rYzsl8P0KP2k5totRegrz3XUYzUnCvraNeLBnkvDJ&#10;ws3tYwTjdqkay3x3A/9PizwkIjdNkqZ4d4Y2unMLbkwO4ObEAM72t+BIexXm6ouwuzofFwbbcYTx&#10;fQtNb5pWN7uxGDvrSjBMMB5o34gTm1pwfqgLJ7qacLyzAad6G3GktRoHCcGdNQWYrMjG7qYyTNQU&#10;YWNCBEL5fYkGDxFpVTZGBJ0botUuEvzyYnSI03ogRuOBQMIviOYnWvszo/2RR5veWF2O99//Hg8e&#10;P0IVIdLYGYS8CjeEJdtDn6qCOlkD7yQNb9VwDXFCVUcBjs1vQQFjnobw8w1ZzxhrjZhkd6nhIypR&#10;iYBwfp+JLkjLUSE8xoEw8oSXzoRR2A25JUEY2lyB3MIARMbxNxvCiBztRKtzR1quH8qr4hl7A1HV&#10;GIVvf76L0S1NUj27YILPz9cS4UFOSIpRIjlWgZICfyTFO6KogIkm0pIgtoE6cA3NcgE0wUvgpSeo&#10;VMvhoFkLB18DWDKmmilWwka1Fha8lYdZ8z0S8nGED6HspjeBcwCPM9qfeyATDy3RmRB099tA41sJ&#10;Y1eaGG+tGKmtFIQrTwBehKcy2JJx2QKBKXJ4BdvCzGURLNwWIq8yAD1judBFWKJrcxWiMoKQUZGC&#10;qt5S1PTmYmAqG0PbI1HeoGS0ZZJyXQJ7mp+9txipskiKvBZiZjouLspVkKsJv2++PoL/8tcH+Otf&#10;HuKnHy4RcJfw5OVO3HzcjcMX+EM6VYzDl5uxhzp5+2Y3/vjTEdx+MonD93nmvrMFO65vkixvfG8F&#10;QbcRbXuKMHyiAlsIrAbm74nD3Th5YwZbGFlzy2OgZNxVeFhAw7gqWnx9lDZQultA72uHCL0rqsvT&#10;MTzcjIHJjZg914t997mNK/0Y3lknfdmltVHom6pBSUMyckvjofB2gJn5Wmn6SkMa3lJGRmNalJsY&#10;ykbAyQhB6w0rYEvTc+b/3SwN4CSMkGZnb7BCgp8x4WNrQv1evwJuNoZQuzCi0OL8CJbEAEZIRsUc&#10;ntk7aQmp/H92hL90TVDj4oAof7U0OkT02xN9+Fxpfq5mJjRAY7jbmEvrtxGdpwkxYX5SIwaX1YsE&#10;+ET0XSw1dogW3zWLP8e6L0Tc/QhF02VfwM1oHdQ0uEgCtyjMD81pcSgND0RHViqqosOQrlGiODIY&#10;niYbeDA6QGNnjgBHG4LPBomEd3UcY5COtiJq1BHizUlh6GB831NfQAsqxkxlJo51VuMU7en8EOMv&#10;TfD8SCvOjrTgypZOPt4gWd3BjiqcGm5HW2YsQvle9xJUu/j3pwaaCKkJyf6E5b1kPP4VgK/md0j3&#10;BfzuMjof62nCro0lOD0sSswPY3NhJr4+eQBP9m+VjO5oZx1uE7yP5rZK63ywa5zQo/Ex5p7Z1Iiz&#10;XI62VeIQoX2Y4J2rL8Rxmt/h9hrG6RIa3kZMlmVhtroA4yUZONrbgMsT/VzHEK5t2YTLYz1SsYNr&#10;XOeZwWbJGEWNv+ObeJIfEKWt4pDk486ThzOiCMAAGrUYvyvBz88DBfH+/D3ws+TnKMZNB8tsEMXn&#10;cuL8ER9CA8xJxcnz57H34DTqm6Jofa5IzDYj/GhZqV6QidEQ8TRKxk7vSGdoQh0wMlaGQlqXaATQ&#10;hRogOMYKydmM1mleNDkNjSwIWTTE4sIg5GSqkZnhzXibStvzQ1iMM5rb05CQpEBUjCuS+DfRjMz+&#10;YaJxwAnJTFAZpUrsuViHa1/NIClTdH9xRWQwbU/vglB/J6nsfG6qFqXZfsjOcENFrZbx2wt2bgsg&#10;5uvVhi6jkfF48l0BB5+1sCOsLOWi9dQQtt7rYE34mdHcxK1noA3tzkQaHufuZ0iI8ViKsoS73gBu&#10;gTweabF2hI6x2xIYuFA4lISgx2JYe62DguDzpP3JA83hqiMsNRtgJVsJS9kKmLkvkobbBSc4w1q2&#10;AEM761HamoWE/ChUb6pEIe/XdMTSiHmyz3OV5ucwd1zAqCv+bhEsCU8bQtTSZQnMHD/CT6ZahU9+&#10;/ts8fv7lIv7rX57ip2+P4+mzMfzwhxN48c0eHLvWihtvJ3HoVgvufjWBJ88G8N2HMVy83YqTj0dx&#10;hHH0wO0BHL5IwF3uxdEbfRi/UIF9jxvQc6wQW68Oo/dgM6ZO9mD8WA8qOjLho7GFr8pemqdDTB6s&#10;8SL8aH9BWlG41BHZ6eEYFVMubm/C7W+O4OCDzRg70Yb+6TpkF+nRPVqAlk35KKpJZjTwh52DOYyN&#10;VsOUcFtNm1rKyGhhuAIutD5hd2Ixowk6mfIMZCHAtAH2hJGLqQDVBglO1vx70cVEXHdzsyYgaYZe&#10;tDq96OEfoEJJfCjSA+XorchBql6NQsZIUZJeL6cF+Gsk8IliBPZGayG3NoeziSFtz1Dq8uJubQxL&#10;RmnRj1DAbx2j7Lpln2Plwk8JQUZ0As6CcBYNICLyrlv4GdbwOXGdz3rlMmhofAE0uNxgDbYyFm4q&#10;zUF1YhR6i7JRER0q3capZPB3tmckk0nXI5WM3HpHC1RF6tGbn4BCwjvak/E3yh/N8cGYrsqS4LGD&#10;tzsZD491VuB030ZcGGqkSREygw24srUTVzZ3EH51OD/cRjsqxTHCL4+mk672xsnhLkxvzOXrevBg&#10;92Y8O7gN70VVZQLvJRcBv19B+JaLiM1zTZWMvZW0ylGcorHNdzXjzbE9hOtmnB5oIcQ20kB7cJ/r&#10;e7R3K6PuJlxhVD7bX4f59nKc76/H6e5q7ms19tRlY3t5qjQvx6mhZlpsuRRvdzcUS40hJwebcGmq&#10;D/cI7odcl7h+eWP7oNSoc2s7LZIx+vxgKw7yczjUUc6o34/NFXl/n8uDsYu3gaKqs8Zdgl+MryuK&#10;EvWEoEwqYBqhIjz4ujC5E/Ji/REX4In0uAjs3D2L8ck2ZGYRmsnrGE8NEJkqrmO5Q84Iqib49Ok0&#10;wDAraKNtERBHiMbbISSG33MYT3LJzoy7PFHlqpGUokRpaRQqyuPQ0pCGoU3FaGpMRm1TEmQ+/I0S&#10;EBvr4hAT7S7NWZGYqEBOQQDhFYCQWHcEM1r7RRmjd2cyytoDoA8yRVS4JxJivJm0XBEf7o6YUBfk&#10;pfmisTgC5aU+tKoYxGc5S3P5hsXbQOG3kva0lHbGk7fWgLdrCL31hB+Tk88GOHKxJ/jsCTBLl5Ww&#10;cFwOF9U6ePhvgFc4E0ucNTwIPRd/A7gHGcPEk795Rk9j9+WwIPzWM46aea7ketZxHfxb3w1wYmxV&#10;0ADd/IxhRVBZKlbDhts1dvwNgfg5BvZUo2W8AuHpAchtyEENARid7sOTgR2q6qOg0jF5edD4XBfB&#10;iuA0d10IM7vPYWDzGUwJRSfC2p3b+uT5OwLthwP4+eereE3gvfmxB0+/GcWP/3wVFx5N4fjTPuy7&#10;V4srz7fj6+8ZZb4extGLVTh6k/HhfifOPeIP93ofpvbl0/xysONaKYHVhE2Hq3Dw2V7MPpxG28F6&#10;DJ3oRedELcIilIiLUkMpN5PMT88YrPOxQ06aPyIC7ZGeqEN3dyW27WvDzrPN2HGRsebhNnRP1iKz&#10;OAxbdzSgsi4RMUn+cPGwgQljqsG6JVI/vxVLFmA5FyvCzNFsNTxocQ5iVrdVXxByhvCwNIITo629&#10;wVo40qg8rY3gTEiKcb+iEcKOgLQzWgl32qEPgRPqzR98QihyInQoJmg7ilMRq/ZEYXw4PGljqWF6&#10;hKhlHyuzWJvB3lgA14jgW8/YuwEuljyDcftWhJ85Y68oUCD676384h9pessk4In4KzpXi+i7esGn&#10;WE/zM1zyhdTKK/r1+ROg4e4OaM9KxGHGt8HyfNQmRmOsuhT5Yf6YYpwTY3n97a2lDrkVjG5+3Ld0&#10;HxeM0lQbU8JREhGANI0MDYmh2FqcgtO9tdhXn4PZilSaVAku9G/EuU01ONtXhYsDtVzqcJJAvDDQ&#10;iJPdtdjLiDnfW4dz491IUDiiKSUah2lhzfxMHu7ZgutTm6ToKwHvyAxeCejx/mtC8N38Trw8NMt4&#10;mYuh7CTsrCrAzekh7KgvxUXa2PvT+xirh3F6qJURtZnw68X9HWN4yOXsJgJspImQ2ojTXRU411uF&#10;0z2VBHIl5upyGGOrCbJ+qX7f+dF2Gl0/odrGSD2B2zTN23s248tD2/CM+/Rw9zjuzYzgAdd7d3oE&#10;d6cGcXNzN85LMbiSgG/Hwe5GpGsViPQS1/hk0ggPUbgg2seZMHTiSY+Q07pJ0TeUn0O4lwsiVe5I&#10;4cklOVCJXFHktj4NlWX+yMgSxQPWIjzFhMbljlBCzSfBBeokJeTB1oyGRtAmMD3E2kGf4AhtmBnj&#10;rjPi0twRmeKI+EzRCCFHVJwM+lBPWlwosvIDoaddBYlGBgJS5bcecckeiGc8Fo0WkVHuyMnzQ3q2&#10;Sro2GET7i09TIDRRvN4eEbTNAH/aajhfG+IsDSeNj3BHVqIauQRtbZMOzQNh8Ca4AmOdkVTgCzsC&#10;StiXs9aEwCPg5DxOVOsJQHHdjzLha0I4ruP/GWflTFoaKwTFuEOmWwPvEAP4xVJyYm0gCzWm+Rli&#10;nSOTjQPTmfsyGLkvxgaXT2HuuYLbWA57H0oLI7UtgSdKabnRAO0IRQFHGwFXxQpCcDHKW0LQO16G&#10;1KJYZNemoZq/h9LGHCRl+yI9Xw0vrREsaXhmjgthYr8AJlafIjDECUERnjC3XwhbQlEsn9x6VojX&#10;76fw21/O4+1Pu/Dih1EculyF9386gxe/P0GQNePUi14cuNSMf/7rabx+NYhdR9MwMBOLvRfqMHNs&#10;I8FXjK0H8rDjdC2mz1SSzEUY3NuA8VM9OPx8FnN3t6N1eiOaeebKSPVDVIg7fBQWjLum8PY0QyAB&#10;WJjNLzdZjZK8MDQ0ZGJ6rgnbDpdjz7lWzF0ZQutIGcRcAq1dWcjOD4XSxxEmhJWo32ewdhHWr12M&#10;pYs+x4pFCySLc7FcA1dLQs5kHeGzFF5i7g5RsIC2Z7dhDaG0Xoq+IgJLff64HgE/W0Zh0dihtDdH&#10;rJ8SKYHeUveGuuwYqXx5gq+cP35vKBkvc+PCIed6BfwE8EQ3FgFS0bjhYMZ9MKdFivG61iZSP0PR&#10;ifoj/P7p7/c/lzoyS/eXL8CaLwi/JQthvW4NzBiHXfk+Al3skBeoxVh5AU5vHZIm+BYznQ3w/0Mb&#10;S9FTVShVb9HZWSLV3wd5BHKi0k3q1nGEca67IBnZehUKg3ywhVFQAONUN09MDbk42FyAY+2luCDA&#10;112B84TfJYLwPAEz31yIsz21ONBYitmqHFwi+EZL0hDtao2unESMV2RjrChFiqiiWOivjRwvD898&#10;XIQBEjqvD03j2dw2wq4c2xl5j3Y24tKWXmzKjicEP0bl27PDmGe8Ptpdh6s0v2tbunF9SxfOEtKX&#10;R0XcrcKVoXr+v0oC4eWxJt7fiKsj7XgwOyo10nwsZEpgjnTj/q4JXJ0akEpePT0yixdHd+Lx3kk8&#10;2rkVT/jcfZrnXVrgrS09uMEIfrqzluttxlHG8gxfwo9GJ6aq9HUyR7SvOxK0jMJMK9mRKiYBD4Qp&#10;7SUwhiqdpXHUUaLrU6gKmRHeyEn2QWa6E1KybBGSbIakPBkSs3hyr1QgKMkR8hBzyIOMoI42hzbJ&#10;Dt5RTBiEYDijcWCkOfz4fEK2UrrIn5LjLbXsJuSEo6Y1lzaoQUwibS7EEhEEmk/garh6LYIuyBzJ&#10;mRokpfsiIZmROUWOTBqgl84YwdGuKK+LJSRlSE7VII3HWHSYKyKCnGh9rogKpjFGyBDBdbb2BKOg&#10;Vg51sBmCuB1ruYicy2BL8Lj5mcHcYzmhZECTM4eL1pjR1owR1QzOagEpA1i4ryF0ViM2XQu/cAto&#10;ggyhCTaFb4QVlBEWMPVcihXWnxKANDDGWEMCyMh9AYwZSU1paI7q1ZAFmBF6RlKfQVeapgvvC9ha&#10;K8U1xuWE8TLEpBLiEbTxzHDk1qagpCUPxTTAYNquKy3VzYsCQyM1d14ME5vP4eNrgYKiaLhTuIxt&#10;KEeM3MZ2n+GTMw9icfZWGa1uDt/8tA/Xno/hwNU+PP/pOM486seBu/U4cq8dO47m4dmXnfjwph+7&#10;DyZj13wRRnfnYtexGozvLsAsb7cfr8PAzkpMHe3FwevbMTbfiNNfjePG+wMY2luP/i1VKMgJ5Qfv&#10;DpWnObwIP38fe/h52ULnbYm0eG9UFEVSv6MxtaMOe4/XY++JJuw43obGvmy0dOeiqz8fiUm+Uudm&#10;I5rRakbHDWs+wm85jWnV0oVSQ4eb1RouVGlROMBwJVROFnCkhTnyb2zXr4YDY6iruWicMJSu1Ylh&#10;ZqIDtDMfE/BTOVkiUsMzrt5L6tPXTphkhaqRHuwrTQoUpvIgHFVSv0GpLiDX6yTBzwD2hKhczBdi&#10;awo/xmMPPi/gKuxu7WLRivs5NixbCNHNRYBPXO8Trb6iIcR4xRJYrFomNXT4OlggSu6CTUVZmG6s&#10;wl7GxKKwAIwRIuP8/3Zan7CPUKUL464CLXlpiJS5ojkj8e8D+KuxraUcCd7O2Bjtj7N87PJIG+YZ&#10;8451luJEbwXOEHznGSMvCuj9/VbA8PJAPeZbymhqudhTX0g4NaIqwg85hH9dbCjakyNwrLdeutYn&#10;FtGw8WvUla710fheEzxvju7AjfEBzNaVY0d7LeY3teFgWy1mawqlbjHitbcIInH97XBXNSN3I66P&#10;d+KWiN3Djbg10c7betweb8PFwVrc3tbJpYuwamR07cUTwvcho+2j/ZM0vq04P9aDR/u2MeIO4Svu&#10;wxMa6Qvuw5N9U3i6RwBwCx7QAO9vG8BdxuM7hOzF/kac6dmI44RfaagOqaKRKEaPIAJOxNt4Xzea&#10;nwPSw5RIDVJAL4oGyOwQxs8+VlxP9ZcjJdQHWTE6dDQUYfOWCsZXG2SUByGzxJ8mZ4T6bj2ae2KQ&#10;mC2Hb7QVgtOdoY5nJAw1lKKhNtoMSv0KaGhIYQluiM2QIznPC0GUhZaxZuSUBiOvRAddmA00IaY8&#10;0M2gDV0tdex1815A27LnNr1pg3w+wJqR1w3aEAe+3g17j44SmkpkZgahtjqRsiEKB1sgLsIDGYk+&#10;iCII8/M06N+cgLgc/m2yCwFnBhPCycJzOZx8maAIN1O3pXD3N4MiyIoAt2I05f6Lxg0/U77GGM7e&#10;JjA2X8J9U0jvwS/ECgEhNrAnNDc4L8R62thqET9daGQeS2Aobt1oaGLcrY6pSSuuFRrD098UHn4m&#10;vDXh9oy5fhM+ZwxHRmJH75VS5+n2zXVo6K9GYmE40spiUdmWD1WQNRzkiyTgyv2NYOG8CBvMP4U+&#10;zAXeWlssWfN/w8CawsF9MKQRfnLyahLBFYcbT4bx5tsjhN8E9t/ox8VnW3HmSRtOv2zG9gu52Hk0&#10;B1fP5eDN41bMH6/G3IkajO7Kw9a5Auw6vhEnbo1iaE8FOqbKMP9gL44+248dNwcwfq4C05cacOXN&#10;XkzsbUdaegjU3o7wlplDo7RCoC91VEvdD5MjNtQNhTlBaGrIIPyaMbO/AaevDuHsna0YnKxEVV0C&#10;8ouCkJSggSd/gKsYDcV1PlNGXqP1y7FkwW9guJpnJ/OP8HOxWAM7GpcDo6ynNb9Axk5bQsiaYLE3&#10;WM3nVkjwE9VeRJl70cnYlZHXg3FY7WrzH/BLD/FBc0ESciJ1iKcNiuFuohVYlJZyJ+BE9xU7A9qk&#10;KZWdkdvBjHFHzTOosw3CGJPNCDcRcUVDxzqCT9yXurjw/x87Notrfwuk64FiNIfN6mXw4jpV3Jcs&#10;f5VUuGBzRb5USKAw1B+jNcVoyUlCuZjLQSNHiMwR6QEaZAf5MuIGYjvBeIlAES2zm2uLEeNhK3Xp&#10;uM14enGklQc5DWq4jjDciEs0KgG8y4N1EvQEAMVyZagRB3gg76rOw666AuxtYbQg+BsTwjBWkoXh&#10;fMbnwRaplVY0Tohre9L1PsLv5d+hJ+AnluvjfdjTXI3Bkkype4vo23eKsfmrw9ulvxMNEOL/84Tf&#10;CRrd9fF2wq8ddyfb8HC6h4bWii+39+DKSAMjazduTXXg3CDv0zhF7P5y/wSeHhTdYoSFjuL5oRnc&#10;k/om0vwOb8OL+dmPXXEIx0e7NuMRYf2Atnh3ogs3ue6rhOzprkqcZuyujQtFrMoJCQRggLs1YrWe&#10;EvxC5Tw5h4o5O2TQOvGk5mpJ+NHKAhRIjdBKLb6FqZGoKstG9cYsRKd5oLw1ExHJTjQ2B5TW+iA6&#10;yZY2xFShp5GluMGLRqSKtIQqwgTywFWQB3wBpf9y6KNtEMhYG5EuR++2PmTXpMNevpSws4BXsBW8&#10;AjfAP8oAuoi18A5YQgB+DlXwekSmKqXqMGKukLBYGaJpekExXoSRErE00vzCCBQVRyA2WoZ4LiL6&#10;luWHMf66YMtkPToHkxCf5QAZTdLEYxlj5ipaH4XAl8eGYjXj53K4EnQy7oPo1iIn2DwDzeFGMDlr&#10;jGmhpjC1WEZzdEEw47pGFCnhvrjI12KN/WdY57AQax0WwNBtMYxcv4Cx8xcwYAy2En0HRauwnxE/&#10;AzN40FjFIg/gtv6+iMdd+byTzyqEpspx49VZDO5oRXxhMLTxcuTXp/LzcIKl6+ewk4nRHFy/PSFn&#10;9TlMbL+AkY2IwTRBQk/0AbSRrWTsvVWMWy+GcPnJDC7cGMDVx4OYPFWM7Weycel1M65+6MHB+1UY&#10;35OAx3db8e7pJszQ+PqmCL6D1di8jwfmviKM7K5C9/ZiNG1Ow85rI5h/fQC7H46h53A+BgnLq98c&#10;QstAASLCCQUvMUObDfw0DtKcHVqVrdT6FMUPLZpnqrQ0Pdr7yzAwWYWJPRtx5OoIhqaqUVETh7h4&#10;GaLCPBAUIKPxLZUmLrIyXQNTUdFl6RewMlpP+KyGs4UAG82P8HMhjJz5GnFf+j/jpACh3YaVkNma&#10;SZWSXW3MpIYPV8sNUhwOUDgjWksg+3oyAqlRnhKKzHCNFHXCaX2RPh7S8DcXvlYMS3O35JnKylTq&#10;TiNamIUVejBm+7rZSh2VzWl4Am5rl/LMt2qRBEIxZlcMcxOdnUXrruFSfjE0P8f1q+C8YQX8HE1R&#10;HR+GgaJMjJblojElFsXhQRglPFoyE5ATpJG6vQQ4WCGZEEzVeKC/OAvHBttxkoY3VVuKhuQYqWPz&#10;WcY7Ab8zQ824yAP+/EgdLg03SAf+Vd6KWCkAeElc8+un+REuR1rLsIXQP9RWgX3t1SgKVKE3Kw4j&#10;jLubi1Oka20ibj6hdQnwCfMTwPmKtvWaVvf68CyeH9iGo1012NVYguHcFEwW52B3Qzke7BzBVwcn&#10;CartvD+GC0MthHETAdSAm4TSjS0tuDdF+G0n7AT8pntxcaiOr92EezO9UgONgN9jmt+TQ1N4zmh7&#10;e3YzHuyexNP92wnkrR9BfGwHvuLylPv4FffluRjCx+09mu7H/clObqeJn0MtTnWX49xQK4pDfBGv&#10;dUOI3I7ws5HglyCN6LCUzC8j1Bs6Z1Panw2i+XkHye2REqlFRrQeqVFBaNxYhn4adlVjLnI3RiAq&#10;2Rol5QrEp9kSbCvhH2MJmXYdAmLtoQo3h3e4MTSR6xEQv4YH73L46PmaSAv4RTuhqCUf9T118NSa&#10;wkWzAt5hZtBEW0MVugFetERV0Eroo0S0XE0grmB09kR4In+jsV6oqk1CNE3QJ9ARPkGOUgNITJIX&#10;YkXVGcIiNU2DvOwAqXvZ3O4J3Hp0HiXVwSiq0DFiroW5ghGWwHMi+AT87EVnZMVKOAkwEXxicSWQ&#10;3BlL3fmYk5pRVWkKKxvaqNoaEUlqQtgTkXE+cFcZYY3Dp9jgsgBGbotg7L6EFvgbmiRh5LqEYF0E&#10;O+8lPAGYSZBz1xpBRutT8L5cTwtkBFbQBoUVuus2QEv7jUkjvFP5249xgS7GHREZOqjDHWHC9drS&#10;NC1oqUZ2C2DAmLve8lOppdeK2xbVaixphJaM2p/M7krB2Wt9mNhdiX3Ha3H3xSSO3GLMvViOCy87&#10;CL9uHH1egyM3i/HyRTdeMvruPJCPsX3V2Hq0ESMHqtE9m8NYW4CurXlo7E3G5rlGnHw2jdmb7eg+&#10;WI7C/lTsvLIZ1ZuyEROlhNbbXhrapvO2ha/CigpuS+i5I4NxNi7UAwWl8Zg4uhkTxwfQNJSKkdly&#10;1HWmo7YlA1k5foigIQb6u8KKkNuwhjGRkXX18gVYRriYGdL0JNitJnw2wF4AzopfjMk6OBI0zmbr&#10;ISecbAgjR8O1jL58zsqEf7MBVn83QTcrQ/grnBDu40oDEKWr/BiDApFEC9QSZjpRQECjkFqKnWln&#10;trS3jw0e3B7jbwjhGEwoKbkdDQ3SRAxRW70U6xh5jQg6A8JQwE/EXFG1RTwmjE8slmuWw3LlYngR&#10;nOVRgehMj0dLYgR6s1OQovBAVVQI4VeAkig94lRuSPRVSNE4hZZaFqbDgS6CbNsmHCZEpmrLCCwt&#10;RkpzcGVqEFcne3FutA1XpxgbR+txlYC5NtaEm4xVN0abJABeog2K25MdBF5dPgYyInGkcyN602NQ&#10;4q9ETZQOfbmxmKnNwyVGRgE/0dIrGjwk0NCyBHTeMHJ+dXA7vhRgG23H4e6NmCjPwd7GchzurMWT&#10;vVvwYt84HtPcbm8bxjy3cXGkSYrhF7n90z3leLyjDw+muY2tAn49uEEbvL9rCPdmB3GWZvpg9xie&#10;iKF4tEtRRebW9CjuTG8m6LZJEP41gosO1s8PEXx87fM5xl/a35czA4RrF99/Iy4Tfmd6q3C0uwa5&#10;/L4zg7wRorCTGjGiNS4IV9ohyNMSmWHeyIr0ZuQVs+ZZIIonQFE3MSnEG/FhKuSnxaGzZSM6e2rR&#10;zv2Lz1UiKdsORZXiup8tUnOdEJsmxr4yskZYwNr9C6hCCMK4dYjPM0Fo0jp4+S+FTLcWUVkBmOB+&#10;Z5TGwNZzERQhBEKoCXwYmTVhFvANNoQq4CMs9QSqLtoCkWlypOWEICLGG4m0Pl2oI+R+VvAOtoMq&#10;UFRcNkdQuCtKKhi/aYJpGVrk5gXjID+rxrYixCXx/SbLaWXLYE4zslIawC3AAq4EnLV8FWy8VsOR&#10;0dRRyxjqZ0koiutypnDTmRDOjJkOK2BisUS6thZK21RoLbiP1nDTGGKd86cwlfE37vEZTMR1Po8F&#10;MOH/reQ82fusgJ0X7Y+xVhFAo9SbQ6b/CD55ENdP4/PUGkhR1j1gA6FvjKBIK2h5q6Z5BsS4wTfS&#10;hZF4LaG3GBauhKoT5YKGt95GtPL+RorAVozxAnymNFBhf59M7snB6StduPOMZ+/fHca3f7mMD3+7&#10;gue/HMTlV6KoAX/kP5Tg0rsyvPuuB08edWF2vhi7rxOQF1pwkBH5zJN+7DpfhBM3uvDk1WGcurgN&#10;hy4MYupkLaq2JKNmaxY6ZmtphbWIi9HQ+Gh+PoSIuNZHC9QqzREV4or8zCDEE35VdRkYPTKIsePd&#10;aCb87j/fh56BIrS25yI50QtRkTwTB7nCyUGUsxKdm1di7aovsF7ES0OenQg9YXrOpqJlV8DPGG60&#10;PXFfxFpvZ2tY0RjdzAk6CyN4COujEdrxb1yExdHm/JROiFC7Sq19Yo4G0eM/ixDUuFhLJeT9PZ2k&#10;632uNkZSA4dUKZq3LmYGEhideD9A5gwve3MYEXSiYUNEWxFxfwWf6NQs+hYaE3Ymywg+xmExjM2Z&#10;+6J3tEJHViKqwvzRnRGLkiDahY8XenLT0JYVT9jJUBIXjCilCyK5nTAXK2ncquhDd2K4BcdpfoOF&#10;WejJTMK5sT5cZcy7tn0Tbu0YwnVGyGuT7bjJ+Hh9vBXXRhoJP1o+DVDY3+WBOhxpKsTOygzMVmUR&#10;WCWoC9dhI5f6uABMbcyTRnZc3dKNO4SfsDexvBLwI3AkEIpbwkZMIn6yvwEnaHXDhamYreNvp74I&#10;7wjJR3tG8Hj3ZlwZ7cVJGs61zbS/TYzsgzSxzjLc39aNezS/2xNteMDbO4yAd2mMdwi/GwT8l3Pj&#10;tD6CjRH71fE9uLF9GHdnNtNAxbSW09J+fEUDFY0ywk6F/T2nET7ePYovZwdwR5jf5mZc4Xs+1l6O&#10;ueZSCX5ZAV5IDVJJlznClQ4I93Kg+dkgJcQT2dFKBCusoXE0Yex1RLDMFomBciSGKpEa44vy4kTU&#10;NhehtrcQkRn2SCtwQG65J1IYffOLmVoSGJ8L5RL8jO3/Ed6Ba6QW4ZDk1QhOWA1d+Er4EGxx2Ty5&#10;FUQQhMZSCSbfWEKMgBOtw+ooHje87xe+Hj6MyYER5kgpVCI+W444Hh/xCSoovAzg7m0EFxVNKcKB&#10;tmQH/1BbPu+NvMJQJNP8xJKa6YeYRB2tUEcw+zIOroG5xypYi0ooakPJ9KzkawglxvfiaDio10gd&#10;mx3UTDlc90czNGSUt4SbkgC0WgZXTyP4BzvCwWMFHAlRBUFm4PYZzJUEkvw3HwEoY8qh8dmrlsPZ&#10;ZyXsBAS9VhGAxvBkzPUk+DwDCL0AQ0ZrwpYAdtMylQWupQWuRHoeTyyZnvD2M2S896b5Wkngs/Sg&#10;SDhRgly+gCFj7zpanyHhZ04YWhB45k6LYea0hAAk/M5e6cCjN6N49u0wHnzdj3vfbMK7f5nA899v&#10;wou/tOHRHytw9+dSXP+2AB/42LMX/Th+h9B70Ixb76fx4MMunLjbiDtvevHtH/fh/R/O4I//9hTf&#10;/eEeZk62oWNPPkaO1mFoXzPmb+5BfKwaep0YWkMdp/VpGCf8VVYI1vEMmR2CCn4xZZWxGNjdhK3n&#10;ulE7kIgzlzejvSMbFWUxiImg9eltpRmZfLwZOx2NYWlCA1y9GMaMisY0KTszMcsZvxizddIwNtG/&#10;z4l2ZsvnZLYmjKiGkvmJx0VZeFFhWcRV8XoP2pwY16uT8yztJ6PtKZEX5ScdDGJmfl/CT1idj4sN&#10;XEQRAxtTqVCqrRG3xXWJScTFHL+iZdnXxQ7WhKwRzU9Az3jVxxJV4lZUazFZtRTWjLjmK5fCbNki&#10;2ulaaTSHxtYc0TJHNCZFoJrbHCoWHZoD0ZyWgI0J4Uj18UQsY3manxfivFwRRRNN4u10fSlOD7Vh&#10;X0c1donpGLVeONBOw5voxy0C49q2XtzbNYprNJ4b2ztpSl3S9bObhM4NYX9cBABPd5UTfgWYLErA&#10;MRFZ6wqkEROig/SWiixMb8zHXGMx42kf7s8yvgrYiUaOYzsl6H0lrvUd24VXjKLCGgVUjvU1SuvY&#10;XpMndTD++sROPNw9TBCN0fIacbavHje3tEnXH0X0Fvt0n/t5c5y2R1jfnST8tvP3SWu7RoO9OsH3&#10;QqsUo0CeEXBfcXvivV+b2ISnNNGnh7dLw+0E9MT1PmF9T/ZN4AmB+4j2+GC2H3enOnGd7/kSYX+0&#10;rRy76otRqFehIS0GlalRKEsKlzo6iwou/u4WKEzVoZhLmLcN/J3N4OdkjEhvB6msVXq4GmlMNQVZ&#10;QWjpKkN5SxyC49cjq9gZhVU+yCmRI7dQgbgUJ5qfJazcP4OTUtSV+5RwWoOA6JWE4HpEJBsiIMIE&#10;wdEuCEnwgLe/ATw1q+ATYQpvLiL2aqKsoeZ9bThtSLsMYYl2qN8Ug+Rcd+QX6JCZqoa3Yh3kjJvp&#10;Bf6ITHaDB+1KjCJJyfRBblEgwmNdodVbISFVhQwedykFYfCLV8JKsR62jL3iep+dhpbnu57Wtx6H&#10;zxzEHE3U2Wc1I+oyWBCSpp783fushQtjqbuPIQJDXCBXmMHJdR3XbQd7l2VwV64jpO0ZdRfCwotW&#10;5k3zkjPxyBZK67HlZyCKI6iDCTuan71yNde3gWbJdXLx5PuX63nM6mmgBKFcv5R2/AUSMhyRX6qR&#10;ZryLSZHTjhl1Pb6AqRjGRgBaeSwh+H6D1Sb/BGM70eVlodTQYea4hPfFtT/C7+jxIhw/U4SDJ/Lx&#10;4NUovv/rfjz9cQve/Jlnyj+049rX+Xj91048/V09vvtdJz78MIi3f9yGK19149mPe/D65z344V/m&#10;8PO/HiXwjmDnmVqMH67B0Fwt2mYLMXKqDl0zpdi0oxwHrowiKZ6xwd8DfjpnKD1Mpdir8yJsvEwR&#10;GeSC2qoY1NUmoGU4H5OXuzF2ogGbthahs7sAxUWRCA3iWUxjQXhaS3UAxfwgxhuWSrHXgNHSRNgT&#10;I68TAehMmDgSego7c0bcNbBetwzeTtR1Qs6JsHMWQ96MVtPgzKQhaFLk5SLG9qrd7Qk/OVKClChN&#10;CkZBnB7poRrGHWvo3B0QoKBmmxtI1wpFg4kntyH+NkKrgM7Tnts0g8LWjGDjmYawE8VIzdcsg4n4&#10;vyhlRRO0ofXZ0/TsRNQlID0Z39XWJtARqLGeDlLral9WDPpy+JnEB2OkogDZ/t5IUXkinrBL9WUk&#10;16sRzX0tCtZgd3MFTg3yxMSI2ZoeieIAFY73Emii+8hED65M0KR2juLmdB/u7OjF7R09uLlNtKy2&#10;4ToN6DojsICP6E93pCkfe2tzcJhG1J0cgrHiNOTpZNhG8G0ty5BGftyeGsCDHaNSo4bo2yfM7yWB&#10;9/robqms1e2ZEcblaJwaaMbB9mrsIFz2NpXiyz1jjMQTjMSDuD8ziPPc5+ubCa6RBpzp/tif785E&#10;Bx7O9BJ83Yy+PbS+LjzcOUzrG2F0b5f6FoohdaJggnS98cRe7KahXp/sk6rRPDk4JcXx+7vGpEYR&#10;MVzuEU3x0a4RPNwxiHv8DETL8XVGf3GN83QvId9QhBytJ+oJvtrMGHRX5sDPxYLfOaOVpzXyU/2Q&#10;HeeNUKaVYA9rws8UMeqPk5enh2uQGeWFwpxQtHH/U/LViEo1QXaJC2LSbJFdLEdekRdik53gpFjC&#10;yPsbOHst4kH7G7h6f4b4LCvEZjD6xtNkEp15YIchKMYZviGmtLdl8ApaD6/gDVAGbYCGZugfZgQ/&#10;QtLRezG8Qo2RUsZ9KJChpSkOm9ozkRjthqBAW3RtyuFrjWmBC6EOWIXgSGt4a9fBVbGYsVGUviKM&#10;aYZhSV5SqSwzz9VSvz4x+sLJzxj26nWM5k54+OImekeqaHErCaDVMHFZxPgqusIshb3o+Oy8As6u&#10;GxAR4QV/vQt8fK1g40CwyQ3gH2IvAclCQfvyIqA8PydQF8FZLWaG+0wqixUUYYPAKAfYErpOArpc&#10;nH0Jfn8Tbs+McdcMSr4PWdBCxviFiEq2QmlNACLjnWDvvgTmYtyu60LC73OYu/I+92+V8adYaypa&#10;d2mcdgtogJ/D0JaLzWd8bAE++f2fj+LKrWbcebIZP/31Fp5+vxOPf7sD3//7PO5834Jb35bg5R9b&#10;8Oz7Dvzpr2P4+S99eP/nEUJvBr/816N489MoPvxpK77/014uR3H99Wbsv9tG6NVg5GQjTj6fxN33&#10;+zBxsAm9UzWICpcRYG5QKsylFl+dF2OkG79MLzPovM2QnqzCxsoYNG3KxtCpJuy5PYhN48UoKY5C&#10;SrwPosR8vRqe+VTmND9LKDyspK4uq5Yz26/+WCbK3ng1wbYaniLCMu7KCRMxqsNiDeODux0cheXx&#10;edH4IaDnxOgrIOjJGCuGwIl5dkUlFtHgkRrkhcwwNSoJkyi1GxS0vQBGXn/Cz4ER154AFBB05rYU&#10;9maI8feC3JbrYeT2tDKBhbC7NdR/gzWwWrUMlrQ8Sz5myYjusIERV8wrwsWOYPQyW49gGqUvIZqq&#10;ckNbchhG8uMxXBCH1hTCLESH0ogAlIYFIpLASxQdbMV1JysDgjKAVpWPnXX52FKajubkcMxsLMTl&#10;MXGAd+Hy5g5cHu+VoHFtiha1sw83Z7ppf1wmO3BjvIXWV/8f8DlYn4v9DXnYwm1vr8zEUEESsjVu&#10;mKktQEdyKC5tZmSk+d2bGf7YqisaOAihV/M7CcJdUimrw1212F6dx22McB25mK0twp6mEsJxGs8I&#10;wKe7hnF/egCnaX2n+6txebhOirvnCKPbNNJ7Mz18XsCPpjrZykhL02TsvcS4LWoMXp/cJFWcuUsg&#10;XtnSK/VHvMr3KQzx9vSgZHyiD6IYgSIAKMAvTPX+7JAUocU1xMtjDTi/SXT5qcahzgo0JAYhTeeJ&#10;rtI0NOcnwt/NAgHuVhL8itIDsbEgkuZnLzV4iFL24d4u/J24ICHInWBUoTQ/ClM7hjG7vw9JWQ5I&#10;ybFFaAIhyMibnu3Og9wctu6fM+Z9DmcCycb9UzjKP0VhDaN2ri3Ka7SY3dOOO4/Owla2Gu4Eldyf&#10;6US7Qmow8YswZjTewFsDaeLtgAgrhMQ4IYFWmSlGaLSnoVxUQc4NQEiANbKzfODjJ+bcWASF7zKp&#10;jp7Cdynj4nL4hRjCWbYYLt6MzjGu8A1zlyKvhXI5HEU/O39L2NPoEvPE3CFp0IRyu1Er4B/D3zyj&#10;qpnHYglW1i7LUVgah4zMcNjarUNElArePlawtV8GX187+IppLLxW0vIYSxW0PsZeV59VUpkrY4d/&#10;gDrIBEHh1giKcoSV5yppNIcjI7eD9wapFVn0K/QOMYOaMV8ethBeEYvh7rsQydliKJ8VjKz/kSbN&#10;9MSoK6bXFOBba/UbLFn7DzCyohDZLZKu+22wWQBjewHBTxl7Cb/jF8pw/cEgfvrnS/jqwwy+/LYH&#10;L34ewvPfDuDL71tx79s63HvbjNffjOL9j4P45qcevP5hE+Mtz6zfD+DtTx14/KYBv/3nXXj6wxAu&#10;PKvDxIkStE7nYPv5Zpx5tRUnH4/g4tNduPXkNKKjNAgn/NQKSy5WSI/3Q1IMz6b+/EFprBAR6Iyy&#10;4gj0bS3D5lMtmLnSjZ4txcjK8Ecsv5wgxl2drz2CA12luUBsLNdKpazWESbmRqIj8RI40PxcaXee&#10;5hu4UJsZJV0IRAE9naej1MrrRCsUXV2cBCBFYwWjq8KeVsgoLCYu8nayIuxk0qTg6YFeqMuMQ6Dc&#10;gbHZGLGMk2pXO0LTmFFXXF8UsXotdARXLC1AbW8Khej/J6C6lmATdrdhDSxWLIWjKK0lFoLXidDz&#10;IHxdGc2daKXBThaIF2NKHUxQEalDK41zIC8GvaKDtZgwmwdbfpAvgpxsoLU0RrioMs2DMNLNGg0J&#10;IahPCERDUiD/Vou62CBsLkzFvoYSnOiqw8WRdoJgUBqve0tcO9vBg3+WkXeW0Xf7x/h7eUhc76vF&#10;2Z4KnOgsxZ6qDGxKCca+xiJ0p0VKQBUGOJAVS2MbJjC78CVj9ItDjL2HaV/zjLoE4cujO6Q+fKMF&#10;iZKlic7LvWnR2NtYhgsjrfjq0ASeH9jMCDqEKyJqM+Ie6yjBVZrfoYZcXBttZKRuI+wYd2l+4v7N&#10;yTbaWi/vd0v9D4911OBQRy1ObWpmbK7DvpYKQj9NaqE+3c33wGh9bqQN54aa+LddhCjBuZ3GO92P&#10;G1N9uLq1i9ttw4XBWsJedPDeSPMrQAMtN0XtgnFaamlMAIJ4ctV7WiFG646m/ARs7axCVqgOvjYm&#10;iFQ4Ipi/iVg/dyQFeiI1TI7a8kQMDldh00gh4jOcuNgiPd+VluLL6KvgQW4OS6ffMPIuIgCE+X0G&#10;B/lvkJrvjNJqNbZPVWH3bCcy84NgJVsuxT4x+iMkjid8/VqaoAGCYs0JVEtoQ42gob1FpiiQkK9F&#10;cJwDkhhxwwItEBPqjDl+x5fPbkdakhu81MtoiQulbQZFGdH6GC0JOWvXBQiMsEV4ghLxuSEwJ3ys&#10;aX1u/kxLGhOpT19xbTijux+hu4LbXoOQeEuC0BKutEI3HwPCzQV/+MNvce36eazfsABKlRVkcqYp&#10;u1UI1DkgIswVCo0B7BRLYUHrE4UGFKLIqXwJLGlqIfH28NKtgy7MghHYmFa5DFZeK7gfK2CrWgu3&#10;AO5vlClUEUuhCF8A73CmO/k/wTfYgH+3FibWouI0Y68rI63TZwTdP8LcYTlUWhtYOS7j/xdK4BPD&#10;24wdFvP+b2Atytg/+X4M7/90EB/+chzvfr8TX/3Yj2c/dOD5h248/UAAfhjGmeut2L6tAD/+bhZf&#10;f+jA0xeMSI9bCMV2/Pgvm/HyPc/Az/rw+ndjeEIg3ns/i0OXBzB7sgHHvxzF5iP1OHRtBGdv7UAs&#10;P+RwRlcfMYMbY29UsAwBGlupwSNc74TIAFfk8Aw7s78XV14ewZG7k5g52I6MdB+pR3qQjmcStSVC&#10;g50IQGd4uBjD1FD081sGCyNRumoV3GhvLjQvpZioiPD7uKyDI5/TMNKKvn4iDov/u1gY0P42MLIa&#10;Q25nIc2LqxKFTBlvxSRFSX5eyAjyRmN2IrTutvB2tkSIF39MYlQHwWljsBYOhmvhTgsMkTtJ3R/E&#10;/A6i/L24rigirQPhZrN+Nc1vOZwNVsKF/3elaSq4bXfeyk3XQcbIG+HC6CNn3FY4MOYGYjA3Hh2p&#10;ochW831bGyDGw04yPi3jdLCzDRKUrohXOiEn0BubeOB35cVjZ0cV2nNi0cplV0eldI1tJIf2VpxK&#10;oFXjbH8Dbk0QdpPtuE343ZqmKdGuRAS8Od6KC33VUn+/093l2FeTxb9LxgHaWgEP/rJgH6lgwE6u&#10;8w4Bcn0LT3x7NhNkhN+RnXjLqCvsT3R5Ef3/pqtzcHa4FQfaq7CN5ieu/4no+nRuDG+PTODhLA9O&#10;Au/Btm6c6Pg40uRwY57UzUWYn+jTJ67LiUYJsW/XRpula3NToi4fbXSsLA3jwkoLk9BPQ61L0KEx&#10;QY+WpHCIeTqaE8MwTGBNlqVgtjoT++rzcIxmeWmkmcbX+nHo3EANbbccZ7ursbehEN080RTwZLe1&#10;rhDZvA2VMY7JbVCeHoH2snRsZWwvDvNHCL+rQDf+Dvn5i6o/qYEKJAV5ojDTD1UVwcgvUiONplda&#10;qUFWthtyCz3R2BnO2GkBS4dPGXWXwE29RIKfk3IB4jNtUbnRD5nJCjRtTITKzwRufuvhErAOzjS+&#10;AAIvJMYcHozKYuY0Xag54Wcm9fnTRJohPMUDcWlyhEdYw19rgOQYT3z18DJ288QWF+tIQ2IS8f8c&#10;3gHLoCdIIpMJ6rYcyAk4O9dF8OL2YjJVsPQkEJWr4E7ouYoOzSGWyKkKQmF1IP+O7znGAZnFoYze&#10;BBZjsUJtjIbmUvxvAN297TA1IdTdDGBjvQIOtqug9xPTRjrCy9sASl8el4SagK6Xbr00qZC951Ku&#10;0wYevqsJdgupS46J0xJYKXk8K5fAWsVjlIBTBK+CTxT3M2IB5IGLaXr/GT5Bq+HtvwqWjgtgYb8Y&#10;ZrZfwJyLtd0S+OvskZbmDyva5zqLBVhvLa75LcAGq3+CtdsXkOlW4pOX/zKBx79sxVd/3I3H323D&#10;m9/tw0//cgRffbMN3//xOD788SyOnhjA1vFS/PKHOfzulz68e9+Lr3/aSzscx5NvBvHdT3PS+ODz&#10;lxvx+O1WXLw/iBNX+jG1twrzVwax80Q7Zo814uyNCcQyGkSFquCjtILczQQqD3NopPhrgVA/R0Tr&#10;GeVitXj55hb+9D9+wJ1XpzHKuJzKLyuSwBOg1BOAYbwfGeEpzf5mab6SAGSMNCeECD5hXR7m6+Ft&#10;byI1IsgYIz35uCPtT8RVYX7ieqCHlaE0/lZcsxPwc2dMFWXnFY5WUikqURk5QatAbrgvqtNjpcmM&#10;NFxcCS3RXUYULhUjO0R8VtoYIzVYg0iam9aRcZzrsxGVXAxWQ+1gDlfj9XBYtxKetE+XDcukIqM6&#10;B1OoCWhvQlRlugHZWpqmtzOydXLURPkjXWmPeB5gEY5miKP1iSot4QRzoNgPmkeQE+2Z+5Lqr0Si&#10;1gM5eh9sKsxESaQ/WnjQH6HtiTksRMHRQ21lGMuNxqbkQJpdldSgcJ2GJeLuDYJGwOb2RDsf+9jl&#10;5SRhNJEXhfm2EuypK0AqY98QY6ConnKiq0YC3w3ak4Dfy8Pimt8uCX5vCT5xre00zesIXyei5szG&#10;fOxtKcd9WuKTvZvx4sA43h2ekLZ1bbhB6sB8keATcfsEDVDATozsuMM4fnNzEy4xBp/oKJOKMWyv&#10;yER3Vjx6uS8bCbqcYBW/IzmSxfwa/jxZiUIEBNLH+oX2yPCVozrKD02Ms13pkRjJjcJgZiimK5Kl&#10;7jRn+ipwqosm2VrCz6hcgmdHZhR2dFRzfTLEalwIP1sMcf+PMqLv66lBVYiGJykH+LuaMwXIEPf3&#10;16WFy1FZEITmuigkxbvBj9GxXhTazPdBU0MgegYSEBZjDXO7f2DUXEz4LWXs/QyejKNivo/e/kTs&#10;392K8pIwOCqWQR7M320Qf2O0Ns/AtYjO5DoJT/8IWh9B4erNE6d2PS3MBL6MjpW1kYy5KqQk8hhK&#10;8EBpdhCPGwWiUmzhE7KCtiWKeH7GuPkFgemM7tE6yFXGUAebw120usq+YBRfIQ0p8w6zoamtkvra&#10;JedqkJjtw+hthtAkHb7+7Tvkl2fBXWkCH40lhjd34r8Rf+cunYC12RI42qyGvQ3TjP0afga2CAt1&#10;gVpjCj9RucWHUd57pdRKa+u+BHYeS+Gh4fHHGJxTEiRVn7YlEE3dFsCMkdzaexktlKIQugya2CXw&#10;jeH/tQtgJ/snfm78fzCPc0LVgeZnZbscLmSKp7spgsmS1CQtLPnYBssvPnZ5oSGKOTyUfoS7irH3&#10;0e/7cfu7Ltz8phdffjOFX/75Lv7yb1fxlhH4p78cxpsf5nDoSCcmJ4rx6NUwHr/r5ONz+OEPJ3H3&#10;9RY8eMsz+FfT+Oa7efR0xeP8tX58/YeDePe7A3j+dj8efLUf3/58Cw9eHOK6H6CuPg0htDsvTzMo&#10;3czg42lJAIrrfTbcYSeEcUmJ1UjFF/9f/A0378+jpCQSibEyJETJEOLvCJ3Kmj8uFUIZg2VellR6&#10;e3i4i8l/VkJua0j4GcGTcVjjbAY3ce1NGJbZegl+WsZeK0Zk0dghrs05mq6X5sMVFZ2F+Yly83LC&#10;S8zVK+bEEPAriQtEcUI4dM62Uiuug8V6eBB2TvxbW4LPmUBTO5ozJnvA18EMaltTqYqy1LpMCIcp&#10;nKRrekrCUmW5HgqTVfBntPWzM0KoqzW03N8IwrYiXItUHrhpBGgyI1WMmwUKgnhwi3hFmwywt4CC&#10;21SKVmZu15PG6UFj9BTjiA3W0CK5fisrbsMUcd7uaKT9dOUkYHdrOU7RdI7112JbeRq25MXSdqpw&#10;lZATUfM6AXhbmODWNmkYmWj9PNZShOnieJwllLZXZiHL2xE76ggxLndpfZeGGSdpkKKryouDYsIi&#10;gk8sx3ZJ19lE5BT2J0ZvzPfU4+IYX7tvC57u34zXR6fwFW9FQ8O9ScZwgvhEW/FH4+wqxy2a3y3u&#10;xy3a3sVNVTjG5w63V2BbdZ7U4pzlp4KvrQU/3zWQOTrC08EJTmZGCFd4ore2Em1VRcgO8UMYDV18&#10;HyqzNQjkiSaGVi0agrbSFrtT9BjJCMZ8awGXIsw3F9FMK9CeHkpjLscQX5Mb4o30YG8EeNqgoyIX&#10;ozX5GMmPwUZRul5NELmYS8PfYnjiifV1QWmaHwbaM1Ger4fKcz1sTD9DY1UMLp8axuR4HnqGkhCX&#10;4gJT6/8klYAXlY1t3D6DKmA1sgtdsG2mFN9+cxn6EDup75sseAPkAUwtvmvhql2N8EwPhGfJGA/N&#10;4EE7q9iYhNRMf7jKViKIQKypi0RRUQBSU3gSSHZHTLQVohPMEZlqDpnfFwTlIh70n0ITxrgquo0Q&#10;ZupAU3jrDeHguZhQWkGg8LihVcp4K+a39SNkE9O8kJjhI43AUIW5ICItAh2DXeja1AwvlT26+mrx&#10;5sMLVFTnw9yYULc3gJPdOrg4rodWY4Uwxl4frZU0U50LweemobHpjeAgWwpzp0/hHyX20RXNPZm0&#10;Vxd4+TPuyhfCxPUzWMoXQBZE64tZCd+4pfAJWwkbT0LM8zewly2gQa6BSsPj2HktbB2Z7pwN4U4A&#10;RoZ4IiczEE5ua2h+n8LI4TPYeCzk+1tK0C6Ek+JTfPLNv+7E8z+M4PHPPXj0YQj/8m938YEW9+r9&#10;MN79OIaf/vkQjs33Y3y0hLG1n1F0TJrs6Pd/O03IzePmi+04f3sIh491YnBTCU5d6sfrX3biPkH5&#10;4Nk2PHt7EN/9fBE//fk6/v1/vcPQULU0T29CpA9/IISMD2NDiBLRoQpEhsmQmuCDpDgvDA7WYPf+&#10;ETQ2ZiKIQJQ6QovOzfwQg5jlE+MVKK6MROtgKbLLYhEeqYKT9XpGXiqyzXpCaiV0hIeHKE/FmOhi&#10;LPr9rYOGNiDiqLjmpxATFzGCig7IHtam0jU/ub0VPGh1eppDlI8MkWKi7+RQWqAMaj4nipy6EJqi&#10;L6AYOmcvGkqsDBDgYYtgmYM0o3+0lzsPOms4ct2im4SYCEfOWKx3soaPBfeB+xTK2BTmyoXPBTua&#10;IsXHDYUBCiRwPdFuVkjjwZWh40ElJ+xtjCAzWkXQrZHisoeI6Ybr4LBGNJgQgKbGcDAygcZLg5Cg&#10;CCicnKFxsEVeTAjK40NRwrg6mB2LfS1lOEIQzTWUYLosFcc7Sxn7NuLycL3U2itgI7q7XBlswMn2&#10;UhxtzsPVsSZsKUpGrtoZO2pzsbs6G3cne3COf/flriE8m9uKF4dm8ObYXnx7aj+e7puUgCdaYUX/&#10;uhvb+nFr26BUgOCrI/w9HBrHV/NTNMBhabjaox2bcH5TNeZbCqUxvGd7KiUrFaM6RMvzfGshdtfl&#10;oD8vARm0rAh+nh6Evr+3D4a2zmLu5BVs230Y0QG+8LW3QXtTA158/RbnzpzB7qlhbGosRSaNXG1l&#10;BHdDGgRvMwK8sIUngY5YNSZyI7G/NouwL8ZuRu4dBO0843V/aQrKYwOQxugb7uOCjCANqrie5ggv&#10;1PO3msuoG8zvLkThgHCVM5L1cjQURdK2tMhLVSM+3AMRenuU5epQXxGIpuYwNHZHQqldBRvnT2l2&#10;C+Esun64/ANhtp4g80FFTSD6hssY/2zh4reOtidadw3gqV8LZ+0yeIcaIijWBvpgW4yONeKH3z7D&#10;9EwnprbVIDHdFfUtcYiIdkFWngZxqc40PmsERa+DX9hSxmRRkHQx1KF8/8U+UGjXQRVoDlUQT9Tq&#10;tfDRM0Vwuz6EoRvB7Kj4HO4+NCuap1+oFWo70uAVbAkPPu+is4R3CO0yNwZPXj7E/oPj0Ogc0NFT&#10;i+GhDjjaGdD8CGynDfBVWSIwwB5qLU/yeis4uC/m9tZIkHVXr4aegE4vUaKQ7728IQKB0Rtot8ug&#10;Cl4DK08anvcXUIWvhVaMgEkQc318QVtcSPAt5O0XjNCUAE/KgBOPSRcjSpCRVCE+ht9ReqoWPn6m&#10;fC+0WZ/lhO5i3i6Ao9dnkPsx9j747Qge/NiHx9934eqXLfjhlzOE32F8S/P78c/7GW8P4cj+NkyM&#10;leLRmwO48Hwrnv60B/feb8Vv/3oB3/7pLL7/23lcu78Xfd15OH9xDHcez+DJVzvwz/9ykeubx5Pv&#10;duDJ93vx6OU+1FbHICcjkOtrRkyYF2RORtAyAvt7W8JPYYmygkjU1aQimjALEheRE/0IO0f4yEwQ&#10;FuiAIH9bqfRVVroKrWO52H6yF4Ubo5CSEQA/FS2AIJIL+FmuJKgs4GkuYqcZHDeskEpV6WSO0jU/&#10;B8OVUuusKHRqIz1nKJmf0tFGKlQgGjSiCLx4RtCKlAho7ExpftZICPKFKyOnmF/XyoAfKE1QZsEf&#10;CMGWrFMinhYguj5483kx4VCIuwNkZmsRQYgFEKqhzhaIJOBEbEoT0YzGGO1pixK9F3K4/0kya6TS&#10;/BJpLWpRf3D9KsgIO/u1yxCqcJYiteNaxglHe9off2CEoJr38zLzcfjMHRy68Bi1tW3QerghKSoM&#10;544fw7aRXtSlRaEsxBcjhek41FyGg00ltEABwDLJuETfOhFDPy7NUgmpqyO1Ehj7M6PRGB2Aw4zO&#10;h1tKpP54V0ea8HjXCL46sJ0mJ7qa7ML7M/ukmCu6nogqL2ISpOdiIqS5CTzduxXvjonGkCkCcAut&#10;kbF2ogOPCT/RwivGE4vtiuh7kwe2iLoCwDtrMlERoYWKJy6nVYugp317WhjzzB6OfScu4cSt5zh5&#10;/UuUZ2cwenrzxBmHY5eu4uGrN7j/4CYe372E0/tmUJ+dLFm2h9kG2K1bgQQfD/SkhaE72gfbi2Jw&#10;uDlfqkq9v7sWZya6MVmXhz29NZL1+/FEFaV0RE2YBi1BSrRyKSD89M7mCPVyQrgXvy9G7tw4FXIS&#10;lMhO8EJjdTx/69EIDFyH8Kj1qGkOJIwsJBjpIw2xweITaRIdS6f/BxEJViiqUiMmxRWaEAEhM3iK&#10;YqCEnkLAz38lrOT/iPxq7u+mbMSnK/Df/ufPuP3wGIZnS/Fv//4O5RUhiEtwh5IxNj7VDZnF/B1m&#10;2SMoZh18/D+DNngJVP7LoeI6vcXkQ8oF0IVbEYYO8KWZabh4aM3hE8xjRYBZuVAqmKDQroAXQRyf&#10;5QEt99vDfzEUITTuQBNoo+TYeWgaU9N9CAxyxNUr81zOw8RgKewt18DOmmLgagSFuzFkossLISqK&#10;iIppOi3tF3F/TBGRxN98ngwlG8PQ1l2MTSOl3MdPEUjLk+tEJ+llhDdjfRgTl/dCWHt8Ruh9Bnsu&#10;TjImKy8jyD1MpEtonm6M8F5WCPZ3RUywnIKkRECoJZQBa6ANN+LnsIHrWwBX9VKExNvikxc/teGb&#10;v4zgzU/DePphGN//9She/jSDr3+Z4sIf8R+O4fDRPgz25uDc5RF8+OMpPPt+J778YQYPfrsXD3+a&#10;w5t/PYkbTw6goykN9++dwF/+/T3e/3wVb36cx7d/OY5HP+zDuz+fYTzeT2hp+Lo8mmQDUhJ08HQy&#10;hL/KBqFaewTzNinaC3nZIcjNCoeCZphfEI/+vkoE8+wRQugFE34JEW5ITVVg17k+nHu6F5NznWgf&#10;qkBEuCf8GH8DCBgvy3Xwd2eUZfxVMV46GqyQ4qmvm400E5orI7CSQLOjDbgRMqLWn9LB8j8mFBdd&#10;XcJ93JFGaxJD29R2JohlBE4M9oWLuYFUt8/GQBRMMIa/m51U6iqHB0d6qErq/uDBuO3vYgM1DTFC&#10;6YAkXzfEyeyR7OUoLaleDigiWCMdzZBCc8j2cUYqwZeosJMisK+1OayX80ckuslwH4MZY2vz0miX&#10;zjS+VQhyd4Xc3Bj26xh3LS2QmpSE3uFxDE3uQEZiEmMYDTosHIcPzePZq5c4cIAnp+Y65Ieo0RTr&#10;j+nKXOxtKMdMafrfL/hXSKM7BPwuMh6fI4xEv7uLfKwrKRiTJek42VmFK6OMyIy7V0Za8WjXGF7y&#10;xy8aOd6eZOQ9vVead+Pbc0wOx3fiNYEo5usVoz9ER+j3vP/6yBSe7xcjLPrwZNeA1MlY9Cn8eA2y&#10;SWpwEdf/BHx312SjPkYHf2sjgm+pNOolVIya4UkoQKem5cSgqLQc3e3tjJzJqM/JxP7ZWcyfPsfk&#10;8gEvX77Gh3ev8PTeVZzeO4FNtLkYfrZK43WQ0cqzCbC2OD9szg7DXF0Wtpdn4uRQKy5MdeP0lnZc&#10;JJiL+VmJyYqiGPuzdW5oCPNGS6QG+QGi8IEFY6+o9eeBBH9PZMcqUZyhQXVhEI+XPHS0p6K4VIGg&#10;qOWobiXc0g2Rlm+L/fMd6B+pganlEiSl6rH3YB/Scl0QGm+OMDFJeZQdPANWwlXH35f/ekbfFTB1&#10;+UecuLoTD54eR027DhdvjGJypgrbj5bg9J0+DG9LQ3a+EkrZWsTGOyO/UoWEDFtExpoiIJCxP8QQ&#10;IZGm8I9gHHf/vxAYZcRtOdOkjOCsEnHUFIlZfozgJrD3FLHwC6gZu31DTKAU19z8FzI6/wYy/09p&#10;op8RzCugJCjdfC3RzhPW2OZatLZkw0flAFOjpXCmgNhSQIT9RYXIEBXtgYp6mh3jubXDIqRk6ZFA&#10;FgTGOkhTV8ZnKfH1d3exdVs9FLr/hNCkBdz+ErgwGitESSsnxlbXzwk9gpn75iRbBAe35VB6WUDh&#10;YSYtngRggMYZkUFyWrc7tFoTAteYdrsGAZHmiE3yhJvXap5gzCRr/OTe94l4/Zc8fPe3Dnz/F0Lv&#10;j1tw+7tavPilnbF2GK9+3oPDJzehpysZ5y/04Pd/Ook338/i8Q9TuPH1OA7dbsa9383i1M0pdLUx&#10;Et2ex595Jnr6/Tk8+HAET345gXPP+KX9eBof/nwXtXXpmBjvoh7XIi0lgLq6gVHWEZGB7ojikhyn&#10;RmZ6IHQae2h9nTEw1oHh0UZEM0aIOQfCaX9RIXbIKFDh8I0x9M9Uo7I5Ban5eqnUt15hgiA3WqST&#10;BaFkzphDM3KgypvwC7SmobnawtmAEZjg8qbBORisZkQ2lBYx0ZCCZiFzsGI8doCWppAbFYDMUF+E&#10;0twE/MS8HmKonLvo3sKDSO1shRA+l+wvQ1VqCLIiNIhkhPXlNkVx0QBnU+Qw1mf6uSLL1wUlgQqk&#10;EnCFPJBqwtRIcLdClobm4GmFeA9GGltCmMaotvloeCrG8XAaaFdTBTrry6ChYTqtXYlgd2cEujvB&#10;2dgAGg93BOtpyKEBSE2LQUlmEmrSk1GVl4Mtm8fx+KtXPGi+ws3bD7FtaABVjMJlhODmgmTMETAH&#10;6rKluPnRvpqk4W5Xhxqk1tWLQ00YzY3FkdZSCYq3xjtxZ9sm3GacfUKbE+N3ReuugNy7M3N4f24/&#10;frw6j+8uHsK35w/g/dl9H58nDD+c2Yuvj8/i7dEJvD28Fc93D/2HdYpxtiJyn+eBJGoKiurSrYmi&#10;6044/GzNoXewRhI/h2B+L1687+ctY8z3QF56NOppbCVJMdjcyAOwqgJbJ3jifv8Nnj95jEf3b+LR&#10;vWv4+stbuDw9jOGUcJSJyjzOltBZrGV8dUNXnA5bciMwzSh8dpTwo5Eep9le2zuEGtphkCfhp3JC&#10;mp87yiK9UBTigawQOQJ5sorl36fovRGrc0VekjeaqsJQVxGM3Gxv3Lk7i86eMITHL0VC7jrkVjLZ&#10;1Mvw5usL+B//6wd4qY3Q1VuME6cnMbGtFln8TcekOiIi2YaxjFajozlpGfVUX8DZdzkOXR5D51A6&#10;tsxkYPNUCsa3pWP7wVxMnijCwN5oNHQx/agN4MeDPi3PGylpzpQIL0TR7qIjHFFUrCEEGDd9/gGx&#10;6bZSGSw72TrYy9fBwYMRNNQJHsr1cHRfSvtbxGi6BpEpHozLFATf/8z9+c/w1P0/kAX8ZygCGR0Z&#10;o+VBxsgqjsRf/vYSLe0J8NNbwMaadmfFY8x+HbwV5kiIVCIklCePQi1yi3TIKw7D9NwgskpiIPe3&#10;gW+4qGfohqJqPUJimZYSF0iLT+AXUPqsg5eXiRT1A4Kt4OFFe/UzgFJtCIUXj1c505qMdiezgEph&#10;DT3hp3A1RqDOkRa8Gh787BS65dKsc+Ubo2nYkfDwIUxdBPz+kIOHv8/H138ewR//dhkffpnD618G&#10;8PLHDtx6Xourj3uwZ64ena0pePv+BP71v93F/aeTfH4/7r7YgqPXmvDsj3PYf2EEXYy9Rw9148WH&#10;U7j6mlb421N4+odLuP71PG5+d5JR+QyqGrOoyYOYmOhERnowzwy0LkZfN/sNCCEQ4qPUCA32pMqa&#10;IjkxBNO7J9E/WC9dBwz2s0FcmBsiw+0wOFOEPRe70NiXjNRMFQqKA1GQ448InQ2CRLEENwtoHIzg&#10;Zb2e960Yf/lF2FKLRWxczzOq2XooCT8BMDGkTWoAEXFXmAUjr4IW6Odui7xovTSfQ5yvDHGMtX7u&#10;9vAwN2SMXiN1Yo7i42Iim/QgL6nyS7JeKc33GuvNg4GAKYvWoizcG5XhKgl4VcHeyKL51dEQK0NU&#10;iHI0RZbSCTHOZggRcDZfDx/uW6C9NbQWpoiTO6O5KAMTI50Y7mmSrjnq7BnDFG6SBTkR3jI7KzjZ&#10;8IfhYo30pFAUpcciLz4CBSnRKCvMxfMXz/Du629w+ep9nDt7FdObaMpZMagJlmFLdij2VqVJnZvF&#10;NTax3NnayqUNtyZ6cHG4FXtqc3GJMLxO67s72Yvbk33SyI5n+/g7oNGJCckF+L4h7L69eBDfXT6C&#10;H64cxQ/ilsvXjMAfTu/Dd2I+3lOMxycIzIPjeLZzEHcJmkezm/DlTK/UyivAd2e8gxaWgfHqHEw0&#10;ldP4CB++73R+1gH8/uTmppBZmkHOk1UiP8cswis73B9VCZHIjovCzOwOwu89Xj5/iNvXz+L25dN4&#10;e+sKoT2C/cVJmCLMNxckopYnqjp+B1tzY7CrQlS4rsG1yR5c3d6HM9yHm/vH0JgTy++XvzutG6JV&#10;9sgK80RGiCsN35MnPSup1qOYvjKRppGbKEdxjhfKinyQl6fEnn0bUVOvRFjc54TIAqTkEbbltugc&#10;SEZbTwpau2MwvDUHJ84N4fmrM9h9uBlZFTYorHVAQMQGuClFV5DPYeb8f6OgWYvOyWRMzBbj2tUJ&#10;jG7LxqlrrThwsgFzZ9vQOROM7YcKMDBQiIgQJ8ZtK0SGWaMgkyduAiY3Q4WGxlDoQlfAP3wFgmOM&#10;oQv7/8j6y/A6tgRLE75P93RPdSV04mUz22JmZmZmZmZmZmZZjJYsybJsyygzMzPjvTerqquqv+mZ&#10;b83aITszu+bHfuKcowNxQifeeNfGHVIfOBm1b7Fx+z8SxjyuBhsJh/VQ1P4Ddqn9BnoWm2HutB2q&#10;hr+Ghsl/YTT+P6Bu9p+gYf6faaf/QPv7nt9NF9nFAYTSDwgMN4QdTU9m65+hqrgOhnrbmOZ04eig&#10;gvBoC4REmMPTz5xAVYeaOW3X3xY2ngY0y/Ww81gL38gf4Rr0e1rpn2Bq8y2MCXIxqMGJac/OURG2&#10;ThQE+10wMdsBPd0dtL2t0uqPghcWxgqwNVWGie522FjKEZbboKor6gX/IFUxyDNub5X9NXYq/nfI&#10;qv4RX81cCMTyjXw8eDeFRx9m8fjjIh6+msLJi5U4fq0Ky5ebMDCQj6I8L9x+uge3X08Req04TNU+&#10;dK4Jpx70Yf/NJowebEIxzW9srBCn7o5h4mwD5q5348Lb/Th8bZifMYyDl4aRkB6AlrYqdHZVws/P&#10;Frt2kM488RV3riUAN8LUQBEGejLQ41XVh4bSP9CFElqAn6c+7Ag/MfFidKwZ9pysRdNEHMrq/JCd&#10;54rm7iRERVjCy1adUNhG49oIA9l1MJDZABMCRovw05Fh7qepKW/4Qer+oiVGdGxmrNi1mQbFeMyo&#10;q0MzFDMz64oWX8Iv3sdBWplfRBvR6KErv5WRdwPEhKgGNEQxq4do1Agh6MT4X1fR1YWfE2CqhVR3&#10;K5SEuiLTzRi5buZI5kmS42yOeEsdZNjqIcRQCS7yWxBA2LorbYOn0g640VjtZTcjTEyXb6iNZBtT&#10;lMUFo7+lEoOdDbCj7YjZnW0Yqc0Y2/XEFFzb10NHbgetkFCkbbqaacHTUhdujOIpkSG4c5vwe/oY&#10;xy9cweFjK1gY6cVUXSFaY3gC2uuhyssME1lhUiPDSnMBt7T5jhJc6K3HckMRFqsycLgui3AqliYB&#10;PdVRhQv9DYyvHdLEAQJ+wvKeEXRPDk/h+fEZvDw2K4HvxfI0Hi+M4NniGAu3+4fwgPB7MN2OO6NN&#10;uLq7BteGePIP10vdbcT8esu12WiJ8cdCSwX20dY8DdRparuQaG9KCMpDmxcqJy0VuIu6NiM1BDJy&#10;BvLYehmqw93KFHsXFvD42XM8vHcPF08dx11R9zc7jKPVWTiQH4V9+dGYy4/DfH48ptPCsTc3Bscb&#10;snC+pwpnBxtwarAeh/j7vLi3FwVRPtJoDtHR3VmHFzlHTQS7aNL2VOGkLQMf0b2G1u9trYpgT3Ve&#10;gAnAGJp+qCpaOsNR1+ICJ89fwcrpP8PG9VdwC/oe/tEy8AySx/zBegxOlGDpWDNKG52RWqkN/3Sa&#10;VPp2+EZvg7XzVngEqGHPgVIML2WhsjMQjx8dwd7JIgzMxKJxKAKjM4XYu5yH6gFHXHk6hJHJKrg4&#10;MgkQDmaMtK4EobuDAvdLH3Hx+jCx+YaRdw0sHdcz+v0Ba7b9CjsU/4itu37DWKxKSKyBCuEnz1i4&#10;S/kfoGe2AV4BRozDG6Bs+F+gSgNUM/0/oWr8nxmB/4GR/I/8Toy1/uowd9zK/amm5WkSfn+CmvI6&#10;GOtvQ6CXARztVREUYgJHF3WYMeHpMppa06p944JgZKeJ7Qr/CGefDTw2G+Ee/C3sPf/MY/YtDEzW&#10;wMJcHlbW8tDSWws3H3VY2u2AmvoPjLrboEX4aWpsIgh5zpvIw8FCGU7WSjAx3gwt/R8gr/rfCbt/&#10;xA4xdf7Of+Dn/Jrg+x1k1Qi/pfuVOHGvFg/fj+HaixFCqhmnb3fh8oPdOHWvB8tXetE9UIC6qmg8&#10;ejmL4zfrcOVxD6b35eHZz6dw48Ucxo9VYuJoG4qLItA3nI/JM61o3puLhrkcTKw0Yc+Reuy72IEp&#10;/pOTMwPQ3FyBjq5y+PvZQGbbd9BSIfxk10N2h+gbxKuFPr8ozc2VV/Oh4V7k5ETB38OQSsuriK86&#10;Shp8MXasGIeuN2Pv4UrMH23A9KE6VFSGISXMFkEW6nATEyYobyYAN8GKcVJ7h+j3txV6ituhKFp6&#10;5bdJ5ie6wGjuFMPR1sCUJ5RYhlJDNHyIBYzE6v00P1Hh7cQTy5CvVd+2kRF5dfJSaw0lqV7PQVuB&#10;z+NVzcEYPuY6NJVtCDXXRjkNozTMCbVR3AbYSfVLRe4WKHG3RJ6TIdLtGKEMVZDjaEIT1EcGLSLN&#10;QhepfI8KL3u0BHtiMDkMg1lxmK4rwXxvK5ICvRh3+Q+m+Vlzfyxoi2Y7edVUEyu2bYOrriI8jPj9&#10;CWt77ldtYRYe3r+N2wTBucuXcfr4UaxMjuPQ7nbM15dgd2wgqtzMUEN7Ol6fiwu08rOE2/luxtqB&#10;VpztrpceO9lSSuur5v06QqoaV4daCSya34Ro6RXwE8ZH4B2fx/MTC3h5cj8BuIBXy7N4yij8dGmU&#10;4BvG08UBPJrtw/3pLtyd4uvHW3FzvAXXR5qkcbciUi9UZWO4MB2LXY04vXeE8A+FHS9G0daGyPSy&#10;RYCBJmxEdYDCdgQZayLS1gD+hJATbTs5IgQ3btzAnQcPcffuPdw8vYJ7S7M4x30+XZ+H03U5LLlY&#10;LIjDcnkqjtD2jjPmn+0swcWBGlyi7Z0fb8bx/hqcn+xEHs3Pkr/FAF6wPIyU4WPL+EsL8bFQgiMv&#10;0KKON9jBBB5Wygj2UUNwoCp/o7w4OW5E10Aqzl3rRlyGOoLjtsIn+kdklOshKlUL7gE7pUYJN8It&#10;IsmaprMV/rFbkV9ngcqmIAyOleDdxxv4n//zEWbmylHbloi9i92YHGUSGw5Hcb0F9hyqwc37B3Hk&#10;eCF2j/phak82GnkOuFnKMMFshL21HPQ110qjpyKCjZCYaAJT2++ga/EHaaW4TbL/DTuUGF0N1jJW&#10;MjI6yhIKf4Ca4Y/c/gpyar+GrYsWWnsrJQPUs/oaOpZimB0v/OaMowSTLh/3Dtan3SohOcudMT8K&#10;mprrocBzWUN5A0wNt8PfS5/2thU2VjwulBcdAyYVzS3QMVGEqZ0GP+cb6Bh/C++gnfAMWw+XwO9g&#10;5/U1bF1/hInpJhibyGHz9l/B2GI7IuPNCMQfoaezAUa8+OhryUBHc7PUqmxnrixVndnR+gyM1kJJ&#10;/feQUf4Ndir9mtD71WoRw9t28r7Kt/jq8rNWrFzNxZkrudh/qhgnbvfg/l/mcJ3x99IrRuCPBzC2&#10;tw5lpZF4whj76P04Tt1sx/L5Ntx9eQiHTrVgdqUW08fbGHsjUVMfgzrqfkK5G9KbApBY5oGMKm/U&#10;j2Wgf74KiWn+aGsj/DpLERzsAFWF9TDQkqW6bseu7d9QX7fB0U6fV43N8HCzQkd3M3LzYxDsawob&#10;020orqD6T6Vi9HABrj4bwpGLLeify0PL7lRkZLogytcIgZZq8DNWJCB4cAgHMTbTQG4D9EQXFTH/&#10;3vpvpTU61BkxReufmNxUkyA011WBpvwOCX4GSruk9Xl9aVD6shtho6XA+CzPuCzmBlwvDWezZhSz&#10;VpODm4EK0vydpBZVZwLH30QTeb4OaEsKYvFHV0oQepKD0RrlhS6aRFekN7qjvdER7ok6X0d0Rvig&#10;m4+3hDqjyZ/QC3FBT5w/JjKisFichqWybOyvKcJScxVm68ulqerFBKbO/HxndUXYK8nASbROE9bO&#10;LG46qvAy0YOvnQmW903j0cO7uH3nFi5fPI9TBxYZ50ZpNVM4PdKDuZJcWlAaWrgfg9E+uDVCEIlp&#10;n8SEAP3NuDzYjkuMuML4LvaJxX/qcJrl2nA7bowKgPVJ8Hu0NI7nRwX49uPVqUN4c/owXp9YwuvD&#10;e/H8IMFI+L04QAAuDuLZ/AAezPbg9iTtjwAU5dZEG2M0k0QnY3VXHS6PDeFgVxdOjA8Q1B0IszaB&#10;jSKBYWmINDdHRJgZwocXKl99dfjSkp30leBM4B+cHsW7Z4/w4OYV3Dp2EOdH+3Ca1nyO8f1YeRqO&#10;VqXhCMthlmN1mTjTWoBLvWWSfV7l518hjC+Ot+HUcCPOjLaiMjFQqkLxEau2majC31GNRQXeZkrw&#10;oLkH87ca7mKKYDcNJMcRhIGK8PRmTPaTQ2yqCaKS9RAer4GByURUtXogLFkViVmGPLHFzMub4J+g&#10;iDBG47QKOzh4bceFS3MA/sLyz3j8+ALq66JRVOKOsYliuDppw81JCek5ruidyMSTj4cws1iG5hYH&#10;dDQ4YS/FY09PKcoz/GGosxHyu34PDcVvYKq7iVa0Gb4UB3O7tTCyFi2432Ldjv8EHZqdhe1WOLjI&#10;QF3vT1A3/BpGthuwUfY/wTNQH0ZWO7BT+ddS95fIRD3YOW1DQrIT9h0cQHFtOloHy+EVZARd4w1w&#10;dldl3OY5Z7AVSjt/gIYSAaW3FcF+pvDjeWlnowhzs10wN1eEusZGOLtqw4DntGjIUNUXo1y2EXxi&#10;0afvGbW/hpXDRjg40OJM5bFp22+kGWiyCz3h7CYPY13GYe1dMOY5biSsz1gGdrQ+N8LUzorJ0eA7&#10;xlxaHvd9u/yvaLG/owH+Fltkfi1NcCCjuYbwu9GNp08HsHI6Fyeu1+D2p3kcfdCNhcuMAM9248br&#10;Bcwtd6KsPBY37k7h3stRDM6nY3y5HBduTPLKNoS5lWZ0T5WjqjYRpVWhqB1NQdNUChr3ZqBtIQ+l&#10;I4lIbQ9D42QxUvLD0dxRjhbGm1DCz8SQMVdHHjLbf4SC3Dp4Mh66ORlDibddGRGbOuqRXxCLWBqd&#10;j5sa9h9pwvLN3Zg8XIrzt7rRPhqNyu5QNHUnoKjIF7VFoYh1N0Q4tdrXVF2KhSYEqanyFmlmXtEB&#10;WozI0Ge0FV1UROOFWNHNVEMBRiwCfPoEiVh/w5oRy5Px1VRldeJKM2UZqG1aB3XCT5OvNRJ2yJjs&#10;yeiV7GWHknBfeNC80j1sUBfpi/GCJIzkRGNPYRKmCxMxnhWNyawYTGbyMdHnLjcec4WpWChOZ0nB&#10;ZEYEhuMDJOiNZ8ZiviANBytzGTkLcbCmgPGTcbS3kVaUgRBTHdgS1NZyu2CnJAd7ZVlpyJs1AeFK&#10;+DlqKaMmLw0v7l3H07vXcfvSWdxYOYqz0+M4PdiPs0Niavc+HG9rwNWBLhyvLEA5DWqlqVDqknJ9&#10;rBNXRlgIuMvDrdJY3ov9TThL8F3c3UxTE9bWLc3WfH9uEE8OTuL5sX14ffIwwXcMb88cw+uVA3hz&#10;ZA6vRBQ+OIbnwv4E/Bb68ZCR8t4ewnO6U9o+mOnBzdEWHKnJw/6yLBxvqsRhwn6hOh9L9cWYLslG&#10;kr05nHhRcuP/yddAAx78ns6ahJC+BoIsDdBfmouHxw7h9sE5WtsAztAczzZX4iTfY7k4FYdKUnGY&#10;J+xyTSpOtYops4oY7Qm+wRrcEp2vp7ulxdWvTffg8lQnzk90oTknFuZq26QuTF5mhJ8D4WevghBG&#10;NW9jwpdQ9LfSRKiHKrLTjXiSb4GP/w7EpumgoMYKIfGy8A7YhbQsB0QnmcDKeZ1kNJrG/wWB8Yoo&#10;6fRAWp0lmsZCCUk9BAWboX+gjrBrQWq6E85fmMS//esNDPVlYXSgGPX1wdAliKJiDVHfEo6ahhCc&#10;v9SA9lYf4P//jABsRW1uJKwNt1EW5KCl/D0sjDbDxmIbjI3X0/K+gSWhom/+I7bQ/Fx8aJ8+yrCw&#10;Z6IhgEwd1kLL7M9Q0fsONa3ZjMlboKL7D4zDv5WGhNk4bIcRY3FCoiviU734vXxgYy+LoGhDZJS4&#10;wSuEVm6nDMVdP0JNYR30NDciPNASySme8PTUJvy2E4LKBLkOrK2Y8PTXYxsj71al/wMm9t/RgNcx&#10;Pq+Bk5ci31cZ9rYaMDaidOhsgZM7jTtQFy6uqjCn6Znr7JS6yZnpi9FhCrC3pAzwsx3sCT+jb6Ci&#10;/VuoaP0OMkq/IQTF8LdfY9Ouf5AmNN2l8T2+evP+PP71X27iX/7tHO6+m8aZx+MYOlKKyeMlOHtv&#10;N+69PYT5Q92orknBrYezePbTLK4/G8btFzN4+PQAjp7rxdiBel4BSlDbnI3yphiMnqzD0q1OTF5r&#10;xPiVVoxf78XApTbMMEKXtKQRaBWoq8tCZJizBD8l+U3YtWMN9HXlaXvmsDRThyrjrwNPxr6hLuQX&#10;xiIyhHGgPITwXcLV5/uweKYFi0erML1UiCHG6/LaYJSVBaCjLgGpgdZI8jRDkJU2TBW2wkSJVqe2&#10;FaZKW2HM+wJ4YrIDAT+lDd9Da9dmGBFihqIxg0ATs7qIynSxNoZYsd9CdRe8LAygL8Mr2rofoLNz&#10;CzT4Wu3tNEK+xtdMi/HIC5GMPxE2uqiO9JKmV5LWpeAJt1RLq67JIbyysFzPE7EuT1oPd7mxBIfq&#10;inColic47y8UJWNfXhL2l2YQkvFYKMjAPoJgub4IB2vFWNQiaWWziwMtECuUjRZkoTw4AEXBfvy+&#10;Tohyskacqx2iCIm8QA9c2DOMe0cWaXkTODvGC1xPK442V+NoQwWO15VJZb5YLFOZhsWiVII3CAcr&#10;smhlu6U5+a5N9uLGdL80Z56YGeXiYIsEwBujBAQfE3V+dya7pQaNp8t7CL9FvDl1BG/OnCAAj0rw&#10;e8Uo/HJ5SirP9otGj0E8ne/Fk/k+PJrrkwzw/ky3BMEbfP/jAvSVWdwP0fiSimXG0v1FSThcnoWT&#10;TWU4UF2IMe7zbsbi4bJcjFeXYH9HE473tuHiSD8uDfYQag0431mD080VOMljd7giE/sKk3GIx1/U&#10;a57vLseV/mpcH6jlZ9bhDk3vPsF3f1bMStOPO4T5ZULw6p5+tPECJpKDWK/Xw4zGZ60EL0sFwk8D&#10;ARZa8DQR6/iqI9BVEanJNL+QnYiKV0FyPn8H3dZIK1bHxGw6AsPUYWj1Z1g6/0Cb+j2Mbb6GU8BW&#10;JFYQnDnbUVDlCT8/I1jb7sT03i4MjtYiOMwQk3v4O1/qwt65Rjx5dgT9o+EYnY7EufNN8PGWo2lt&#10;REq6BQpKnHDnzhLqK9MQ5m6AxEALlGUHw8dJCw6WshQJeXj5KcPcdj2UtX4FVZ3fQ1nza4RGWSAg&#10;VJtAXAcNo1/DyO7PUND5B/iGmiAh3UMag6tp+CfCj3HY/Hs4+CrClWAyNPgeeTlu6OqMY+LzQOtA&#10;DJLLreEWoQRPPwPIbv8W6koi1W2Gv6cR3N0oEWaboc9IbUoLtbNSgLuLNozMdjCOitlW/gGG1j/C&#10;yXsbLw6yOH1hFlk5ETAzUYGhviyi423gGyYPF0+ei1660jBXa0NZGGhughlN09ZUFm68MLk4KBCO&#10;MjC1/h5OnlsQkWAAXZMfCMDfEn7/KHVxkdP6M7ar/xlftXXnYGKiAXv3tqB3LAcdo7nonS3B0HwR&#10;RmeL8OTtcUzOtqC8PBEXb4zjzb8dwqlrHTh1ph0HDzZi4XgThvfXoGuU5teUjqqWZAwcrsXk2Qbk&#10;j8ag83g15h9O4ti7PTj5dBR1nVTljmrCLxPpyQHQVN0KGYJPhWAyNVaFlYUm9Kmy2iqb4OZihqGx&#10;PhQVxyE1wQV1DZG4cHcM15/sw7Frg1i50oPjZ9tQ2xLKOOyPvDxPlOX6IcbTEIHmKtKP00qVkVd2&#10;HQFGCCpskjoriwYP7Z2bobVtgzTllViGUlqxjQDUVeEBleC3BQ6MwZ6MsGKWFjealtaOTZBb+x10&#10;ZLdJQ+XExKPuxtqI87RFVqg7b6si1d0cnakhq+vcNhZJ61wst5ZCTCEvhn2d6avHYd5f6aBZi/q0&#10;bsar9iqcaCym7RTiOOEoTtIDhOHBMgKRsXe+RCw0JFpfa3C8tQJnO6twfVgAqI9mthsXx3bjzMQA&#10;LsyM4fzUCM6NEFoTu3FloA2nu0U9Gg2otRYX2mpwieZ2vrMaF1rKcZn/h2u7Gff6+H5DjTSvdlzp&#10;bSIMenF3YQi354akKeKvTtKECDqxUNGNsS4JftKWj90lNKTW3IOE39F9eHXyEN6fO453547h3WnG&#10;36M0vyPTeH1kBq8OTeIF7e/5Yh+eLvwNfMIC79P8bjEG3yJ0bk108zM6pP25zeh5pa8W55kWxL5f&#10;HeRnTu7G1eFuXOb3PLe7GxcG+3C2r43HswXHGsRylIVY4XEUFnlGzDzTwQtGl3h9JaFXizt8zzuM&#10;93eGm3F/vB0PRB9Egu/B3gFpbLJowBHrgtyaH0ZrfiJMVLbCk78lH2t1uPIk87NRQqiDJgItteGs&#10;p04oaiAywABZmVYIj1JCXKI6civMUdZugvRibSwdLeOJuwOugesQlaYGR+9NcKIhVrR7YOVOBeZX&#10;UvD61RH4exvBwVkJCZlOUl2gR4AyHN13wTtEG2MLTGXPFlDSaIbjNxpxnmIyMZeA3FxjhIfyuQ5b&#10;ERlohPhwG2TEOKCGCSvCywg+9upwtmIU91RBWCJjc/BWxDJmu/vvhJrWH2hXMggKM4CpzY/QMv41&#10;7e5X0DD5PZy9VGDvvhVF1X6Mj39ibPxHaBn9EQGxusivC5TWx/XwYgQvMEdpjTP6JuLhH6sEF/9d&#10;0lyEcru+gyrNT19zM4K9TeHqqAItna9prX+GkfEamp8yzEy3w9ZRETom67FL5b/D3kMGoXF6cPZW&#10;Q2Z+oBSLHew1YGK8A6XVTrjyoBJJGaLlWAnmhjKwMZGFKcFnY74LTlaErpMGgUo485hZOa5jHN+J&#10;sFhNOHnQHPV/gJntFsbrP0PbYgO2iNbespJg1NTEo6oyDo218aiujkU142t1VTIKCiPR1p2PhvZ8&#10;lJTFobe3AGfODuH58xP4t397gv/1v17j3//vV/jl35/g0MlJFFcnonWkGDPnezF+uQ1TNzux+1w9&#10;hs7X4/jjQfTNZqCsIRZtvXVobMhBcoKPNAZQWWEDNFS3QVtzO0yNFKGlvkXqre3kaMQrYC8KaX6p&#10;yS6oqAvGscsdOH1rCPvOtGJiOReLxyuwZ6ECcwfreAV0Qm1pKBL9zBDrYoQ4d1NGFTXo7VoDW61d&#10;0kB0E8Xt0hRTWmISg61roL1jPdR3bJQmNNBU2En4ydACd0ktw9ZaChDLE5oq70CAnQm0GZlFf0Bt&#10;Pldt6zpo8fWic3NaoLu0Nm6Ku4002edQbiwONIn582hXok8cv68Y+SDmlxNbMeTrEm9fHWrDzcF2&#10;AohG1dfICFZLayEU2ytoLaU4QSM8UE6IlmUwquXR+kqkuerOEQJiUe9zfN3Zfr5nfxtWWK5Oj+D6&#10;nlECsR9XaMxnOmpwoYuf3VaNMy2VOE94XuptwLX+Ztzc3YbbjLUPpgi68S7cHOfJPi2gSQubHcD9&#10;fWO4t38MtwmA61P9ECuiXSfoxLC1WxM9ND6+jmC8S1MSa+8+OTiNl8f3E3hH8OEs4XdhhQZ4FG9E&#10;vd+xvXhJAL46PIlXIv7uH8CzpUE8kuIvwUMDfDgvwLM6G/Tt2SFuxVhh8digNFHqdcLwiqh/7GvF&#10;ee6/2F7sbMHR2nIca6rAqTbG29ZyljKcbi/HRR6jS911hHk9bg214DaPt9jeZbR+SODdH2vj925j&#10;3O7GI37mU36Hh3uHcJ9F2N/1yQ5+9yH08tibq+2Ah4kGAm1pehaK8CFMwp204WeuCjd9NWlx++Qk&#10;J/7+HRCesAuZJfpILVBHdMpWVLe64sBKDczsfw2/iF0ISVREQNQuRKdpIr3cFHdez+F/4QEuXRyA&#10;r7cszG2+g4vvVoTSWMJpkmImaM9gBXhEqKFtKgp1w25oGw9ESZ0Nqhpt0dblh6Hd8RhqiYWHlSw0&#10;FL6RYOBiowgnMzk4Cevj/ro5yiOv3gHV4x448rge/fuS4OGvAFmVr2HFeGloznOQ5qek919har8J&#10;ITFGqO/0pdAEYqfC7xgb/zvUdH8D7xgN1PQnYmmlG56Ec2SGKsqaHBCTqkmz/QOCojRRVB4Gedkf&#10;oSK3Hvrqm+HnZgg/Lz3oGn4LE6t10Db8Hjr6P8LQaCPMzXfC0VEVBoZb+DcZfialKMePFwEmLmsF&#10;OLkow9J6E/YuxuFf/689iIigQepvhrWxIiwMCDmjndLi6x52avBy1oStDS2Qsd4zTBueobQ+ne/Q&#10;1ZaNzsEyKGr+jrH/a0JwF7Yq0vxiY+wRn+CKpEQXFOf5oqYiEk11SehszkFNZRJtKxUtHUWob85A&#10;YqorKqsi0dmVg9HxRszMD+Lg4RmWSQwOVaOyMhZd4yVYvjmOww/HcfmXAzj0YARd8wXoZRk+UIID&#10;5wbQ1l+JHkaPuGh3yMt8DxXFjbQ9WRjpypDoitBQ3gg9jR20QB0MEX5pqUFob8/CuWsTOHy5HZ3T&#10;8WgciOI2CoevVeMEIXvm1gDqWqIwO16GhrxwpPrYoCDSHTEeFjS872DN9zOSJ+S2rs7CIqKu7i5h&#10;fj9KIzzEVPbaAn6KO2CguA1GijRRlZ2w1VaUVmwLcjCXbNFAUQaKG9dCfetG6GxbCx8zbYTbm0pr&#10;aDQmhmKA4JtnxBXjW8XAfgE+ERmldSRoMmJSzS9rXog6s7tisZ1hApDlqrSqWB0tpRaXWM7S8k4z&#10;5p7hSX2mjRGOJ7WYmFRY4Ana4grBdpRgO0ajO9nVhJM0nyMtdTjRWkcI1OBIbTFO0IQudzOq9tPa&#10;CLwbBN4tGtOtkT6aG21L1NsRZGKhcWk0xnQPSy8eHZzCvaVx3Fkc5eMj0gzNYnEisUaHmLz0HuPw&#10;A8LpPk1JjOh4emgPnhxZwNtTh/H+zHG8PXeChVua4JsTC3h1dA+j7yReEn4vD4zg+RIvoksDeDLX&#10;jcd7u/FkH99n/wgeLo5Inyfgd1vsl5grUIwiIYBvT/Rxf2mhA62EeDONlceTVnuJFwFhiqLc4/e4&#10;wYvKLR7P+wT6HR73u3z87mgbb7fiAc3yER9/xOP/aE8PP7sfzwj454tjUpecR/tGcJ8gvMXjcIf7&#10;MV5fLDV2uRmpI9ReB2HOYgU3DYQ5aCPQRgx/1IGVngKiEs1Q1WuP5lFXjB1KQ0qZFiLSNiKrWgeJ&#10;hTxh7f4bgaYCn4jttD8F5FeZITR1F5rGAnDz1QhqOtyRmqdHy9sMW4/vERynjahUY4TG8ySmNVp5&#10;r0VQiiH2natFx3AgGlqdKCbuOHayCEP9oRhpj0VcgAmiAi1pQ5ugpfwNtJS+g5n+JtibyMDCcANi&#10;MnUxeiQJxx7RuP/pKMqaw2HnoUgYbIWZzRZoG4kFv38DB3cZxKdZYGAyCfnlXlAhQMTICjnN3yAw&#10;1gBTi/V4+uY03APVEZSshKbdAbDmPlu5r4GT3064eKhAUZ5SI0fz09hMI9NGsL8h9Bk/rRy3SxF0&#10;l8JvIEOo6uhsgL2NqjQ6KzzakaKVzbhvA3Mredg50aoZcZ3dtuDZmy68/zQIG8v10gTIpro7pLV/&#10;bM0IdzsVeDgSfl468PDVhH+4MRr7SzA8NwA7B/5/LGXQvrsQFrayMDbfCEtHOexQ+hpfdfXXISMv&#10;FimpgbCnOjrYiqFjZggJtkFMDKGY5IWSkni0tBShoiwJDbWpqK/hVkCxKRMtzdlobsrh33PQ1JKB&#10;yroURt9UNPRmone6FKMLtWjpzkBuVQhO3pnEXcbo3pFqtDbnwdVZj5H3a+zaLobB8B+mspnQ2w5N&#10;5U3QYUw1M1DB0FA7cnPCcOLkKK4/WkLfXB5qBgJ59YtBWacH9l0pxdL1WvTuyZDg19lEa80IQlag&#10;I2rTQ5Ad4S6Zn1hr1UxlG1Q2fg/5td/AUHGnNOOKJosEQoJPdHLWV9hO8G2HmRgBQKAZMvJaqsvC&#10;y8KQtriVoNwC+XVroLFFNHgwarhYSB2a/Q1VMUFLmC5Px2FCaqWn5q+2J9aR+LLCmShSvZIAh5jx&#10;eLIf91lujTHqCQvsb5Gi59XPRZjLZQLxSl8DI1sDba4SF2lvF/sZl3vqJQu60MdCsF1iFDwjjGig&#10;HXcmaGoj/MzhLtwZI9jG+hghe2g7hNdIP+8P4PY4P3tmULK3+zzpH+wfxb2FUSnCvji6gAcHJyUA&#10;3t83yig4KA1XE2Ym1uS9Txg+5GOPCIynBybwfHlWir2ilfft6aN4K+zv7DHeXsbblUXCbxYvDzP+&#10;Lk/h9cFxxt9hlt14sdCD5yzPFmlffOzxEuHDfZHWACH0boyI+NslNbCIuC1AfYfH6i7LHX6/m3xc&#10;QFIsSymi+G3pgsK/8bl3ebER4JOi7UQ77o2JLWFLuD/j+z9ntBd9D5/Tcp8vEuAE4CPC/smBcel/&#10;dHd+DHO8sLgaacPJQE0yv0AbDUZegsnFAJGuRnA3UYeDsQqy8gX04tGxxwdTJ9KQVkXo5SmirMUa&#10;zkHfwd7rGxqSK5z91iExRxNp+ZqIyd2J4l4jNE67oGrQFuXtVnDw/hrWrn8kWLYhJs0EvlEEQKgs&#10;rL3Wwj18F4b35eDNT4dw594Art5uxtmrRejvd0BtvhPieN6mRDlKXcL01NfAQGs9DWkbzHW3wFB/&#10;HRy9NjBur0NasTv2HOnB0Gw1QqP0oazJSGtAK7PcBCPztYTEZuSWuKCyIRCqumLmlf8TioTiDtV/&#10;QEGZD/oH8tDemw17H3mEJanDxW8TbNwINtc1EMtoauuvgYL8D1AhAPXUN8KNVubppgZjxk0HD2Wo&#10;6XzPz/wTFNQYr11V4eqiQUDJEXJayC4II/CMYUbDFuP1QyJt4OS+EwNjLji+kgkT/dXhsML6zPW3&#10;w8GSFyb7VfjFxjohKsEBTp7qiEn3xtSBQTh6GOPr7/8zI/tGuPupSw04jt7qUNFbi6+uv3iEK0/v&#10;48mbx3xxIDKzEjE+P47+yQHs4Y/Bwopqz390R2semup5RaMlxkTZIDzSArExdkhL9kRRQQStLxn1&#10;jQRQbRrqWZoa0tFAELY0pqO5OR2Nrdmob89AY1c2GghKMbytKD8amWkhSIzzRWSYG7zdzGAlemgb&#10;yEJbfRMsjOVRVZaI4tIw3Hy4hIsP5nHgUg+O3+5F974UlPb68odWjN37stDQF4/yyhBU5vujPicE&#10;RdEeqEjyQUGMDywZW6zUxEI0ClAV43q3rJH6+CkThDo7NzHOboKhkgz05XfARIkqrS4Hc+XtsNGQ&#10;hZ4Mf0CahJ+lIXRkt0vWp7JpLVQ3/ihNVRXraQcL+c2ojQ34vEpZNo6LhXb+A/jEwj6rw7xWywNa&#10;xeM5nmh7hmkgQ3iwhxCi1YiT9sYAzYUgvM1ygzC8TrP5Uq72NTHCdeI67UZMFnBnkjZGONzgCX97&#10;micEQXeFQLhDcxGP3RRllDCg5d0mLG4NEhZDhCDN7y6he29mtzQu98ESzefwHjwSDReiywrLg8/2&#10;d3ffMIHEWEg4ioh7n+B4RDN7NDeExwSVgN+z5Rm8WjmA16eWWY4QfKvwe3dmGW9W9jP6LhB+BOAh&#10;wk8ywHHJAF8dGMBLQvAZo/DLQ4zPBOAjAvAR90fUJd4jZG8zZt8k2G7x2Fwf5HEYbJUaR24OMcrS&#10;7G6PEYosd1nuEYL3We7x+cL8BOwe0vIeTnbh0RQNk8fo+ewwXhJsL/cLCHNflgSQpwnfcTzjfj2h&#10;nT4U33ffOJZ6Gnjho30YqiHO25Lgo/0Rfkm+loj3NoeTviLsWDKynNA67I/8JkPUDNkhs04by6cL&#10;pQYKG4/fwzdyJwXADIHxW5FRZERo7ETrhDv6DgZj8EgMmicoGU1WsHL4I6rrnBARrwivMHn4x6jD&#10;N1yN5vg9gmLlcOxCA97/cgLP3y3iwdsRHL6Ui9FJD6RFaSMv3g35Kd6Mgluho8YLvsFW+BAKAhC5&#10;pX6YPpKLJlpiZoErrJy2w8plO0zMfoC+wZ9gZbON0ZORVPd7RMXZYHiyVALFJpn/BBWD30KZ8JNT&#10;/weExxiguMQfIdEmhJ4c4bKRcNoAa8cfYGj5Z6nVWEX9B6iqbFqFn9p6OFoqwt1VDUVlwRiZroKH&#10;nw5sXWRg4ywDR2dlypYhbGyVpOnuXVz14OykT/gx7vvRjskYMQFsZ7899i9mUIwIZwOx7g/PabE+&#10;sDXf20FFqu/z8jWhKTsiMJr/Fx9N+IUZcd908eOGX0FO5c/cXzEfohhKpw1ZNZrf1KnjmLtwBqdu&#10;XUZdUw0Gx4dx+flLXHzxErdePUF5XR5CguzQRLAVFsdggT/2dz+/xNjeMRTUFKCgPAdurpbQVduM&#10;jEQvAjIFok9gVIQ9EmKdkZ3hi5JiRul6GmJdFqGYResrZMlFT1cx4ZiDhposdHeUSY9XVaSgMD8C&#10;qfwnJsW7IifDB0kpjpjZX4fF0504em2YMXcUS9da0M2DUdgYiIQMe9Q2x6KkkPG4Kg7tJTFoy49C&#10;boQzKtNCeeVWg5kSoywtTm3zGojJTvVkaXBrv2aU3SiB0ERFFibKMjChEdoRkhYqO6TFa7R3rIGD&#10;nhK8rY2gxNeKpSnFaBDdnRvgZ2MIfys9WBN+05U5mClNw8HGQpze3SBFXbF6mFRHJhb3EXbFk1nA&#10;4yGP4SOeWI95Aj6fG8PTvaOMX4ThLP8upoOnod0b6cZ9Aa0hmo+AIbcCiLdodWJ7k0Z8kzAQQLgt&#10;yjAj3zg/S8BuhNBkvBbR75YABGFxS0RDUdfHx+4xPt4lNEXd3j3aj+ig/ITge3J0Lx4fncOL4/sJ&#10;vwWCcAYPCasHYtjawYm/wu8RY+LjvWKoGuEtmdIEXoqGjZWDeH1yGa9OHsaHcyuMv8cIwoN4c3IJ&#10;b47vw6sjc3h9ZBZvllcN8NWhCRZC6NAonh8cIRBZeP+5GBcsPo/v/YhW9mhuWOpPeE/URxJsAnQC&#10;ercYY8X3vMnvd5swvMPvKso9Gt89yfgYbfm6R4zpT2irL/g+Anpv903i7f5JvD4wxc8U4JvBm8OE&#10;N4/BiyNTeH54khDmZ+8fwzFeZPxs9OFmooHUIEeEO+gi2EYdCV5mSPCzhQ0vgE6m6oiON0TDkBOK&#10;uwzRMuOKwYMhqO5yRmqBJlyDvkFGqTGSSnixzNuOkIRtCEvZhco+J8xfLED/YhLG+VvuHYlCXYMf&#10;/p//+yJGJiMQn61PezSDq98WePkp4vylEbz5dBivfprHpbudOPugG5ee92L/sWwUplkTfs4ozwki&#10;CNSgq7EOFkbbEUibsrHYhbaRDCxcKMfM+Qqcu9uBGUbz1FJT1DQFw89bFXo6P8DScjvUNb5HYLAl&#10;WrvzpIYOeY3/BjWDf5TGyOoZf0M4b4GF3XbEJFkjKskEzr7b4ObHtGT9NcGyHir6f4KiMpMRhUNZ&#10;di10VQk/JsqQYFMEhJnAM9AIrgSTWDxJVfMb1Ncn43/+z1fIK4yGnZiYxFwRtjaaMDJSpIHStqPE&#10;5+jj7sMWxEToMkZvYpTfCXd7TUJdkZFXWYKfs4MSbFw14BpqjtSSUORXJcLcQg6e3vrYsus30DFa&#10;j7iMAKSVRMLIVgZyAn57jh3E5OmDmDl5AL39Xegb6se+UyuYO30c86ePYWCCkCtIQl1NGgqL4jG/&#10;PIdLT58Qjs9x8fVrPP6Xf8PQ9AQ0VTchPsIVbYzADXWZaO9uR155HtKy4+HlaQFrcxX4uVsgxMcO&#10;0aGOSCEos9P9UJQTjIoi/tMrU9BIODZUp6K2Ip4QpMmVx6KyLApZaR7ITHdDSpoLSiojUFgagKGx&#10;DAzvzUVRTTAh6UTwuiEx2g7NFbEYrM9ER1ECMiNc0JAXI8HLUH4TDOTXw0BmIwzkNktz+cn88LW0&#10;IJGItuYqcjQ+BRgrbpFGhJgRfOJxMR7YzUQLDgaa2Mnnq2xZT4Cug6HMFnib68GM7yXWyzjYUILZ&#10;kgypVffcULPUMirV6302vntzgxL8BPge86R6vCQ6/k7hKU/C54uTeMET8sW+aTyb4+OzY3gyM4KH&#10;U7RBydhoNbS2OzS+24TgnQGe7ITZzf4mQq1ZKjcZg28PcMtyg+VaXyNu8DkSNEX0ZSQW7/WAJvWA&#10;1vaAAHtA83l0iJ95fAHPCDvRVeX5yhKesjw7sZ9AnJNM8MHhKW5XJyp4TCN79LlxQIzXfSasj9CQ&#10;+vgdP0gA0vQYe9/xtyPg9+b0IT62D29pfm+O7CUAZ/D2EIsAICH3hlFYtAYL4LwQQBStwp/Lcz7n&#10;GaO3KE94zKSYTdt8wiJ9DwJNXCweEOQPCUZhfKuWR+jx/hNa7XMBvAUCdmECrxen8GZxAm95vAX8&#10;3tL23hDwbwlkUd4dW92/FwS++F4i7p/n+0c4WcHbUhc5wY5IdbVAsIUKojwMkRXpLi1dYKOngNQs&#10;S3TO+aBs1Ay7D/ujbrcDYrNVkF2pj9QibZS22SMwfTOi8nciJGU9AuIYfwvU0D7lh9aZEKzcaaaV&#10;BaB7PBLP3h3Ajfu9aBukODA2x6Sr4fzlXvw/uIXHL2bw01+O483HI7j58iCWb7Vj/4Vs7O4IR12e&#10;D2oKQuAn1sSxojk6q8PLngblpozOsRQcvdmCwaNZGDgah+lTWbj0aITveRdz+wuhqvpfoaH5NdQY&#10;l+Vlfk97+xY6BuugztirZfQHaBj+DobWa6Bl8jU0jf4MbaPv4ObLuOmvBDPrH2FuvxbmThul1lQV&#10;DSYjlc1Sg4eOGqOulRyiIq34dwXsUPsWzoEGcA7QhKbhN/AK1EJbXzkCY91h723IaGoGXf1dsLHU&#10;REAwv3uGCy8AxjhxphxWJttgrLsTpnrb4G6nARfGaRdG3gBPbQSFmkhT4Nu6asLalcebSdSH71dT&#10;Ewe/QFOY2cgSvCaITXaHkcU2qOsRfjOHFzHOH+4Mf+xd/Z3oGe7DwvEjWFg5jD1HDmJwchJ1jcWo&#10;rkpBBa1saGo35k6dwJ6TxzDLWHPgykVML80iOzscGWn+qCRxWzqKcfvZc9wkHJ/+9BMWlw/BzsUY&#10;CwcWsXz8FFIzY2BmKAcV2e8IREOE+VsjxM8GkYEOCPW1QlSQLdITvZGbGYyCzCDkp3lLJTvZi5Dz&#10;QGqcI3IzvFBeFYmKykikRjvybz7ITvVCbooHxtpy0FeVjMxwR2QRyHG+joyu8tIML8a0NFOlHdCk&#10;8e38lv/EbesZdbdJQ9VsNJWkZQoteNUS8DMWjR7KO6RKbWNaoViESJXwUxGjO8Q09waqsFfdgY7U&#10;CCzV5mO+Mgsne2txYZjxlNYnLeQt6o4+w+8xzemJgAeN5imN45noHsLyiubxcmmPVF4d4Il/gLd5&#10;gr7cN4EX83wNo9oj2poA363BNtyj+d0V9Xr9hGAfAddH4PU2SOWmgCEt6BYjsbDA2+OEL19/f4bA&#10;EHa5KABGmBB6T3jCPz9BMNHOXolWWWFuvC0A+JwXw6eMvk9oRE+O7JEmLBB1YRL8CHAJfISnFBUJ&#10;v2f8Db08doCgI+xOHZbg9+7MUanO782p/XhLwL45vAqXdwTOe0L1LcEn4Pea8Ht5lBA8ugq910dp&#10;hwTRapmV7gsAvuAxe3GA+87P/lKe0Qyf0kAfCxjTRp/NM4Zz+5zbl3z8FQ37NYH3mrB7s5+fR9sT&#10;0Ht3SHw+P4v7LqzvCwDFZ4p9eMqLk6h7vEZ4xrjaSJ3dMxh7C33tEe9siFgvE6SGOMJJT1XqGVBY&#10;5o6hw8HoPOiE5j22yChTRXqxJjJLNZFfo4eYPBn4JH+PyILtSClTRiy36ZUKaBl3weiRaAwvhSKp&#10;UB7No844d6cTT97Oo67HA+0j3hieCcejF7Ttl/zur/fi6dsjuPH4AC485Xl7MQ+TxxPRXheMxoJA&#10;JNLa3G1VaUXy8HbWRIinLsJCdTAwl4TefRE4cqsZJx/1Y++5Flx5vh8rt3dj5lwWKjopEEV2qKoL&#10;R6C/FuRkfwcVgsrUghJgtglyyv8djj6MjY47CZhdNLeNMLPdLHV69iEEre0oF2bfwdhmA2SV/wQ5&#10;+R+grrgBehobYWcuh+gwW1g7K9Ekv4G2+Tq4hqgT/h6IzHSBsZMWNK1VoS36UAZbwT/UGlaWKkjJ&#10;CEVVRy7icqxRXu3OdLkO5vqKMDfcBQdzBYR5mcLVVhnBAQYIjbbi52+Hgel27FT8E0zN5bFj529h&#10;aLKF8DOCm5c2AkJNkZbnjlgmRX3LzfhqYv8eTB7ci+lDc+gc7EInDWH+yBJmlxcwubSA3RMTjJTl&#10;qCL8KsuSMMyr7PzKEcLyEPaeOoSFs8cxOD2G1vZq5DJqltLUqusysO/Ycew9eRoHzl/A3iPLyC0v&#10;wvLFi7j5/gO6RgZof+4I9beDu6MhD9J6GGnLwlxXASY6u2CuJwM/VxOC0Qy+nqbwcNSGt4se9dwK&#10;QX72fNwEgX7WKCyIRmFWCCL9zbj1QxXjdUlmAEaactFflYYoT2Pkx3qgKCEYtrxCa21fAzGtuZiC&#10;SqzhIbfmW5ogNV5NBrZaSjREVQl6omFEGKAhQWmsuA0+VgbQFbM+rxNLYq6FnsxWaX4/BxpihI0e&#10;Jhh3Z8rSsL8uF2cGGnFpbNX6RORdreMT1seouyjGuE6uFtGoQLN6cYgn2/I8DWSeEBCxcC9PSkZI&#10;/v2lOFGXpmkphMP8OGPbGJ7N8ASfJcQItCfTNKGpz9uJXqmO8B7t7jEfE899Msfoxuc/XRinXRIc&#10;S7QpwvUF7f3lkQWI4WfvCad3BNY7/i/fifq6kwfxghdCYX7PaGvPj83Rygg/MXEBzUzAT1iYAN9z&#10;AuKJaOklyIQ5vjx+iBH3MN5KdX3H8f5zg8frk4uEyjzhwu9FkL0leN4Tvm/5fm+E7QkAEnwCcn8P&#10;vrfH56Ty5b547Qs+96mwQb5OAPE5Le0F3+uFdLx4nHjheH1oVrr9SgDv72D3/rPlvecxfneYn8Mi&#10;+h++Y9x/z+8ptl8+6yWB/4gXq9sEbJK3HZx1FVEZ7opKAi/EgrGXF+nCBHepzk8skJVf5IOV+7WY&#10;PBeJ1ik7pBJkuVXaSC9RRVzWLgQlb0JY1mYEZX2H1Fo51O42w+JKEm4/7cRFWt/pi8XoGLJC26QD&#10;ztxtwY0nfeibDcTxq3l83AMPX0zg1uMhrFyrQh8Ns3OPHw5dL8fcxTgcOluCxtIw5MY6IiHIEl40&#10;Ih9HDQS4aiHQXRPhkYaYOJCPPcdzcfZWH5ZOtWPvSgvGj/CxM2kYPhGO5jF3VHf7MfU1o7jGH/5B&#10;+oTHP0JF9Wto66yFhtYapOT4IaPQjxDbBRXt38PJQwH6Rmvh4a4MR8ddiEuygJO3PIwstzC28jly&#10;jL3qm2BrsguRQcYws9qCqARbRCRYw85bARGZdrD0UIW62Q5oEdZ5VUnILI5GSLQDrGyUER4rTLgP&#10;w7MtcHFVlho4xMgOU6OthJ8iQlwNEO5rjIgIU9pjNmOvChw9NZCU7wcjO0VC8I9Q1fkeXgHa8BUj&#10;QzxVkVXmLS0oH57siq+GeVJN7JvC1P4Zgq8HHQTgzIE57Dkwi8nFOfSPT6CutZoxNBllRYyUox2Y&#10;O7qEacJx5sh+HsRlDO6ZRl9/DwpLElBcEIaa6hTsP3oY8yeOYPHUEUJ0L5paWzBz9CD2nj2KoMgQ&#10;eLtbo6erkpHYHNu3fIOdW77jwdqIotxYhAU6wlhHFoaactDWlIGLA3XY1Ry7R3sxe2g/escH0dbf&#10;AltrXoEj/WmAuUhNj0RYuCeh6oaW4hR0lqQgzscCxQk+SPRzRJiLFTS2fi/NwGKtISfBT+aHbwjD&#10;XRL8xNA3Bz1lyfrEFFgCfjo718NcGt2hJ82YsvOHP0vz/5koyRB+W+CkKSsNZZuvy8dEYRIOt5Xj&#10;7GATrk524fpUz98aOURMo6E85skorOspT0YJfAJyAkKii8jx/TzxaWHSVoCQsOD2PUH1VtRJ8aR+&#10;d5DgoB2+ZnkhYMbyRNQZCtARiA8Jwcfcivj8ihc18bxX+8XzCAWC7xUvcm95YXt9ZBEfCKn3/N+9&#10;F9vTNLUzR/BaRFQanxiZIcqL44zBBIGAn5if78nBCe7/qu0J8AkASrFUmB/h9+rYQVreYal/nzC/&#10;t1LDhxjutkSgiO9DuH+G3zsa3Bva5BtG6i/GJUD3BYDi9rvP8PsrBE/wsZM8Vis8Pif24jWtUIqp&#10;jMcvl3mbZvlabBmrhWW+XRaQI9gIOQG89/wcAbgP3I8PvP9B3OZ+vT/O8hl+b7kVn/+SMH4kut0s&#10;jCDNzwFuBkqoj/FEfbQzfI2VkRRoj6woRzjoyknrxXT1p+Lii27sOZeCrhlPFNbqE346yCxXR1y2&#10;LPxiNtH+ZBFZtBYJ1dvRsz8cT/9tFjfedqF/MRLXnw3g4q16NA/ZoWvaD5fvtaNjjy7GDvvgyIVq&#10;vPi4jMcfZtAy4YCcVg1U99tg91wkjlwqxLHjVUiJsEWkrwk8bBhFaX6+zloIcNaAlcFmxCfZ4/LD&#10;GZy+1Y/Dp2qxeyoZ86dyMHkiBPXjZujg/kamySIqTY8GGIGCBn/Ep1pD32QN4y8tTuF3UKUFmlvs&#10;hJevNsJjzBERayFBztlLDQaGlBcWJ1dFaBp/SwDJw5ZxVCxkpKe+GRb6WxERrIeQcF1MzlairDYa&#10;ATGGiEq3gqOvFhR0voWVkwpySygzlKyAEGe+506mzB7cfv6ASTFSGiliYygDU34fW0tGWAqRs6Ui&#10;gn0MkBhnjcxcTwRFmCC3IhCjy21omqqGkaM8NIx+gI7FGsSm20KXxukZZojythTEZHnhqwFGoVGe&#10;PJML0+ig9bUPdGDP/llM0xAm9s1gYGIK9a21qKmk+RXHYXCoDXsP78MemsoMt3t5kgzPzqBvoA9F&#10;JXEoLYpGbU0m9tH29h5bwgLtYs/iAjo76jG9fy9G9y/AydmC0LPE+GQnQhlLlZU3QklhA1QUN6Oh&#10;oQjV1bmkuyrkd6zD9o3fIdDLHumpcRjZO03jPIN9V27ixstniIoKRXtXB+68/YDFM9exb+U0MnLT&#10;kRbrh/bSFORFeSHS3RjJAQ4oSQiF7k5qs8oOqTVXLCqusPY7OOqoSV1ZRNwVi9HYaMnBnld5sdWT&#10;2SB1cnbUV5VagcXCR2pb1/O5/CfQIMW0VeVhXpirzsN4YTJWehpofs24MrHa0HF7z2qn3Xtzov/a&#10;OE+mcUbHqVX40YJe8CR8Sci9YmR8u7KfBnaAMDqEtycO4M3xJZ78S/hAA/sgho0Rgm9oiW9p6G+X&#10;BAQJDF6w3h6gqfBC9Ypwe0HgCcC9OsgTmBcnMaPKK2F5h/kZBKx4zzcnaWI0PWFo786IURjHJEN7&#10;d+4oXp8VABR/P8B9WI3CzwT8CIIXNCFpglKCT5ifgN+LAxNS48QzxsZnAth8jXhfqbVXwO+02Iqu&#10;L3y/4/uk0R4S2ETspbG9IUyF+b35/0TdVRC+PUEorSzwmCzw2LB8Bt9bQvDL89/xORIYCa23wuiE&#10;OUuQ4/3P8BOW955g+3hcwG4OHwm8jxIAWcQFho+J8vEEjxHfU3TKfsXnPhFdfxh9i8K94MXfY22U&#10;G5oSPeCqK4vUMBdU5gQz9ipDkyd5U0cYDlzNR/OsH+bP52NoPhxpJRos6lKcDYin+WXsQELFdqTW&#10;KWPlQRPNrQgVAzqon7BkSsrG0koxrj/qwtyJdDx414WB/erYfyEdL/7lOG6+3INjN2pQ0KGD0j49&#10;1IyYoms2BOdudWFsJF2a59LfTR/WYsEgM8LWRQuh7oawpC1l5fvg0sNxJrxcjO6Lx+l7FRg94YvR&#10;FW/UjjqiqM0WNh5fwyeISSbRBDFpFrQzM3gH60hLaEbE2SE43Bw62t9AUfHXSEl1oQSVITzOBl6h&#10;evAkEPV010JO6fdQ0aMpmnwDG3sFqCqIri6bpY7IAZ46iIw1QVisIQIi9RAUrwcfbh3FmsNhRmjs&#10;yERuURhGpltQVpEFAwNZFFelM3m2wY4wN9Xh++jvgqVYy8dWQ6rz86bZuhOaUaFGyMlwhZe7Kmwd&#10;diKH0b17sQVFzUkQa5Kom3yLoqYg+McbQUlvHQEZASd/NXw1vjCJkZlRjM9PMo72oKWvlcY3LZng&#10;GP/WPzGJxvZG1FamoqI4Eb39rZg9ME+bmyEg52h/C9zhKXSPDqK4NBkVRTGorcvB3CFa3nGWE8uY&#10;JvzaO1swuW8vDp07iYiYIDjY62Niqg/R0b5QlvsBmirroauxAxWVhWjvaISrkzkP3hYo7PoREaEe&#10;jN1laOhqRP8092l2D5Z4clXWFqG+rRazJ09i6tQlLF68RoAPIjcrHmXpYShLCkGClzXKErxQlRIK&#10;jU2MvYrbYaunBpWta6G9bR3sNBRgTRhaqIhZXORgqbpTmrxS1BGKll9XYzFppQoj8C7I/fiNtBC6&#10;vswmmMhuQoS1ATqTwxl5M7DYUIBTvQ24MNiGa+Ora1fc3rMbd2dGGHlHCT8RFwkKWs9TUad0nPZG&#10;e3nJk/rVyiKj4QF8oHl9pIF9OncMHwmkj+dO4CcC6hNhIsr7E4ymxwjIo4s8oQkDbt/QFt8Rju95&#10;/60ApADd4UVCj885yvdkFH1P4L1jeSvAJ4AkdUNhLOX7i+2H8yt4e/4E4XeMfz8qGdtbWuFLwu/l&#10;iUUJfM8JKalLi2h8EPb3BXxi8lKa11NCXIzweC0aPPj6N9LnHOX3OYo3hKn4jmKOP8nWCCSpno1x&#10;WWzfEFZSK/BnmIkiAY/l/al9UvlwkuXzVtwXEHwjwCfqLFd4DHiReHecz5fgtk8qwupWCyEnHqfh&#10;/SzAx62wSvH8TywfCcxP4nl8XNo/gu/VZ6t8wO9aHR+MICsdNCX4ojbaEw7aO5Gf7ou+9nQEuRhB&#10;VXYNBqbyceNdH80vH5ffD6NuwB6pJXJIYUmvUUJ4zmZ4xX6NhLINKOrQw9TxGFQO6KJ8SB/LdwrR&#10;OuOAmlF73HwzhP3nsnHsThkv8FW4/nwAlwi+a+/34uyzLnTt9cLE0QAU9cqjdsyKEbkRyckWcBV9&#10;6Ry14GGvinBvQ4R66CLYTQeGWuvQ1ZeFG4/GMEbwLZzOwuRKIvZcSsGZF6201DSEJmvDI2grY6YG&#10;TO02Q8N0HcwctsE9UAe5laGoaEtCVJYT/KJ14OmvDjm5P0BZ9Rt4M0p6BOjAxUsd5jY7oau/Fpq0&#10;OA39r/leNtBS2yQNU7Ug/LycVZGb44qgGB24BsgRsoaIz7GFe4QuAuIscPBoL1ZOjyIzPwhxiTzG&#10;znrwDbZEcpoHLE12EHrbYUkbtDORh7e9Frzs1BHqow8Ha4LVXwcl5WFITvKEoc4GGqg8OkaL0L/Q&#10;CGN7Ocip/wYx+WbIrvaCmsE6KOl+D3OX7fhqcnGG4JvG8Mw4uof70dzThtH5CYzuHSf8Jv4Kv6rK&#10;ZJZU9OxuJcxmMbZ/GhME5DRPuFHG3u6xIRSXpaKsMFKaeXn2wCLBuIg9h5cwsTiPli7xvntwkCda&#10;XGoU3D2sMDk9jPj4EGipbqbOylFtZVFaVkBQNsLJ3ghaKttgIZYEjAtETV0VWnpbML4ww5g9iiHG&#10;u5KKbDS01mBieQkNoyOYOLyMnrFBVFbmIT85EI25USiM8kMOo3BxQiA8TLVpcWpwM9eD1o6N0Nqy&#10;hnFGDY66Soy/22DF+Cuu5GJ6JFstRejLbl01Pz11aG7fDNk130J18w/Q3bEetoRlnIMZelKjMVOe&#10;iYOtJTjVXyfB76oYtTEtOjMP4D6t+v6C6Dc2jseLBAWt7zlP9OfHGa1WaGU8cd8QfCJ6imFhH86e&#10;wEceIwEkUX66cAo/8YLx6SzvnznBk32ZNrha3hFsorwlEAUI37KI6PyGxv1+hcbF54hY+4EAei81&#10;PhCgBJ4oHy+clN7//Tm+L2+/OXdcKu/4mLC3NysHV+FHY3tJaxL1bF/g92X7jOYm4Lfa2kuI8/lv&#10;aJWvaa8CfO8/w0/UKwr4Cai8FmChcQngSeAThe//V9sTUBIA/Aw+afsZfJ9OMa7zYiFufzxD4J8k&#10;4Pm+72nNH07yOxPUH3g8P/H+J8LwJ4JRKp8h9xO/y8+M8h8FJMX78LOEBX7iBfwn8TjN7y337+3K&#10;qvkJEIoW8frkMITZ6KMsyAFlIS7wNlVFe0Mqqsuj4WlnJK0bcexSB848q8Ly7Uyp9bWwzhCVHRpI&#10;KluLlJqtiC5Zi6IuZTTPmGLxah5O3SsmIHVx8l4Zjt+pweyZUOw+7MZUk4rhwyGYPp3O59Ti/JNu&#10;7LtWi8P323H0bitO3GnG7bd9GDniT7txwyLjq7OTAqxMFOBir44gLwPEBpohwEkdPoyeYgLgQ4d6&#10;ceseL7TvF9C3EAv/TENMHG/DnqP1aOoNh7XzN8gusURIvA50LddBx3ItzJyZkDwV4Rqqi9K2eCQX&#10;M1aKWWciDZCT6w9bWwUoKv8RqaneKK2JgTWBY2qzCQZG30NT91tyohDmxvJQk+d7GW6npakjLd0e&#10;ESlGyK/1QlqBIxLyHBCb54ygJBuExVtjdKIOY5OtCAqxhxsTW0KKB899R5gyNlsa74IZt04W8vB1&#10;oW0S9DFhloiLscHW7f+VkTkYhcWx2L7pj/D1MUZKtg96FqpQ1pMEhwBFhKYbIbnAidF3I1QMv4OD&#10;vyK+6pvoZ5wcY/SdRN/4bjT1NGNwdkh6bJiRePfkFJraG1BO+JVVpKCXJ/fegwsYpx1OSo0lhNHk&#10;OLpofpXVWagsieVz0zDDeDtziGV5P684hF9PO4YJ2T0EYlRiGCKjAjA5M4GEhHDoaO4k3VUIPwXk&#10;F+XywHXCyc5AWtrSRF8BudkJaGhqQPvuNhymCQ1MDaKBEbO5tQrd/YTq4h60jfOqy/cuqy9DU0sl&#10;akqS0FIYi6JoP/ib66JarMDvava564qOtJaH6oZvkeTrgFB7Y6l+T0xh5cqI66ijQPtTgJGcaAWW&#10;lxYNEvCTX/89NGiMOlsJTS0lZHjYYzA7ieaXhcMdZVjprcbFoTZcIfykkRw0vzszw4QfzW/fqvk9&#10;PSC6dczS+mhKPFFfrzDe0sg+CLMj4D5eOE0onZTg9NOl0/jlynl8uniG91nOn8YnUWhoP9EOP5wi&#10;2E6J14otYUdgvRf3aW8fThNkUosry2fL+3Tx1F+h99ctP0ts3302PzEV1TthbiL2ilZfxsIX3N9n&#10;B1fN7wv4pEYGRldhhALmL/i8lwK8jOxvTxGAUhH7wvc6eZCPLf3VqF6L+Mv3XLU+FgG+z9b3V/iJ&#10;mHtqFYAfThNqAniE36fTBJsoZwg3xulPp2i3Anbc/nT6ID4Sgp9YfhKFQPuZEPyZ3+NnPucnCYhL&#10;hBxBR2gK0xPx96ejfA3t+aOwSEbqt7woCasU+/qUYG/NiEaCixljryfyfGwQ7myM6tJoNDckwcVG&#10;G55uevztFePI3QJaXDb6FoPRNOCCu88bmUQMkVSxFs17rTB90QeT5/1x4HYhAbYbF+9X4+GnTkwc&#10;isGNF12EYB4Gj/lh//VcHL5Th9NP+Jw3Ezj3ZgRHn3Tg2MM23P95D2697cfyzTwcvJmE/plA2Nns&#10;gI2ZApzF+FbG3Uh/Y4R56cHbSRWerto4dGQYj56fxvEzg/CN0MEO9a9hyueZuSpj/4kOQkYfBRUu&#10;CE4whZbZRhjZbYOpmwx0bDfC0ksOAUlmyKsLYlzVQWC4Hjq6shEaZgV9gw0wN90OZ08NBMRYwNGL&#10;sdNRTpoY1cZBEbqaW6CluB7mwvxcNRAWqY/gJD1k8rNC4vSRVOiCkrYoJBV7oaA6RNq/6bkGOLtr&#10;wNPDCGEhdrA2l1tt5NDfJtmfi63o16cBVwd1jAyV4u79g3Dz1oKWEVOd5S5sWP8bmJkqwIOPhSda&#10;ob47CRklXihpjICluwJUDL6GR5gmwjLN8VX3eBd6JQBOoG9igNGyAQM8aYdnRzEwM8g4O4KmDsKv&#10;KolQS0E3zW/v0jymCJyJxSkJfsNTkzS/Yf49iz+KeFQyq0/vW8AUY/HUwX0YmZ9HW28nRuamMX1o&#10;HimZMUikMU3MTiIxKQqK8oySWjtgoC2PnMJc9A/1M/aawlRXllcuLeTlJKO5vQUNnbWY2jeNFsKx&#10;b3oQnb2N2D3YiTFGdgHxzqEuNHU3orQyF631xajOjkF1WgjS/ZyQHe4JH2sdqR7PTlsZpko7obN9&#10;LfIivKRiorgN5rQ5d0M12KqLDs680ijJwFJMF8/4q755AxTWEn60RR0CMNrBArl+rhjJT8Heiiwc&#10;7aqUurmcH2iRpoAS5ieGsN1h7BV1fk/2T+AJze+ZBL8ZvKB9vOLJKCCzCivCjOD5iTD6+eJp/ERQ&#10;/XzpLAF4huUsIXhu9T7/9ukijfAiI/H54/iZ5Sca2wfC7QNvi/q79zTEj+dO/TXSCtAJ8H25/QWs&#10;n1jE57zn86RxuASguC3s7S2B8YKm9IxWJqL6F/iJyLsKvym8YGx9QXiJOr/njI6ibvHNMfGdlj53&#10;cWFhDBb1fm9O7v/f4CemupJmevkCP9GYwSj7ntARVvb38BNFgO8L/H46Q7BJZRV+AnoChGIrDFAA&#10;8KfTBB63v9Cqf5YKH+N3koyQ+yJi8Sd+v0/c/kRjlu4TkG8I3zf87FciAnN/RYNPa3okktwsUBvp&#10;iSwPS6QEOCI+xglNDYkI87eAp7s2Jg/kYuVhOZauF2H5Rg0efhjHL//rEI5eTMPYUR/sv5OE8fOB&#10;mL+egLlLabj1vgv33u3Go48TuP6kDy8/zePmM4LwZBzOv+rG/suV2HupARffT+P0izEcvEuzfM7f&#10;1IdBLJzPxNnHbTj9sA4rV2rhw9hpZykPT2dtONkowYPQC/c3YjFAdIQtisrjKQ5lMLVXgIYOYWSr&#10;CC2TjYyAPyA4ygq+gRqEmgYcPcUyljIwsN8BbftN0LBaA8cgFVh5ySK7wg8Xrk6ivCYCsUnOSM7w&#10;gbuvDtS1vpeKo5sqIlMcYM99CY62hrmdPNRVaJEqG2BmsJ37pI7YOFOkF9shrdgemcXOKG0KRkqx&#10;G1yD1RCeZMLkmYGSuhAERRjD2ZVx2l6XwOM5aLgDFnwPK+OdfB8NuDHahxDwMVHWmJ6tgauXBgwJ&#10;bQ9fNdTzf2JLQKpr/hnWVpuRlG6LjHx3lFRGEvhyjPRfI6PcFb7JujS/qX7a3QBGCKKBqTE09bUQ&#10;auOMtlPSMLfu0WEJfmXliZL5dRE4U3snGXVHaYvjmFhiZN4ziZ7xUVRU5dC44lBZkYbphVmCbx4T&#10;tMTRBQG/bozN7cFuQiuCNubl64xJvk9SSjR2bvsGhnq7YGWqIcGvh/Dz87aHjZEqfPmjS0+NQUdP&#10;F+raqzG5bw/zfD/fdw6dtL6uvlZ07G7HKA2rf7yf+1qHjJxEjI71IZeGWRTrgdrUMGnx6SQ/Rxqf&#10;qNOTJ9hW4ZcR5ILO4hQ4M/4aK2yXZmW2Ud9JOG6X1si1UpOFubIMVNb/CPkfv4Hers0wkd+CcDsT&#10;ZHo7YKo0E3PVOTjSWYlTPDbneXG4NNxB8+uj+Qn4DUvwEyM6RIdmAT9hUq9oHyJavqexvadpfRTg&#10;o839fGGF8CP4aIC/XCLwLp/BX66cxT9dPY9/ZhFb8djPhOIvLH+hFf5MGxSQ/HRxFWzCECVL5PuI&#10;Ip4n3k9EaHFfgG8VfjRBYZmM1VL9H8vbU7Q/qVFkUYKfqJ8UpvpEtO5KUXe1SPV+AogH90hdXV4c&#10;FnGWwDi6QPjtl+xPgh8j9FthfgTOa4JFtKKK7jwvxQWAViXBj4+LOry/mh/h84Gg+2vsFQAUjzH+&#10;SvATYDtL2BF+P59ZlqD382cQfuLnfuL9T9LfVqEoAVL8TQLjqvV9pBV+Ok5jJKx/orEKCL5ndH/H&#10;/8trAT5hfgTy86OzaE0LR7qnNRpifJHkaITCOF/kZfmjuCgUjmIuPz8j7D9VhkPXMnGAkffWiwm8&#10;//ejOPe4FYfvFmP5fjZGzvhh9loMVp5U4OqbTlx71Ya77/rw7NMsHr2ZxMOXY3hAwzt8oxLnn/fj&#10;8E0xE1IvTr4cwKF7XTj1bBRnnwzi/scxXHvdjTsfF3H5yRRTWB3sxOwn1soS/OytFGBttmO1IcDf&#10;EAmRdrAgGGUU/wxF9W+habAehubbEBphisxMR/j4qsLVVwkRsfoIidCU1uEQa/IqG38PXdv1sPXZ&#10;BQuXTQSbOfJKghCd4gwbD21GYEd4hlsgIMoBJqY7oaezBt6MyD6xJnANMkRcmqe0toam0lpY6G+H&#10;J00tOdkSuZXOqOsMQ1ahM8ISDJFW5IzOsUzYecnw3K7BkbOjTImZ3C8zmBrKSIuWWX+u83O2FmN4&#10;NeFNa40JN0d0jBm09X6EscVWmqY8dAjz/sE8hIaaw91DFRY2GxCfZYHAGD3YOfJ7OK7nd/kBRvbf&#10;ITTLFF9lF8WioDwJZVW56OpvR3VLGeoZ4Xp6m2hgPeid3I3mzjqUlaXS7NKxe6gVB/hjmVuaw56l&#10;Wew9PIdBGl3v+BiqawtRVRaP0rIUxl5GXIJvcmkfITmLlr5eTCzsRddAJwltB2dnc0zNTCMzKxkK&#10;sj9CX3s71V0TeYX56BkehI+PA6wNleHjbIqczATuy6DUGNM+1IvO0V7MMeJ2DvShqrESY7MD6Jvs&#10;JoC7UFSUgRza2PSBPaivLkEhQVucGIgge0OUxAQSZsLoxLhdAlB5JxK9nTBUlwNfS31CUQXeFlpw&#10;N9aQFi0SQ+IsVHbCiFaotW29tOqbvswWmuA2BNsZIZswnanOxt6aHBxsKcFK96r5iQkGrk/sxs2p&#10;3QTgIO6KYWvzo1Kd34tDPOlFVwyefKJVV8BPRMOPIiJ+jqjvhNkJsF29IIHrn2h9Anz/cu0Sb1/A&#10;Xy6fXQUht3+hCf6FzxHP+1J+Iug+EYLiecIiRfnyt0+E60+XCUcWMe3Uewl+vM3ILWL3O8JP9PcT&#10;DR0vj81L4HvO/RV9E0UDx5fo+/SA6PLC+0tiNISIwAJqNDqC40sDjugz+Eaa1UV8V0Z8YXyfbe9L&#10;eUkAipZbKeqKQsi9PUn7I/BE3P3fzI/w+4nw+1kA8OwSjxdt7uwh/HLmEEHHwtsS6MRtAvCXUwJ+&#10;jMICgJL57ZfqB98TxCIqfxR1gPwt/4UQFAD8wPsS/AT4jvP/dGK1pbs7IwIFfvaoDvNCqqsZUgNt&#10;kZftj7raZJhpbYWfrwbmzhZiz9l4XHnWjFf/YwZnaWX7r+Xj6KMy7LkYhYlzQdh3KxmjJ6Jx/kkX&#10;zXAPrtzvwtO3PHYfpnHnZR/ufRjBlReDuPxiBIdu9WDfjX4s3R3G6VeTuPxhDueez+Lcw2FceDZM&#10;M2zFkSu96B/OhxNNztNJE862TC2WCrAXMLSRR7ifIfw8dWHEeBoRboxwRtP8okAs7KvH//W/ruHD&#10;p2V+7h4M78vHq7dnmK5i4BKwDQ4+8nDxV0VwjD7i0o2QW+WE1qFkZJWHwiGQcKPZBaY5wiOaYCEM&#10;PQMNoa39I0wtdsA/0gwWzvIICLGGnjYNUnkdLHV3wIP7lpFhz9QWg8wSZ7j7KMIjQBGVLaGMpb4I&#10;S7HD0UvjWFhuxbFTffD1MYOR7lZYmmxhbN4GGxMZuDPWu0kzuKgjMsIIh060oq4tHbYuyrB1VsIO&#10;2d8xjpvD11cb0bGWSEizQlGlJw1VAbpGf6SN/h56Fv8V+lZ/gL2HLL4qyIuUFh7KywlEcWEsiosT&#10;kJ0bifzcWEIkEZWNRaisy0NNbTaamotQWp6JzJwElFUW8GDVYfdIJ7pHhD2Oo6q2SOoPWEUgLBzc&#10;i6Vjh3DgxBHG5EW09/XTJOdpaJNIzkxCTGwYxqamCKsc6Gpsg4meDK8SW1BYUkD93Q1v/tjszTXg&#10;ZKWLstIcDE9MoqWXX7azGeMHphipCbeOZqkbztT8MGN3J7qG2wnoAlTUFGB83wS6e1tQlhGFwsQg&#10;hNkbI9nLXlqAXKzrYaa0Axqbf0CQjRHGGrIR7WYlLQXpx2jsa61PE1SVWn5FI4iAn77cNsLve2kC&#10;VEOZzQh35A8pyJXwy8F8bS6WmopworsaZ/pFi28nro71S/C7MzMklfu0PwE/CRSiQy4vGq950r2j&#10;GX0k/D5JDR5HaWCMqp9j6s+E19/AdwH/cv0S/seNy/iXGxfxz9eEBZ6T/i5BkOVv8ONrBfRod2Ir&#10;/iaBUMCP5T2N7x0t8YOAIJ/z8ayIvrS+M6JrioiqjLwCfEdmpQkLXogZWw5N/zX2iuF5EgBpgM9p&#10;f2KUiiiir91rafEigu7UEs1PAPAA4bePsBf9GWl8ok8egSf1zftsflL3l891favmtwo/USQLFA0e&#10;ohCAoggACvh9pP19Iuj+cnZZAuAv3K5G4NXyC4uAoYjCkvURbAJuAoDitgDeL6IcowWyfIGfmILr&#10;9XFh53vxlPBrTApGno8dirxtkeRkjKxwZ2Sl+yE3JwTOVtoIDtPHyMlw7HtajHMf+rB4OQmz56Kw&#10;eCsNRx4VY+5yIo49ysehO0U4dq8GN97swa03M7jxfAh3n4/j/vMxPPkwgRsvB3HmQQ9OP+jHwuUW&#10;TJ9vYtSdwbGHoxg/VYd9V7qw92w9BvblYM+RCswcrCRQXOBurwI/Nz0mJzlYmMjC1kJBmuMu2NcA&#10;Hh5amN5bi0//dA61rTEYmszH0olmfPy3kzh1oxPVg6HoWSzD8Ut74B+hA7fALcgutSfwfBGTZYfM&#10;MnckFjjDL8Yctu5aSKXt+seZw8JjKyxcN8HYeQPsfGRg47QDujo/wtJsJ2ztFaU5+gz1tkBXbSNM&#10;tLfBw0EVWVkeGF+okCzS0Px7RMQbILPQBcFxRkjId8HIfBlu3Gfi3FMMawt5WBiKtoBtjLsycCU8&#10;/dx04WKngNJCP1qfiNZMZm7b4eSjDK8QfajpfYc0foZ3oDa0DX+Ap78W398VqTl2MLPZCH3T7+Ee&#10;qApHwt3Iah2+qiLsaitipXn8asrj0CxmZKnNQHNTHlrbSlDXkIuauizUN+ZJy03GJwTiz9/8IzZs&#10;+hYbN32PLVu/R1RCJPYszqOyppCRNxENjTnIzo9HOiFZUpGLptZq9A51oXuomxF5BOW1JQgJ98fY&#10;5CSKCrOgKr8W+uo7oC63Fbn5eegZGYSbhy2zvhqCvO1QWV2EkelZNBJ8zV2tmD02h4G5YdT3tKKB&#10;kXxwohu7J3pRWV+GgtJcNLTX8HMGUddahez0cJSkR0iNGrGultIwJWt1WW51pMkJ7GmAo7WZiPew&#10;gj7vh7mYwN1ULIijDEcdRRqgAkxoijpiCvsNayT4aW1ZiyBrY1TSKvdUZUur/IvJS8XEpWf6Gmh/&#10;Hbg2LqxvQDK/L/YntfYKU2J5yZj49sQST7IDBOAyAbjaOLDaxeW4VLcnoqkAloDcX1j+5dYV/I/b&#10;1/BPBOBfCMO/CACy/EUAkOV/Mz0RjRmXf/kCviuEIrcfL5/DBz7+7vIpvBXmR9B+YOx9J7q4nD6E&#10;d4yLbwgY0b/vxVGajxi9Ier4RHeWv1rf3yAoRnw848XoOS9Grw6LRg9GW0bVVxIAaVEE1RvRsEOY&#10;vvo7+ImRGaL8PQCl+PsZgqKri4CfaL2Voirf6+MZGhvLLyLi0vpW4XcQf2H0FfBbjb+rFiiZnoDg&#10;57grtqIu8IOwPkLuJ8JOwO8vAnzcSl1jaOPv+Ddp/kHC7y239/j980I9UBDggopgZ6S6maI6PQzF&#10;2YxuacFwdjDmCeaOyTP+GL8ahcNPu7DvagHOvsrB0BlHHH6YjUsvO3D5VS+uvh3G1XdDuPisH6ce&#10;tOMsy4PXE7j3fAR3nu/GjSc9uPuaz3naj/MPe2iAwzh2h+cNYdd3qAC7l/PRtS8ddcOx2D1fgMa+&#10;BASHGsHdUQ2ONgqE3w6YGGyBnZUcvFzU4eGihrQcH7z/10s4d2sYUWmmiE4zQcNQPE7eG0HLZDIy&#10;mjxQ1R8Pex81GDoQZu4bkFjoiOzKEELPB7Z+KtB32Axrb0UYOKxBTpU7ItMN4Oi3hfGWcuDxPSw9&#10;v1+9bc1IrUUAMgbbWOyEsT5jr8p66GttgY+bFmOvM/onilBYGwALh7UIiabY1AVjYCqb9ueKgydb&#10;8Pj5HHr60qCvs0GCnmjlFWuReDpqwc9dh3FeCaOjBahrSoOe2Vaom/4GBjY/ICTeEi7cV02DbxHC&#10;OGzGmCvW6vAL12fRJCeS4RtswfTZhQKyztxmM74KD3FCJK9kkRGuCOU/Ny7aFbmZISgqSWCMzURb&#10;Uz7a2wrR3FKA9o5yJKWE4cd1f8IGAuDb7/+M3/z2vyAoLAAziwuoqC6UxgDX1qUjMzsccfF+iIjw&#10;QFp6CNo6yxES4Q7/YBcEhbjCxdWK5jeKgoI07Nz6JyjKrIXM5u9pm7S8PeNwcGLm11FgtvdEzyDh&#10;NsXo3NWG9s527KdNjPNk654cRXljDQan+zE01U953I6HAAD/9ElEQVRA16C8vgJdQ7RARuTcwnSk&#10;Z0WiriyDsdcYkW4WUlcWW015qS7PUlUG1soyGKe5FUb4wFR+G9xM1GBH6HmYaEqgdDfWhLHCNmmF&#10;N4UNP0BTrJG7VcDPkPDzxXRlFuZq8nFQzLws4Efzu0jQC/O7PtEnFQFBAT9pJhcBQMLi5SHRj0wM&#10;CRMdjw/hPcEj4CfKpzNH8ZNonT2/Wl8n6vwkkN24hL8QgH+5cZXlCn65fgH/dJPR+Noq4ET5YoEC&#10;lj9fJxQFHIXxSVGX8Lt4nuZ3Fp/4fqv1g4y6UiPJUUJYdFM5wLi372/wO0L4if58n6EnhnwJ6Inx&#10;yWIExOOlUSn+PuP/4+Uy4XdsAS9oa68Iq5eMr69OzUsNCG/4uDSlFWH3xfy+AFAMW5OirwCfBEAB&#10;v1XTkwAowCcKQfqRUfjn0zQ5QvDjOQKNgPuLsL7P0BPA+9II8lFsCbxfxJZF6g5D6/tAu/sk6vxO&#10;7Je2Iv5+EkbIrTQGmfv7Qtgo9/nq4jiSRIOZnzOKAx2R4WONqrQw1BclINzLCgYau2hHfpi/lI3Z&#10;K1k4/mIAt36Zw5F7pZi+EISVhwVYuV2Pc4/78OhfFnHqcTuO3KqQ6vauPu3Bk3eTjL48fh8nceVB&#10;B+7y9U9/5gXhXxdx790EWqeiaGbZGD/J3/nRQjRNJ6FmMB4l7eHomchDXLIDrAg7F3tluNG2tLXW&#10;w85aEa72qnB1VkXHcCFe/fsFHGJMLu/wR313AKZWKrl/Y+ieL0LbVAbqeuNh6rAdpm6y0Hbcymir&#10;AedAXaSWBiI0zRYGfCwyy5q29zWh8gfG1U1w9d+BntFUJOXqwyngR/jG7IBPhAzMrH6EntYamJts&#10;lxYs11RfDwOdLQSXNnlgifAUYwQk6cI3SgWF1b7Yf6wNBZXuPMdTcOJ0F06d7UZaiisMtTdBTF1l&#10;YyrLCK+MAHc9+BKgfp4asLbegd7dpUjOcIey7q9g57md8DNBBi9CNi4yiEy2hbWHMlQMfoS+NZMa&#10;rS+/MoKgTYFPsA26esvg6qSGr5S0ZKCirw4Hb28SMhi6hgqwt9ejUurAykEXBrpUaTMVAi0LHV0V&#10;SE6PxNotP+K7TT/g+3U/4vd//BVsHWywd98+wrKE8EuTFifq5HN7e2rQ312DzvYS1DflSibZ0lLC&#10;98pHVU0umttqUFaegaQEX0LXGwE+Nigqy6H5dSIy0gOBtLHYKB+k56agf3wcBcX5iIwKYxQvRw0j&#10;t+hbWFpXgUHGy94hEXkL0Tvaz/jbha6eJlRU5iEqzh8t9UWI9XdGuJslvMy04W2uS/CJhoydsFNX&#10;QGd+AtqyE+Cmpw5XYzV40AoF9ETxttCBocJW7PzxT5Bd9y3ht46GuB7+5tooC/fAZHk6FhuKsNxS&#10;Ls3efLqvXqrzE/C7Nt7L6Nv/V/P7En2l+jPGXxF9XxCAotVXjPD4wOj7kQb2SRjgGWGAK/iZEVYA&#10;UJjbzwJkNy/hn25dJQivEG4XCcFL+EWKv6sGKKD3iwAly0/XztH2GIUJvU/cfmD5eOkcIUgA8n0F&#10;+D6KbjCinpGfKQxUTG4g+uyJin4BALHw+GoDxwQeSjMdi247q1tpeivC8OmBVfhJ45QF5GhurwXw&#10;aG9vTolRGX+D3wsRlQX0hE0SqmKyglcEoejysjq8jOWL/f1d/BUmKBo7fhb1fITfT+cIt8+x9xea&#10;n6jj+wI+UQT4RPnECC/q+oT9fWkJ/iju8/EPK6JfICHK8l7UwX4uLwnfl9wP8dgKU0Us4262rxPy&#10;/B2R6W+L2uRAtBbGw1Esnai8HiXNcTj+bAJHX43jxKthjCwXoH++EI/+bR/OPWvG6bt1uPpyAPNn&#10;KnHuaQcuvmjBzTf9ePBmAp/++Qje/7KM6/f7cPNJP269GsXpe904frMVPXPJaJ+Nx8zZWgwtl6Nx&#10;Mg3tMwUYPFSHxpFMdI3mIjDUGGbGtC4TGThY03xUN0BPcwvMCA5Xml9JWyyW7+zGyQe9WDhdjov3&#10;e2iewxg6Uoa5c+2YP9WC/ad6Ye4iDz377dC23QxD+02w85JFVKY94gvdYOGlKPXz8wnbidmFLPTv&#10;joC94zqcuzSAwkpH+EfvQGyuKkIylFHTHQRHJzloqK0lO3ZCS3sdIbgJ3s5aiI424vtYILvJEVF5&#10;BjTXaFy/txc5hc5ISLLA0sFmpKQ6wFiPkdpwlxR7Ha0UpQkaQr0M4eehg9qqaOTm+SMuyQmaet9L&#10;CzGFxhrCO1gbfSOUr+ZEKGp+DXnNP8PJV5Vx2pHfZzNcfLXR1JONxDRf6GqLBY8U8ZVNYgoCK5qR&#10;P7AXNQMDiIzxh4GJOpS05aCiJQe/ADcY6iugvIz/CEIsIycO2iY6UKMVqRlpQZmx0NvfBzPzC4zH&#10;YvaXdIIuG6VVSSirSEJdbRaamgvR0lpIIJaiu68G3bSj3UNN6OmvQWtHkfT47gFe2YYa0dhahNrG&#10;fDQ0MGa3laK0JAX5jNAtzSXIzYlHaKg7wiO84OfvhGrG7KLiNAQGucHTwxrWttp8rISf0S6N9Y0K&#10;90JwoCuyU6MQFehOALrBzVgDYbRKS1U5aWorbws91KeGoCcvGZEOlgi0NyIgdaUGD9HYIRalNiD8&#10;ZNZ8Q/PjwSb4jfk6d11lFAW5YqwkGfvqcwm/Ehxtr8LJ3jqc290uAfDaeI9U7yfKF/g9XFjt7/e3&#10;Mb7CAIXtMG4xkok6N9FXb7X1dwW/CPhJ9Xer9vbz9fOS8f1yjdH3Oi1QlGsXGY0vEI4X8NONi/jp&#10;6qop/kwY/nz1En66cpGvPSe9/v2lkyxnCD/RIkwAiv6AK4fx7tRhRtWDPPEXV/shEnrCzgT4ROOG&#10;gN0jMVHC/Gp5LEatiC2/i/g+oohGD1Hv9+bovGRNIkK+o0W++9x5WLI+fmcxh95LvufLA6PS9tXB&#10;CWl6K2mGFT7vDSPnuxOi399eAmu1zu9LVxfRxUVE3p/PMdqKePu5iPq+v4LvM+S+3P/ymOgELcqX&#10;2wJ8HwhB0TXnneifKLrpsLwS3ZBE7D2+Hwf6mhDrYSGtw5zj74LcQDsMpoUiP8Ae1qq0G5VNaBnI&#10;wcKDSex9NInDdwdR3RqB5tF8XPh4ADf/mdH5/TT2LJWjpT8W199049bHTlx63IYr9/oIkCHcfTyH&#10;hy/G8PaXaVx/MYLh/XmYOZKPvv2puEBALlxowN5TTThxZy+Gj3WjcbYWA4c7UNWVCntnJXi6aNOs&#10;9GFroQhdjc0w0Cb8DLfDwU4BtcPJWLjbgtOPO7FyvRXHLvagtiMAxc2uGDqQj1sv5zAxWwYLF8Zm&#10;T0VoWNLcGH99w7UQHGeGgvowhKRYMO76ID7LEEuH63Dt6hAGehLQ0hiElBxDRKYpIbVcHxk15hhf&#10;zkBUsgaUFf8AbY2t0no8Rjo7pL55qYmik7M2MpvMkV5vigg+b+V0JxNdIlKyXVBcHYqAIANCbzus&#10;TWRpfTLwddFAsIc+wj0NEBpogLPnx/DyzQqhr4P+wSzEpVgjMMqIkVcLE/NtOHlpEaa2suTS11DX&#10;/RppJW78/yRKs0HbuMrgzIUZXhy2Qo/79VVM6xDC6vvgnlmMlIpKVHc1E2p6BJ8K1DWVaG2N3Olw&#10;5OVEoa2tCJm5cVCnKaqZakOV9iOnIw+/yGB+8Dyq68sYfVPQ3JoHD09T6BrwCziL5fi0YWWoiKgI&#10;F8SnBCA7KwqFhXHIL4xBXkE0KqpS0chY3dpVjNbWAnTwcyor+D7NeaguT2T0zpZakfNzQlBdkYj6&#10;ukw01OegvjaH+xWNmspMJNAQQ/zs0NZYinpCMTHWFy42OvBwNIIfjS8+zBtpkQHwsjKAh5kOnPU1&#10;ocEoKywvO8gZPfkp8KMR+ljpSXZor60g1ffFetnAWGm7NHuz8sYfpclQzRiDwxh7yyO8MVKcjLnq&#10;LCw1FOJIawVOdIoV2lql6Cu6vFyfEPa3Wv/3BX7C/kSRgEFYiBEUUr3YKdE/jvH33FF8kOr+RH++&#10;U1KRGiZof6L8JCItoSYAuFrEbYLvSyH0JNujDQrw/XTlEmEn6vvE60Ur72l8YBEzr0h9DEWnZgJX&#10;RN6XPPFfHBatsKuxVJrWXQzN2zeGh4TfYzFaRXwPlkf/4bv8fauvgN/boyxie0yMvRVdYfi+onM0&#10;TfElI/RzWuOLpTGWUQJwnPCbkZ4rioi/7wnNL9D70r9P6uJyTpifKLzN+x+FCQrzO/V3kffv4PcF&#10;hpLl/R34/gZDEYVpl/zuIvaKLjnPj9BG+dy5tmrEu5kjJ8AJKT52KAlywERaOGLt9WEktwkGKltQ&#10;1ZGG0cs0u8d7sff8bjR1pKOyOxnzd3slEzxxqxd1rfEYminB03+dx40P/bj+chDLpxpRVB6A+y/2&#10;4s7zfjx/N4YbD4dR1e6HA+cqMXqkCCcfTmLl7h4cvbkHY0e7kdeRgpTqCFR0pxAkNnAk/AK8ebG2&#10;kIW1uTz0aX2aKutgYbILbm7qGDxYgYXbrXhICPfPpKGiORg3Hw7g2QdedP5pHudvtEkTqLoGaUJT&#10;jIM1/gGOPoqIz3WEWHoivyoYCWkOKCgJxOTeOgk+V68O4i8/H8XxY9WITZBHdoEBUvJ0cOB0Nooa&#10;TRCXrQk3DwUoiGGrTFfGOozlNkpIiLREYoYJEov0kVSgj9l9ucgpdYZ/gi6yCdfSugh4++jATG8L&#10;LI12wt5CDoHuOoj0NkGkH9833kYac5xb5IYxRv4Dy43o6E2Bo6cSkytlpDoah06OwcJeHi7uapiZ&#10;qSb05DA8lYfugRSY02iLy8NhpLcDmorr8VXnygW45BbCKjICvpGR2D0zh7zmdsjpamMdT/j6+moe&#10;nApkZUUwsuYjK28Vfqom2tC01IespgzcfD0xNTvP51YSZGlSvA0IcIGatiKsXaxgZa0Lcz15WFuq&#10;w9xaA7bmmjAxkJOuCtbmjJnOxvD1tIC3txl83IwQ4GbCA+WG1CQ/ZCb5o7wgFrnpQchO8UNNWQLK&#10;CM366jR00SZL+bfaijREhbmiMDcWQ/11qChNRmdLEfJSghEb4oyK/ESE0xRTowPgaq4nTVTga2kM&#10;sfSkN79DmJ0JOnIT4GmiAV9rAzgZKEnW56ijhEyapjUtUF3M47fhB6hu/AFGuzYiztkSFVH+GC9N&#10;x2wl4VdfgENNJYy+VdJqasL8LjO+C/jdmhb9/QYl+H2p9xOxV7T6CmAI+IlWUtG3Tsyt9+7MYQKQ&#10;8BN1cjQ/EV0/EXqfaHRf4Ceg98Xqfr7KQgCKIoD3yxUCUJii2F6+RHBewKeL5/FRjBQRAJVGjNAC&#10;zwrIHoVYZEiagv7kImPrXqn/nQCfaNQQc+aJyUvFbMpizRGxdoeYWv7h7CAe8/sIGH6Bn9SPcUlM&#10;USXi62fzk+xPQGV1MoJXy7Q/0UDC935B+Ik1NJ4tivU8RqXZncUce++OrE5M8I4GKTV4fAbgFwh+&#10;OksQnhNbwvA8oScgSOBJDR3/AXj/saza3mr5AsFPArKM5qJlWcwcI1p6X4gFl/j8odJsJPHiWRjh&#10;iTgPS9SGOGEw1g/x/M0ayW6EucYW1LQmYfR0F3afbMWBC6PoH6phLC3E3P3dmL3TieUrfejqz8fg&#10;TBVufZrBmac9uPp8FN1D6ahuiMadlxO4+aoTtx71YD9hVVzjjtGDmZg4VoIjVwZR15ePovYstNHQ&#10;ogpdYB+0E6Yuf4S952YmHm3YmFMyLGRgbrQLWoy9WmobYKC3GU4uqhg5VIsrn/Zh6kQVwjLM8fgj&#10;Lfl/LuPBi148IICPnixDWoY+vMLVYB/A6Bpjjt7deSitDEVypjuBEkpA+aK8Nhr3Hh3Hv/7rPfzT&#10;X07jp0/zuHixDlnpesjKMENSqhEOrhSgot0BN57NIL/IGzI7/8D92QhDnY2wt5ZDSKAh4WdOQLrg&#10;wEollpYrkVnhBC8aoH+yPvJ5IbC3VYS5wVZY0/qcCcwAWm1CkDkigyzQ0JKLxp48OHsrIjRaF27e&#10;8mhoj8XpqyNS1xUji40wttiOFl58UlPdUFERiiLuh53jVpTVBvCzbWBpvRNK8t9Cedf3+CoxuwSJ&#10;ldXwTYmFb6gHSlsrUdjbDwVjM6zZuA7V1eXo6GlDbm4MTSyH5heDXSq7IKutCgVdNazbuha2jg6Y&#10;XdiPxiaaY0Uq2jvL4cUrpX+wN/O/LdwcLaUJUR3tmc2dzeHhagkbG10U5CXAx90KanIbSeKN/Kdt&#10;g5WJKswMFOBkpQ0HSy2C0QSGuqL5XgMeLia8ytnQ8BwRHeqKUH8bBPlYIznOFz6e5shICUN5cRxy&#10;xASo2RFIpf1FBzujmKbp7WKKykLaHSOvmznf11QPZsq74GdrAB9zfdTzah7qaAJnQw3YaIuFizYj&#10;zMEM6UEu0mSm6hvXQm39j9DavBamsvwbzS/HzxkT5VmYoXkeEPBrKMIxRt9TPc1S9L041I6rY6vR&#10;96+NHgsiQoqWUjExgJgwQHT2JRR4sotpn14fEwP1DxBKYrjbManzsTQyQ7K/U1J0XYUfQXdZWB7B&#10;R8j9cpUGyPKTAJ4YEicaNQjLD5fO4cNFMVJENHacpPWdlKxPWOVHAlassfGW4HhF+3nBE190QhYz&#10;KkutuaJub36YljeEB2LK+6l+aTr5L8tWPiLQpen3xfeR+vtNSUD/Yn9/i7+rXVgk+AmwMvK/EKCk&#10;VT6eH8SThUHeHpKmsH+1LKa5mib4BABF/Z+o+1uQGkD+OrpDwO6cgJ4oh1b7+n3u5iLA9/cQ/I+g&#10;E+ULBKXGD1FElyMx2oa3xVhmcSF6fnQaD2mgDUw9Kfy95oe6IdbZFDX+9liuykRtSggMdq6Hrb4M&#10;RmYqsXB1AAdvDWPxVA8aOgvQMlGN/Y9ncPzdAs492EMglmBwtgbnXo7hwO0mwm8cu8cKUNUQi5sv&#10;h3DrQycu3+vEwFAqBiazGVN7MHYsE2MLRcgojkb9YDUaJ7KRXeeFkFQlOAf/AWFxyrCxUoajNS/m&#10;nhQMIxmeQ5uhQfiZGu+AC+FX0ByJrqUS5LYEY/pUOw7fGsDLf+Jv7J/ncPPJIGb258LK5Wu4h+1E&#10;TIaxtBzEidN70NCQjOx8f8RnOiC73BvZpYE4eHgIDx8u49Ej/j6ejeCf/vkQmuoCEB6qC08/ZbQO&#10;R6F3PhnXnk2itNoLWprroKsuRmfIwNp4FyICTWjFUWgdjMS+4zXoGkxDfrU7wnP0EZppiPA4C5ga&#10;bGPkpfVZyjO1aSAu0BLZcY4IDjDD4EQXGroLIaf5W5g6bERuKferxANBcYz8btsRGG4AK2d53laA&#10;oQWjrcU6RCWaQ0HtN0ynukjKsIODvQLUFH+ArspmfGXFGOgXG0jqOyE0IgBGVoao7B+ChpUt1qxf&#10;i9qaSvQNdCNbgl+eBD85NTkJfvI6ati4axOsHOx4EPejqa0OVeVJUh2eq589ZJUJMzMtBHo5YZon&#10;vbePIzztzeDr6wATK10MTfQjKycJKgqbpDG8hrTDyChflJbnEnQW8HIyhbeXBQ/iLqkOz5rAVFPZ&#10;DiNC15777c/3cbQzgCNBaWmgTLXWh7uj6AvEKwlhKCZKdbMzREl2HJwsdRBHuDuYqMOZxU5HGRaq&#10;MnA300SYkxWSfewR7+0AV2NtuJuqw9VIA2H2psjla4K5z4prvoPm5nXQYPQ1ktmIYEsDZPk6Yqgo&#10;DdMV2VisK8BBwu9wSxlOdjfR/kS9XweuiDU1pEaPVfu7t5cWRViIKa7E9FarQ8dE6ycjnwSLfVK9&#10;k5hSSuoALaKpaPw4e2K1/54wOpafLolIK0B3QTK/XxhtRVkF4nl8YOz9cIXAFKbIGCxGc4gRIAKe&#10;omuLeD8Rr98SEK94sotGihfHRF2fgNi4NFefmDJeQE5aqlKMUxYrpwnwiTLRg0d7BqXJUqU6P/Fd&#10;hMWKGL9MkyX8hPWJRgMBPxFjxQQGonFDWN9LAX8x3pnwEwB8um+Qj9MADzICSwCcogHO8PWi4WEv&#10;IfWl7k/08SPkzggAEnrnRev451Een4sEQQLuiwF+gd7fF9HIIVp9pSKmD5NmnlnCCz4uOne/JHyv&#10;Me7nB3kgzd0GheE0P3sjtEV4YDQ7Gqm+tjAV1R9+1phcbMKRe3tw6skc5lc6UE5wdM+2YPnZARx6&#10;MoMrTxawe6gc3eNl2Hu5FmOncnDtzTh6R/MZ9aJw5XmfBL8Hb8fR1pmAlt5kLF1pxMq9Bp5Xpahp&#10;yEDLUAWic+3hHaECO98fEZK0CzZOG+DmoosgXws421EajGRhYijHIsOynX9TQ8PuVKQ2BKFnoRqd&#10;C2XYc6YFx2/14PSdLiyeqMXkQjlMnL6HqeuPqO0KRUquM6PjNHZPlGNwugypNM20AntUNYXi7MVJ&#10;/I9/v4NPH07i3//1LF48W6Bw2DCxKdNC5ZgY/XH0bj/2HC1DfpkjdHTWQ0tlCyz0d8JMZwvFRwNF&#10;pTyOBF1ygTXuvzmA3dMZKGj0QGVXOCzsdsFUbytsTPndaLN+bjpIj3ZGVqILwsJtUNGSh7KmWDj6&#10;ycLBj7ywWQcDmzXQMv8TLD0Yld12QcdmM1TN10DTagNsA5Rg7b6NVrgTAfFMdO4K5JEMDLW3SRMm&#10;f7Vp51rsUpPBuh3r4B0QgLD4UObxfCjoaGHDlg2oqq7A4FAPIRUtdXLOyo2HLKGxQ0UBO9UVsVNp&#10;F2yd7LFncRFN7U0oL0tBd085HNysIc/nmRgr0M7sMbd3CjHxEfAUw9YsdKBroIbhPWPU/groaMpS&#10;jRVgrCeHlLQYjI5PIDbaT7I7fx8byMlvQ0dfB3z83aCpvgsKMpthRVtrbK5Bfm4ynCy0YaGrBEcb&#10;HSQnBCGMIA/nFdqNVufCkhwdBEN1WbhZ68CCEdaB8HTSU5c6MDvqqiDI3gJBThZIDvWCq4mWtFav&#10;mPwg0dMeRWHeCHGwkCY1UNvCAy0mNtixHsE2xigM9kAfI/VUZS7makRfv1IsE34rXY1Svd+5gdW1&#10;PG5M8sc9LTo8r7b6inq/BwSgmN/vS/wVFij6wb2R6skYf8XUVWI6qpVlGs9RntDHaIOrFviTGM52&#10;gRBkfJUsT2rMEHV7Fxl1ReOG2F4gAE9LcVnEZtHh+ScBvwt8H8n4jkh1jK9PijquvavGJ1phlxhh&#10;F0akWHuflnePoLstZolmkeD3eWnI++M9eDixm/AT08lP0mSnCUDRLUaYrJilZbW+bxWA3EoxllCU&#10;6vzG8ILW93xhFE8Zp598Lk/3iaUkhxmLx/g80QgygXfLo/hwZArvGcc/ShGY4DrzJfoK8yP4aH5i&#10;VMcX6P1M6IkuLhLkuP3fACjuf+7iIiY6EN1dBADF7DCib+JzQva5qIPlYwf7mhDjbIk0X2fkEn4J&#10;vJDO5CagMswTHoYqcDNURXqcDzr6C7B8exZHHu/DzJFOVNTEo3YgH4ef7seRJ7M4+2AOvb1MUMMl&#10;OPO8Fwdu5ODGhyHsHs9HYVUgLrzoxvV3LbjzbBDtHWlIL/TAntN1ePn/O4SjZ3tQURWOmCx7eISo&#10;wDNYFYHxqrB33wId/bVwc9WCk626tCyEoc4O6Khv5HmgAnPDbQgPMSK8HGhjVejd24rmiTxcerIH&#10;e1caUdTgg/Q8J4REW8LYbhMCE62w50QbEoosMTxbRVDTSttj+HpXJOQwXeVao7wpCCcv0/jvzqKn&#10;KwnRYYYIDdSBu7cq3COMaaZiXPNuLJ2vQHK+EVzd1KChspH7thM2hI6zrQKTZAiOnGpCdoUtYnN4&#10;bpZYo2Z3HOq6k2BmJmZqpvkRftamOxHooYPsBFekxDhTfgLQNswLAO3NxV8WVm5boGnyNbQtvoWV&#10;NwEXLA9Dh3XQNPsGpm7bYOa5Hf6JeoTfVmn/S1tCYWkjCz31TTDWFQlzJ77aJbsVW2W34Ju138DF&#10;wx09o73QMNLGNplN2L5jA2FWiNHRfuQX8IrUUozcgiRsU9iKzQq7sI3g27RjIyxsraV+fi3C/CrT&#10;0NFRBp8gN5jYGkNXXxFeng7YS/hl5iQiJMwdoSFuCA/3QVt3M4pKsqChTFVX2AhVmfWIigzC1Mws&#10;AoMcCT4ruNH+tm1Zz8cmkZWdAnWl7diy4VsYGmigvqWBV8oW/rONYWOoxoOsjKTECBTmZyIm3B/G&#10;mgqIDfNCkLejFKFDvCzhYq5DwOnARHGHBDkxdX24uz1C3B2QlxQJJ8JPrNers30Dsgi3onBvxHk6&#10;Yvt3f4TGVmq8mApr+xoEWOqhKNQTuwuSMV2VJ8Fvv9TlpQzHO+pxprcV5wX8Rto/N3qs2p8wv/uM&#10;imKWFxEXn9OaBACF/Ym6sldidufDwgBpf8dWjeTDyiGewEckAxQzvoj+f2IImzTJwRcTvEwTZPkk&#10;ihgTLEGRz/ncUVp0mfnpvJjKSsTpZcbpQ3hLiLxe4ecRfKIh4rmYfGF+RFocSLI7CXQ9BB7hLa0H&#10;0i3BT6wWJxZbfzDeL8Hv8fwEHi+IOr9VixU2+1ICOSOrVOcn7I9FxHqpzo/fmd9fgO/p3iE85/GQ&#10;ysIwnu2j/S2O4OUSAXhwHK8OjODtYULwyDShNY9PBKBo7RXwEw0doqX3ZwJQdHYWw9ikvn3i9mfg&#10;rTZoLP2tcYOPiQ7OP3/p3Mz9+nv4idl2XtBSxYw7/ZVi5I81MkM8kRHijiTG3+G8eKR72cBehxdR&#10;ltgAO1TWJmDkcDeGTg2gc6oahcXhGF5qwOn3h3HizTL2XRxBDZ/T2J+OW3+ZxJUPTbj+pg/dfWnI&#10;KXbD+edtuPaxFZfudKK9NQl+UfpYut2Jaz+PY+pAjVT/llbG8ybFDPHZnsirCIaBmJhAYw28vHRh&#10;b6cEc2NZaKpsgIr8D5IFutorISbGGHnlrpg50IrOoVoMLTXh5b+dQPtADGITDFBc6YeoFFualCos&#10;PRWQWeOHGEbQ9AJXPqcAPSMlSMv3Q2qOF2JT7VHTHUu4l+HCxWbUtQQiLt4EEeFGiM1iWhuoxtS5&#10;SX6vgxg9mIOwFA1k5blDWeFHGGptg7Mlo7q1AoryvPDw2V4cWKlGfIYRv5MeittCEZvkAEtGdVHE&#10;qnMOVmJ4nhGy4t0RFWSDobFq1LSnw8huM9Rpemaum6Bj9QPMXLbANUyFANwOQ7vvYGD9Oxg4/B42&#10;XmsRnsa0l22FjGIvjO6tpqHq00Rpi5obuS+K+EpGQExuK37Y8COcXJxocLOwcrHCVka7TdvWo7is&#10;FAOjgygoTkZLazEKS9KwS3knNsnvxHaFnVizaS30zM0xMTeL5pZKVFWkoq2tHIlZcdisvAMq+jqw&#10;9/HB7IElJKRGIiqGV5y0cDg7GcLe2RT+AY78Z2nC1kwZOkpbERURjOnZecTE+dP+3BEe6gwnxs8u&#10;gjI8zAfaqjuwY8uPMDDQRH1rC7p29/PvFnDnVdlYTwFxMSEY2N2LKD7XyVId/h4WCPVzQ356Mm3Q&#10;BbbGanA204Ge7GY4GarDkdAMcrWDn4sjSnPS4WjMK6m+WOpyJ6JdrVCXHI5YDwds/MNvobpxjQRF&#10;9S3fw99CV4JfX96q+c0TfvvqCv8Kv9O9LavmR/hdGf3/Rl/RUPBELF0pVm1bWq0rW42Mq0VMbS8m&#10;KhX9zt6LGZ0JwPc0QDHllDTnn1RnxyJgeFFE2s+QE5YnurlwK80FKKIy/ybdFnWHtL73Z8QszmLi&#10;AdG6y4gndUGZksD3UMRbRlpRhOHdHhFr/oqY27cKwlGxmtwqFO8L+E0TYHPjeEoAPttHcxSdnQm+&#10;VyLC06reC3iL7jss4v4bxmFhl2LRoadzI9KCQ8/FgkMzhCBh+Hye8KN5ivKa0Vssbi6WtHzLGPyB&#10;sVwAUIzx/TLBgajrkzo3C/sTY3sF+ETc/WJ6n4t4TGwl4zu2Dz/x+Ar4vRcTGhB+YkJUAb5XND8B&#10;vzu8GJSnhiE50BVpIR7IYCrIEF1dgl3grMuUwt+qta4sclJ8UVEWieqmDNR1FqC6MQsZuWEob0vD&#10;7OUxHHp0hDY0j8x8X/TsKcLd/7EfVz714+LrIVQ0RqCgyhcXn3Xh7vteXL7dh+qaKGSXeGHhQhPm&#10;T5Xh2OlulFcEIb/GB7lVhFC6Gyobk6Gs9j3FYjvCwuxgZ6MhWZ8Any7Nz9tVG57OqogWIyiqffD4&#10;+Sn0DTWidbgSh871orjYCc0NIYhMsEZokh2CEyzhGKQOl1BN+McoIyBcGwlpXohP9UFwhAN8Ay0Q&#10;k+CGgXkmmvuTmFsqxd7D9Vg+2cvz1AK1/aVo4kWrcqweffPlaByJQ0G9D7oGsmBhJg8t1U0wZfQV&#10;9hcba8Wom4X5Y9VYOdeFiCRj+EbpwcxkGxzNxbyEOyVr9XLRREqUA1KjbZkGrVFSHwAnbyXIqP4W&#10;QUlGMHPfBG2bHxjXNyOr2gNmbhvg6LMRwTGyMLb/R1g4/RYWrr8jXDXhE6GFiBgzGOqup/ltYFkL&#10;H1cNfLVdSRZbFLfi+/VrYOdgh9n9C7DmSb9p1wYJiPmlZRiZmkBBUQqamgol+CloyGOnmiIhKIcf&#10;Nm9ATk0d9hw8iMaGclRXpND8auAZ4YvvVWQQU1qHoRPXMHHsNNLz0xEd6Y0gf2eYGqugvCqfV48g&#10;5nBlfmll6KtvJ+z8sXjgCOITg3nbCS6EpLmxBvwZPWwIHH11GZrfN1CiuZVUlKNn9274ejojjlEk&#10;wMsakSFeKCmk+YV6wMdZnwddDpHBvshJTUIYf7w2JmpwEHanIQdPa3240QSdTQ0RExSM9poauJrq&#10;I8TeDC76Ggi1N0FdWiQina2x7es/En5rob9zMwxlNyGIry3iZ3RmRGOsNBOzBKCA36HmUhxtrcVJ&#10;wvpMfyMuDbdJrb5/H30F/J7sHcWz2VFpoaGX+8WIj9U+cqKIBgMpAn/p9sET9J3oi3ZqdVU0MQ5X&#10;lE+SBbIICF7gfTEjzCVRL0jQMeJKwBPgE5FXFNHYIY0iOcT3WpJmWhGdkkVfvseMoVKjhqjjI/hu&#10;jfKEJOjuMgncFlva3z2xEhxBeHtEQLBXWv/30fQgns4SYuL7iEWWxLohh1anthITJAhgS52opREk&#10;ByWzfSHqBxn5nxGAf428hOALXhDEanXPCcXV5SbH8EoMn1scxKuDo3gv7O8oAUhQrY76EABcreMT&#10;tvcl9kpD2v4D/CQAir+JqEvr+0D4ifn7BPiEmUqNHISeVP/JC8KpyR5kMOomEX6pQe7ICPZEWoAr&#10;YkVdn/J2WPB36OmgK83rV1IQiMbGdOTlhCE/L5SiEMnzJYrWFUdoJaGqOQPJyW5o6MnA0VuTOP1w&#10;AqfvjyK3KACVDdG492kW91nOXR9CSVkYYtMcUDeUhDN3B3D0VD8iIy3RMpCB4blidI3koKgqHuaW&#10;tDs3Qwl+9tbqEvy0VNbDyVqVMqGM8CAjFOTYoa4pEkNTjUhIj0BpXR5q61NQV+6OmERNROU4IrnI&#10;H24hunAOUYNLoBbc/ZXh46eL8GhHFidExboiLMIeEbFOKO/LYTw/ipaeJAztq8LVx0toaImhlYaj&#10;bKQGzXub0DFTiPzWQOw/uxtt/QVwctSGthrhZyAjdV8JCNBFYZ0v2sbTUdeeiMxcV7h7qUhD8uwJ&#10;PxF5bS3kEBZginR+ZhLhl5hjC+ewXXDzk0FWsQchrYS4fHNY+26jsW6CPbdhKeroG4vG3IECmDn+&#10;CY6+38DB64/8XhsRkKCGEIJdX3MdDDW3StE6xFcfX22Q30FD24Y1WzbA2tYKe2lotjS/TTvWYuO2&#10;tSgi/Camx1FE8xPwKypNhyLjpKKeBlT0NGmAMsipqsaeQ4RfUwWqK5PR2FyCvJoimPl5wyk2Cwfu&#10;f8Do4RWUVJciiD8gWzNtGOioYGh4SJqeXpXwNdKWI5G3IjDAE4tLh5EQH4aoUEZnmpmS3DY0N1XB&#10;h/FTT0MJWzatweZtm5BdVIT65kb4ezvD18WCB08dvm6W8HA2J/w8eSXRgZm+MkL4njkZiYgL94Kr&#10;tR5cLXVpeLRNfVX4OZjB1cwQGTGxvMpEw9fWHFEuNrDTUoY7zbAqIQShjuaMvX+C8oY10GPsNZLf&#10;hHAHYxSHeaA5OQwjJemYqczBQm0BllvLcbS9BitdDTjVW4/zgy00PzHcbdX+/trowZj3RBSxANHi&#10;53n+BAAZfcUEAK+OrA75Eo0EYkGjd5/HAIsxuO8/z/33t5mfCTVanTTP3yXRPUbE2899BHlfQE/Y&#10;oajr+0Q7+sjY+EbMIi3q+Y7MQCw6/mBu6K+NGXd44t8W8Ptsevcn+lkYhQXwCMA7NFkBwXs0v4dT&#10;A6sryM0wshJ+qwslLeD1MTGB6TG8PbuCt4TzB+7PB1HPeJRwEdFYwE9Ef4LvMcEn6hmfE3yvPkPv&#10;BcH4gn9/zggsWoNfLI3g3TLt7/AMgfW5/x/hLQFPmB7BJjVyCMCJLWEnIreAngCc2Er1j7wt6vzE&#10;OF7xmJhtRtRPihEpUtwVJszHJnkRSw50RgIv1JlMEamBHsgO90eAgwlMmT6stGSQlxqMovxwlBZF&#10;YHikEiERVlIfPzHbS0FWCGqrEple7BAZZYvcdB+kpNDcaFSpWZ5Iz3JHQowdcvP8MLJQipljjZiY&#10;rUJWuidCYyyw70w3zj+cQ0tvPrz9TdAyXIqpo20YP9LIk90Ybl5WCA6xQ0iQOeGnBCMd0RC4Q1rQ&#10;20x/C1LibFHK+Bqd4gCfSBfUNpWii7/HmYlmtDf5wsHnW8SVOMA9whAuwepwDdGAR6ARrc+Stmcv&#10;ldBIBwSHUShirKVFi4o6ozB5rBkF1YGYWm7Cw3fHMTiaAddgPSTVJyOXMHONUUd2kx+OXJ5CWl4I&#10;E54ONBTWwcpAntFXGX7eWvAO00BcgSNa+rNQ3xQDTw8xG40czVAOdgSfGJoXLFZlCzDh61XgE22I&#10;2GJL+EYo8rM9YeuzDemldvCKVoFvrCofl5P6Fh49X436dn5mwHbG4j/ALfgH2Pn/APfQHbCx2ggD&#10;jQ2M4FvgxotDhL8RvtrE6LqV8XTNlvWwsuFBP3wELl6O2CG/FZt3rUNxSTnGZyZpfIm8uhWgqCwD&#10;yrrKUNLXgrKRNnZpMQJYmErT4IsZlKsqktDRXYZAGt4WpV1Yr6QA24AQTO5fRG1zLf9hhJK1NswI&#10;tcHhUXR0dcJAVxEGWjulpe4iIoOx78ABxCdEIzTYFebmuthGu6yuLUVxaR6hqQFVNSVEJiWjvrML&#10;lbWV8PGiFRprw9pYnbE3EOWlucjLSoIrwWamxwPp742ailIE83s5mmrAyUwdDoy/Riq74Eu7M+B3&#10;9XOwQnx4AMIJWG9TXWkNDwte4auiAxDqZIqN3/wWSut+gM7ODdDdtQZRTiYo4P41pYRjlMdkWprg&#10;IB8HhPl1VON4Zw2jbyPO7W753OWlW7K/L11eRBEQ/DLV1ZfZXr6MkhCtpWIKKLHQt2gAEVPTi4lP&#10;xWzNYqlJMQpEiq9nj+GdmJhAzMl3/gQhIwpBJ7qz8P5PF1YnOxUTJrwn+MQ0UWKOPDGpqFieUQxN&#10;e7wwjnuTtFLu45dyl/C7wyLAJxZPF6C7O7YKvnvjPavgEw0efJ2wvwcszxZFvR8j/GExvG0Zb86I&#10;abJE95zz+MhILuArjaA4NMvnrfYhFOAT1ifi7zOCUALfIm1PwI/x+PkS4/G+VfiJBhBpxbXjC/hA&#10;AP5Me5VmbGaRYq6A3ud4+/dFsrvP4BNdWt4y7ooW3vdi0tUVFgFAEXlPzOEZj/djmnZTfjKSA5wQ&#10;72uPwvhQZEb4oSI9RlrkylJTBqaau9BUn43G9hyMTTbgxKkRZBJkvWNlqKEFFpdHoXegiMnGDWNz&#10;tYiNNIO9jSJGJqqRmmCHwhwfwjESaUlONEYfZGV6SgsD5Wd5IzHFHtn5nigtiyF4nKXFu4vqklE3&#10;mIfi7lSYeWghOtkT8fGuvPAbwYG2Z24kD33dnVBTXIMQLyMU5/qgINcTEalujJhTGOOFLDc/AeMj&#10;BSirsYB/7Hp4EBoO/iq0JDWEJTgityQOmcUJSC2MRWJ2OBIyQhGd6Iy65lCCzAwlXT6YXK5Gfq0v&#10;usez8OjNEZ5/rvCJMcXgygxh6gPXaHnEldpjZF89Egh7N2c9aChugJWRAlxtVAlrQ5Q1hiGr0hs6&#10;JoSTiyxcXMR0+7KUInlan6y0DkmIt4nUN9DNVxVxhQ4EbwDcuL82PptR0xWO7AoPDO7NR1qxA0KS&#10;NFHR7oHqLm+CnPHaeyPsAzbALXoTnALXwd17JyxMNxJ862Css0Ga6NXfmbF3q7IMNtO8dinJwMLG&#10;HPOHlqmXztjEaLdu+xpCrwyTe2dRUJKE+oZ8FJVnQJXGpKivCVVjHewiJMwJzaE9hF9rNSpFP7+u&#10;Ml5B3LBZfh02ym+APCPy3KED+H/J+sswO7I8TxOM7anp7KrkjAwOhRhd4JKc3eXMzMzMzMzMzAxy&#10;OYuZFQwKhYI5IgMyq3a65pntnZ3dmefd/zGXR0f1fDiPXb9+3fxeu2bveX92qLFT4nCwBz5uJlhZ&#10;nGBsekZOkElCgt3x97bG38uassoCrt+9SUZ2ktQIzjg5WGBtaUmzROuOzjZsLAw4fvwAew7tpbKx&#10;nqGRQbw9XUT7DeQEMKGgIJuxiVEy0pJwd7IUqB6X2jee9tZGshMj8XFU3WKOywnigpuYXYwYo5OB&#10;DrE+rsQGehDkaI6z3gFt3j/H43spCfMkN8yLvc/+gePbX8BcZzdWYn5ZQS4a/Nozo5ipyWW5pZT1&#10;1nIt+l7vbxLza+f+qJrhRY32GNCi7+Zwt037U/BTnZ4V/LSuIqrh48m9Pw2AchFqnZ/VaAm5WLXh&#10;V2r+P2V/au0ONdvyfdVocUMi5S2xuTv8L68L7DS7kwgsxvVvAr5/e/OmPFZF2aKaP1Bd6JvWpyYs&#10;+FoM7PMVgbGY3OOZQT6cHdqEn7xXVT5fmuQzAZwqyvpU+VTirvazXFCfq8dStpbN/FoA+O21c/Le&#10;1AJG9wXAqn/h69qYYmWpPwh0vruyxjcXFwVqT+Cn7v/Jdsv2vtOsUEXoRW3kh4q9312aEfid3rz3&#10;J8dFW4FNAPh3FYEFcL9u0VWQ2yoKeuq5Lfgp4P1DAPxvUpmorVohT5tbUfajzV8o4Ht0cZm6nASS&#10;5fzLFgCWJkeSExtIVW6MmP/LeEhKiQxw5Ma9eeq645lfb+TK3XFt4PzQXAuTZ1ppG8hl6WIP9S35&#10;rFzv16aeSkh25J4YUWlJJFPTFZJmsijM92VqvEzg6Eh6lhs1VZGkZrrS3plKngAuINCG2BgPMT1z&#10;XP1OEhhpT2FtAg0dAqncAMKDraSSN8HO6gj6J3dIxNylreNRUxFGbkEgqSVBdE9W0NFVythoG1ev&#10;94gNSrRN0qG6LYHOoWqqWwoYn+uTCF5NflUWudUZZJQmkSSft6Q2lYHJPIGMPV2LCUxcKKWgyZfu&#10;2Vze/HSJsgYX/JOsGLi8INZnh3vMAVIqXemcKCIwzBJnx5PynvbhaCPm53KS1EQnmjoSiM6wIUZe&#10;HxVvja/3SW2tEXeBn6eYX6SfGbFBNmQmu5Oc40xUnjXFXQEkl1mSUW1LerUzs+drhCcx2HkKWEMP&#10;MLycJzDXxdZPBMXjGQKT9QhK0SUy5SSe3oeED68I/HaIJB0gK96JIPdjPHXM9ATHT+my9/A+7F3s&#10;WRf4+UX6sOvIXnbKhV5eXcWZjXWBX658IeXUNhajb67HMTNDAaAROkZHcXC2Z25tiZ7BDhqbcjX4&#10;xYr5qc7QhwSu+vqHWb90icqGOvx87AkLdsBN4ufI5JQ2Q7OPt73YmQdp8T7ExfqRmhFNcrKa6MAd&#10;c1M9LMzNGBmf1dbxCA1yxcPdCjNzA3r6JSoszUtUDsbW0kDobkxdQyVD48MkJMbKc0bauiCZaQn0&#10;i3WmRAdhbXBIm4MtTvZtZ3SMMHdbPLVFjawFjtHyswM+Uru7qdr9yE6iHIxJkven8+LTHN32HGYH&#10;d2Ohs4tkLztqEwPpyI5mrDyDM2J+6+2bjR7X+xs1+N0b6eC1iR5tUSMFP2V/6r7fr81va9SHBj8p&#10;qvFDMz/V1+zWZsuv1vAhF+WPUn5SxiKR8mexQDUO+Cc1D+CDG6hV3v6fasEgeU51jfk3BUQ1TO6N&#10;a2JcNwR6qsFEwKDgp7q2XFPWt8gXEjcVyD6cGeb98V4+EFBr3Vkk/n6ytAk5ZXZfrkxrEVcVDYJi&#10;hB8rC5xTrb5j8prJzeh7To1eWROzFKjcVyNIVNxWo0nuCWCuC8wvSuxdkzgr4FXQe1K+fRKDvxMo&#10;bpW/XV7ihytqKJwaCTIt8FsQ+J3h7xLVFfyU/amxv2ohI20GGNUZWsHwngKdPP4VAH8pYtH/qu75&#10;yTH9V4Gfakz6m5p9Wjve5/hG4HhbKgLVyKFZX2Y0ZZIm8hPCSA71weLQLkkFOmSm+0rMmqZzLJu+&#10;qTJt9pTiugQmV7uYX+uTSFfBhbsTcoEWMHexjdHxclq6Mrj97oqkmELOrLbL+ZtHV082I0NFZElM&#10;raiJpKo6jpbOHBYW2wgJsqOjp5rwKA8BiQ2R8fY0CmB7Riu1pR5zsnwlIhpoXV0sTQ9y4tg27C11&#10;iJe4mCV2mVcegmuwLiUNgeSX+NLXU8TkXAVhCSflGjeQfZUzd3qahZV5Tq8tUF5fIkZVSFZVOsnF&#10;0QTGe5BdmsLC2iDZ5V4MrccwfiGO+BI9qvpCufvRtBhXKG5RJrStjGAXpIdH9EF8E/RJK/HD0lGi&#10;uI2ONqmpjcRxT0ddctM8SU1zFpAfEQi7a8PZ3B0Pa0PZ3B2O4i3xN0GAnhLlRLYck9BoSXkFZhLL&#10;9+AW/Bz+sTsJzTpOeKYBnkF7cQ/cg0fUIdyjdbDwfBEDpz9h7vUiVr47JPruJCDsuPxvda9vO+aG&#10;2/B30yUl0oqoIH2e0hdoGNjocVBN2e7hzMa163hHeOEfHYmR7SlKqkpYOrdGeY1od1cFdU0lGEiU&#10;PC7xU/eUIcdMj+Ms0JyRaNw70kNDQ542+0t8WgS7j+5hr+4B9IyPc+b8Berra+RDGhMW5o6nmzWj&#10;E1MCtTFMDA9jqr8PJ+uTRMjvsrJjSE4KllrNGyO9E+gc3i1fzop2f89TwBcRKoYW4CrQCyQpWYFS&#10;agBrNXmifNHlBQxPjZOXl0WYvyvBXvYkxYbS0VxFsLsNDkaHyRDARvs7YidQdhZ4BzuYY6+vS3ZC&#10;FMHOosRulkQ4W2B54BWsj+3g1KEdYn3Pc+Tlv2Kw+xVM9m0nxtmcmoQAuvJiBX7pnG4oYq2tigud&#10;tVp/v1sSfe8Od/DqeLcGv7fEqrTo+6tW31/bn+r7p8xP6/f35N6f1mp645wAQ2KkisGy/fmmWM4t&#10;sT8VgR9sLhakZoNR62T8/EAAp6KtGh6nJkZ9VQzxNYl5r6n7byribY60UONsteFramoqiZoKZg8n&#10;+3k40csjgd9j1Z3ljJifAPDTMxN8uTyjwe+L5SmxPoHfgoBPgKdFY2WKUlS/P3Xv72sB4Lcqumr2&#10;el6iu7yHOzfl/wr4rl8UmIl1qs/5BHaqhVkVBTvVBWYLfN9fOiOvXeZH1QoukNaGv0ns/bsY689S&#10;tI7PUjn8XT6P6gCtzQL9S9n8jJvjijcrDu2xwE+N3VVdW/6u7qNqFYpATyqCH1UHbzHKb8QgF7rq&#10;SJU0UpEeQWNhokReiaWJEXJe2OFpbiiJQZ/amhRWzvcwMFbL+avLvPnoKvUdcZS3BDI4Xiq2VMvK&#10;5UmJwBWcuTrAxGwlbb05nBNDbO5I5/KNKSbnmxkcq2D9XB8NTUl0DxXTN1DF0GQ7c2cGSUwK5ZZU&#10;WOFRvgyOtNI3LBX7ZCUlNQnycxXREXZyPeni6awnZqOD3vHtONkcITnGgbx8PwGcEaa2z1PREEBe&#10;sRud7YmkZDoQmWqMR/BxkrOCxTZVo0s9U1KZVUoFXiTJLaMqlYTCSAIEtoESuSfnB0nPC2RqPZ2O&#10;aRu84v8TbtG/J6nCVFsPw1X+T9tyD37xFujZ/BGfOH35Hw5YOuzDP8gSM9MD2Jof0Lq75Gf4EBJi&#10;whGDP2krqYUEmeJmp6zviHwOXXxcBU7RDmSluBMZZYSr73M4+/8eB5/f4Or/z9j7/oaY/ONieC+Q&#10;WGhBSOpJLLye45T703hGHsDE5Rn5+SUcgnfgHrIfF/f92Jnvxln+v73FHhLCLUmJsSQuWk1pZanP&#10;IYMD7NwvedjJVr6wy8QX5nDcxk7ry1deJ1/eeWV+Ukt1V1AvB8jB0x5zVxus3ewxsT+Fq48nE4sS&#10;e4e6BX4FAr8m4tPD2a+3V/Z9EH3jk8xvbGhW5mZnIFAT67IyEPCNMyzmZ3BCCO5gJGp8UhTfjzNr&#10;82TmJAro7Dl2ZB/6Ymtnzq7RNdCHtZx4lmYnOHF0L8kpMcRLJAmXmO5qZ4K1mURcibuLq+vkZGdJ&#10;TWNBqI+jbE/hJaYZLraW4OuCj7URIa7WUoOfwFlfavEQD1wEgq5iwY7ys5eYcITAzfrwTlxMjnJy&#10;90scfeV5bdHy49tfxPLwXmJdrKgUiHblxTGq7qU0FrHaUs7ZtgqBX602ycHdYdXqq2Z56eEtAeC7&#10;c4M8Uh2Gf9Xh+VPV+KHu+wkw1L2/rXU+NmdGVoa2CT3VCKINF5PHfxd7UjOOqGmw1D0rFYV/fPWK&#10;FIGhKgJAbXzwq9cEhmqssIq7qs+gAoPa57L8j0VtsoIv5D08VuOQx7p4NCXwmx3g0fwQj6V8orq7&#10;COQ+k+j7iWw/F3B/sTTNR3OjYopDfCw2+9GsROXpASn9fKoaR6R8tSoQlM/0rcTHv12R964aQK6e&#10;42+X1rSW7W/ENr8S6H+5Nitlhs+kMvh8fUZisFQAAj4FPTX7i7rf+YOyYNUx+qLAT97zz2rom5if&#10;6jCtrb6m7E8AqEaQqLG5Cn4K8GrBc7Uu708CN62ojtbqZ80IlQWqRhkxa4Gk6uStlqlUM1d/Ls/3&#10;lGeTFOBCS0kazVJq5FzMivAl1PkU3pIuIuV8mVsc4bOv3md4rJsLUjG98+i6gCmL5HwDmruj6Buv&#10;Ymyul+6BZtauTwpcKukezuDsnU7quoI4f7OPqYV2RqfquHprWgNidXMiagXEMfkOlqRCKK8v5M2H&#10;t0mVa2l+YYiVjSEaO1JISvdhcKiGYImHns4ncHU8LnZ1CH29Xbg5Hacg04/8wiDZXyptXZlMz+RL&#10;7I2ipSWGynoRizx3AqKtSMgMICjSiYAIdzoGm2juqye9LIWMinQyylOIzfbGO8yMwHBrkjM8qWmM&#10;oX8mmPiiPbhH/QWf+O1UtIcSmi6pqTmZJAGujetu3AJ1CE+0xMppn/ZeLS0PYyPw8XPRJzfVi/DQ&#10;U5hab8cv1BQv9xN4OR3T7vl5iPUFeelRkOYl8HPF3We3AO+vuAX9Fteg/xn34P+MS9A/E5t7jOg8&#10;IxLLBMRifUaOfyIw5Qgu4bswsPsjVgI/V3kcFK0rKVEHR6v9OFselP0fJjXOlujw4/gGvsxTdmFu&#10;eIR5sefwHmzF/BYvnKeoo4eSzk5OmBlQVivwO7dBVW0hHd3l1LWWEpuTQEhWDGEZsQSlRhORmcb4&#10;6dP0CfzUPb/BgVoyChKwlbjo4OWErZMVU8uL1DXXiOKa4GSlJ4q+naGxUYZGhzA1PCiAMsTZRpf4&#10;uAA2Ll+lor5corEtx47uw12gPD2/ILo/hIW1gXzRx7EwOUZNfa3UhgMSo70IkPjqKEaalpKo9ROs&#10;rKjE39MFPzcbKZa01uaTGhOIh0RhT0tDgt2tcT11HIeTB6hOjyFITmoP2a+bkRwwicrB8rP5YVFn&#10;sUPdndvQeeUFDr70DCd2vIyVzl6CrQzJl4tALWg9VJbBfGMBay0lbMjxudxdzY3+zfn97o228WCi&#10;Q8xPtfoO8r4Y0ocCEa3bi7rwBQLaDCkbaqTEae0enLI/BT9lT1sNIJsdoJ/cA5SigVC1WKqJEO4r&#10;6AnctKLApyKuMkIp9zZXNPtZouDP9wREN1VnaikCFxU9PxOje39KzHSkTeDXzQcKZgKwDyXOqoYN&#10;7d7fgno8wqfaPT6BobonKMD7aLKXDye7eTzeyeOJLtl286n8vYrCn4sxfq11XD7Nd+fF3FSkVXar&#10;urYIHBVIVVHG+KlY5qer4wLEGa3z89+uStQVQKtWbmVsfxPgfS/m9+OVRYm9y9oi4/+QsgVAtVC5&#10;Br9fFW12GNmqFnMNhr883pwvUJmhtoawugUg+9CW55Tj+9HVdWoz40gN86QsM4aClHDK0mMpToog&#10;zM1CLqKjlJcmMjTVxtvvvyaW18v4eh+3HyzL+Z9HZUs4I7M1DEw1MbcxRs9YA/Nn+xlezKCm05n5&#10;c820jCYwtpLN+HyT/E0pa+eH6ZVtVp4XtU3FzEplc17eR1lzMa++dU+STZic/z1cur5AenYgvWKH&#10;jZKwAn1OEeRrjo3VEcwM9mBnK9HR+TiJkXYkJblInB1kabWbzo4wpqYzGRgup72vkNQ8H6IkeroF&#10;GRCZ7ExCuh+p+TGUNBWRUZYukTWZ5MJ4iZsRAhBbPPyOExZ5SkDmRHSGKe6Re/GN249XxHYi0g1w&#10;Dz9CcKKNxNhAMUs3XLz2Y+++R8xvN2ViqRYSxa3ND0mk1SMjwZ3EeAfMrXfi7qmHr6eBwE8XV4fD&#10;eGqR15JygXJyjC2efrvxjdwhAH5O3us/4xX2B4HgXwhPO0xciSmVvcFEpxvjGLSD7EZXLH1fwtj5&#10;OfmbE9i478DDUwdnNQ2+9QEB4F7Cg4xJT7YkNEL2Gfo7ngpMj6KotRJrT1HoYF/Wrl4hOiUJK2cb&#10;Dp44RF5pASvnzlLTUExbdxl1YjaVXQ3kd9SSLTEvR/62uK2BqaVF1GLjjQ2qP2AFNW2lQuZ0YgtT&#10;ichOYnZ9XcyxA18PGyxMj3LkwIvyJfYzNjUmcfUodqcOE+pvJ5E3nuWLl6ltb8DVxZHjhw5JzWbN&#10;xOk56vt6MLMzx0UiqZODobbG75nldUJ8fIjwd8PaWJeE2ChGxyfJSE8jJixQYq8TmUmR9Pe0EC1R&#10;PjUpjczkJEryM8lPjsPZUKJyQghxqsuLtbG2WLmbyQk8zE5icmA7BmoGZwHeoZef5+CLAr+dL2vr&#10;+aolLgul0qiXE3O4PIO5+jwxv2LWBYAXOiu53l/PzYHGX+D32nQ3bwv81FhfNeLjQznBP5YY+bEY&#10;4Kb9SQQUUHwtoFCtpt9eUsPA/iMAtXJVLmCJk2qBcu0eoFiMshk1JZbqt/eTAp0A8e8Sif9+X+D4&#10;5D6fAt9Pd1T3GTFKgZ+aRFT9n88FwO8JwN4YbOZ92b4/3aeZ4OMZibQCsY/FAD+aGxCgCdQkEn8m&#10;tqfKx2J6HwnwPhpt5eFAA+8J7N8Xy3k03M6HEz18ONUnZjjIZ2KPny0paxwTaxwXeCqIyj4WZH/z&#10;/WKQPQJXsUaJeV+sjPDN2UmB8rRUAGKOEoP/JvH8b1dkq+b8u6bm/BPzE1D9LPD7u8BPAVDB7+83&#10;Jf5q2804rH6vALdVtoC3VbTptdTIFilqtuqvVeOPGOK1mUEyI/woSgkT8IVRmRtPbmwwNZnxhLua&#10;4259mNwsL5IznZheaGZgpIXVq9N89s0bdPeVML/aw/z6ED1TNcyc66SiLYmO8Szq+j1oG5HouNpJ&#10;+2gZi5ebmVltp62vgLGFVnoHq8gtDKNrqIU1+e5v3b9KUWUJ777/FukZIWKGWcwttREiMFpZHSIv&#10;JxJfd1P8PE/J9XMYC+P9AhA5d8Wi0hLdBZgehMc6UN8aLeCUZLJczZSY6MraGOUCJP8oMyxc9uMb&#10;bkFBWTzJOeGkFceTXZVOSlmSxN44ojKDiUn3JTXLj6zcALLyvUnL8yQyzUjrPBybbk5EkgHB8XoS&#10;sSV6O+zE2WMf3sEncPA4xEmTl4iJd8dL3qOaQ8/bWV/AbE9WuidhEZZkSATWZqSx1dEmMlCjLlIi&#10;7KnMk+sxygRnr+dxD30Rz7AXcA74I27BTwuYjUkq1Cc84zCV3b6ES+xNLbUltcQKG6+XKWuPpqgm&#10;WltDxE1Mz9n2AE4W+/ASuBbK9xYccgCvoD/hH/1bnrL1kAjrYctxuZgd3Z04f+Uyaelx7N/3Ijt2&#10;v0hmXhar5y9IZC2hra2YRol21R0NVA22Uz/cTevkIG0T40yurEjt1UNDYz5dXeV0jYpGT3VSKzZQ&#10;OdLJ6QsX6entxtvLFjsLAcvJffT29zM5P4WdxF1bs0MCxb2EhruzLu+hobMRFzE/fTEze3tjhhZm&#10;GVo9R9fENCHhwVhZG1JQUcS0QDE0wItQgZyThQEJMZHafsvKSiSeBBDo6UxBdgqNjXU0tLQLMBtE&#10;eyPkuTTR6xQ8zA21RY1yIwNwkMgbIQbpZWGoTXd1YucL6O3dxjGB3+FtL2h9/Qz27dQWPI92taQ4&#10;0pfyaD8GS9OZqsliRWrOc+0SfaVc663T4HdHTub74+28KvB7Q+zvHYGfavVVDQaqG4mKlF+szPCV&#10;aildVyMlJPaeE/hdEPhdWv0lAm+ZoAZAtfiRFoXP8qNYi4pvCoJ/F/D9/Z5YoEThn1Wrp7K9+xL3&#10;VKPAXWVE6sKXfQj81D0/FbG/EOt8Z6KbVwVeDwXS74rFqXt/H0wKmCb7BGI9YnWdArpOPpX4/om8&#10;VpneB2NS5MJ/v6+GNzvKeE2MV5U32it5r6+JxxL3H492yD56+Gi6l49n+sQKpcj2k2nZz0y37LtD&#10;/o+8blqscVaeWxzgi+UhMcBRvj43qfXv++rcrEThzemufhRQKXj/tHXfT0xOTX+lGj/+LrDTtgJG&#10;9VgB8m/XV3+ZIv9/BKA6Bsr8vhPwfSlg/VLBTyqR6fZqsmOCxD5iyE0S6BUma9ZXnhhJgK0xUX5W&#10;tDYmkJPnSENrOE0dqRJTqzh3pV/kIJuljUHG5tu1cbwL5zroGilm9HQxgzPZArYCZs+1CgRzBXwd&#10;TC/10TdZzfr1Ubr7C2hsy6JfbHpxY5kbdy7SNdDJo48fkFcUQHtvKj2D+aTl+rO42CHnsB3B/ma4&#10;2OtiZ32EUyYHcXbQl4velILiaA067RJ5z19p4uylGsZnK1g6N86qwK+0MoXgGFdSCmJo6WtkQOy1&#10;Z6SD4rp8sioySClNEfgJ7NOCyJXXDky0MjrdSt9YKZVNSSTm2Um8tyGryJukbDuyS8UeM60JjRaL&#10;C9AhNNZcAGOI0amdmJjtxdzsoMTeQ3i5nCRBrLS0IBRHBx0C/U0k1R3V+iV6Cfh8XY+RleBEdUkg&#10;oaFish6/wdb3t1L+INb3PHZevxPY7RPwHiYh5wgBsWKGYqApZdb4RR/AO0KHqo4EDe62ZvvxcDiK&#10;rflu7E/tJjrEjPxsF1x8XsDB5z8TEPd7njIxMySnthgLPweMLIxZv3hBW6fjxJFXeOmZP4mJyUV9&#10;8RK1jaW0d5QIQEoJS4nAJc4f18RAPFNCCMpKYvjMgra6WmNjIb29VTT1VIqKFpAjdlgkprhw9jx1&#10;LQ1Y2Z3EzUYfayMduvp6GZkeE13Xx1HixCnDnURGenHx+k2psRrRO3FEG8trYarH2NxpembnCIoL&#10;x97RiuKCHOqaWphdWCAswJMgd0d85PnMVHkvIyOkytbfzwNzMbnEmFCampvIL84nwNcJtR5wRUEi&#10;MYGu2J08RJKvC7Fejtq8fSEu1jhI9HUwkv99YBu6u54X+L3AMYm9e5/5MyaH9+Es+wyxN6Es2p+S&#10;CG/6ilMEftks1uVp5ne+o4Kr2szOjdweaub+mMBvspPXxazekrj4UAD4wWmxvzPjfKy6kqjW1NU5&#10;vlqZ55v1RYmGAj8FwPObM6X8enlIDYDKWuSiV9FXAVC7oa9aMp905fj5yRRN2lq4Aj6tEeC2atFU&#10;F7+abkr2c21zHO5nErcfynu621XD2wLqt4c3y7vDzbw71MT7Uj4YbuJDAd2H8vxjef7RUCPv9tfx&#10;dnclr7UUcVes93ZtLjel3Ksv4LWmEt4SCL7bKzYoRvnBUCsfCQw/kuPw0VgbH4618kgePxrrENAK&#10;bJVxCiQ/lsj8+ZkRPl8Z4ou1Eb7cGBc4S3y+OPcEYGK9Ar+f7wj8bq1orb7/uCHGJ8dga+IEZX4/&#10;qfkAn3QS31ocaeuxBr0nj7XZqmX7jbrXJ48fCwRbBHYFiSHkJwRTki1wqMmlIC6Egkh//KSSzor3&#10;pKkulubmMOqbPamoc5ZrIoC6Dj/a+iNo786gs7dcTC2fls5M+V28QCuTjp5sgaOkg+s95Na5CDCL&#10;mZ7rFthVcOW1GbkWCqiUi7ZbRGHtwmXefHiHJkla8xvNYodJrJ5ro6NLLR3bwsULwxJ5jQkLtMTN&#10;8SQuDnpYntLB8PgrhIfaUN2QTEaqF80NsczNFXLlWictXckk5TrJdRxPeXUqjV1N3HzzLdau3RZY&#10;zzM8M0pRbQFZ5WlkSEkpSiIyPYzsijQGpMIak3O2ta+axp48qlqTKGuKI7cimNRCD+KybcgodiWn&#10;1JvUHGexv4MiTb6YCHgMTXZjZXVYG+Hh+SSSVxVHCbSPiLXq4+F8TBvV4e1yggCPExRleFNdFohf&#10;0LM4+f1POAerqPssniEv4R3yIh4hf5H/t5ew+JfxCn6W+CIx0DwTfGMkMuc7U1wVRUlRNC62R3GT&#10;/VqbbsfZZh8Fee6ERBzD1uNZ/GK3EZzwHE/ZSaT85r/+QFFLNafsrVnYWKOgJBVHC122//WPZGZl&#10;snz5MpUCtcbGPDr7G7n64QM6L88w8HCFsov9dF1fZFjMZWC0lzoxv97+aqraSwgpTsCnMBH/7ATG&#10;z5yhqbMZY8P9WBjs54TONjlR2piYm8ZCYq+92RFsTXWIjw3g/PVbFJaXc2jfLowleluZGDB1eonm&#10;3g4M9ETvxVK9bEXX84o5fWaZmBA/Qjwc8bQ7JXE3hcGxMcrqGugfHSMg0JO0lFjaO9tJSxbdV1N4&#10;edjRUppNVVYybgLWQFsTItS9Qfl72xM6OBkfw9PGEJMjOzX46e19Gd3tL7D/ub9wcu8ObOQ1gRKR&#10;y2MCaRVD6JMLZrIyk4W6XFYaizT4qaUsr4r93RJ43BFoPJCL/Q0Nfn0Cv2EeShx8eGaUD5YFgGvT&#10;fCJF9bf7akUNFVt4YoFqklApaiysmgNPzf93VU1+umU061rZbNX8dcumuqEvW62B48mNfvm9Zj+q&#10;wUNs51sxqa/F/tTMMmrs7u2OGu4KsN4abOTV3mpekwrs9e4q3uytEdDV805fnZRq3uiu4H57KbfE&#10;cm82FHBTbOGWAO9aZRbXJP7frMjktjy+V5svYCzjjY5q3uqs5t0e2U9freyjlrcHanlTKob3xB5V&#10;3L7SUMxGSToXK7K43Vwi8G3g8VwnH5/p58tzU/KZJe7K59WsTT67AvhPt8Xw5GcFOQU9tfbHj+qY&#10;iO1pRYFOipq04dcQVFt1z1M9VpO2fiPQ+0qKWrDp3tIopclhVKRFkxsXQENZGq1VOZQkRZIW6EaE&#10;tznd7QLDgkAm50oEXIkCAgfKGoxpG3KipsNRABhO52AspXVu1DT70zscRMeAB2UVflRWq0V0oqms&#10;FyvrjJEklSpGl8b8SjNVlcnk54bT3FYplf8NPvj0HWo6swhOOkj3aAgr5+qoqI3myp0pxsercXE8&#10;ir/PKS32Olqf2JzVxXg3A90C0bIoakrCaK6OYGQojZmFSlblOi1tjsDe8wWScjxknyNcffUDFi7d&#10;ZGxxmZ6xAXLK08mpShX7SyW9JIHozFCyytLl2p3izIUNsdcR+qYk8Umya+mtpKoli/KWNHmtp4DV&#10;kbrOePIqvPENOkFskjOuXnqcMHgZcwsdrR+it5seceE2tNamCZCOSmzXx8n6oIBKTVyqT7C3CaXZ&#10;gVQWeeHq83sc/f9Z4u5fcQ14Hkun3+MR+ALugX8R4xMYBv2BoNjt5Dc5Uy/HvLwtnIRsd4KCJf6e&#10;OoiX00kcTu3BxWofkcHG2oLpjp4vc8rpL7gEPk9Uxi6eysxO5X/n/+D1xw/xDQtlbmOFvPxkXCx1&#10;OfDKMySnJrNySZlfEe0CwLrOSuY+uE76YifTX19n5ut7DL11mUG5SPsmR6hvyKevr4rSjmLqLo3T&#10;+GCFZrmwB2an6Rvqxcb4iNjYQY4f3SY1Y72cRPNYWxzH2+mURFQrkhNDuXTntmh0Jjte+StmBoew&#10;tzZlbm2V1t4u9A7uwMNED5MDu6iuUkvYdREXEUiYtxNutqaUlBaKwo9IbO6lqLyWQD9vstKSGRoa&#10;IDEqlEAnC5KCPemqzKc8LZ54Xze8Tp0gUqK/j50FjnoCYYnaSWJ0wZ72HNnxHHq7XuLItmcl+j6v&#10;3f8zlujrdOIwqd4OdOQm0JkTx1RlNgtiQCvNRZxtK+eSXOzXBBrXBxo0+7s70qotbvTaZJc2zdXD&#10;xWEeycWmygfLYzxeHeeT1WkxnlltjrwvpDL56tzmKmlfXVLr5AoML4sVCrSUvfzaYpQRbU0curXd&#10;bOHcjHlbLaCqtVfr4KxGdwgU1OJEamibGmr3rsTZi9U53G0r5dXOctkWSynhjoDujsT4S7VZLBZE&#10;MZLiS2ekKw3+DlTK91XlZUFHmCuz6RFcKE7lYnEal0vTuVkp+6or4F5TqZRi7oshPpB9P2gv4/We&#10;Kt4aauCW/I8zudFMJvoxFuPOZJwXC+lBXK/L5uF4C5+tjEjcP/N/i65bRUFQK7cFbGorr1HWp80b&#10;KJ9RG8XyK/ip46WKivyqfHN9iS9vLPHZ1UW+k0piQb6zvPhA6rMTxfxkW5RIdW4iNVmJ5ET7kJse&#10;wMKZdubk3J9b7uDCnX5aBv2p7LKhdyKcmrZggWAiRdXOYla+tPVE0T7szOiyXPBd3uTkBwv0UiTW&#10;BVBSEERXewo9vekCwWS62zKpr4imVMA1MtHB+HSvwCWVwflURuYFsgLSpEwbps800tNXiLurLoEB&#10;5lrnYTVbshrZkZHiTVdLNhEBFpTlBdHfIfvvSSC72Jey5ix6ZhoJVCus+e+mdbiVK288ZObiVYHf&#10;qhjnANnlqWQL/LJVa29ZPJFpwZQ3lXP63CrLFy8ysbzA4oU15iWdzMl5OnF6VGBfSWqBK3FpFqTn&#10;uxGVZk5KrjM+gcZ4+uljYb0fU4m9thLNA7yNiQq2pLY0gQBPM1ztjwv8dHC1PYa/uxlhftbUF0eQ&#10;nmBEYOyLuEvUNXf8LR7Bz+Ho8xccvP8oNvhH7L3/BXuJwOml8jcZhsTn25FT5oW9836cxPb8PYxx&#10;Vmv+Cvz8XY6Sk+ZMeIQB0SlG+Ibvx9H3WYm9L/HU5NQk//X/+v9y5eHbBCUnMr2yRL7Az9JgHzo7&#10;nycuLoaNK1cEakL7pkKqu4rpvjFN/GgdgU3ZDD5YJ62rlv4zos4T46LaBQyI+WU0ZFJ9fYqWd84R&#10;VJAkteQ4fSP92lhbc6P9HD34gsCvgemFRW2BJBeJFAEeFiQnhHD5zl0iEpPY+cqzWidlJztzOdhr&#10;9AwPYnhkDx6mJ7E8sp/21lYGh0fE/PyleOFub05NdSVjE9MEhwRIjWhEuI+71sDR29dNXFQQPmJ5&#10;qfLa+rwUMb8kMiMCsDm2Z9P8HCxxNT6Ble5esiX6eDmewvjoXix0D3LopWc5KOXojhclAj+Hyb5t&#10;JHra0PkEfuMVGcyL+Z2W6KtafS8q8xNbUgBULb/K/lT8VQB8Y7qHt+f6/yMAVzYnPlAA/HxdzZ6s&#10;+v9JOTerFbVcpJpdWU1CsHXx/gcIPmkB3uoPqOD3P8JCA4bAT2vlfAKGr68t84WY5SfLo7zaU825&#10;ogSuSc1/uyGXu8353G0p5GJlGnNZoYwK+Abi3OmT0h/vTWuIIw0BVtT4WlDtJVYU7s5KfhLnitO5&#10;UJLGVTHAGxIbb8lxuVmTI/vM50FHGfelXK/PYr0wmo3CKM7J9lJJDFfKEuS1mbwl58/Hp/vRprcX&#10;2Cu73fosmyDfhLmyvy0A/iRF3Qf8WaxPi7xPjouyOw1+8jt1f+8b2Z8Wd6V8LfD7/PoZPrmyxKey&#10;/87KDEozIylOjSAnzp/yrEhKxAJ7qgvJTwygtjqO6dO1dA9l0NgZQnmjRMw2S6YuFHLmyhCjs81M&#10;LTQzOdvI0FgVY1ONUgn7MLXuS/9YOK09uVy8NkZehh9n5tsYHigS+OUwM1tFdUU43Z2p1DXFUlYV&#10;S35BMLV1cQK9aPqmBUalRkSm7qO2LUh+F0BYiJU2kamTnZoM4IS2Ill5WTQJMQ5EBpmTk+pGRUmg&#10;NrFBRIotDgGGeEZZE55uhV3ALtwizFi8dl7KbaZWzklKGiJX4m5uVRoF1ZnkVKQQmxVBZVsNS1cu&#10;aGP3RxcFeEuzYoLTTC3PSkpcZHZ1jOLaSKKSzQiKMiSz2JPwJBPUWhtB4abYOhzG7NQB7CWGeovp&#10;xYbaUl0cK8DTxcbskFifrly3aoU2S+JD7OmoiSU+UZ+w1D2EJO7AP/J5PEP/jIPP7wR+v5fY+ntc&#10;Av6szdziHbEDl7DdBCad1CoGV7eDuDqoCK0n+94jdnmAEF89oqNM5b0YMDidQ1TqCTJLT8kx0eGp&#10;i6+/xrv/+JEuobuvgt/SGcqKs/C2N8La4KjWQqoaIKobymgWC6huzae2pxKvaH/0HU0JTg8jLD1O&#10;lHiO0ekpauWC6R6ooqi7hOKVXmquzuIU5sHQ+CjD06OS9U0x0dvDycOv0NHdyuziEpYWR3G1O4mP&#10;i4k248ulO3cIT0jipRf+winDw1ifMuT02XN0DfRjZ3YSD/OT2sSiNdU1DEu0jQ8PwlvirKneYUqK&#10;C5mbP02Qnzv+bqfEYNV43xQGxkeIigzA19ZY67OlSoDAMjnEG1eTo4S6WBKm7htam2BxdDeJatJV&#10;ideWJ+ULMtPD+NBu9j3/Zw1+R7c/x8mdzxHnaingi6c7L56R0hRON+Vr8FsWQz4n0VdZ35b5bcFP&#10;rev7+pTE39k+zQDfPzOimZ8CoLK/j1YmBIBTqIkGPjk7o4FPWypSTfn+KwBulS0Aajf3ZaugoCZF&#10;0CLifwCGgE+KAp8C4JYZqdj3tQDhSwHN50vDvCWx9LwYz6qc+Evy3c4lBzKd4Kdt59OCmEsNZCYl&#10;gJnUYMbjBYZRrvRGuNAV6kirjzWDkZ6sFydzRcB3RWByTS6kmwK/e2LEr3aUc7+zTDO+W00F3JXy&#10;oKVY4nExb7SW8GZHCe8N1vLhbBdfbkxJzF/UPtPW59gcwbFZNj+T6rqyCUANfgK3n+V4/KSAp+B3&#10;bbNbz7cCeAU+9XnVZ1UAVJ/70yun+fjqaT4XuL4q/68oKZjK3DiaK7LJV4+zY6jMiqe5LJPsJB/K&#10;KyIYnipjZEoSULs/GUXHKa63onexhI1bG1r/vPmVbkZm6+kdVSOjJiROVnDudoOc+xkMCRzPXpuk&#10;tyuXleVmBgfzGBgt5ezFUaqqkpmebtGGkQ6Py3UxU098nBXNTSkUlngRnb6P/IaTlHc4ERl7irgY&#10;Z4GfuQDFBA9nfaKiHBkeKSU1xZXsNE9a62NJSxU7b4zBTS78kHQHorK8SS6OpLovDc9YK4aW5li+&#10;8Toz65LcJkclsqZTUJtOYU0m+dUZxGVHidm2sH7zAnPnl+hb6GNkWaLvbA8Dcu4OLYyysL7MOfme&#10;iqtDBX4nyC51wzfyKHEZZkQmmhMSaYG17QFsrARKbgYCPzux0nAxPtXQoUZ1qOteYOdnRVqUM01V&#10;IaTmmMo+tguoJLKmbsMn8g9ifL/B2f+PAsA/4xL0Z7winuaUwz9h6fEH3EJfJCzmJM6OBzbnA7QS&#10;CNrr4GZ/mMRYkZpAXbILvahpiZG/O0BpqzspxSY8tfrpY2YevU3r+XXcYqKE6GcoyU/Hw1IPb7tT&#10;hIQGsXzpHDWNpaLuVbR3VWNvLll+3yuYHtmH0fHtmJqeYGR6Tg7GpNRcashOBSViiMmDosSjDdj7&#10;2DIw1M/I3DgerlaodTr0j+6gua1R4LeMm0AqOsxJlNiBFIm9F2/dJjIpleef/RMeElOtzAzlIJ+l&#10;s78fS6NjeAvATux9mZq6OqYFdDGhARKbrWSf+0lLS2Vh4TQhfl74yd+6i/1FhgVpfQoTYsLE/IzI&#10;ivRlvKUSWz0dCpMjCXIyw81Ulzh/T7ytjXHQP4Sr6XFt6Ju9oXxBpwxwPSWfef/L6O6WCLzjeYnA&#10;zxBhbyLgS6BLLpjB4iQWBfyLKvo2FWn2d1lilILfzcHNhg8VfRX8VHlzpvc/APCRmNdjgeBHavbk&#10;ZQVAsUA1xdTG9Ob6uE/gp8rXAkAFwS0D3LJAtdSkspwt01FbDXoCDwWLrdi7ZX9qu2lDKv6qmaVn&#10;tf52jySa328r40p1FhsKhHkxrObEsJwVxWpuFCs5kVJiWC+IY60whqWcCBYygpkTKE4n+rKYESIA&#10;jeOK2MONuizuiD0+6Krgjf4a3hC4vTvezHtygb832sKjkRY+lkrhk9EOPp3q4oszw1orr/qMahW5&#10;HxT4pGjD1Z6ATw1f24T6mlYU/H64pYAnn1/A9v01FZXl51/B71vZbt7fWxLjE9uVC/YTAZ+C39dy&#10;XC7N90qF6EVZWhQddcVUCPhKU8MpSIygQaJ8VXE0DQ1JjE41sLgyQL+AZnq1irz6YFomSrkgx7NX&#10;Pk/3cKmcpxmk5JmSVmhKbWcY9b2h1HeFCzRqufJggb6BHAYGs6SSrheLrOD0+ghjc51SudcIhIY4&#10;e/kydx+cJTXNmwsXp6hvzCQtx5miKidSswQMfrq4id3Yi/Wp6awcrQ9jJZZTWRNNWVkIdZVR5Ge4&#10;kpbpSGiiLa7RxlgFHCYuL4Di1mIax6qp7K3i9NVrLFy5w6TAr29yTGKvWF9dBoXV6eRL/E0piKWk&#10;IY+6rkrmzk4yuNTJxLkhhlcGGVkbo3ehh4XzkyxKxVHbmkJY7AkCIo8Rk3pKjO0AyTm2ZBS6Exxp&#10;osHP3ekkwT5mAr8w/NxMMNPbj6eTgQa/QC9jbUhbXVU4sUnG+PjvI73AQiLtATzD/zMugb8R4xPr&#10;83saS9d/ITBqOx5+L2Hn+YxA8TlcPffgaHdYOKCPw6l9uCnr85FrPc0FL99DjEwUk5opQhRvQGKZ&#10;OVEFYn5nf/yS6//+E2Ov3RX4RTMh4CgvyiVIrCY/JZqQkGDJ++epbSiirbOS3t5GXCwMsDlxCAeD&#10;IwKHwwKko4yMTTIyMyk1VRHtHcV0TXfTe/cCFWfGJJ/bysnSp5mhpfkJsTwDrEyOCCirOb2yjqOj&#10;kTbZQUSQHUmJwVy5e5e49BSJvc8J+E5wVGcfM6trcmINCdmNCfGwxVzA1djSwuScgl8Qwe72OFkY&#10;UVhYyOz8PPGRoQIsQ3wdLIgI9qGjs5e05HiBnzGNObFMd9UIGI3Jjg8h1NVcA16UtzOhbnb4SzRW&#10;w94SAtxxMtLFWQzY386EYDkm6h7g0e3Pa8tYeshrmtIj6MiMkNibxoyKvWJ9q2I5q83FXJTKQou9&#10;Aj+t4UMudBV7f21/qrx3emjT/M5slo+WBIKqIWRVICgA/HRdACgWqAzwU7VVINTuA6pxtBKDn0Rh&#10;BT8NgNoN//9+n0wZnwKfagBRwFNbBb8flAFqsFQtnyt8Lfv5UqCj5vb7SGD8/mwv74y28dZgE2/2&#10;NfJGdz2vd9fxqhy7++1V3Ouo4r5E5fvdldxtL+Z2Uy7Xa8X2atK4LuWGRNtbzXk86C7nreF6Hk62&#10;8sF8Nx8u9vHxohpD3M9ni6rP3xAfTfVqfQrV6I/v5bOo96VGX2y9XzV6Qy1crrrvqK2CuVrUfHMo&#10;m3wGgd/fFPwEeioqq8/z/TUVfTfvbX4j8fYrgeKXAr8vZPvZE/B9cnWBL24sMSufISfGj4rMBJqr&#10;8ilJDyfB357C+AhaK3MoyPGhpj6K0ck2zqyOEJ1sIrFMklGOPknFp8iv9CE0zpy61kQGxjLIqjhO&#10;bM4eihssKKg3pajOhqbhFCZWaqXSj2fuTBvtkqIqa7PkuRFG51tp75fUNFTH8oV13n30mlxv1bzx&#10;3mta/9mrV5eZmW4mPclBW6bSwfoADjaHsTA/hKPDEdraM0hOdsHfz0DrRxcSZCDQMSIsxYEAAaC1&#10;lw5R6d50TbZT0JhD03gPS7fvc/rSTabXLtE/NUF2WRqFdWJ/8t1llSWSWxZPVLwXLh5yfQabC9Ds&#10;CEtwIyjOmfyaJCpaMulUXXnmmmkfyBXQOeAdvB9X34M4++wkIOqoHCM9QmNNtOUiPQR0Qd5mlOeH&#10;ESXXuqHuTjFAXYmphvi4GuDvYSKfT2JzoAiI1TZyS5xILDyGW/A/4R7yG9n+VgD4F2zd/4SXRHcn&#10;1x3awkluXntxdz+GnwDU0eIAblZHcLfTIS3JmchoM2ISzLl2Z4zkDEl5wRJ7a91JrbTmqeXH73H+&#10;u88ZuHsVl9hohubmaW6oJTU2gM7GChLi4lm6cE6DX3N7Cb19ddpkoK4mJ3AU+NkdP4yJ7n7R91HG&#10;FmdpbCqW1+Uze2GBt/4//43Ln3+EnbcdncNqkfIZzM2PSR4/jPHJvdQ0VXJmbQN3MT8vZ2Oig+xJ&#10;SQrl8o07pGSmoLN/J5am+hgb6UuUWKSrrw8PtfSknRmO5gZSI6rJTGe1vn0hbvb4COga5LnJ2TlS&#10;EyLxdbTE3cqU6HB/eb6DjJQ4Aq0NmW3IZ6SpkJhgD4IFpNG+Ak7DI0R6yYniaIGv2KKTQD3SyxEH&#10;42Pa40CxvBgfBwwObOfk7m0Y7d2O5ZFdlET70pERzkxNFpO1eWJ/xb+Y31mxJ2V/18T+VLkt8FPR&#10;9zWBn2r4UPf+tgzw3YVBHp0e5oNFicFStgCoDPBTAaBaTGgrAn92QWLwxXkNft9cWtTWwf3mVwao&#10;4PfjE/j9AsAnENkC4NZ9P2VW6vdb9w4VPL8SK1JmpCCohp19KiaqiproQE1l/8H8MO8KrN6d6ed9&#10;Adej04O8N93Fu3JhvTfRxjvDDQJMsTwxmTfksXr+0Ww3HwnwPpHY9OnaOF+cneJLAbka16ums1LD&#10;7NS9TjXRqQK3BmzVMVtAp4rqqK2m41JbBb//bn9PIr3Y398EYj/cUvfzNm8HbBqfFGW3AsYvr8vn&#10;EvB9od3nW3gCv9M8vjpPeUYY6QK/zoZSiV55VOVEkxbsSHVGAv1tRZRX+pFT4sO8VFIXrk2TXmiI&#10;X+SzxOXsIC7/FQHdQdIKjEjPt6Kg2oXcOmvmzpULHOKp7/GiqNaalpFoRpfF+sZSOXNxkIG+crr7&#10;6lm4tCzm10VDW6b8nwTGJE6+8+h1egZbeePRfTl3S7l9+zyLi71EhliL9R3DxekILm6HsfPaR3lT&#10;BC2tGdiJAbo560nMM8HN7yg27vvIlKjeKP+nubuagal+MbgpCqpSKJDPuXj7LktX7zAn5qfgl1+Z&#10;JdaXRm5lMpmlseQWhxMj8Tow0JqwCBu5TuXaFeiaGm+T7T6JmbqSDC21lt1IAWxmoYvAbx9WTi9g&#10;77EDJ9/tuIftJzjKGFsLHbE8Y60xojgniKQoVxGgg/KcHEd3M+zM1e0tgab9MZzt9uPtu5fcKisC&#10;4l4Q8P0zzoH/jF/M80SkHyAweg/OXjtw9NhPRIykOw8FPhNtRhhn8904njogAD1FWVUoOaU+VDZH&#10;i4GnEJvpLTH5sDYFl2+sOU+defQeG19/wuCr13BPjqN/dp6a6grsTulicvwAEaFhrFy6QENzCS1i&#10;dL291fg4CvxMj+EhFmerewgz3b0MjQyJNU7RIBd+c1seU2uTfPD/+28sPLgh2dyYtt52xgRUjo7G&#10;8kGPcOzg85TVFLFy7jwB/o4Ee1rj7yyamhrN4uoFXn37Tb747FOWl1Z4+533OHP2Co3NrdiZ6WF2&#10;4iC2ZiflC29hbGpGm6/PR0AXKPZXXFIsf79Gspq+yskSTztR3DA/Wlu6SYuPItzRlEWJYO1VanLT&#10;MBzM9YkTw/MSm/UVqwx1tiTUcXM+Px9bU5xMdPE0P4m72THi/V1xFOjr7ngBvZ0vcurgdiIdTAR+&#10;kUyI+c2J9S1KUX39NPg96fCsWn6vi/3dFPu7re79iU0pACr7U/BT5W211ocaU7swIoAR+xNjVstE&#10;fqzdA9wEoLK+zwR+CoCfq/V0t+4BqgkBrojt/AqAqiigKfgpQCjgbUFvK/JugVAN8dpqANns9/ak&#10;+4fan9ig+h9fqY7AAtvPBbqfCoQ/PjvNx9p2lk/k8Scb8h5VUa3WSyM8nu/j0VwvH5wWw1sZE3Od&#10;kjKtAVVF2m9kf9p7lKJgp967KuqxZnby3jTQCfD+7/BTfRqV9W2WTfgpkC+LMS5ulhtiwwK7725u&#10;tup+IwD8Sj6XAp9mfZfnNfh9Kq+7szJEaXYExZlRlGfHUZQaQX6MPyEOhnRV5tKvpp6qdKZ3ooDJ&#10;5WZ6p9KJSNmJT+RfyKk+SlbtIZJL95OYt5eA6G0k5huIbe0UwLgyuVjDyHwuybnHqOz0Y+12DTnl&#10;pjQMJjB/ppXZ1WE2bl+QVDTIsFSIk9O9LJ1f5eGHr9M/3sj5W3M0tldwQ47H+csdBAWeFNCYSjKy&#10;EDDoUD7gRNNkCM7uhzDSewVT0/14BZoRlmaDY8Bx9O0OUSd2fvX+TUlPGyxK5dIrFVLPWC+rd+8z&#10;f+0WMxtifpPjFFXnaPDLqUgisyReYBZCSrqfSEYxk5N91NdlU12ZSY2c6yW5USJIngT5GuMr8TI4&#10;zJLMXIm4ESdxdN+FrfM2rF1fwCV4N96hJyT2HsbVXp8QX3OKsgMpzAoWxhwi0NNCoqqxGNsxfF2N&#10;tY7PQdEGYtQn8Yl+ViLv73AP/wNOgX/RjmtykRHRaSexdtwmsfcE/iGmeHtJwnOX+G+5BxdLtVrc&#10;HkqLgqlsjKWwIZLs6iDSK4LwT7LDXOCnb78TC88jEnt//oa7/+9/cO7Tt/GIDGZ8ZoHS4kJOHHwZ&#10;HYl4Qb7+rF26KOAppbW9lP7+OgIkJtrrH8DdVBc3w+OYHN7FwEAfg2P9Gvzau4pYFiP56H//d0p7&#10;mzAyP65NZDo8LrHX6gTmhvs5euA5iirytNEjbq6n5IOb42JzXGJvKItnL7Ny+YJ84bfYuHCBH//t&#10;X7l8/3WaOju1aarSxeqcZFtdW83c4mlCg3zwFCOMCvAgOzeHydOnSUuLl+cEYlbG5GQl0tHRR3pK&#10;PNE+zrSUpJMcHyxfZoXUOg7ynAsBtmbafb5QZws56c3wOHUSDysjXCR2R7hZEyCxN8DRnAAna/T3&#10;voL+7pcw2f8yvma61CUEM1KcwlJLMWcaC34xvwsSezX4Sa17TeB3fbiJm8PNPBjdtD8Vf7dafrX4&#10;qwA4NyjAEHg8sb8Ptwxw6/6fAqAq52b4QgxQawS5fFqzP60IQFR8VV1ift1YsAW+LehtFRV91RTu&#10;avostf3bbTWT8VltSvevr4k9iUV+JYD6WrZqYaKvJX6pZSq/vKQisliUWrBctspCFdS+vHh6007X&#10;FbTFGNV7VrMxC+y+VuOJZT/f3VjXJhH4Thnnk/ek4Ku9tyeg07YKdlL+8erF/w4+KWoWZzV11Rb4&#10;VFETEyj4ff8Eft/dECsW8H0tcPtatupe3+dis58q23tifR8KAL+6t858dwXxQY4Up6g+fgJB+T4D&#10;bY0IdTKhqzqXns5kYlL3E5+jR2yWMZEZOhIn9+Ef9RLhaXtIKjpGSokuqQUniUo5SV1nGP6x+wlK&#10;elku1iMSEQ0prtGloc+HidUcShrNaZ4Mp2s0h76ZemY3hiU5tTE03c/ppWnOXr/Im49usH5Nnp+r&#10;oKYjl+uvLzI6k0pM0kliM/QkouoRlbmN2iEb8hslLuZY0NgQg6X1XmLTvUgoCSSxKIjQFE/8op3I&#10;r0ilQ9LXxTvX6Bvo4Mz6Oqt33mDi/HUmBX59U+OUyGctr88ityKZrJJkEjOD6eitY+3cKtdv3Za4&#10;v86ZlVVOL04JDNtpa8mlKEfO/cFqRsfrKK+KIDvPk/QsP1w9j2Ln9rLE7b9K8tup3Z9UjZpRYpHF&#10;Wf6UF6hGj8OS5PQJEgBGBNiRFO5IYbYPrgF7cQ1/CdfA3+Eb+WcBn+rz96w2tVVcjoA2Wlez3vgU&#10;N4JDLfBxMxKAnsDVaj+OZruJDDbVWtGj052JyXOn/3QlaVXBpFaHkFYTQlC6PZa+Ar/L/+tPvPV/&#10;/Bu5zWUYndJn5swZqmrKObb/RQ4L/AK9fFkTANWLJrdJDdQvmu4n9mR5dBf2x/bjdOwwZof30CeR&#10;dGB8SAyxUIu9l26d5ev/87+RUpaJqbku7b2tAtY5ib1HNd1Vrb2F5fmsnD0nOm1GgIe51tqblhop&#10;f3ufkNgIjh3X0UZplJTms3zhIpUN9XS01rEwPYqN6UnKK8oZlS8tJMgLd4Gfr7MVpfLc4tkNEhIj&#10;8JOflfllpMUyJbE5NiacEoHicGsVkaHe5OekacYY7mZDhIs1npYGhLhYyWMrgtQU+EbHCBITVPBz&#10;VxD0dCQpxBcL+dxq3K+pwM/T6Ajlkb6MlkiUkSit7vUt1+dr0FMtvme7KjX4Xemv5+qw2J/A7/6I&#10;Mr8uzfx+ufen2V8/786rWZ8HtW4wHyj4qTU11P0/McCPn9ifioyfnxOLujgrABIAXlIzqCxqRVmg&#10;MjbVovlr+9uyOwWYX4NQzV6s+rip8svqZaoIDL8W2H0jf/+1QOpb+VlN+fTdzQ0xKXlOwVD2rxpM&#10;tHtq6j6bMkd57RcCQtV6vAnn02KP8l5kP2qKLrVfBdYfBF4Ktj/claKgp0As5ccHAj5VFOi2wCdF&#10;e/wEfiryqmms/i7vUwFQi/e3BfR3JPpqANyMuqoP35cCv824e1qMb0ED3ydXNsH34RWJ9fI3zYXx&#10;pEV7UpAcTG12DEUJQfhZ6ZEe6kZPbSEdLXFEJ28jInGH1ogRnXEIt6CX8Ap9RS4wgWSSLunlRsRl&#10;H6Gg3IOltW5Kaz2w832K4KQ/kVt+itLy40Sk/Zn8+hNUtlkyupFGdWc4zaPZElujyC0MoL6zQlLL&#10;LNOr05w+10vTUDIPPjhP03A5Y+s11LY6ickco6LTjNi0vaQXH6R5yJbkLCPc3A+Tke5GQKAkmXRX&#10;wjI9qejNJ6c+mbq+Esoa8xk/M8fla9eoket7aH6G9QdvM3vxBlMiGz0To5TW5FFZn0NeZYqYXxzx&#10;6aH0j/XI9b/G4PgAw9OTnL92g4XlBbHUTuYX+xkcqObuvQ0RmyaiEqxJyXJiaKxOJMQfT79DGNv9&#10;ERvP3djZqZZdfSL9LUiSCF2WH6K1yqrW3jB/idX+5mKDfiTGWklSfBqHgOexcPsd4Umqy8tOPEJf&#10;oKpVLaDuhZevDuESt6NiHfH21pfrXg8fh2O4i126mB+iqiyU8upobDx0iMx0oG0sn7AMJ/wSbUgq&#10;D6S0J4nYYk+e+pL/FxUSxQzFYBysTZldWhb4VWr96Y6L4QR4eoqdndPG9ra0ljHY14i/izlWx/bg&#10;cOIAdscOYirw6+3uYnhmWpvyqqO9WKLyEu/+/JXkcz+sLI7T0tXK5ML8JvyMFfy2U1CUI4p/Hj8/&#10;O4J9rAjxtiQnI5ZLN26L2sfj6GBFTHgwZkYnJCKs0NDaio25EScP7ubAy8/Q2FSvxd7I8AC8BXSO&#10;FoaUl5fK398gOjKUQBcbbZH0xNgwpqfniImOoCgjgc76UhJigsjNiCfIzY4gJwsS/FzwMjcg3FVA&#10;6GZFsERfNe432ssJZ8PDEotPEu1pR2qYt9YdxuTADm1iUweJ/Jl+DnRlxrFQm8tGW4lmfhttZZr5&#10;nRP4Xeiu4pIY85WhRm6MtnBnrE2i73/v9qLsTwFwM/4KAAV+W+WDM2KACoAKfmJRH6+rbjBiU1I+&#10;vyAgFPh9IRD8RuLktwKab8S+vhXL+k7NjCJwUkXB4ZfRDk8gqLZaB2C1FRh9L+D5XoCiyndqlhN5&#10;TgOVgp4A5tstKEpRr/lGfq9GRXwn4Ppeyreyr7/dlX2p58TqtBEkKiqrkSmq1VWeVxO0/qDGIsvr&#10;fpJ9/CwGtznbzLlNsxPI/fiqxFwNempShs3Iq0D4syrqsSryt1vlx3tnNbB/d1s+65PyrYLfrVW+&#10;vClmem2Bz6/MifHN8pk8Vt1bFPQeX5bnxAjfujBNVpQnGTG+5MYHUZUZSXqYs1R+epSlhdLTUEBv&#10;R7oYjQmpefrklzvgE7YDc7c/Yu39PPW9MRTWu4rhGRAUt5vwxBMUV4eTU+JNSq7q+7aHK7e6WV4v&#10;p6DaSEB3SsC1j+YBPzIqTbSWx+m1Yjp60ugeqmfi9DDLZ5c5e36KnGJnsksCKG4Op3MqhcJafQqb&#10;dGgaMxcrO056/kmaBm3wDTnAnl1/xNxiJzEJlngFCwAFPhm1CWQI/Gq6i6hpLWX1+jUuXL4kKa6G&#10;8ZU1Vh68wfzl2xJ7rwj8RqiQz1penymWmq7d84tOC6Z/op/zVy8zMNJPz0gv525dZXBqhGqRoYWN&#10;KUYnW2jpzKeuOYWa5ihiUoxx9NiNq8dRPH11OWX7PKfst+HgKHCyF4HwtyQm2JLqkihtNhdvR4Gf&#10;jzkxQZbUSMz28zuGufOL2Pu+gpHtH/EKeYU0MeqIpF1irt7EJJviaK9DdJgtfl5GEnf1CHTVw8/u&#10;uFyjR4nwloqmNEQqBGeScl0ZO1PH4Fw1EWKBEVmupFSFUNSZRGlXEk81ddVgbHICK6Pj2JkZMrW4&#10;RFVtFZb6Rzm6e5vYmCNn1taoqZc421ku8GsQ+FlgdXQnTgYHcTI8xCnd/fT2dTI8P0ejALK3Qw60&#10;2Mfaq1ckmxtiLrCrba5nWmoMa8vj8r8OoHfkFQoKspgXsLq7n8LfUw5AiDNpiWGsnL9IVHIqe/a8&#10;wlGdQ+ze/qIo91maO7sw1j+C6ZG9HNn+nAC5hpVzlwkP8cfC4CiutqZkZ6aydvY8MZERuNmYEOnn&#10;SkZiDC0tzeQV5hMR7kNWehwpKVEU5KUSJHDzdVSjPjzwtjDGTyqAEGeJt/amBNlbSDHX5vhT8/rF&#10;+zlJcSEp0AOTg7sk+u7A8tAO0n1saYwPFfjlCPgKWVcnmmrtFeM73ynw66nmspjf5b46boy0cGus&#10;lbsCwK0RH1sA3IKf6v6iwKdagVWDgtYIoo0CmeBDKQqAn6h7aOfEABUABX5fif19dXFO4ueCwE/d&#10;U5MofE0sSOCn2Z8ASW2VqSnoaUUea7amWkgFFgqAysq2yi8W+D+AT9sKtL5VEVl+Vsb4NwVPBdbb&#10;AkaBnepW8q38v29VxBWA/k2ZpRarxTjvrgnIxNpUtH1ic6r8LMBT5qdZnoKhFAU9BTy1VYao/n4z&#10;nitgq/cpoNWKmOjtZbFUVQS8Ar4vb0gMvybHRQFQtp8IBD+W4/NIto8uzfDl/bOsDDeREeFFdpQP&#10;+fGB5EX7EGB9XCo9CxoKk+iqz6OhMpH0dAfC4o4Tm2CMm/cOAmOPEJ5hQkDCMSLTT+Do9xK27n8l&#10;pcCCvJpgSmrjWb88IDblRmq+GRmlzhTUujO1XEjPeByVLQ4CzWOEpP2J/CZT2sZjaRhIYeh0O1fv&#10;XOe116/T0p7L+Yvj9I5l0D4cq/UpjEjZS2nbCRIyDPDw3SfvYwch6n0lOou1ReIRrIOO4e/Qs9xB&#10;eLovhbKPsrZsgXYSa1fOceHiBi0ddUyvX2Ll3htifreZXbuijc6qai2iojGLkpoMsdVEsdpgeX5Q&#10;s73L127KdXlWYvNN1q9eZGZxhrNXz3Hu0lmJ6qMC7xKBdw7hCbr4R+wkNFYfZ68DGJj9RcrzWFkf&#10;wFNAF+FvRXSINY1V8YQIvDxsDhPhd4rMGGday6Lx8zmKmeM2rNx2cML4XzCz+wPZxXoUVZ6krN4a&#10;L+8jWpeZ+CgngecJvOyP4GN/FH+HE3LNHiMn2ZWoOEssnJ4jItWCSw+myK6IwDNSGJNkJZVBGDWD&#10;WTSN5PDUsf3bObF/Fyf3bEf/8H5G5heorKvk8K4X2PfSXwV+TpzW4Cfm117KUP8m/KyP7sbl5H48&#10;TSXbGx2lp6eT8cUzYmeldHUWc04urP75YYm8qmV3NxUC1LnVRSwtpDbQ36vBr7Q0T4Ofs7MJ3q4m&#10;BIv5JUT5c04Odlx6Jjo6e9E/ocvBfTuZX1qho7cXc4m7FicPY7B/B7UN1Zy9fAN/H3ds5XkXa2Ny&#10;s9MZFxtMTE7A2vQ4/mKEGXGRdPX3klNRRGxSGOkZcfL7SPIL00W3PfAR80uX/xvsZI2/rURwB3kv&#10;TmbEeDpoIz7czVRjiJzAYpiZEYFih3ac0hEzfuUFTPa8TLzzKWpj/BjMi2WtpfiXxg41tZWKvJd7&#10;a7kq8Lsmx+76QCO3BIAKfqq8+gR+v8RfKQqACnwq+ir4aeVJZ2gFv482JvhEwPepKgLBL86riLlZ&#10;FAQVANVwONX4oTpCb3WBUUXr4CtlK6pqnX41UCljUhDZMrqz2vbXENx6fguACnoKgn8Tg/vxwWX5&#10;+ZJY4EW+UfH4joKeKurv1N+rSH1BIKki7aaxqZj7a8Apw9uyvK3nVflRXrcFPlW04XlSvpHytVje&#10;N7cEtgK9b8X6tPt7EnVVzFXA++KqlMtifVcV+Gb5QExZwe9DFYEF/A25EnnDfcmL9ycz0pUkf3v8&#10;bfRICLSnPDOaprJ0iWhRuDgfwtF5N8HBhhK1dPANPEZYvDGhycfF+HRJyLbE0ed5guIPkpDjgKe8&#10;bmKhWmKwG0HR+/CN3oFzkGqtPCnw8qamy5eesVBKG45S02NJ03g4Fd2BNI9kMbXWw6Xbc+RXJvHw&#10;0QPq2wO5dKuP6dNFuHpup6jWlLgsHSwc/yRg1eOU4wvk1wZS3RWNb+xxDOz+yu7jv8HB34SWiRoK&#10;WtMpbsjm/OWzLC9OaDMzLZy/zNLtV5k7f4vZ9St0iNlVt5ZQ1Zwv4M4SWCYTmxkuPJji7PWbcj1f&#10;Z3ppjqnJKVYvn9eGvK2vr7K0vMbtO/e5cfsit++fJr3AQTPgkISDZBRZER5vzik1xM10pzarS4jP&#10;KaKDrWmqjCUh3AZ360NEB1pQluVPW1Us7m6HMHN4BX3Lpzlp+nssHJ4hV+DX2mVNQrIxzg46JMU5&#10;U5gTgrfTcUI9jQhyEfMTswz2OE5mprM2Rb9PpC5hKaeY2mghpSRIrM8d91gzonLFpqVyGpwv46nj&#10;Em+P7BPK7t2OgcBveHpWomstR/e+yJGdL8g/cBD4rQv8SmmSi3p0qBlfp1NYyt/ZHt2LnURfK/3D&#10;dHa0ycFZlQNbQXdPJecuL8ubzsFErcomoCuXKD23dgYLgZ+h7nb0jm6nvKKQuXNncXExxdtNjMvH&#10;mggxsI0rV4kX+O0W8zx25BD7xQAHRycYHB/D8pSewO+I2KbYpJjfmY2L+Hq6Ym0kWm1nRmlJAaNT&#10;04RHhglkdfAQG8xLS2BocpycmlKiUiOJTggjMz9VYncWidEhhPo4ESv/N8zTES9LI8LcrPGzlRNb&#10;oOgpUThOABnqZk+srxspwT5ihybYyuc+LvZpKsctxEKPUrHWZrmAVPQ911nBhrrnp6xPwU+M74oU&#10;1eKruryo+363Ffwm2rk/uWl/yvq24Pfr+PtQTYD6C/zGNfh9sDrKR6pBYWNSK6oV9fPzqh+gagSZ&#10;1e63qfHAW+DbGg2iYPilGKFqfFBlC4TaXHYaBMXUBIAKcv8j+H6BnYBPsz0FQAHZ93cv8cP9y/yo&#10;Tap6TaB2WSLoOQ18Kjp/e1P+9pYA8o687u5lgZhEW/k77X6jZoFnN8H3xO7UVj33s8DvhyeP1XMK&#10;dpuWqu41bo5KUa23CnSqbEFP3d/b2n5xfYHPLstxkfLplVmB3wzviyk/vDjDZwLMe3JMc6L9yE8M&#10;JzfWlwwVd+30ifS0IC3ahZKMEFoqk2mqSSQx0Y6AED0iosyJkovI1mEnUfGnCI0/jpv/Pom4jrgE&#10;7sAzdB/eocdJLbbGJ2I/dm47yS9xEwhaa91jYtKPEZSwg7IOT7okyhbVG1HdZi3RzoTmXh9ya09S&#10;0mrD+RvDtPRX8P6j+7T2xHD5zigLK0X4+e/BJ2AH5W0GdEyaU9p4krQKG2IFOukV3gRLLCxsDOK4&#10;xV/Qtdwmcbmc4pZUqjsquXL9MgszAzS1lrN48TrLt19j/oKKvVfpnRyjpq2cyqYCMax88qvSiMuO&#10;kdh4mrWrNwWA15hYnKShsZb5jWXWr12graNBkl4Fr7/5QISjj4TUAFq6VH8/MbTQ7QTH7aeoypfk&#10;TG+sBYBqyv0Asb3IAJGFkghyUjzxtD1MXIgVzeWSzipiJIU+zxHDP6Jv/jSm1s9iLBBMSNehtdOB&#10;kFB9fNwMaWtIJTbcFi+Ho4R5GBHspkeA20liwsyJTrLBT6J/TI4z4WliylmOxBf5kVIZin+aHYml&#10;3lR0xjO5Vs9TpscOYnBgL7o7XkLv0D6Gp2ZpaKvj5KFXOLb7JTztbVkQ+NXVl9HaUsrYSKsGP3XD&#10;30KisaWZmJiFoXxBnUytrNHQXMrwaIOUDjzFnOxtj2Oku5OK6krm15ewt5cYLLFXNXjk52cxtnRm&#10;E35ifmF+8sY9bDXNjklJ59ln/8SBvbvYt/tlmts76R8d5pTJcY4LcPY892fKq8pZvXgNB1tLTh7c&#10;qQ19q64qY3R6Bj9fb2wNj2FneoKYiCBGBH6FtRWEJYcRmxJJanYimVlJpMZHaPBLiPTV5gS0OamD&#10;WqshyMFSG0PsY2VIpI+zfElmeFgaavcEVUuwp/wvUzkGRju34aSzm+ooN4GfHwN5cawL/NY7yrXG&#10;jnMSeS/21XJlsIGrqgwJAFWrr0TfW+Nt3BMAapOd/qrf3xYINQOc3exLtzUO+PGKAuBm+VgA+PFZ&#10;ZYGTv1igisFfSvxVjSDaaBAxQNVVZXNo3AJfSFHdVVT5Uo3qkJ8VCL+Qx18KIFULr5ri6SsVkQV4&#10;CoJf/xqI6v7eExh+f1uM785Via/XpMj27lV+vC0GKJanteZqDSTnUCu2/SDP/3jrMj/duSKvEQOU&#10;3/0k+9rqhK226v7jFgRV/P2bGKKKt5rtyXtQwFNz730lsFbvVzVgfHpFzE4sT5Wtho3Ptcfq93Pa&#10;/b7PJOJ+fGmaDy9O8cHFWYm8UkHcXWesoZDsuACyYgO0xcnTgt0IttcjKdiWuDBHCtOCKMsOpr4y&#10;hvBoE5z8dhISq0dilgUB4cewcdxJZLwkhYjjpOQ5E59rjYXzs1i7PIut73N4hO+SqKxPcIQegRFH&#10;yC6xloiqI2aiGk7MKGuS867gqFibGdnl+uRXKPDtp6L3BNWdwbSP1/Dp548Zm67n7lsbLF1IJyD4&#10;ZY7s/y94hrxA05AF7v7PUSAmWT+Shk+0GVYeYlylfniGn8Q1wgD3oGPEpnmweu0sG5cus7I0SVN7&#10;Faev3GH53pssXL7D3Nlr9M9MUNtRRW17mcTrfBGFDHlviYyvLLNx/Q5nr1xj9cJ5Vi5LXL54ibMX&#10;LkmsP8fMmQnu3L9DryQa1Rf48rUNBkZL6OhPID7jJKFxR6hpiiIoyBx7ywPa5AbhfiYUZfhSIsfW&#10;216XxDB7umoF0PkhHD76e44Y/JljRn/E1Oo5zO2fJzLpMD0DgcTGWxAVYk9Wso/Wpy/EzUCKPn6u&#10;YnliuRlprjgH6uIUZfxkOJ8dcYWupNeFk1ARRGptqBSJ8kuVDJyp5ilLiZC6u17hyMsvoLtvF4Oi&#10;tfUKfod3aPBztbFiXg5AY3057e2VTIx14GFvir7BEVzDffCKD8Y5zIumwT7Gl1e1BY6Gx5o0S3Ry&#10;MJZ8boThsV1U11eysLqKq+sp3Bz0sRQA5uWnM7W6jJurGX5u5gRK7HV3OMWVq3eJTk7iD0//jr27&#10;tnH00G7ae/tF/5uxNj8pYN7Ntqd/T3FJERtXb2BtYYTR4X3YGOmSl5PB5OwMIcH+2Aso7cxOEB0Z&#10;LAdvgOKaMqIzooiUyJuQKtodG0ZyVLCc6L6E+7tKDSQHVezRR0AX5GSJj40xgQ7mhAjw/OzNtbU/&#10;AuWze1no426uh/mR3RjLMXI5uoc6sb7OjAjaU0OZr8nRrO+sQPCKauiQclWM74ZA7/pQk7a9IfC7&#10;KfC7I0W79zfeyeu/AuAv8FP3/lQR+D3UhsGN8cHKqNjfGI/XxyQCj4sFjvHxhorBajzwtLbVWlov&#10;qHVBTmv98tQ4YdU37xP1mq2ijFFep8FQQVGA8rmyQK2lVJVVvhLoqPKNgs91FY2V0YkF3hWAidH9&#10;ePMSP6lyQ63He5YfL2/w/fkzfH9hie/VbNQX1ZAzMTgxhR+vyt9clcdX5HVXBXbXBXxqEgaxQ3Wv&#10;8G83BYIKhALF72+vauU7MbSvr4vJXVvUrPUzAbsqHwvsVflUQPbpZfkM2n09BT31WvncEnk/Ffh9&#10;qqxPioLfYzG+R1I5fCive1v20ZCfSE5CsDZlfUlyBNEe1oQ6G1KQ5EVMiB0ZMV7UFcfTUBWPj99h&#10;HH1fwjviAJ5hu0jOl/MkSAd33/3aNFEOUtzFAMOTDXAKeBkjh99i5vS0VOKncHLfjV/wYTz89uIR&#10;sAevYImAQa8QGLmd0KRD5DY5Epiwh+ScvRQ3HiY+fzep5QdJr3Th/c/eYm69k/EzpXSO2RKftleE&#10;Yi91zf7EZx3BO+wAZT2R9MwVEiMXu5X3Xol2toSn2hEYZ4hfnAXNcu5duXOPZQHW6uq8iEQNy9fv&#10;snz/LU5ffZWFCzfpmx6jrrNa4FdJWWMRuTXpJBQmMrG2yurV2wK/GyydF/Bdvc7aleusXLjC2Rs3&#10;uXzrOnMLs8zMjXD/9Xtcv3OH2UXVwNNHdr4nUXF6pKTZUFsTj5OtjtZAESrwS49zpTI/jCBXA/kO&#10;PKnIDSEyyIKDh/+IgflL6Br/hWMGf5CKZDuJaRY0NYQQFW5KTpovPq56BHkaiPHpawD0lsgbF2lF&#10;ZNwpfOOMcIw4gX+qDWWdcWRUBVHZm4FjuDG+yVYUdcbQtVhJ9XCewM/wqMBkDyf27EJn13Z6R0ZF&#10;XZvR1dnO0V0v4mhlzumVFerqykSXSxkdb8fL046TdsbYxAhg4gOxDHKVWqifCcn/DS3lDAw30tFV&#10;haeHBU7W+pjq7aesuogza2dxFcsL9rHEweIoZWW5LF2+gKO9AVEBTgR5WeBsa8LVq/eISU7kz8/8&#10;kZ2vvMCJI/sYmZkVHa/CWmB2UkeiuthfXW01YwuLpCVFC+j0cTylT3xMBMPjI0RHhQj4NuGXnZVK&#10;99CQRItMkuULjZDoq+BXkJeuNXhkJ0USLwAM8ZKT0N0OZ4FblJ/U5EGe+An83C0MiPVxEfCZ4Wx0&#10;WGzQAF+BtBoNovvy07jpHaQg0JW21DD6JSpMlKRojR6qwWPrfp82yYHq6CyR9+ZQM9dHmrkl1ndb&#10;4KdGfbwh8Htzquc/tPyqhg9V1P2/9yT+Kgg+EgCqCPy+QPCRRODHa2J+62ohdNXJWMAnkNP6A57f&#10;nA1GPVYNJe8vj2rgfLg0ohVtCi3VcCK/10CoXi8A/EwAo7qqaAaogCcA1Pr73dg0wK/VkDGp3dWS&#10;mt9fWuWHCyv8fGFNKz+eXeb7pTm+X5zhuzMzfL8yx9/WT/P9uWX53Sp/31jlpw15/eoiP68s8MOa&#10;lLOL/HRBACn7Vy3CqkVamZ6Kt1qDyc1lAZlAT3VKlvepYv/7y6oiGJTPIPFfzPfji/IZxPC+ENvb&#10;NEDVwiufXSszfCTG96GA74MLs1rs/USgujzSQnF6BKlRvqQo+CWGEuVmQWKQLYXpfsSG2ZGXGkh5&#10;XgSF2V6kplniHbKPsAR9/CMPExx1nOh4E/wjDuITtRe/8IN4+Z3Awf0YLn5HsHDYhovXYTp6Cikq&#10;CSMw2JiUdB8aWlNw8d5BQOQBugZiiEs3pFasJr3UhJxSQ0rrbWnq9SKtbB8J+ToSIX3JKfalvtOJ&#10;nOpdTK3FMjyfRnO/L2WttmTX29F+OoukYju8ww+RXe1BZX8ISUVyLsfuo3k6g9sf3uPczbssifmt&#10;SmRtbK/bhN+9TfjNn7shsXeEuq4aagR+xXVqnV4Fv3im5HtbuXJLk4zlS1ckAgv8rl2XfQn8bt7m&#10;8u3rEqfPMzjSw4q89sE7bzKz1M/5yws0txTi73cSb8/DpCS54+1mpM3YHOpvSnqCOzXFkZK2jMgS&#10;EIb7mpGa5MYJg2c4qPsHdE78gcP6f8TR6yAlpWpEiC3lBQLAYJESZ9mHrwkhHmotHgNJbibEyu/V&#10;a8MyT2EfdFBibjDj59rJa4rFL8megBR7Est8KO6Kpmogk/z2FJ6ylQinp7MXw4P7OLxnB219/bT3&#10;dWCgK4DZ8Ty2p4yYX5YD1lxFa0cZg6MteIW4cdLVEqsIb6wivbAIcKWmS9VOYn7N8hoxm87uKmws&#10;j2NtckTgt4+i8jzObJzFwcEIG9UIcmIXRUVZnD5/VmoyfRIjPLWOzk4CFDWZaXRiEs88/Ud2iJGe&#10;PLqfWXkPdW3NmOofliirh+kJHRrqaxmdXxTgheJgqo+VwVEyUhPoFQtNiI/EQaKp7akTFJUVsHjh&#10;nMSSNDmhkmQbT4S675eZQEK06HSIN4UZ8fIFuOAvlqemw4/0dyNKipetKe4Sd8PcbPE8pYeToQ6e&#10;VvokBHuSHh2sLX9peXA74fJcc3IIDTG+TJensyD2p7q6bAFQ3eu7oaxPigKg6vKiou9tAeBdgd+r&#10;YtSq0UNB79etvwqEauEj1QFaW1VNTYR6elAu/iGBmYrBk9pSmJ8+mQjhI4HgR2KBCmYfbkyKJY4J&#10;LId5V/7+rSf7fOdJg4pqQPlofVKgMv2LFX6qIHh+ns/EGr+QGPzV1SWJy6rv4IrE42W+Elh9u3aa&#10;7wRe3y5M88PsJN9NjPC3yTF+mp3iX0/P8ffFWX48I0VA+OPyZvnHmXn+bW6Gf8xM8rfBfr7v7uCz&#10;9kY+7W7hi+FOvpwb4ht5D2qVtm9Vdx21vOUl+Z8Xzmjmqt7fw8UR3prslmPVIpbcxtuz3WLAw3x8&#10;QeAv0VYzQInCKu6qouD3kRjfZuTdtL7HclG+KyCtzYulODOS1Dg/shMCyZDIG+Nurl2IiXEOpCa4&#10;UVuWSF5aIHlZEonTncXyjtLQlkL3YDaOTnLNiJ2kF9kQlqqHpdNLZOUH0dRVTEKmP/WteRIvC/EN&#10;sJVYuE5bZwnd/eXMnWkR+9Mhu9iDkGgjfCIOSTzTJVNib1LeMSpb3KjpcCU+W0CbvI2qBkkUXWmU&#10;11mQW6VDdZcN5e0WJBcfpajJmqw6GyoGwsmsdMLVdx8WLq8QmWtKZpWtmOBewrMO0jFdxoW7EnPF&#10;3tYvX6Spp421O2+wIvBbvPpAYu91eiaGqe+qprqtgqLaXHKr0wSoScyc39DMT8Fv5fJVDX7r1zZB&#10;uHH9Jtfu3eHarSsiNvP0j3ULDCVaSyUzszjAlSurRIbJdeN6FFcBlov9CdwcdQkPOEVanButtcmk&#10;RTsRICaXm+JNfq4nbj4H2KPzGw6ffFog+Hs5RpZUVsSQEudCbXkc9qfErgWUQR56hAk4A9xPyjVs&#10;L9+PJzYeewhI1sUz6gix+X5U9OSSWB5EcIYzCQK+lCov2mayaBzLIb8tjqesTXXRPbATg4N7Obx3&#10;Jw2dXdpQNAvjIxze/ixWApU5AU9TWy0tYjMDI614RXmj72WLjdSa1pGemPupWWw7mFrekHwv8JPX&#10;tItCG+kf5MSh7Rw/8CKFpTksrm/gJvHWzGg/hsd3kJOTqq0W5yzxOMzPgcSECEqryuTAXiIiLpln&#10;n/kT+3fvkPKS1CZLtPb2aDM7e0g0NTyyl5qaSqZXN7RY621vianuASpKC2jpaCU+LgJ7gZ+9pT7F&#10;lSWs3rgqtWIJkVkSd3MSiEuJICMjjuTYEIm73pr9pUQF4mptLPuXiOtkTZCbPYHO1gQ6WmoNIWrI&#10;m4N8Jl97ExLDvSnOSsTN3ADD3S/gdmI/VXGBNCcGMZwfx5n6fK27i+rorIa3qQaPW8r6FPgUAAV+&#10;10ebuCUXsYq+9wSEW11fFPj+w/2/mc3RHw/nBnlfTPDhYq/Aq5f3F/vEBAcFYiPaELiPpWitwWJ0&#10;jyQWP1oTQ1wZ1gCq4Hp/uI1XR9p4faxTwNGn3Uf8UMxRwXKrG80v9vgEhJ8LeL5Ym+bL5Sm+Xpjk&#10;G7lIPm5v4XFDPR9UVfJhWRmPS0p4XFzCp1VVfC+V4N+k8vm7xKifZyf4aWacHyeH+Wmgh++bm/i6&#10;toaPCwr4KCuTD7IzeJibwbt5mbxfU8yHXXV8OtjKlxN9fDM3ylfz43w6O8qHCyPc7m9gKC2cicwo&#10;LotR3Buo4c2JVjkOPWJ/o3wicPtIigKgAp+KvB9fFfhJ5FXm91js8OEF+Ww3VzjdV0NGrJeYRxJZ&#10;iQHkJgQQ521Dor+USBvCI0zx9z2hDbLPSgliVIy9qDAGB2cdktN8CAwzFajpYu+0E4+gA4Qmn8TM&#10;/i+YWj+Pqf0OrDwOExTnRFZxFH5hAq2iCNIyA4hJMsfK6RkiEw2JTTHHxO6veEXswT34OXyjnpP9&#10;7CC34hR17SECvQiJkJNUNARKasmU5ORAcvZBKptMyKs+QkL2AVLydSmos5So7ElKnkT2SEOsHLbj&#10;FCRJq82PvAp7MVW5zspdBFyrXLh5n7WLF2jsbmND4Ld6702Wrr/K3LnrYn7DWuxV8CuRcze7Mk0A&#10;m8L8pXOsiYycFdvbgt/ZG7dYvXJNawW+9dqrXBX7WxV7P70xy/DMAOsX50RW+rlx6yqlxQl4uulK&#10;ujuEnaUO7hJRw/zNiA93oLMhQyqgAOJDrZkeKic81JiAMHmtx372H/2tlD+QKr/PzQqhqSqVEL9T&#10;cl0eJ9zLkFCJz8ECvmAfQ3KyfEhKd8Er/AjecfvkGjclpTSE3OYEgjLsiMx3wi/FmKwGT17/coaJ&#10;izXEVXjyVKjEu2MCP5NjOujs3k5Na6tE337MJd4dfPnPWBqfZGFlleZ2NbqigoHBZnxifDD3d8Je&#10;LMchTgAY6EZVezuTSxvUNpWLHbbSN9CEuclRTuzfhtnJ3eQVpjMxN4+DkylmxgfRP7Kd7OwUFs6e&#10;xcfTGhc7Q6qaGqmob2F+bYOkzEL0jE/w3F//wu5XnmN8fp72/l5szPTxc7LSOmFXVJQzu3EeIwNd&#10;Dm57Xv7XdkoKc2ntbCMyIghb0+O4u1hSUlPO6YsXyaoqITE/lSSBX6aUrMx4kmKCtciblRBOUoS/&#10;Zn2e9hb4OtkR4uaodXEJdrDEX7ZBEnXtDQ4R4HSKHIFnSU4iUT5OAr8XsdHZSYyzBSPFqfRnRTFf&#10;na3N66c6O6u+fir6/mJ9ygAFfDfGBYYTLWJ/rdyToho+Xn0y8kNB741pBb8nBii2psVgrf/fAB+I&#10;/T1eVJ2gFfwEYgp8KxKDtUlRx+W5UR4uD/LmXI/EagHssFhmv/z/rloBRzOvj3dpo0rU/rQuNRKl&#10;Hy9JjFSjSWRf2oQGSxKp1YLk43182N3KOxVlvJaZwRuJybyZkMibcQm8FZ3Ao/gUPkhM44PUDB5n&#10;5ArcSvi4opKvmpr4qaubr2qq+Sgzk48TUvg0PpmPouL4OCaOR7FxvC/lvZhY3kqM5/XkGN7OSOKt&#10;PIFiVTGPm2t41NXMg7YaJgV6TcHO9Mu5t1SSyPW2Ih4M1fDObDuPVvr56JzAX+D3yaWtbi0CPQU/&#10;sT5VHokdPr4yz2vrE+TESKyMkxLrTUq4O1nhnvI9WpMe705clBWB/seJiDhFkgAsPsZJzCNRgGhO&#10;WORJLO12kZ7nQ2qOB8ERhti5vYSV27MSew/hHyJJx2UnJ82fkcrbmeHxBhrbUvGR/YWEmZCd5yUA&#10;PEVgxAEs7H+HkZSgpEMERu7EN2I78TknBXBmpGTby/VWzJ0HS2Tk2ZGZa0FOoTVFdSbUD5tS32dB&#10;UMyLZJUfEUM7in/0HuLSjKmq9hMwH8Mj9AiN/UnaELnaFi9SCo3pmW7n+v3XWdlYo7mzkfN3Xmf5&#10;9qsSe+9tmp+C3xPz0xo8qtJJLU1j4fJ5DX4bV69tRt5fwe/8rdvcFPitX7kk27vMb8yzcXmZMysj&#10;TC+1c1bSVv9gLcES+T3cj2CvWnydjwmwjCS+2tBSk6rdYqjIC2ZmpIL4WDss7XeKOdtoDR6HdJ8h&#10;Q425LogRS8wUJm0nOvAU4R76RHsbEyIATIpx0CZ+TRLIuYXswjd+P24R+wlMtSUs1wl/OS6+SSfx&#10;SThM32IyN9/vJbHChYQaP54yMTjMjhef4ZVnn+ZPv/8XKuoaGZ6c4MihPTz9u99gcOI48ysbGvxa&#10;W8q1Vlx3f1f2HN/PIbPjHDTT46CeDmVVdUyeWaO+pYJhMb/+gUacBGg2pkewNjoglpXAzPIK3l52&#10;2FroYnR8l2huhhyws/j72OHvYUVweChWtnacFcWOTs3k+W0v8vxfRX/37xKlHqO2uQUHS1NtunoD&#10;sbym1mZm19YxMTXgwCvPsmfbX8nKTqO2vkH+j4f8H0OcHMzJK8pl4dx5IlKScXR3JDTUX2p2N4nd&#10;or/ZyUT4uWr3+lRRHaPdrIzxdrDQZolRE5l6ChAD7U7haa6Pg6HAz9GEaD9H8lNCSYnwwsnkGBY6&#10;O4iwM6ZC4vtYYQLDeTEs1eWy1lKqNXxcEtu4NtQoxtfKLYHRzdFmbgn8ro82yraFOwK/+xNiZhKD&#10;X59SY367eFOt+Da1aX9vSsR7e6GHd8X23lvYHAL3SOKsKo8FdGryAAW8RwLCR2J7752RmDvfI5G6&#10;hSUB8VhOHGPZsSyXZXG1uZwHAsL7Ul4fauPd8R7ek/+jymO1YtuYbAc7ea+tjjcqCrmdLidNXDTX&#10;Q0O5GRTM3cBQHgSG8VpwOK8GhPBOcCTvBEXwMDyG9yPjeZSQzgfpuXyYlc/n2QV8lpLBRwLJj0Oj&#10;+VRe+5FfKB/4h/J+gBT/EG37juzzdS9fbnq6c8HTjSsBvlyMCORieiz3Gkq531XDrY5Kbkllcr2l&#10;hBvtpbw2XCdxvl2i74BE/HE+EcB9cnmzS8tHlyXuat1bpvjgwjgPz4/z0Y1FhpvztRmDs5P9KJML&#10;q0xsMjXUg9QoL6pKYshKc5cK85DENUuykt1Ii5fvOc8b74D9xKaelBQRJnZiJpByJiXLAzvX7VhL&#10;5PULO0J0khkBQUbExtliYb4bA70dnDy5DZ2jf8bYbCeBQbYUFIUTHWuEW+Au9G3/hYjkA2QVCdSn&#10;BDzdcdR0RuAVeIDIGDnnwo/J1o6xyUpq2zxoGrAjpXwvcfkvkV11hLx6XSo7DcmvMiQmZT+J8v7C&#10;oo8SlWIgdujD8tVJzlzqpKbbn7r+fC4+uM3qWYFfVxvn7rzJipjg6SsCrXM3xfxGBX61VIvgFNXl&#10;SUpKFXvK5PTly5vwE/PbirwXbt/VHp+7dYu7b7/BuZs3uP7qXS7fvcLSxgznz02QnuqiDYhoac0l&#10;PEquJz+Bn+1B3BwOE+ipZli3pqIwlta6dKYGyhjqyCYq3IoXX/4n3HyP4h5wiKMnniE0xIWerkKC&#10;fOWY2R4h0seECE89Ir1MCJK4XJTvi2/IMUxt/4qTzw7cwnWIyHOgqD0Wl/CjImo6BCYfJbbInDM3&#10;aijt8CM815zYClee2rPzBV746594+o+/5be//Q0lFTWMzc6wa892/vN/eorjx46yINGysbWO+qZi&#10;hgR+rh6O/Kd/forf/eG/8C+//z3/0z89RXZuEeMr69TLwRscamZAYoqn6ylcbPU4pbeHgoKMTcvz&#10;sMHT2USb1kp1SJ4Xc/P3dSQjKRRbWxP2H9zBueuXCU+I5uln/sgrLz7HscP7GJqYoK6pTWK4EScE&#10;NPv3vCSG1y6WuIqBoQEvP/Nn/vrnfyavJIfu4V6cnG04rrOHg3u3yQnpLV/aNfwjQnnxhT/j7WKD&#10;s40pxfLa/LxU+SKctXV/1X0+D4Gcu7wPX7G4ADdbnAR+TqYntNZfD4GgvaEO9sY6eNmrKbicKcyI&#10;Ji0qAIeTB/HSP0ScgxG9clHNVaYwVZLAGQHgemsx57vKuTJYp93ruz3ZIVuxvjEFwBatKPu7P9nO&#10;q1NSpiX+zggAxdremO7TIvDbc91ifl28e7qb9xb7pahJUAWACnYSe1X0VY8fCvQeLvUJ+Dq5NSQV&#10;UmE8zZEe1AY5kivvrdzdmhYx9bnUGM4XZ3OjWgyjtpi7Um6V5XG7OIfL6UlsRISxGuDDirsL6y4u&#10;nHN04pqbO3e8/bjt6cM9rwBe9w3iVQ9f7jl7ctfBjdfdfHhHYPZ2YDjvhcXyKCJBe/x+UDgPvYN4&#10;6OHPu05evGnjzLvWrrxp6sirhjY8MLHjjrENV40tuGJnz3V3D676eHMtIYrXGku1ZS8/Uo08Yrvv&#10;L/Tx/lwvb8txUtb3/hmJvWvDEn3FeOWi+0RsT4PfL/f6Jnj/vFQMAsW7S4PkxPmQmxJIcrQHufH+&#10;FMQFkBTiQXl2NHFhNkQL2NxcDpCe4kZOsrsYvislxb7EJsv3LXBp7k4iJtUCO/cXcfM+gY3NTtxc&#10;9+IdeJjIeBOam3MpKo4V09Fnxyu/xUB/J0MjjeRIZdjaXkJVTRKurgeITrbA0uU5QuIlFVX58tq7&#10;lxg6XcbESg1lNXJBB+8UmzOjb7iJV996wNBcNuWt9gI1S9LLRTa6jsoFfpCqHtVlxorqTjXUTU+i&#10;qwVlde60DaQzcLqO5SvrrF6fYvB0K2s37rB2/gItPZ2cv/cu63de08xPNXh0jg1S21Ej8KsU88sj&#10;pyadjMp8zojhKfityXZDwKegp+C3ekUM8OZNHjx6m7N3bnL1wX2u3Zd4fHmF1x6c4417ctzfXmNt&#10;tRNnt72Y2DyPqfkukZHD+HkYEOIlNpscwGh/OQujNQy1ZxESYMqOXb/j4LG/EBxtirevMYlx3izM&#10;1Utk3kmYlymR3iYCPkMppiSG25CYaIm9105t/PARw99h5raLzPowQtKsMHdULfCvEJV2lJxaJ/pn&#10;s4kussYjTZ+4em+B356Xef7Zv/Bngd9v/uWfyCsuYnR+ipd3vcBTTz3F3n27tfG+je2NNLaoxow2&#10;nAQe6nf/5X/+f/DP//Qb7XFqZi5TYojK/AaHW7QJENydTbE9dUQsbweZ2UksXrgg2muBvbmYktig&#10;aoVV9+xCQr0I8Hfhmacl4u7eLQfwOuEx8QLjfxagSfaX9zg5NyfwbWP39pfY/vKfeGXb01Q31Gr3&#10;I0/qneAPv/vPmJqdoLlXYvvUEO6ejuzf/hw7Xn6a4DB/5s+uEh4fxfaX/oy1Ws4yKpBqiVYFeWmi&#10;4c4EezsTF+pLgLsDAR72BErxcbYiNTpIg6OnwDLCy5EgN0vClPVlx1Egsbe9oZyUyECsju7H+sAr&#10;hFudpDDInsU6qTWl9pwXCK425LHRUszl3iqujzRwXWxsC3y/BuA9Mb/Xpjt5bbaLB1JeFeC9OdfH&#10;6yr6KvOb7xb49QjgBABL/Vp5tDzA49VhPliTmCsX97unVUux2KPE6fMtBSyUJbMuAD4rUWa9JofR&#10;1EgqXa3I1peLR1+X6lOG1Jnp02qoR7eBPp16J+k4cYKeEycZ1TdgxsCQJeNTrBtZcMnMiosm5lww&#10;NeeiPL5kYsVlQ3POnzThksEpLhqYcdHUkutWDtyydOCurQu3bJ24YWHHLVMbbsk+bhw34fpRQ67r&#10;GHJVlWMmXDlpxm1ze97zCeRxcARvi1G+lZ7GRxLPPj89wmdrqjFmTgA3JVYrkJfP+2hVYv+afPa1&#10;QT4U+D1eH+Xx+QkNfKp8eGFSKwqI78vzH1w9TWd5OukxvuSL7SVFepKfFEJ6qGwTginOCCLQ6wQB&#10;vse0UQZpyZ5yjjgQFXJKKkiJxQkmxKYb4B26F2u3v2Lh9AeO6P4RE8MXcHXeT0K6vcQ1J4bG2ygR&#10;01ZxLz7eVczFhry8KKmA7cSAJF2ESsXvuF3i8zZcvXfjEbINB7lADS2eluh8mNA4MZtYY8pqBc4V&#10;jgxMlDI6I/AscyKz3IDkwsNiiDZUDR6iZmw36TU6xOTKdzbhROuEDh2TxtS2+5JXFsj0ejdXXr3F&#10;Gx++z9rNy5y99aqY31laujvEAh+yfv8N5q/f1+75KfjVd2+an7rnl1eTSU5dKUsKeE/MTzVwKPO7&#10;eOeeBj9lfvcevbkJv9ffkOfvcP3uLd587Qo/fH2Dx++f4c035+VaPISz5z7cPHRxsj9MgJcxoT5m&#10;xIbY0t+ex0BzFiMduZIADdmx+5/Zsfd3coyOEB5mz9RIJXMTZbjbHSDKz5wYP1PiZBvlbUZhlidO&#10;rjtxDTpGUqEP+tYvYeG5n7SqAIISDQW4T+Pk8TzJeSdoHAxlfLmE8AJbgotFdqoDeaqhuVYby1ta&#10;UUJOcRZdw/10jw+Qnp9OWmYiWfkSmeYXaOjYhF9LW4XWPy9MIklodAghIaF4+7iJlbUzMbtEU0vl&#10;Jvz663FzMsHMYB+6B54nJTVWg5+fp53A57Dk9wPkZKcws7pKRIQ3Xh52bHvlRXSPH9VuyobGRPJX&#10;Mb9tLz/H0SP7mFk8Q4lE6717dgrsjnDg0G6qGuvpGx+XA2WNuUCnqCybkblp+ianSU1PlejiS3Jy&#10;tAC5lsmlOakRK2lrbaChtoKaimIGB/pEz+PJy0wgPyuJxOhgYgSAyTEhRAd7EeQp+iy/G+puIlhg&#10;GhvgLvHIn9K8ZM6dO01jYzmtjXI85LM5GR3H6fhBfI10yPW3pzXZn+X6LFbqMlhvEPtrKuBcWwlX&#10;B2q5Kga4Bb5fw+/ueCsPxP4eKPMT8Kny6mwPrysISoR9W4oC33uqwUPKFgQVALcaNx7Kz2/PdnB/&#10;pI57Q/W8Jvt/VWzztbFW3pzs5J5E3WsSe9cLxAz8PelxsafXzpIBMzMGT+ozoKPLwJETWhk6rMvQ&#10;/iMM7tJhbPshZnccYm63bPcc5PT+YyzuP87iPl3m5fHcQV1mZbtwSJ47fJKlI3qcFSieEyie1TPl&#10;iqEFr1s784GdJ48tXfnEyoPPHHz5zD2IL4Oi+D4mma9ik/hU4vFHaZl81FLH57PDfLUxy1cXFvni&#10;opQLc9q8gI9Wh/hgfVBgOCxxd0Tr6/jx+UmJvAI+FXWV9V2c4iOB3/tihO9fnuPibC95iSF0NpVS&#10;JPE/Iz6ALLG+xCBXeV6ZoBORoZJUnHXw95cLM9KFmHBH/L0MiI4R6/fVITJZj7DEw7gH7cTK6S/Y&#10;O+/D2fkIru4niEi0x85bh5T8YKpbMgVgjiSkynNOB9AzVJV/gERSEyzsn+OU3bPEp9hLpDXB3u0F&#10;wlIlnkXuwdF7Gwbmf6K6OkHgmUZY7CGaO8OpqPWU1xsIXA+Slr+PpPwDFLXtpn70ABVifll1tuTX&#10;uFDUZEr7uAsjC0n4hx+hvCGcscUmbj+8xsTGqADvJivnNmjqbufC/Yes3n2dOYHf/MWbdE4MUdsl&#10;5tdWTklDvuwvh7y6CpZv3hFo3pM0dvMX+F26e1+753fhzm0ePH5bIvQtrr/xFpfv3OfqrTt88PgN&#10;vvlCALlaQ99Aqhw/E2GGKylJ9jhbH8bfxZBgsb9gbyNaqhLprExkuC2H4ABj9uv8jn2H/oS1zTEy&#10;Ujy5cq6JlpoQvO11iPI1JVa+mzg/CzJiXMhKc+Pwif+CntVzxOV6Yi5G7RVlSutYHikF9mJ+f8bF&#10;/3lyxJY3XhUmnSnEMeo4/rmOAsAAnppdOs3M0iLjp2cZnB3Venq39PcwMjPKvBrLtzjPwMwcTWJ+&#10;za1l1DUWMTc/zrlL62xc3ODihUtcuLIhur5K+/AEDc0V8sU10dNTg4OtPqZqHO+hl0hT8BPl9vWS&#10;KGmnj63lcTJS45hfXZas7059dR4L8v/Gp8eZXl6kZ6SfYYHwyPgYU/Kcul/YPjDM5MyUQHaa6YU5&#10;5tfXaRscYGJhWr7UZc5eOsuS/I/BiWnGJkblteozzLJ++SwDU2MMzU5yXU6AM6sLdHa3SBzpo6go&#10;m7LiTKrK5YAlhGszvYRJTC4vzCIjMUJbQ6SrvY4sgWi0xOKyrERKc1NobqxkYKiN/t4GQryd8LQ0&#10;IivcHzfd/cTZmVAR7sZkSSIrDVkCwWzWmvLZaC7kQnsZ1/rV/b96DXiq4UNFXvVYgU/d93swIdFX&#10;Hr8x0819ib/KAN+Qou7hqbirYu/DM6pI9BXbe7QsRRmRwE+B8K25dg2ADyUiPlqU30l5b15Nm9Uj&#10;UbGfd9QszGNilh31XC/M4UZaCpfjYrgaHMZrAqKHofG8HhDJG/4R3HHx475TAHetvblh6sA9Gxde&#10;d3DnLSeJuG6BvOcbztt+4bzmE8wDr0AeOPtx19Gbe57+vCZR902PYB7K7z+NiOersAR+Ck3iR+8o&#10;fnYL41/9Yvm3yBR+iErmu5gkPotJ4POkNL6sruKL6SG+PbuwOUXXtWVtZIeawOELAdrHqnX3nJTz&#10;owI/9XgTdL+2PnX/7/GFCR6K9b1+doIJsZq8jBiKcuOpKEymNCeWnPhAchMCtfgVHWpNRronFWLq&#10;La3lcp5KvEz0Jy8riNLSMDGIg8Rnmgj8juPsvR9zu2dwdNmLs5MO+id3UlAWR6BYm63HThx9dqNn&#10;9mdM7f8s0XY3SekBRMXYC8wMJX3ooS+/C4iyJCFNzDLaEP+o3SSU6JNcJKkiypzi/BiM9Z7G3eUF&#10;MnL1KGu0pr4tiOwSE6JSd5BWIuJQtY+WEXNKOozIa7HV/ras1Zf++SSxuHDyyxyZni8ip9KYrllJ&#10;H3dHGVvr15adbJbr+8prH7Bx/03mbzxg7sIN2kb7qemspko+e7FU1nnVOeSKLCzdvMv6jbsCvxta&#10;Q4eKvQp+a1cVBO/ymsDvvJjfjdff5OrtzU7On3z5mP/r//yv3Lk/JtaaTWWdD4nJpwgPN8TFThc3&#10;Oz1JVwI/T0OaSmPpKI9nqDWLsBBjdE78liMnnsHDw5Sh3izuXK0hNVKfENeTJAZbiPEZExdoIVIS&#10;gLXFXo7p/xF7n32YOu8U89uGvt0OCpqiCYrTw9L5twREv0LLUBgbD7oJy7LAIfo43tkOuGW68ZQC&#10;ggJDt3z49sEe+qZGae3vpmOwm/7RAQYnxxmcmaVemV9rKc0touFjvcwtzTBzZop5gePs8gxjZ5bo&#10;mpgRO6wU2jfQ2FyM5aljmJ3cI/B7mZSUaJbOXcDNzQon6+N4ORqRLVF4SsAbFepKm6j2hfMrAtXz&#10;jM6dZnLhNPdfu8vNW9e5ePmiwFmAKCBcPrvC6Y0VgeaK1m9wYGJEYDcs72WWtUsb2hKXgxPjTEyO&#10;0iOfZ2x2QntN78gQMyvz8vs5RiQWj00O0tZRR3VNoYCsjMKcZFIFdqkpMZSX5pIaH0ZCeADBXk7E&#10;h/uRKWBMjQ4kIdSHmuIc0uLCWZofIzstBpMTB8lKDKe7uRIvE7GAUyfJ9bSiMc6HxZo0VuvSWanN&#10;YENOqgtif5e7VetvLTeGG7g10sQtBUCBn2rxvf+kPNAisMTfKQHilJjbTMd/b/Q4rcxvE4DvL4n1&#10;Cfy06Lui+v6JDS73SOmV54a0USCPN8SAllUjiIrFQzyUovoMvjspcbpXzLCmnFsFOdxKTuHV6ETe&#10;Co/nvdBYPhRYPQ6N48vIVL4JT+OzwAS+DEnm6wj5OSyFT/xj+TYuk68Tcvg2vZAfcsv5JqNEHpfy&#10;fU4Ffy+q46e8an7OLOffsyv4KSaD/xqbxb9HZvCvocn8IzqNv8el80NsCt/Fp/J1aiafFRfz5XAP&#10;34rxfa+m6ZeihrOpER5fXJnnq8uzfH5xQgPfpxc2AfjxuTENdqpLi3afT4D3+Pw476xP8OiqnJ99&#10;5SSGu5IU7UNKrDdp8f7kJ4eTrSw+LZL8lEBt2vO4aHuyssOpbywkOUnicUESr795Q5uiTU//L7gH&#10;7NVGbLh6H8LSYRvWjq/gE3AcPYNt+AVZa9NYBUUfktdtw8zht3iG7iYw0oyLV5fo7avGwupFYpKM&#10;CIo/QdtwoUTbFCLjzOX12wlJOiAQPICN/UFqq4tZWRyjtyedshoj0gp2kZanS2LmYdILjorVbCcm&#10;+2WJv8Yklr5Adb81DUMelLXZU9JsI/YXQs90Jq+9vUZpiz6J5fvoXSplfKND4DdH68Ag1978gNU7&#10;rzF39TbT567QKaJR21lFVVsphQ15ZNdkk99QxarA79zNe5y9JuZ37RYrl8X4bt9l48ZNLt27wxsf&#10;vMvlezd59eF7XLp5i9t37vLpZw+Bf+POXfkMI0ksL9WRX+SHf5ABDnY6uDmcJMDNWOBnRHVBKJ0V&#10;CRJ904mMMENX/69YWh4iPy+Ym1fqubScTbSfaugwJDbQkmhfExKCLclMdeXAkX/hqMGfcPbfg7nT&#10;i5hI7DWx2YFrgAG+qmXe+fdEph/izNU62qcyMPXZhmuSPu5ppvjlOW/Cr1/BYWyAzqFe+gWECoId&#10;UvrHhxiaEvhNT1PTVif2V05zc8km/FZmmD4zwfTirIBojgmJpb2TM2KH1RKNS8UAi/F0tcDa6CBH&#10;dj9DbGwIyxvncXG1xNJoHzamOlIbRAmQlogMcZHsX8ql89NcvLLC5Oys2N4kr96/yttv3uXqtYtM&#10;Li7KexxjfnleILrC1JnTzK+sCMjGxPwm6Rvr056fESgOjk8wvzBLz0A3E3NTjIg5tvV0MDE/IcBc&#10;1CZmnJgaobWtnpKSTJrqS8hNjxeQxVFWnk9LUxU5abEkRwaTnRBJvEThRDXzR0oU/m42FEtELsxI&#10;pLGqiEBPJ1F5E1YWxDTHuzdbhXX3kO5kTGmQPf2ZIRJ901iuSWW9LouzjXlif6Vc7hEA9tUI/BoF&#10;fqo0SewVAGoQbBYL3ITf68r8pps1+L0+08VbC51idpuNHpvg6xfIqfteI5v3vrTHg2JHEgfPjvGR&#10;HNMPzooNbUxow+LU+OAPVFlURaLy7AAPhzt5u7ORNypLeTM3jzeSUnkrKpY3AyN4GBLNJyGxfB4Y&#10;y9eBiWJpWXwblcm/Jhbyr0lF/KuA7R8Cth8yyvhfy1r4X4rr+SGtmO+SC/kxvYR/zani3/Nq+N9y&#10;Kvm32Gz+XcEvSuAXlsy/xqbxfXQyf1PgS07ji8JCvuxt5zu5QL9VHau1abk2Z6BRw9a+uLrA12os&#10;7+UpPr04LuAT6An8PpLPqmKvKuq+36Nz47y3PsJ7EpFvn+klO86F9Fh3UmO9xOb9SIj01GZyKUmK&#10;oDY3kdQoN7F9M1wcD5KY4CE25oGvjxUFkgr6BnsJDXHAznY3FrZ78A00wCfwODZOr2Dj+iKOntuw&#10;c91NZLwDXQP5eAQcwCNoO57hO6ns8CM23UbOvRIyssPw85W/9TtMePIRCiTKdgxm4xt2GFvXZwmI&#10;PEhw7AkaOrP58vsv+erbL5icb6G104veflcSUvYRFrOdiPhdpBbsJzbnObIq91PYqEtp927y23aS&#10;03CAyi6JmA2mFLR48ubji9T0Wsrv7Tj76grjUjlOnumjbaiDq2+9w8rt11i4ep+5iwJ4uX5qOyuo&#10;FMEpkNibVZMl8Kvk7O37nL/5gI0rN2SrWnk3Y+/GjRtaI8c7H70v21u8/sF7XLx1kzv3HvDt1x9p&#10;8Lt3bYz7rw7zjx/uMTlVRrqYta3VITwd9YjwtSLQTZ/y3ABGWrIZ6yogNdUFA+OXCQt14syZdhrl&#10;GBWkGBPpfVxSlymRfqeID7IgJ8GZjExH9K2ewcz+FQKjjxKXZYaN+y459kfFqk2wdt+OS+CLZFRZ&#10;cOv9aTke/pwKegnXZB2cEg4QVmK5Cb9BAUiPWJ4CXp8YkzK/dgFH/8SQBsb+yQlqJfpp8GspYXik&#10;R0xrUuA3yexpsSkxv8nFJXompgR6lRr8unpqcXEwwUJ/P7r7ntfgp4a3uXvYYG6wlxMShYMFKvPr&#10;K4T42zM+UM39O6d58Np5AdcU41L7X9mY5q3XLnH3ziWmTy9IFJ9h9ewy6xdWOb22zPjCAsNTEyzK&#10;46EpsT8V0yUeD41NavAbn5GaZ7ifM+vL9I8M0DPULfA7w+TcJJ1dbXR2NFNXX0p1VR5pSZEU5KRQ&#10;WVlEd08LWQLDQjHT3JRYwv3cSY8LIcLfhWy5YArkdzUluWJ/ag0QAwoy47l9XaL/WDcFsh+XY7uI&#10;NDtMfYwXbYk+DOWGSuTNEfhlslaTydl6MUCxicvdFVwbrOOmgO+6QPDuWDP3x1VpktIi0VcBT8Fv&#10;0/zU4zdm2zX4qft/7ywoCPYK1JT5CezE8jbH+Y7xqWr5FPB9fHFeyoKAYVYb/6v6Aao+fVsTJajH&#10;7wkA3xNwPxro4L3mel7PFwCKBb4dLfHXP5RH/uE8lvj6sXsw3wbG8XlAHD9GCMAUAMXyfk4p5H8r&#10;qOXvqcX8nJjHj7EZ/BSXxU+xmfI4k3/Ic/8q0PtHSAL/CIjlB+9I/uYVxg/BsRJ3k/kmJZ0v8nP5&#10;rKuZ78TMv5UK8Jury6i1N769oRYX35ylRU1J/5UA8As1muP8lMTdST6Sz6mg96FsVXcXtX1fTPBt&#10;gd8Hl+foq0ok3EuPzHh3UqI9SU/wIzLQicRAd+pzk8mV6BsZaCOw08fLQxcfDzGMWDcK8iMpL8/j&#10;/oObtIuthwSbS3R1xD/ACA/vw9psI8bWT2Np95xY4Au4+x2lrjWZxs5Y7D1fxMHvFfIbXQlPN8TI&#10;/gUSs91oaMrAUH8bVnbP4+q3ncgkPW2iA0fv5zG1+b0A0Y6Kdh+yy/0IT7AmId0KB+dniY4/SmD4&#10;LjxDnie12JC47F0UNu0kveJ5AdQhSrqeo7D7GepH9AV8J0goOkL9UAAz54upGbCmaz6D6+/c4/Ld&#10;mwxLBVrf08iVt99i7Z7A74rq7nJL4Nerwa+qrZz8+jwy5TwtbKrh3J0HAr37nL16U4xPxV0xvifw&#10;u/bqA97+8CHX7t8WA3zIBYHftXv3+Oq7T/jqE7HKsUbGxgp5+51prl3poK4qHnuLY9pyFaE+5lrs&#10;Lcn2Y7qnmKG2XEKDTHF316O1pZC+/jJcHXcQJsc6IdCcGH9zIn3NxP7U0pdSqSSYC/he5qjhX7H3&#10;2E1NdyA9MwlEZRrhGiQx2OFpAuL2Ud0byFtfnCWp3Bqn+Jck8h4gqFCXuFqB3+jCDENiRr/AT2Jv&#10;W18PnVLj9U8O0zs+KOYn8BPzqxfwNYn5DQ13Mbs0xcziJDPq3puC32kxP4FfrcCks6uKrt5aHG0N&#10;OaW3F8Mj20mQ2HhmfRN+Vsb7tQOQnh4nEF0kOtSNGbno79ya5fU3LjI7N8bsZB/XpAa/LnHm6sUz&#10;TM9LzD49x8VLa5y9uMzK+TWGZ+W9C5iXN1YZnxUrXBFAzs8xMDrOmeUF1i6s0CWfScGxV2A+e3pK&#10;/k6i9cUNamorGBjooqq6gO7uenIzEygrzJTnS2kR0OflZ5ArhpeVFKWN/00VeEcGutHTUiUXULhm&#10;impkiFoUvVguoquXVmQ/jUwNtBFmZ0SA4T7yva0YzouiO82f2dI4Nuoz2ahJ1yB4tjGbi22FXBEA&#10;3hiq34zAsr0nJ4wqDwR+98eeROApiabTbb/A781ZZX9b8bdXu8+nGj4UBFX0VfBTs738/7n6Cyi5&#10;rgNtF/a637e+mWQmidmWLVvMLLWgmZmZmZmZqbq6upqqq5mZmbvV3WJmssCWMbHDk0kmmblz//v+&#10;7z6SM1lXa+11qqpLBafOefbznk3PFnoJvn48nu/n7QHCUAx5IwCnRAymBU504MG4WDCdABzg/+1t&#10;xOOuBtymEd/ITMet+HhcowHe9w3CY3dfPLB3xyNbDzx3CcDnLoH4wjUE3/rG4ivPCPxAm/s+IA7f&#10;MxJ/6004+kXga0/CjYAT979zD8Y3BOgvHX3wjShOfviaRvlVVDw+z8zE55VyfDveTbMTM8sQfGKK&#10;rbVXa3D84zRVYpyvmJ/vhRitIaKuAB9t7zFj7iN+7/uTbbhD8N0hHGe6lIj2N4aX0wlprG5ChDtC&#10;fW3g72qOWF8nFCeF0eptEcvHE+LdmFSOwcFKA2nJ3sjK9IKPnxEyskOQnx+N2BgXhIaZ8Dg2hqX1&#10;buibfgIz2320wDPQYpzVMdosTd5p58boavMxbL12wjF4FxyC9qK2N5YnZgLs3TT4/12gqsmGtu5H&#10;cPM5wsi7jeVTRCUxziUcRWTKMZjYvw0n752ITdZHVLwxgiK14R95GBbu7yGl1BgZMn1Ut1kjvfQA&#10;orO2ICJtC8o7ziC/4STcIj6AT/w25KssUdpijcJGG5ZY9Cx0Y+3KNYzPTKG8vgGrd+5j4uIVDK9e&#10;JPyE+dW9gp9SwC8NCYUJUuydou3NbVyW+t4uEIRTZzcYd1/B7+zVKxL81i4z/j64i/l1wo+PXby1&#10;jmuUmB9+eCYZX3tPMm4SgAW5gdIqbRaGR+Bhpw1P+1NIpQ121maiRZmKxBhHeHkYYmS4HvaMxC4O&#10;x/hbnUEY4264pxECXXVo6cZIjreDpcM+mDrux9Y9P8WeIz+FluXbBN9RBCdpwNjxIxizAvKJOYb2&#10;mVxabzNsgj6AV+pWeKTsh1faUfixEnmjdaCHtUEn6hlxa1vq0SgiYr0aNQ1q1PGxuvYmNHa1S+Yn&#10;VnCTl/ODtgnz62bkJQAJv8FxxlTGXhVjaVFJJurqmbEJQFtLHZhoH5Ku+YWG+Uix197BBPqnd8Ha&#10;8DAS4wX8hhAd4YWRoUYsLXVh4+I0QdeO3t4GnF3qwO2rU1jjCdHDzzXQ34N1GtbZ9VnMLM3Q/AbQ&#10;1NWFqdlpTE4NY255WjLJSn72GUJyZWMBLTTZls52NNP8RicG0MfPPURDrFUpUUmg5xekoFyei6y0&#10;WGSlx0FdX0ljbEY4I3lqcgxkNEFP0Q3G1xkpMYGQ5aVIDSEluak0CitpqvxMGmI798n0zBB621RI&#10;8eOPqHWA9ncAVZGuaE3xRVuSD4aywzBXlkT4xWGmJE66Pa/IwFJNHlbrS7BOCzzXXILzrTJcaCtj&#10;UUjlYqecEKQJ9tD+CL/rhOCP5idafF/BT0BQWGAj4ccYKAAozE9M50QDekYIPiMEH833EhiMwQSg&#10;AJ80PT6LNFnC4Ktrgfc71binUuC+rAA3UxNxPSwE90IIQf9APPL0w1NPwo/lpVsgXggIcvuleyC+&#10;8wnFNyxfehF0vmH40jNIui1ac18Snl+6eOEbT3987UfoBUbi84g4PE3LwFeqKnw70YuvCWixqpuY&#10;Av+bFW7XCb31/5mvT8BPGrvLE/nFIqPvfCeezBN68+14SNsT8Ls71owbLFem2pDHisfLVROOdkek&#10;9WIz4gIR4m2DEC8bJAW6IzfGDx4OBqhWFqCtVQEnGzFWVBeejGTREbYICdWDtv7bjKpHERXlAD3t&#10;nbC3JZxMd0JT7wMkZLggJsUNcSkutDMrmFvuhbn1djh5HoJ/zHGYebwPQ56IEVnWqOiIQp7Ckwan&#10;hZy8cGl+O0OTT2FkuRlnDH4BR8ZlF889hOAZyOtcEZGsibh0M6TnELpRugiKOgxnv0/gGUKbqbRH&#10;Rb0bZLV2SC8+Cc+wNxFTwJjdcJqg00TdsAXkbYbonIxGaZMPqnrLMHlpFYvnr/FcHYKymfC79wDT&#10;V25giLF3aHkdSgqNWJy8sDIf6bIMCX5ZFaWYu3AFC+euSOYn4Dezdg7Ll8R2HevXr+HWo3tYF/C7&#10;dwezZ8/i4t07lIxWjE+0MPr+J9NcJxqao3DzwSiSkxxhpLsL5gb8Lhan4WJ5lOnJAn1NBQRgNhKi&#10;nKGgGNRUpuPw0ffhQfAF0vRCaH4RXoYIcddGarQVnB2PwMlXA25B2jhw7G1YOR3gvjmApFwDOPtv&#10;g7nzZljSrKNyLDF5tQWKrhiY+f4T3OLfRUjeccQrjOAUu4+xV1wTY2livFXR9ho7hfmpUd2oRj1j&#10;r5oAbCA8ypQCfjk0Pypqew26R3vQPUTzG+hC/1APOhl/FQ0NKJbno0ZditqaMliYnoTu6T04sf8T&#10;hAZ7Y3hmFu5uVtJCJvamGoiP9peu3cXHB2Jqsh1T042Y4cnZ3d+G7i4VFmcacefGFK5cmqcN8r3a&#10;6rE+2YULjEUb586iZ3yCcbcbc4szWFyZxtrFRcbeUaiaWzBC0J29sITRqVEoa2rQ1N6CwbE+jE0x&#10;KrepUV5ehCoCvSA/DZWKIpQWZaAgKwkN9VWYmhlFDK00Mz0emSnRiArkQetgjtSYYMgLUhEe4A6x&#10;oHsQ4Veck4R6vk4RYTg9PoBaeR6KE4IQZaUNr5M7EcMfuSc7HN3pQRgvisFEQRSmi6IxXRiL2ZJE&#10;zJenYEGZjsXqLKyo87DWWEATLMS51hKca2MkbiEMW0pxub0cV2jH1/sqCT9aIE3w1kANAVgntfgK&#10;6IkiGjlEa+hntGbRCCB1+6ApCQMUEViCHyH4eKYHj7gvpeFwI214yCLNGCOmzhLzB/bU415bDR41&#10;VOJuSQHu0ARvJ9AEg4Nwxz8Aj30D8Mw3GE+9A/HMKxCfe/gTgH74yjsYX/qG4gs+9pK3nxGSz/mc&#10;z738+ZgvXgaH4Iu4WDzPSMULWSG+bK3Dt1O9ePl67sEvaXYCdl+xiOmsXopJSgnALzfEVFssAoCE&#10;n7C+5ws9UivvI9GlZaqF4GvETZYrPPFUNOyMlCCoVXmICLWntZsjOyFYmjMyLcoHGZF+iA9x5TFK&#10;C3E3hI+PGcKC7WFrfBIetnoICzJl/DWQlmIMjTFEZW0C9HUOQefMQQQGGUNTfxPCY+2ha/YpTGy3&#10;wtXrDPT0tkNL6yO4+hxHcKIOwjMM4Bt9ChZu2xCSaIJcmTesnXbh+Km3oKOzBSZG2wnWPdDQ+Vf4&#10;BOoTdG7IKXCAT8Bh5MgcaILaBOkuBEYeQUjcAYTE74df5G6ExjMaNvghNkODdvMessoP0/beR1Te&#10;VmSpPkZJ5y6ohjzRPZWFogZjFm/0cp+dvX0ZvTxva9ubsXDzBkbPr2Hk3DoGl1ZR2VyH0poSxu4i&#10;ZFJw4gsTkVNdgYWL17BA85sm9BYYd2fFTC6My7NrFwjBqzh36y6WLt3AhTu3ML46h8n1RYzwd2kb&#10;VGBsVoVz69VYWc4jEHnehJsRfqwg9I/C1vAEXCyOI8rfBMMdRWhREbjRrhgdUsHEfDc0dTbD1VED&#10;Yb60Pj8asI8Bor30kcOYbOdyDI7+x+EfbYidB9/CKd3NSMixQFqRmMaL5u34MffLSe6LYIxfaYV/&#10;2hFYBv4zbEJ+Buvwd+Ec/wlcE7bjjaa+rlfw62DEbW2gSbWjkuCramQEpvUJI6wnEEuVJdL6HGWK&#10;TAl+PcM96BoUsbcLA8N9aO/vRbmAX0UxlLVFhJ8C1uancOroVhzd8zFCCJCBqWn4eNnD2UYTNsYn&#10;IJaP7CA0U9MiMDvbhdHxeoxOdqKbn6mdBjU/1Uz4zeD6dYKOdjo20IGrPIGnOrlTaXajUxP8fG2Y&#10;W5nDwtlZnL20jK7RMdS1tGOY8Bunic0uzaK+pQVVdbWEXy/hOoamFhWKirLQ0KBEQUE6KqtkkIkW&#10;37QYtLaq0N7ZgNKSXKn7SyrjbTKjr7utKSL8XGkTUchIiJCmu/K0YPyoyEdvu4qlDmUEaXq4L/Ji&#10;fFHMKBVAxQ/VP4ZSfxv0ZIVggBFquiQGkwWRBCDjryg8SefkyVhibbfIssIacLUuF2sN+YReMdaa&#10;irBeX4gLTSW41CbDZVrgVcbgaz0VhGDV647PahYBwQap0UPq+0YTEtfCnghACPgtDrC8Mr/H87w/&#10;SyMUU0RNdUsTGggIillepFlghlrwYJClvwkPuuvxiPvroaoC9xQluE0TvpORhNvx0XgQE4P7oeG4&#10;RyN84vdq6NpTbz888/PHc1/CLiAILwL5eFgYnoSH4Vl0JJ6nJ+MLOaHXVI1vB1vxzYxYg0TMttwv&#10;NWZ8LUxPrMHxejEiMT39y7UhfLU+iJcr/fhCRN7FLoKP1seoK4zvngAfwX+L3/8mb8/1KBAbbIXs&#10;jABafTxcnbSlVt7kcA/4OhshK8YfGVG+CPA0lRYA9/HWgYenDoICzaXrfw4mhxHkrwt/mp9riDCr&#10;M1DUxuKExla4uVpBXpEABzdNlJQnwcZ5HwytNkHXZDP09LfC3f0krO12w8XnMOw9DkjD3+w9dsHQ&#10;7n04eByUWotNrD+FoflWePofpe0dgE+oDu3REeXVMbQ8Y5zUehOuvvvhEbgPQdFH4ROxCzK1KRLz&#10;9iE0aRPcg99GWOI+ZMm0EZK8FTkKbURlnkSe0gKxBdsRkf8hihvdsXy9E5lVp5FUsRl5DbaoHSrC&#10;4DRTT3sbVu/exzDB1720gIGlFVQx9cnrFCisKUUWBSeuMBkFPGcE2OY3LmDyrDC/i4zA5wm/axL8&#10;RPxdu3WTgLzF7S0sXd/A9PlptE7ICVQZBSoY5zbk+OJ5J3IL7BAVaQdjvUOw5DlhY3gMHjanECEm&#10;NWikUNWmYWqUzFGn4ojGz2BovA1+NL2YQLGkpQHNTwfpEda0Q0sYWO6AG3+TgBhjnDHcg03b/jfO&#10;GH0APYv3WEmcRnyOOYKSdSHrDEdBsx9cojfBLuRtFNTb874DXOK2wT1p1yvzaxbdQbpaUcdoKBo8&#10;Kgk+qcHj9TU/sbhJSVUJZMocaV3e5tYakpzmN8joOyS6u/TTwLq4A9tQVF6IiupCqGrLYWN5GoY6&#10;B6F9YjdCgjzRPzkFBztj5v79cLI8g5SEELT29aCoOIXw68ToWB1GpzvR2d+O9g4VpicbcePKFC5d&#10;WkQbP9fwUAee3FzB0mATelSlGKV1im4s0yvzmD87h/k1mp/ob9jYhMm5CUzNj2JoYoifcYjgVjDu&#10;9jL69hN+tSguyUJFRSGysxK5LUZBUTpSGV9r+T3FrNVqnuxZaXES/BIZcz3tzRHu7YQsGmFuUhS8&#10;GXcDbE0QFeqOitI0pMYHoDgrFok+9kjytUVlZihSPcwQqHUICVanUZ/gifZUP0wURzHuxmCKEJwq&#10;iSUAYzBdHIvFsmQsK9KwoszAWk021lQ5WK+jCTYUSvA711iEi7TAC7TBSx1lBGA5bjAC3x6sleLv&#10;q8YPgorm93iqFY9YHs8QEITfY9qfmPHkiYAeDfCJuA74Gn5PXk9lJSAoYvBDcR1wlBYoGaCYSqsB&#10;D3obJQjea6/F3YYK3KUh3FHk4z4t/0FRDu5lpeFOYjzux8bhTmQY7keH435EKO5FheFBbCQeZifj&#10;iSwbL1iBvmiqwktG65cE7ku+7/P5Hny+RPNb7sM3Z4cgFhn/8twEATgmzeX3NUH41RqtcLUXXywL&#10;2+siKBnV52mrsy24P01LZSV5e7wJtxl157sUNDorBPGECQjQha+vNsxN9hB+9tJY7GA3c2RG+iCT&#10;9hfkbUYwnmIqMYGj00k4Op5ESV4IK7pjiArRlxbP9og+Ce/IU/AKOIPDGu8gMMwaaTnecPHWZcqJ&#10;ha3jQTi4H4Sx1RYYmm2Bo8sR6BluY9kOfePtMLc6iIBQEwLwIE4bvQMr952wZbwNTdZDQp4J7c2G&#10;cTMG7kGHkVnihdhUd5zQ+jl0zX8BW4+PkV9hi8i044hM3c/n7kFy9l54h/6C1rMJRTUmyJCJtWz3&#10;oqDSCk3dMSiocGKE9UBAgi5ylcnonWecLH8bVYN26F1sQ49kfh1Yv/cMY+evYmDlPOG3imrCr4KW&#10;X6ouR25lLpJK0xmZGwm264y9An5naX6XpUaPlctiPO8FgvEKoXdDssO1mzcxtj6E0Q0K1HgSqvu8&#10;UdPhjsHhGDz9rIvClIqszBDoax6AheFRWBsdhbv1SYR66qOb8BvuKcPCdB0iIwzgyArFzvYg/N11&#10;pGu2Uf6GCGflVJTuAQeHA7BxPwoTF1Y69ntg6ngcu4++jcOn3oaNyy54BO2HKysN7+jjyKlzQ3KF&#10;MZIVZ+AU/imCM7TQMJqAsNwz8Eze/aq1t0Xq7tIiXd8TM7oqG+oIQBUae1rQ0C1K26trfpV5KFdm&#10;o7mtCr2MvAJ8vSz9Q72EUDuqW9tQKC9gzCxEdaUMDjbasGb0NdVlto8KwgDh52hvAkOt3bAxOYYE&#10;1sBNjK1l8gxMTDZJ652OTLehfaAFbd21GBmrxgyj7xTtoL2nDV09TbjA2HN1fRiddSXoaq2npbVg&#10;kpBbpPlNzs9Rt4dY49RjZHyQQJzB0NQIeoeHCbcCDI30EqIN6OptQjmNrYy2J4CXn5MqzVRdnCNa&#10;cL2QlhKF3j5+F5pcAqNuTLgPYkJ9EOnrysgUgKSIAATYmSOeMPT1tEJpfjyykoNRkhGJnFBXAtAC&#10;BZHuqM+MQLyVDkL0D6HIzxKNCd7oSPXFVKno9hKNSYJwsjAKM4TfTFE8AZgiAXC1IgPrBOC6Khcr&#10;jG1rAoK0wXMNBdigCYrrgT8a4I0+Ja2PUBoW433FaA/R108AsF1q8HjMePiI5TEh80S0kC4IAPYR&#10;hIy9M4yMUuHfZ3l/6tVcgI+kRpA2iJmjf1xBTroW2NOA+11qPO6iZbYo8aBViYetVXhMoD2pr8Rn&#10;KiWeVMvxSCnD44pSPKkqw1OVAk+bq/CM/0fM2feC8foF7f4Z3+vFrFh8qRtf0ea+We7Ht2cH8TWj&#10;7UvG3S8E+AjCrwnBrwjFL1f6aH5i1hYxeYGAurA+xvTpFtyZYNxl1F0brENxmj+CfQ3h7nIC3t4a&#10;hJ8mbAmgiEBbaURHGH+vvPgQZET7w9lOGy4uWvDx1YOlzVHU1GVAWREHL9eTCPY7TbvbC5/w43Ch&#10;hYXG6MPOfS9c/U5I63U4eR2DjsFmmJnvgZ3zYWkWZ2Orj3BC+x1EJrihvlkGK7uTyMgJhapBhuyC&#10;aOhbbCa4NGDvuQ8OvgeRU+4HX5peWUM6IlINEUiTiU3xgJUj47DfDth4fAQr1w/g4P0J3AN2wtLu&#10;PVhZf4DQiP00nF3IVughLp9mGvER4vMPobDSDkExuojOsER2RSCamciuP7qLlWsyFDdZEngrPB+G&#10;pV4Z5+5/gbFzN9G/fAE9c4sEYiOqmqshq1cw+uYjWZYBWXMT5gjIhXMXCT/RxeUKze8i4ccoLEZz&#10;cLt28zYWLgsIXsXkhUEMrSkI2RTUjnhCPeyJikY79AxGoqk9DcFBdjDQOghzWp8l4edhexpBbjpo&#10;qkrE+EAFGlWJ8HTfj0D/0/B05d88DRDpw8groi8jb0G6NwxYoRw3+BiHdD6EpsVORtxDOGW8A/s1&#10;3oWD1yH+Xodh6iyusxpBPRAHn8SdKG22QW6tI4zdtnJ/uSI00wg+KQfwhujX19TbIXVyVjbUoorR&#10;t6qZCswDWazwrmqvl+BXWimXxu1WsFZoaKlAe28z2vpa0D0gRlK0Smt5VrU2o6AsX4JfLU8COytN&#10;ftn9MNQ8iMhwPyn2urlYQv/MLhic2YnwYDf+vy4Ul6ZieESNwZEa9I+1EMataO5SYWisBgOj5Rge&#10;b0Y7YdTWWY8ZGs0iD/6R4VZ0MqJ38EebprXMzI9gfHqa/7cbdc1qDAz2YI7wm16dQ+/oCO2yCM0t&#10;degk+Lp6GqGqk0vD0wrzUzE60oOOriYoy/MRGuCMatrfGGNzS2sta6t41kY+qOTfhAGG+TghMdwf&#10;0V5OiHKzRXpSCMoYEcoLklCcGoGMYEcURrsiN9ARtUnBUDIC+2kfRCxNVzR+NMZ7oC87mPFXQO8V&#10;/F5dB4zDbEkCFuUpWCpPxUplBs4yAq/QAAX41sX1QDW3TfnShAUX28teGWCPHDcHfoy/9dL1PzHG&#10;974AIM3vEaPvQ9EiKgBI0HzGIqZ+F1M/ifuPRJEgycdYhAk+muL/I6BEf8AHjMCPhmiSYhJV7rt7&#10;3Q2400nL7KzG3fZK3Gurxn0a4cOOOjxk9H/UqebtWjziY4/5vEfdfLyHj/c14glj7rORDnxO63s+&#10;1YHnBO9LgviblSF8vSrKgGR+L8UU+utiynyCkPel/n0rAxCzM39GSD5Z4nea5WebacNdxvybjLs3&#10;WGnWFsYgxNcMEaEW8GL89PDQkGKoo91xhPnZINTLjhHKEQWs8NKigxHga4f0zEC4eZ+BldNRAkwD&#10;Vg774e13Spoiyd3vKPzCjtMkDiMgSgfWzjtgyWLtshPOXjQY620IDDSCjeNhaJu8DRO7D6Fl8gHs&#10;Gdd8fK0RG+uA6DgnaUIQdx8DmNtvhW/oaf7fgzCyOoTW/gokFwSibaQFnfz9ohJc4ex2iqZ4HNFp&#10;Z+AXRav0/JTvtxkpWabIL3KEs8tuuLntoOF8iBTZMRSoTCBvtERSyVE0DoYhR+4F/zgjZCi8UTdc&#10;iUt37uLld3egaHVC11wdhmaGmeR6sXH/JcYv3MLg6iV0zy7wPG/k+V4DOc2+oLoAaYy+ZS2E37kr&#10;WCL0xDW/ZUZgAUBxzW/p4mWsXBHwu0P4XcLG7TtYunYe81f7oebnKGl3Qlm3I8paLSGrs0RKtgOs&#10;LE/AmCJkythrbnAEzubHEOiqjXpFHAY7meQGZfBw3Qd350Pw99RFiJehBL8IMb460hHJ0S7Yd/Qt&#10;7D39Pk7Qrk+Z7CAAt+Ok6XYc090CO6+jcAk8CKegIwRfFnpmsuGTsAkBtOaQdENklAfh8Td3UNWZ&#10;AVOvj/CGuqceyqZqFNfIkaMoQFFthTTIObMsF5mMKmWsuVWETAFr81IxtldZhLpGOe2qAkXKYjS0&#10;VaK9q5qwEtBsRn4p4VddhpoaMauLnrRAuf7p3QgO9KD5TcLdzQK2ZidhpnOAUdhZGp2RVZyK+vYa&#10;mmMFf4RaNNDyaporMDBSSVtjGa9HR28bWjuraHR1GJtUE4xN6O5mXFfIMEYYT8wMYHphFnWEqbq5&#10;UerqMjE7grmlWYKtB/WNDcgryMT84ig6eQKr+SNn5yRBxvg7NzfG125Gc1OtFMUb+bfG5lrp2p+s&#10;LAcxkQGo5veWF2chJsgLyQR5XIA7IngyJUZ6o6IsCzWyTGSEuKMw3A3FESzclkV5ojUnElmeFvDT&#10;2YdMFwPURDihOc4NE4URmCqOwGRRKG+H/d0A50rjsSBPwiIBuCwAWJWFs9VZWKtlDCYIN+rzXtlf&#10;awkutctwtasc16XrfzW0wFrcEQYohr2JoW6iYzMB+HCGUZa3H9HuHs+JIiKwKAQd4feQ98XfpBhM&#10;8xNFtAY/fD034GPa2pORdjwmBB/S3u7RAO/2qCUI3mmrxf3OOjygEYpW4vvdhF8ft12M4x1VhCX/&#10;zsce9xN+Q434jK/1dKwbL2ibn/MzfClGcawMM/IO4hvG228Ynb6k6X0l7tPw/2cpSrFYkbh2KSxW&#10;AL0Nd6YbcYtx9+Z4Gya6KpEc4wprs4PwcdeCiz1PBALN1eUYT6aTSKKJx/i6SEuU5ieHI4uVlreH&#10;BZKS/ODlrw8nHw0Y2GyFttkmmtdu2LvugW+kNrwiCdGwQwiNNYGlPcHjfxS+EQSq7z44094sHXbx&#10;+ftharWd0XYv3ENOI18eLk186u55CqaWB9DZr4ayPgs6pu9B3/JdeAWdRFi8O8a470sU8cjJi0By&#10;ii/yioJRWO6LqOQzNLjDCIwkfMNF52fxvruRV2qPxAxDhISfQHG1LkpaT0PZ6YDmQS9EZn+Mvrkc&#10;tIzloG0mBa1TWYRhNlonqnHjs2to6svD0FI7BiZ60dw/gnOPv8I4YTZx/hYGZpcl86vluafgeV1Q&#10;W4g0eSbkLc2Mujdw9tJNzK6dxyKhNy9gyCi8dJFbxt7lq7ewcvUGzt26jeXLF7F0dQHN4yUobvZD&#10;VPERpCqPoZwAFDPiuHvoQ1fMiqR3BGa6h2BnchQ+jqfRUJmAvo4STI0q4e1+jOauj0B3AT0TRPuZ&#10;MPLqooBG7MftJzv/N0G3meUjHNH+EObOGtCxpP0ZbMcZw48ZhT9FWKY15i71oK4rgrf3IUdlA584&#10;bSSX+OLy44uIL/aGS8wevKFoUqKktpzgqUclIVhN66tg5E1nJMzkiS/j32oJvyKaX0m56OdXCHVT&#10;OZ+roGYXobGjhibVgA7RP7CBgCH8FIy81TUyONkZSmt1mDP2hTM29o6NEn7mcHfQh4tYp9fTFg2t&#10;7ciVZaG1W4XWPlHqJROtblQQfDU0wmoMjqkZV5vR0lGB0fFajLOMMe508T3rM9LQxBgzwxNqamEK&#10;jb29qFWrGZXHCco+DFL9e/sGCLNGlJUXoqGhkn8bkq5bZucmoZIA7xYdpAe60E7rLSAQKwk68Vgz&#10;AZjL+xlJUaiqKIKqWoYIQq8iLw1hHg6ID3JHZmwQ5PkpUOTEIyOItXykB+Qx3pDH+qIqkbE+MwTN&#10;maGItDiJEL0DUATboSLQGi00wJmyWEbfcIIvlCWCBhhJIyQAZXGEXzJLClYq0rGqzMAqQbhalYkN&#10;RuFz6nxcaS7BtVYZbrTT/DoYf8XoDzEBAouY80/A7+5EO+4z/goACvjdJ9D+B4CvTPAxo+cTQk9Y&#10;n5gqXnSEFjNBixlUxOzOwv5EV5gnYsr7UQJQtAyLkSFiOU3a3H3RKkzwSYUQlO6LscPCDhl17xGS&#10;97rr8aC3Ho+GG/FYzDo91UvrY4xd6if4BqXy6nofIUgAfr02gK9W+7kdxIuVVzMzizV4xcQFj+cJ&#10;Y9G1ZZqRnFH3zmwHhutp7H7mcHPUhIPVUcSEWzE2nYILI5GL43GE+JsjhRVRlC/hEeyOvJRQZCYH&#10;w9XRAMmEn7uXHm3sJK1uj1RsXA7SBPfDwn0PXCMJz9CDCIu1grbRJwiM0kJctikM7TYjgvE3PscF&#10;EYl2cHA6Bi9fDZjabYd3sDZf7yj0TbeijJXW6sVFhEQ5wjPgJNx8DxCYOyFXJiErOxS+/nqwdT4A&#10;O499MHHcTNvTQEahA19DgG+XNJ19gZIQSDuFlAJjRuFNSMzWRWzmEWl0R3GdIWq7nZGQuRXxGUdR&#10;0e4Oeb8laic9UdkZgdq+XJpdIxY2JrBx7RL6hjvROjSI1QdPMX75FibP3yb8liT4qfm7KVsqUcDk&#10;llqaAUVbG+F3E2cv3pRi7iJt71XsvUELvEb40f6us1y7igs0v7NXr+Lc7YuY2OjByEoLGocSkCQ/&#10;jfCs3YjJ1EZRWRT0dY7A3kILJjrcx0aH4W6rgfqKeEwOVWGguwTebmfg46IDXyddhBN+MfztxGQG&#10;RRleMDXajd2H3oIpK7Zj2h/giNb70LXcj10n3oOh9W6c1n8Pxk67kVUVgetP15Att4dL5GYounyR&#10;pfRBaIYT6kdk8E8zgHXQVmF+TVB1tFDBezGzOo+RqXEo6mu5Y/Ml85PVygm/VpRUlqNELvr55UPV&#10;WAZlcznya4pR0axElbqKUbNRaiXOK81DBc2vViViry60NXZA59ROhAZ7SfDz8bKm+Z2Ah7M2IsJ9&#10;0NTWDZkyjzBrlFZ8GuFJ28IIXd2oJLjqMCqiL+HXSvi1dioxMlqDyfFqjE7T/Pra0ZaWjloHC8yo&#10;yzEzN4H2wUFUVtdgampM6u4yNNKP7p4+qNQq9DA65+SmYWZ2FA1NVaxxk6GuUxCizegZ6CTgZCjM&#10;TUFTgxIdHQ1QKkuQEBuCwqwklBaKMcB5iAzyRHZiOHKSIpDKGBwf4Ia8mEDkRXihmHYhEyXaC6U8&#10;2ZQJfhL8ugtjUZfgi1CDQ8j1MEF9nBfK/CzRFOeOGYJuuigSM0URGCsIx0RRFI0wBrOlcYy/yVIE&#10;FtcB/94YQgs8V5uLi/UFuEr4XWf8vd6pwNXu/xn5Icb/iuh7j8C6N9FG6DEiSvATFigASHMSRsjt&#10;Y0JOrOImGj0k+BF8n01z+/q2tCYIISj6A4rbolVYtA6LVmHRPeahiMNiiByhJ8YK3+0lEPtb8Hi4&#10;g7Dk/xVlrBNPGaOfE7QvxOQEi6JbyygLQXdWNHQM4OuVEd6mBRJ8XxJ8P5bPWZ6tMJITfE/FBKU0&#10;v4fzrbgnzHaqB4s9SrjaHUVJURj8GJPszI8i1N+MBqEFJ4fD8HDRQlSwM0K9bRDsboaEEDcUpEcg&#10;LoLmHuKI2Ch3nDzxiWRq1gSeJa3P3O4gbcsEbuEaCEzWgk+0BsLiLOEZqImAyDNIyDGFhct2RKRa&#10;I68iCk3dRfAPMIKV1X5G4COE2REYWnwKfastCEv1IMyiYWiyC24eJ2Bjt0ua2DM0whxBoYZwJSSF&#10;PTp47EdA7CmEp2nD0WcPzOw+Imj3ITB2G3witiM08Tiq2wOQV2mDgPgDCIo9DFvXn/Gz7MT4eiIT&#10;kxPCU97j530T8eXvobT7MNKqDyOu5AyK6oMZ9WJR05aKmnqmt5YSzNy6jImr9zG0dhU9U0xMnU2E&#10;Xz0lqBpFqhIkFafR2FoJuNtYu3QL8xL0rkotviL6voLfVcLvClavX5P6961cuUT4bWBwugotPTlQ&#10;tUUhtcgQ2RWGcA7eAQPzHXBwMICtuQ70NffDjFLkYHaUqSkaszyvc9J84GitATc7bfg56SOMv2eU&#10;uIzhacTfzAuHD76NXQffxb7jH+C45ofQ0P8YJw23sJIS3V5OwzlgBxxDT6CqvxCL1/ulyR6s/TfB&#10;N+UYovPMEZZlDueoo3CPOwqHkAN4o3WoA4097egc7sfalQ1MLM4y6la/hl8OShlfa7taUEAwlMhz&#10;pEYCVWMpqlrKkVtTgsLaUuQq8mmCKsbeRuSViEaRUsn8xNhevVO7oa+9TzK/rpEheDMCejjqINDb&#10;GGlp4Whm7VLTWIzx6QbJ6mZoI+19HVCqhfnVY3xCxdj7P/Ab5f1JlnGaXzujcE9RMZptzDEUF4bZ&#10;qSFp0fXK2lq+1pAEvuGRQbTQLusI9P6hLhqgmrBrRRUBXVKahXq1EmPjg4zCzYy2JZAVZUo22NnZ&#10;iJ6eFgQSbg18bl52knR9MDUuBL5u1lAy6mbQOJNoEpmBrkjnyVWZ7Ifq5ACanw9KCcByGmATrW9E&#10;noyevCioE3wQon8Q8iAH1Me6QeZjRgP0kjo8TxGA48L+uJUAWBTNx2OxUPYKgD9CUFjgWdEaXJeL&#10;jcYCKf6K639XGPt+7Pws7O/mgJrxl2ASExpIFtiGe1Mi/v5YBAhpd6Kx43VDh7jeJ8AnVnQT4BOr&#10;v/24GtwrKBKUr29LwHz9XLFw0tMJ/n2ii9seWt0gywBezIqlM8VUVGLNYLF+MMG2TNNbFTF3DN+s&#10;EniMs8L6vhbX/aS4SxskDH+E34uVXsZd0V9RNHLwM7I8YIy/x3Kex0dskAUMDLbC3uE4K9tjCPA0&#10;gZezDnw89ODlYYzkOD8Ee9kiwscOYZ7WyEoIRH5aGIJ8rODOE8yRCeTwng+hr7cTFtZ7oWeyWYqq&#10;6QWB8I/XhnuEBlyDDyIk1gChkYbQNf5YKlZOu2Dttg/GDvsIRDNUKBOgpbUDVraacGUFZ2C2D0a2&#10;26Fj9RGj7icwMt0CS8t90DzzIby9T8PMeids+f+jk03hxsgtOjxHJJkiPF0XHuG7YeH0HoKjjqGo&#10;whYu/tsI4yOwcd+Gsjp3nuRbUNvqjfjMQ7z9z0gsOIUMhSVyanTgHPZ/ITLvX5Ekew9Rhe/x9keI&#10;V7yPzPrjyKsxR3aZLYqafKAUk5sK+K1eQefYFOq7BfzUqGqtRalajuTSdFR1dUrw27h6RzI+AbzF&#10;CzQ9QvAV/K5j7eZdrN24g0v37mH5ynlG3wX0jYtuLn4oU9pDXuWGQqUdIjJOwMn7AOGnAwsjfn/9&#10;YzDUOgBb48OQ54Wgv60I+RkB8HTSg6PlacLPkL+ZqQS+xCBLFOf44ozmFny6600c0GDFYn4QWsa7&#10;sePQL7D/1Nuw99rPfXEQ4dmemL+zioahcr6nMRxC+TsFbmUFdgwm3Kfm3pth7rMTVn77GXsbylFO&#10;0MhUCtYMKqg6W7iDa5ApL0BGaTaKqwi6tkbklpegiOZXVp6HuqZS1LYpkKcohrKxAk09NfzCPVDW&#10;qZFfWghZeZFkfjYW2jDWOQBNje0IYFwUffo8XI3h5agLH2dDBBMajS0tqG0sp3nVE06MtJPt6GAE&#10;VdTJJfMbIxCHJxrQwppJwG9suh5T1Pgpxp2mnlYM1jJ2O9uhw8ESM0PdaOvug1LF/zM2gG7G56HR&#10;AXR0daGqlj/29Aj6B3tpgVVQ1SlRVJSBsdE+DAz1SEP2Chln5aU5/OzlmJ0fR2ubGnGEXZO6Qrru&#10;JwBYnJuMMH8XlOQnQ16ciqwYP6Tw5Mrxt0cZja46NRBVyUFQxPtL1/waM0LQWxCFvsIYQpDxOMwF&#10;kSYnoIp0hDrKFWXeVmjl/xNdX8R1wHHan4DgpJgIgfCbKU2QALhIgC6LhhBhgCIC12RJjSACgOfF&#10;9T9G3x8BeHNAxF9hgI24PdQgjXoQ8LvLfXtPTHrKIsAnrv1JnZ0JPzHsTcBPjP4QFviPAJSWwKRl&#10;PZ/uxQvGVVE+nyWY5l8vfi4tiP56cXSxXRrBF2I2FjFUbWWUYCPoRFkdxbdnRyXofbM2LAHvm9Ux&#10;fLfG5xB0IuoK8InykrYn4Pd8pes1+LqkBo770+I7dODWQidSY+xgbLITsXGOKCwJgb31MThaneLJ&#10;owFvDyNUKIowSfOMDnRGlLc9Qlyt+H98kR7nC09nAzgRVGJSXe3ju6BzZjts7Q8TUtthbXcM3oFG&#10;PKH2wcHvMKw9BZh04OR0FBq0xNAwR1jYHKAhbmVc3Qt798M4o/0pjMw0sHB2Cjfv0KYG2hgxK2Fu&#10;v02a9dnGcQf09bdCT3cbDI2248zp92Fjs1sa4uYfpQNzmqSD/z74xB6HX8xRpOab0wa3IDxBA6Fx&#10;p1DXGkUYnoab3zb4hu1HZOphaWID/9gPEBK3B+llllD1xSKzUpNRcw/iZQfhHvNzpBTtQXTx2yjp&#10;MUDfAo/vZkKyRQ+F3cmYuX4fo2sCfpNQdzUSgK/gJ+c5ncbKvba3l1H3FlYv3ZTgt3rltjTKY/nS&#10;FZy9cp3bq1i/TTO8cRtXHzym+V3H+s0bmD43hoGZCkpMBiobwpFeaoG4XDEfoSbsbE/C2kQTtmKJ&#10;C93DsDc9huwEd1Sywh/uliMswBI2fMyPv0+UnxnCPPSRE++MkgI//j4nsPfIx/hg68+xedcvGHP3&#10;Yt/RD3H09CaY2O6AqfMuZNem4NyzWyisT4RdwG7YBrOS4TYt1w6JaebQt/8Up6w2Q8d+C95QdRAE&#10;ndUoqStGmiwD+YSdQk34leVKw1yKq0oIumbkldHyuEPE+r2qhlJqNuFHQ6pprkRXXx26B1pQrqqT&#10;GjxKaI0qAtXaXBsG1FvR4uvv74624QE48UuZ6e0jAA0QHRNA6DSgoVWFuu5a1LYo0NvfgA4xpyDj&#10;6NCIChMTdbQ80djRiLbOGswttGBxqQ1j891Qd7ZhnJba7WiHRn1NzDbVoIPxvYrwa+1pRt9IF0an&#10;BtEuZqqpq8Ts0iRh2Ad1fZU0tE3O7zg43InegXZpWFtGRgJksjxMTQ/zc7RDxu9RRzMU3XRq+F2L&#10;CMf2ZhUig30gZwxWEn5iDYhkMSGmpxVU6WGoYNStSQ3i1heVcd5oy45AT0EMJisyCMA4zNbkIs/b&#10;EjFmx1FL+FVHOKM8yAa1kU4YK6TxEYJjeWEYyw+XusJM8aCYKY3FbFk8IZiI5deNIcIANxh/19X5&#10;rwDYVoorneWMvxW40VfNCEwLHCIAh1QEoBp3RgjAUWGBza/Gvk69gojo3yd1cXldHhGCIvK+oPEJ&#10;2AkICvi9mPtxEXSCSRqNMSxBT8DuK0JOjMX95uy4NAOLdHvt1VZMTPDN2ji+XZ+QirgtnvOdeOzs&#10;CH65/morWnvF6I2vWL4WExmI2VtEA8dK26u1d/l7P5ihydJa78x1QVkYAL8gXUQnOcLJ7TTi42xg&#10;acLa35qx0VJTGqIWJGZpjg9GSrQ/YgJcEO3nhCzaem5qKNwdaYbO+ji67z2cJtC0NQWQtsDIaBfc&#10;3WknVocIrW0ISjgN+4BP4Rd5GpFRJjh58h1Y0jBPa+6AndMxONA4HD14sgaZMqpq4tkvn+Lb332H&#10;+nYVvvj6MUJDbWBg+hH/xoh26h1oaX8CZ+djcGK8dvY5gNM67xCgh+DH97H1ph16fCw1DgSz2PG2&#10;bzgjbvRRRCZpIzbVAD4En3foDgTH7YR3+PvwCnsPrgHvwCP4Q0QzjjdPpaC03QrDa/nIrbZAdCYh&#10;maeN+FxNDM+WobknAYruBDTNdWL2xi2MbFxG28gY6ikXTYy9tfzcFa1KpDPlNfYPEn53aHi3MHNO&#10;xF7Cj5F35Qrj7hVa4MUrOHfzNs5eu4rL9+8Rjtdx/vY9XHhwDVPnRjEwpWaiVPD1i5FRbIkQ2pcd&#10;KyhbM21YmWjAzOAoHC1OISHUHpmxzuioy0BcuC2sjA/Az1EbicHW0nje3GQPJMbZ4zT33f5jH+Ld&#10;T/4ZH29/E4dObMGWnf8CbQNWKIzUZi4HUNyUioWbk4gr9YRr7BGY+myClfce8ssHASEGOKG/CRqm&#10;m6BpRfjVt1einXbQ2KtCcTXtrkpGiFXS/HIJw3QUVhSihoDKk/NvZdmEXx6q62h2raIzZBGqmirR&#10;QXA1d9bx/6mQRziWiBjM2GtlrgVT/SPQObkbXl5OaBzog4OTAYx0RD+/EwgJ8ZAmFG1hraPia9S3&#10;M9aOtfG+AGk5jawGU5NqWl6nNP9eS0c1pml9M7MNGKQBiEkN+vJz0Wlmhgbd0xgqy0fXQC8jdzU/&#10;TyMGxvqkkR4tna2obajFyOQgpufGCeYKRmEVygi/+kbRWk0AN1ZLnZ1L+PkbCVEReRsaqlBXI0d4&#10;kCe6+fwSwq+1vpo/kD/qRaVQmIKSaF8UBrshyckYquQQqNJCUJ8VjtrUYNQk+hF+4RguFWv45mFY&#10;logxGpwAYBr3Q467CcpFA0iIPSoIwJpQOwxlh2CG1jdO+I3mE4J54VIElhpCSuMxX/LKBIUBblRn&#10;Sw0gG/UEYFPR6/irxLWeKlwT8/8N1OLWsEoC4K3BetymCd4ZbsLtUdEpuAV3WO7TCMUEB2KNX2nS&#10;A27FOr5PCb9nohMywfc5gfeFdJ1u+FXrrIAdjU5Y29fC7AgzUf4RcD9uv9uY/PvjPz4mnvvL9clX&#10;4Fsb4eM0QtrfV9yK8iWN8CXh90Lq1iJaeAcJPzErcwPu0fiXGXdDg0XXkR1wcD8CNw8NBAbow83p&#10;FFztzsBeDJ80PwUnqzPS2N30uAA08tguzUmSJqNNi/NnBWYPNwdNaJ/aTBPbyki6H8ePvUcIfgwH&#10;u+PQY5TWMnoXwbQVS69PYetO24oxgL7hByz8Gw3O0na/NGpDS+9jphgLOLnoQ91ejsaeMkZhKyiq&#10;02HDz3Ba8wN4BByFheMBeAaaw9x8D2xst8I/4SShpYHodGt4RB+X3sveewfcA/fCzOE9qZ+fiz+N&#10;1OMDRuy3YWD1c2ib/Cssnd5GaPx+uPlvgrPvu/AI2oTw5INIKDRCTpUHipoN0LOagI17E2gfKcfT&#10;r87RHGN4bhSwoq9D39wkNp68xOSlexhcuSLBr6GrGY3djVL6U7ZVIkdZiJahESxdvoeVq3cxd+ES&#10;b1/D7PkLWCL8lq9dx+Kly4TdLULxshR7V69eJRDPYXBxAD1zlJgRGXrGKzF3vgclVbRtv4NkwhFY&#10;Gp+RRn9ZmZ2EHeEX7meB1Ch7FKV5ITbUGu4OZxDhZYKkEBtpXG9xhq/U6VnLcAu0Tfdgn8bH2HP8&#10;I+w9vgnajL5mtgegw9/QI0QfiSV+iMlzQ3ShNUIzdWAftBMekdowIRjFtUEzl+MwsNuLQ9rv4406&#10;AqeVkbOiRY68qgIU15ZDVlshRd7UknQUlBNkjbXILytGoSxTMr8adTFUhF8ed1CZSobm9mrUt9Yw&#10;qqqQU5LDeJwLJeFganQKmsd3SAuUe/s4EXAd8PWzhb+nCXx54ocSfrUNNSivK0dVczm6GNkmJlol&#10;cJXVlknwm5luxDxPgDY+1thagQnWJlMz9RiaaEEX4dcYEY42LR10mRkxXmahhZaqqqlBp+ga092C&#10;iVnG18521NSLFuJhTM6MorJahjJaXUVFAZSVJRihDdbWKni7FGoCr56liTBsog0W5iSjKDsZ2Skx&#10;BJ4MdcoSKArTkRUXhNrcGDTlREEW4YFMb2so4vzQlB2JmpQg6fHGjFD0FycQ0HGYovlNKVMJwUys&#10;NOSjg0aYZKeNskA7KFgqAmxQFWQNua8pWmLdJOObKIzERAGjcH4EpgoJwNd9AedKE7Ek+gOyiFZg&#10;0Rl6o6EI56RZYRS43CkAWM0IXC2NABFD3+4MisXKCcABAcDm/7kWOEkLFBB83Sr8kBWN6P7ymej3&#10;J9btne9/BT9hea/jrYCfBD5RCDIBNKkQbgJ2vzw3JRVxW7q/wfsS7Cal//ctDfG7tQneJwyF7Yk+&#10;foSgGMr2pZjJhfB7IaAnjU7pw+MFQnmuFXdn23C2X43BHiXi051gaLMV7r4aiIgwhKPjUcTGWCM8&#10;2ASu1qfhaauHEE9TuNloSZMZiCGJ6fERKM1KRG5KKMTQNlfHU9I8fZY2O2Fivh1GhttgoL8FZjzB&#10;tGkI+hYES/BxnDZ+E7pmH9PuNGBg+D7B+LHUwVmfRmfOuGVusQdneDJqnyEQ7TUQl+GG8HgzePic&#10;xMkTH8PFTQPWrrtg4rSbEXEBqrp8OLqcRkiKMZNWOFKLA6Fns4MgOwH/8NMwsH6PkXsL/GMO0fyO&#10;EIRvwTXwQ1i5vAcze0Y2fh7voIMIjDgMj8BP4ejzJkpq/NAxmg4zp3dR1+eGxNoD6FgswMadRazf&#10;GIdc7U4ZyGZKU6N3Zh4bj7/ExMXLGD67jtbhEUZeVvZS42c9qjvqUFgrJxRHCbjbjLIPCLCLWJbg&#10;dxnzl64TgDexeOEq1q7dxApj8aU7T2h+N6UZnecvncUA01nftJyVQQqtzxsZRS4IjzaCpdlR2Fvo&#10;wsJYAyaGxyT7E5fBEgg9ZUGoBD8vF21E+phJsTcmwBQVBcEwMd2Bk/qbYeGqQUPWgZ2PHmFnBvcg&#10;Q/iEGsE3xBAJuZ5IVwYiPMsMVn6fIqncCmF5hghIs4aV7ynY+pyBntV+nDLYgv00+DdEq21dTy1y&#10;qnOQXp6FsgYliivLpNibVpqBIlpcFWNigayI8GPsJTSq1SW0tArCL5+xuAg1DWVo6lDR1mqQVZyF&#10;onJhh+VwtDeWWnV0T++Cn78L1IyzUVGeCPGzQqCPFWIifFFN0JQSdOrWSgyP1GFqogkN7WoCmPAb&#10;qcX0dAMmeUI2t6mlBdPHCb/JqToMjjWjp6MdreGhaD51Gt2WZujISqWtqdFQV4t+Me54qAdzyzM0&#10;vxZUEG7T82NQ8bvUE2zy8gJpbK+ScVbM3ydafGtphGXyAgwNd0vWJ67xiWnt23hbzOLSwAOinuBU&#10;cT9kR3hBLSItbU5NyOUFOhB6tL6McKhofbWMvi05kRguE8tXptP4EjGpSMRcTRrOtRZjtjoLrenB&#10;KPa1ZOR1RW2YM0q8TVEdbg+ZvylquR1m/J0picYELXDiRwMsjaMFxksQXJC9agx5dQ0wF2s8qc41&#10;l+J8Kw2w+9X1P7GY0a0BAUERfxsYhxukpS/vDTXh4WS7BMB7rHAE/CQAMlZK3V9EQ4a43kcA/gg9&#10;yfL+oXz72uwE6L4VhvcaesLwfgTgL89PS9D71T8AUIDvuzUBRcJwndATExesE3wS/Bh5VwalSRmk&#10;0SkLhPECAT3dhI3hBtSVJyI4xBgObieRXRSCzNwAuLrzhHI+iLhEO8TF2iPE3wyRrEwieJw50gJD&#10;fe2QGhuMhEh/FGfGoSA9XDJEG8uDMLfcAzObPTAy2wldvS3Q16MFWhyCvslmwmgnrJx3SGNGTW23&#10;wCtAA5rab0NT8z3oGn4EWwJN9N2zdz4MfZ1PoaPLeOuwj3FVA06eR6XrfMeOv4mwKAdUqOPg5HuY&#10;EEpFXnEiKmry0D9RRRPRZuRUwNz6OPYdeQe+wdp8jY9pcmcQEH0I5ozLdq6f8ATfBq/gnXD12Q2f&#10;kGOEqwFKK/2Qkst94f02IlN1MbHchIjUE5A1GqGsVxsxZbtR2e2PzslMyo0Nqpvd0TNUicH5FWw8&#10;/FqazHR45SLhN86IS5Hob4WaiUfV3cTXoEBMTGL+wk2sXxdz9V3AxvWb0hC3hUuvoHf28nWClbH4&#10;yhVceXgf5+7cxdp10fhxFxt31zG+zETXEk2oimF3bkjNdCD8jsDF1gDWZmekZS5szU7D18UISWF2&#10;qC6O4G9mCh9XXQS56SPU2xBJETYoywvCkePv4IjWJuhZ7oOu9V6cNN4OZ3+xit5h2LtrIK3ABzU9&#10;TIELCkZfP9gF0aATNeCZdgYusYawCTgNbcsttO/D0DT8BKd0N+EN0alY2aKUBjOLOfxVLTWQVcmR&#10;VpKNdMIvvywHlYRDbnEeY6+YobmQICmAuk2BXEKukPZXXl2Ejv5myFXVPCD5OjQqRVUx7O0MoKmx&#10;A6eOfgofXyeouzsQHOoCXw9TONvrIjTADbVNtSiplUmRdmJczcIISviJCN7bX4nJcRVGaXnNbfVo&#10;bKmQhrvNM/6M0li6Oml3UWHoNTJAk6EemlIT0NHRBmV5mRRxO/pY+4x0E8TVBLaSMGxDFc22b6CD&#10;sGtCSUkmqmh+bQRrfWOV1A+wmjFXXPNrbVchPiYYOWKaK0b4du6X/KwkKLlfFNlxUDDitudHoy0n&#10;HAOEUL6vDbry4lAZ70v7i5AMsJnxV1znm6lMx3gZgVVFW6uj+YmRGs2FWKnPxZQiBeo4T9SztKf6&#10;o4IHQUW4LeRBlijjgdCZ5EHjE+YX8apBRLQKi8aQYlpgaQJmCd+FilSpAWRVdISuZ23fXIwNMRMM&#10;DfDVNcBXM8Dc6K/F9T5CsEeFO3310oSmd0doga/NTxRpclBGX9GC+5zR9wUB+I/GJ6An7E0qwuBe&#10;2913BJ0oAnbi/q8E9F4D8DvCUMBPFAG+V/bH/8PHv5XG747hJbdfCOujCYpJDp7O0/oWuvCQcffu&#10;ND/nYg/UZQmIitFDcqo5XF3P4Pa9i5gmnM2t90DP5AMC5wSCw63hQqAIqwv2MpeWS/BzNYefmyUi&#10;ApxRmBGB1BgvuNidhpbmZv7fvfD0N0BwmC0sLI/j1KlP4c4Tz9p+L7xC9sHY9mPCaJN0zc4vSJvg&#10;exeHDv0rtPU+REgsQeXEv9tuh67BR9KMLS7BB+Hkv5/RlCbndQCmVrsREReMb374DEEROjB32IKG&#10;jjwkZftLa/JGp3pCyTRgbXEAmlpbcFrrIzh47kdIggaC4o7AJ/gwXHx2wDtkB1z9NsPW7T24BWym&#10;ke6Bd/Bp5JZ4ICZFFzqW/wsB8aeh7g9FtuIMKjvNoR60QnqFmE/QH82D8ahsYbSs9EDP7Ag2Hn0h&#10;TWM/unoN7aOTaBpkhT/Qjvq+Dqh53gj4dU/NSOZ3/vZDjC8sMkl1YGJplvF3HZ2iv2B/C87eOoeh&#10;lR70zDdj6vwkVm+so2uiA508lkbm23guJyMuUxeVzd6oqguFFSsWBytt2JqzWOnA2vQ0XG20GXud&#10;IM8OQICbLrxENziaX7ivMTLjXZES64wd+36KvSfexhkj8sRoG/aceAdHtTYTZDulGba9I0yhGpSh&#10;dV6BqAIzhPA9g9MZd70+gS+PF/d4fXjEi4lO9+GE9i9ozx/iDblagSKCKlchurXk0+LKpUkMMorS&#10;kFWUQvhlo7JeiZzibBQQFnmFKaiqLiCI5IzEBIGKFtiskK75yWsqCL8cFMjzIK/Mg4uTETwc+aYO&#10;uggL5wne1gIXd3N4uRpQbXUREeaF+qY61NbLMThYjckJcV2uGY1Ub2VtCYaGqjE2LEZ6qKESRkfD&#10;HKcNTo2qMdRNGDbUoSkuGl36mmjQ1URnAUFdVY5qpQyTC1OMuBPo6GlFg7oOdeoaDI/3SbNEj00M&#10;ob2jAekp0agm/JTKUlQx0mYTdCLmztEQRRyWl+VBVphB60tBA42vOC0WysxYqHPjUJYQgG5ZKjrz&#10;ojFQQihGekqNG4NlSWjKCEFDaii6C+LRT0ObJPymCKgZxl4xMYGYsmq9qZCAKsI6y9mmAtRGu6Ir&#10;OwQDBYzNkU6oDLVBqa8JZD7GqIuwx2B2MGZofaO0wLF8MSpENIhEv5obUEYLlCJwpjQSRFwDPMfX&#10;P9dSDDEr9JXOV40gYhYYEYfFouhSBGYUlhZCGm3Gg8k2PKL1PWH0lRo/XndrkeA3248v5vrx8sdr&#10;fiuvGzj+P9f0JAgK63ttej+WfzS+H8EprFHE3l8SoAKiL8+KuMvXXxbz9XUxdndI1idi+NXpNnz9&#10;9B5y8kOQkmOOwlIPmJnvQhH3ez2Ti6e/HkysaWyO+xEQZoVOxmJvL8YhFz34OJsgOsiF0dcWIV62&#10;jL1xiAh2hL31SRjq7eHxeJT/dz9i4kP5u09AR+sAfDyNERqpJ5mfmePHMHf6ENbOmxAQoA0Lsz08&#10;gfdDh7HYJ+gULF0+gaHVZhhZfAJbj0NwCjskTWVl5boTngFaPPmz4OZtgKg4F5riXprHdgRHmSCn&#10;KAje/roICTeAm/tJ2Njsgr3tPhzY9zPoGm1GXLYBcmosEZfHkzj2MExs34KD+1a4+H3MmPsLeEd/&#10;gvxKR4TGGSE2wxK+cfvgwAjcOJCG+q5wnpuOWFlTE2r8zj1uOHt9Eg3dEcitskcvf8M1Ab8L1zG6&#10;dhWdY+NoH+5H23AvGvq7CL8OlFMIBueWsXD5DjZu38fc6lmIBcGGZwexwujeMFaJulE5ZhmpB8/X&#10;o3kuF+qJEjTPVKCcUbdnsg5zG/2o60xCYq4W6trdkV9iAyfHo7Aj9GzMdGFvpUv7OwFzw6OIDbZD&#10;YYo3fBxFJ2cthPmZIJS/oRirLSag+HTnP2PnoZ9jx8F3sPvIJuw69B627f8ZDp7+gKatiUSmgN7V&#10;frTPVsApaBe8k44hptQExu6fwMCFvyMrotBcI+S2WEDWZoOY5JOMvapSRliaUVMZlPU0nwY5ikXL&#10;ZgWja30JahplUKplrGEykVuYhvyiZAImDy2tcjS2FaO9uwyd3QpG0kqUVSmQVZiFQnmuNLOLi5Mx&#10;4WeAUH8bxMUHQd3SjKAQN0QGifUU7JCeGom6hho0M8729QkjK0c3LUUsei5WgBsU432HlegfriGU&#10;q6CsYSQdqsMsbaUpPx2NhYVoCApG08kTqNPRwnx7E5+jQCXhNzjSy/g6iGa+Z05mAspkOZhbnOaJ&#10;0UprHEKJLB+K8nwoKwqlPn79/e1IjA6W4NdL9S8kxJub61BTVYYaMYt1ThLKM6JRlR4hQU8W641m&#10;mt5IRQZ6aHdNaYzHhN9weRJ6iuLQkhkhAXCEsXSqKgOjBNRYabwEv4udIpaWY5nmd6FDJt3faC5C&#10;f34ERgmzkeJYNCd6oC7KEfIAMxR7GqCYB0JzjBvGCcdJgm80JwijuUEYJwhFH8HpohjME7xLjNhn&#10;CcDzjYWvu8DIcYUwuMpyrbeSMZjwIwBFh2gxFZaYD1AMh3vA6PuAMVhAT7T2isYP0a9PwO/l7ABe&#10;ipZeGqCAnwTB1wCUrvm9bvD4Zp0wFBCUYu2rIq7v/WORwMciWnS/XWURk5fytV7ytV4QfC/FGF7C&#10;76k0XVUH7i7048LcAMbHu2hEGohOtsf6hWl4B+nB2PpTaer4gHBzaZSEpeM+xkI9FJbEw96G5uRt&#10;xPhrj9gQZ1qgJZIjvVGcncpKLZ8noTHsLHVgbLIPGqcJGx6fw0wGGke2wcH2FNy9D8COoNI3fNWn&#10;LyJZm48dh63dMVRWJsLAZAsj8XaYOL0PfasPYe+2j/A7CCvvXTB32wEn7yPw8NVEWrYnTGl1n2x/&#10;A3pm2xCZYEdDPQ5D091w8ziJoCAteDImO7schIvrEVjwO5nYfQDnwH1om4mAV9weRGUdh1/UPoRE&#10;8yTPpBUlHUZelTHyVMbIrTZHWZsLihrdUNnrjepeP4qMHbr7FXj69Dr65vLRNsUK9uY6FjcG0NiT&#10;hZG1GSzfe4Sxc+cxsnoeXWNjLENSqe/tpP11QtHahP65JWn42pUHj7F07hLj73lM0ugnrk5g4NIw&#10;ujf60LvWjurxHFRPJKLzrBIdq4zLC0pUdyWiihCuH/FDaRMjeoMpAqOPwd1dC1bmmtz3unCw1qPx&#10;niYITyHM2xyZsS7S1Pb+YnlKHyME87iX54TAyeY0Nm35CfYceQ/7T2zCx9t/ho+3/USazOC43scw&#10;IVCzqpLQudiPNIU/DJ3ehJH7+7ATFh50FMcN3sRx/fdwwvhdKIf9EFsmVsE7zthbV4TunjrCq4yw&#10;y0NNfRmKGG1LKkjyphLUEvnNTwAA//RJREFUNhSiqr6U5peO3KJUHlipUFbloLWtHO3thFVXOeNn&#10;OSEmY1wuRTYhWazIR0VVEfx87KTpa0wNjiAo1JPwa0FMTKDUidFC/yDCgj1QrVJATcB29cgJvnIM&#10;E3Qpif6Qy9MwPtOOoQmVNJZX3VItNbQs9zShPdgfCjc7ZHg6QuXijKYjx9Di6oT54T6U0z4rCcDx&#10;yQH0D4qTZgrRER4oLEjCzOwk47iM0KZZ8jkVtLvm5hqMjvVJrb1ZKTFQlNKAS0RfPyW/YwOqaIUt&#10;jMzyzBjUZIajiabXnCsaNQLQmB2FAcJtXJmJVsKuNT0EYzS8PtreIAHZmBZK80vEdFUmllS5mK/O&#10;wGpDHi71lOPaQCXOE3yiXOwqw2U+JqKwiMGzlWmYViZjtCQanZl+UIZYE4CGkLFUB1lhKDMQM8WM&#10;v3nBGM7yIwQDWUIxWRSFhfJk6Rrgxj/MCXixo0xaFOkq4Xe1W0kLfLUI0u0BNW+LlmAxC7RY/a3t&#10;79NaiYkNxDC3Z8L+xHA00ceP9icaP0QEliD4D1H4xzj8j7d/hN2P5cf7UoMJI67U1UVAlACU4HeW&#10;4GOEEjM0PxWNHYy/y2MqGjr3QU0m4rMcMTDejNsPr8PG7QRsXPcxXu6Df7gufIM1YSoaH+xZw0dY&#10;E2A85mhcwbSGaFpFiI8lI28kivOy8MOvfyfN4ehgZwkDvWPQ1twDM9NjMOIxue2TnzOOnYKdwyFY&#10;m+2TusKY2+xFQNwphMTpMeLuQWCECW1jHxz9d8Pa+xPY++2CvtlH0Kf9OfoekSDn7KmLUkUcPHkS&#10;h0U7ITjSGie1xVKUrkhMd4GxBSHrdAAO9vsIv+Nwdj4Md89jCInSpml+BG3rnyEyTwcBqYdhF/gR&#10;3MJ2ITLlDDIY6WxdtiMo4QSyVfqILtqDjFpNyDtdUdnnBNWwO3KqLHHj3iSu31pEXTfPmY1BjLLy&#10;Oru+jI6uegwvL+DsfcJvbR3DC2dpfcPomxpH7+QYzbELdT3tkDc2ond2AYvnL6KlsxuDk3O48vgh&#10;egmYsu4SKJjIqserUD2SgJqReLQtFNL8wlDJeN2z0iRddwvKOogE+VEkKQ4iung//GOOwd6RsLPQ&#10;ZhEQPCPN/ORIEwxyN0VSuB38XLUl6IkiInBRhh9t+wg+2vIv2HXgXew//j4+3f0zHGOFpWm0BYc0&#10;34OpqwZk7SWo6KqCYzArFqefsryDncf+GRr6H8CAldNpg3dx+Mzb3JfH+LedtPWdeKOSEbajs5on&#10;fzGhkcVSzKibi2J5JuoJvjraoFJVjMyCFAl+BcUpKFdkoKVNjvY2Jbo7KtAtwa9U6uKSSTssURRA&#10;oSyEr5cNjHhgaR7fIhlfXXMT/PydYHCGtaPeAbi7WqBcWUSdrsWM6Lw8qcLSUicK8+MgK46XWnrH&#10;J2oYhxvRSAvrqJGhwcsDygMHUW3DSBgbDLmzPZQnjmKqshhDYwNQ1NbQXqulsb0TM4y+0xNIS46g&#10;wZUQcgMoKc0jaFlb1RJoimLU1VVI4BND2dISIpCWGEFLZNQXLb+qCtQwwqtL0tBcmIDWwlh0lsRJ&#10;jRwNmaFozIpCf3kKhmlbvQUJBFU4LS+L0TdZgl5fcQJ6i+IxKYaniWmpGgsk2zvXKcOlvgpc6a/A&#10;1X4lrvD2RcLvco9CisEirq4352NJnYkxeRz6C8LQGOcKZQBreS8jFDprQ80DZSw3BJP820hOAEay&#10;gzCWFyqNChEdosVQuHOvp8G6ILrBtMmk638i+goAXu2qxM2+OsJPdIYWrcCMv2KNX0Lw0eQr+D2e&#10;ZPxkEfB7NkUIEn5Sfz+a2Jdi1IYoryH4YzeYv98m4KTC2z8CUeoi87qIiPs1y7dLr0Z3fC5aeFfE&#10;RKWipbkbd+cJ3BvL6KQpJyQG4NvvXrLiykJ6VjgaO/LgHayH7kElohNc4RN8Gq5eGrBwEH3uNBAT&#10;aws3p6MI8NJFdKgNizUCvYyRGOGO8sIcnDt3lWlDjZAgP6yvzsPU6Dg0jn6EU8c+RXCgPdzcDHH0&#10;0Ec4vO8D6GkdQnZ+GCxc9jJ+GsDaZQ+0TN6BS8ABOAftRXyBOdzCCdooIwmKzrTT01pb4eFjjw7u&#10;26LydLT2qGli9bAimN18jsLRlVbptk2Kwe5eJxAUrA07273Q1v4AgSG6cPM/BE2L/wP7gF3IUjrC&#10;LWYLkuX6kKkDkCt3oPF+hMQ8O6iHApGiOIGqPkdkVxkirfwUVAOekDVbITxVA1XNsRiZV2OY509O&#10;YRIWF+fQ29+L0aUVrN/7DGPLGxiamUNjbzcGeK4MTE+hbaQfqu4WyOrr0Dk9jwvXb1OO2lHf2YCG&#10;oW5UdatQwkq6kbG2a6kB8u4QdM5nYnBVhpbJSDRPZGHobBs6Z7JROxQCn+TjiCo4A/+0bfCNPiS1&#10;ctvQ+mwsROQ9KU15Z2WkAReLMwQggeeui3AfE4TxOPd31UFGojvOnNmGrbt/jgNH38EpnU+x5/Db&#10;MLXaB7Fo1EmDjxGW7oFyHtdT52f5HqegY/u/oGX6JnYe/Bcc03qPldImnNB7C7rWW3HG8iOcYUVl&#10;Zr8Hb9SoS9DUWoF6xiQlzaS6rgT5PPmLytLR1FiE+noBxVJk5KWgoCQDeUVJKKOVtbXL0dohJgAo&#10;pvmVolZdyh9aQDKD4CxAeUURwoNd4emoJ/W6j4oWLbt1CGAEcXfS5Zc0lSY+UDB2NjaXoae7FH09&#10;Jejrr0KpLBNlhMdwrwwjPTL0tMjRRnBWx0dDrquNRlMakIMdKtNSURTogzo/V4zw4God6oGytpYR&#10;vhYt7W1o6miFqkGJvNwMlJUWoaQkFxnp8SguyeN78Psqy5Cbm47qmnKp9Tcm3Bf5WYmoqRbXAAnG&#10;Sn7/knTGXAKOMOkj6AaV6Rgk7NoL4tDK2DtRm4sJWt1gaQo6MsIxVp6GoTI+X56KAVkSH0/GXHU2&#10;VusLsM59vFCb+Qp0wvxofAJ8d8bqcIX3r/ZW4FKXXLoWeKVbjvNt4npgHv9/KsaKo9Cb7oemGGeU&#10;+5ki10kTBS7aaGFUEJMiTBUxCucGv+oXWBgj9QVcowGKccDn6mmAfO+LjMECfAKAV7oqpGt/N3rV&#10;uDnQiNv9Dbg/1Ij7Y6+mw3o40Y5HNEAxrve5GOlBA/x7v7+ZXrwkAMW1wL93g5E6PxN8An5iKwrh&#10;KG0FFMUU9TQ8cVuCH8vXSyzCHlcG8XxZvH4bX/9VV5tLM93obFXw+EiTKua2ljpUcz8UlTkhIcMY&#10;UYkWTCtFKGJF5BtkBDlNOTDcGj6BpoiLdYK3u5gT7hQigiwQ6m8MPw99FGdFIj8lGhNjk6z48mFu&#10;poO6mjJpgoOjB96n6Z2Ci7M+HBxPQuf0NuzZ/Rajr5k0lVpqdhilIAx27rRN509h476TxrcHqYRR&#10;erkT3P11kZUfCBOLXTh6/D34Bbri3PUF5PCY6RvvR99IA5w9jsDVew9MbN6EpdunSM53keYCdCIM&#10;rWgiYgU5V49jCIw8AQObd2Bg/z7SyqzgHr0HMYV6aBpJRFmDr7QYeib3Q1mzB9LlOhhYiENtmz9S&#10;CnVRUm8JRacJYguPEorJqG5LxcLFIcwvzWBwdAgdPS3onx7HyvW7BOMS2sWIpw7x2ASG52fQPjoI&#10;VVcL8ipK0Tk1h2u3HuDcxixCU72RxONp9MIMxjamcfbuBiYuTmDu+gQG1yrRMZeGtVtjuPBgHoNL&#10;5ElfOOr6o9A+XYYCtT+8Yj+Ff9RB7hdWIASfpYkuTA3F9b7jMNE+AkfTUwgk/AL5O0USfhEsscGW&#10;SIhxwsHD78HC/jAOHf85TpzeRGveDyPz7dA1+RhuQbrSxA1qVtbdc72w8doOA8efwMR6C05pf4KT&#10;+h/B2H4rtK3Ewk7aOGG+CQZOe6FnJ2Z1qUxHHeOkktuy8lhCKxuFZXk0vFQoFMmQVyRL/eKy89KR&#10;mZ2IfNGxtzQJSnkSKsqpvFVxqFLwNmGXW0q45KailECr4P8J8nOBv7sZ8/1JhND8KhrV8PK2kdZK&#10;CPCxgbutEVQ0xIoqRuxmGfppHoOjHShnJJGVZqFBmQt5SiRSfFzRWluBqqQ4FBnxINbXQb61NVRF&#10;uUhPjIQ8T9hmEWN7rbRWb2l5CWQKOYrkRTzIi1BYmAV5WSHy8tNRSqsVszaLUiYmMC3JR6WynLDN&#10;QVJMELKSY2gbjWipV6KBEb+T9jZamUm7S8MUwTWmTMM8QTbICqA5k9FTmYW1tnJMVtD4aMWTihyM&#10;MPIOEXrDBNA4YSgaPFZoYJdZYZwliM42F+DaEA1sqBrXBqtwY6QWt8fVuDMqRmTUSNcBRbnWp3x9&#10;PbAASzXpmOH+HqGF9KV5ozHGATJfI+S5aEHuY4xO1pDj/NuP/QLF9FiLBPBqZZbUEVqaDJUAFK97&#10;uUshdYK+wphwtataGgp3u1+Nuyy3aYFiWiypEWS8BU8mxawurQRg16vWX8bf55PdtMFOfD7djS8E&#10;CMUMLTP9+HJ2AF/NDrIQhCwS/CQbFMtNEpQsLxdEbObfxGJF82I43AgfH5DW330+0ywtQnSDMD07&#10;N4TRoVbMTvdjbnYIIyNdtLVCRCYYIizOCGk5/lC3FiMu3R0BEUasdAPg5KbJKKkNV1auznYnJOhF&#10;+VuzotVDIONnbmoYkiI8kJ0Vgcg4Nzg5MXqZHsHxA5ugo7EVxrr7YW58GC72GtDT3IxjRz8kWN1x&#10;8doa0tJDER3vIk1B7xV4Gi7ex+DotxsJxaaIz7dHRKIzTCx3IybNBD5RWnD1OYO4TEfa4WnI6+OR&#10;V+YFc6tNsORJaeP6IUrUgTh3bRwODgfh7ncc+sabkJbhADOe1KLfoZ7lezB0oNUkaUuTHaSVO6Jl&#10;jAJSa4uglBNILzNGcZ0ZQpIPIltmirB4XVS3hxEEichrpDFV62H57jBaB3kedWRg7cI8xkfb0dRS&#10;jrG5EfSNiaVgO9E+Qti1t2JQzIIkFgUjIOs6WxCTHs4Ul4nm9ir4RVjCL9kOmdUJUHKfFxDoLb0K&#10;yOt4Pql4TtYFIL/cC6kZHpCrQqFodUSuzABB4RqIz7BHUoElfCN2wMl9K0F/HNa2Ooy8r8zPzPgE&#10;DLUPw1TnIAJc9aWFycO9jRBH8CVF2aO4MBjmNrthZrcD+gJ4BtwafSKtlrfn8M9o5MdR0lKAnvOL&#10;KG7Phbbdz2l4rDjMt0FLbzOOaL8JQ8cPoW39NtLkAUhVhiCpwg+n7Rh7s3MTpbG45VVlPKASkJAS&#10;i3waUkx8MHwDreHNUqIoRAbBkZOfJk1skMVYGhrhgqgoDyQn8Usn+0njYosLcpGSxtqJEbS6TgE/&#10;L0fYmZ+Cg9VxBPjbobyuFoH+rqyNWUJdEeBpjeS4AMIpAbUEYFM9Y61ajnLR0kqDrMtKgiqZgE1P&#10;Qg3NrCwuEgU6OpBraSHdwkyahCBfkYf6FhWqaivR0NRAgBN4NNDKGqXUt6+0LB/FxdnSdbzsnBRU&#10;iBXbGM3dPWxpfamoJaRL87mV01oTxGpt2ehqVKK9IhNDBN1UVRqmq9Ox2JSPFZrYZGUqpqoJQ0Uq&#10;Y20Sxgi9hYYizKnyMVKWill+j9nqHIzKCUJa4hRfY1GVg7laQqi9RIKZuBZ3Q4BvuAY3R1W4M8HY&#10;Sfu7P6HGvTEV7o7W4kqPnPBTEEy0QZr1Of7Aa+pszFckSlNgDfHk70xxR0MUDTjAFMVuWlD4GKCN&#10;J6gwwGma4pwsngBMYgROw0ZNNs6r8wnAYpxvLsUlaTSIWBuYUbinErf7anCLQLzJrVgOU7QCPxhp&#10;xGNC8PEIC7dPxtvwbKKLpZOlgxDsJAS7CEFRCEKCUYDwc1riSxGPFxiTWV6Br4+ge1VerdnB26LM&#10;MVbPdODpTCdu8PU+v3UBv/n2C/zqV9/it7//DX7/b7/DD7/5NX7zu9/gxu0LPE7TpeGVD5/ex7Mv&#10;n2BmqRepWb4IijSiRR2DmdkJONoaIzc9CmlRXkgI80BwgC0CfC1RzMoqP90f9o4nYGZ7FLYOp+Hm&#10;oo8929/CmRObYW15nNboxsishbAAK2nI22mtvXx9f7i6nYCTswaCQox4jPvBxPww3INOITRDH6b2&#10;uxESaQv/CF0kFBkjnkAMy9RDQNoZOIbsQ57cH3klfggKFZ2k34VnwEHGzAImkzTY2myXGlIs7fYh&#10;I8uVVrQHJ0+8BXOHzbBy3QJHLxph0A7apS1NLBsFKhfkqywQnnGUkVgPeWoD5FbybwN5aB9ORPN4&#10;DDJqdVHcqYPakWBMrKrR1l2A1i4mFiap/p46jEx0o4lQS0iNQHNPq7SExdDsNEYXFwm/AchUMkZ8&#10;Z5qaHew8TsIv0gCxaU4IpFWHBljA300fSfy+gd46iImzQE19DOZmVOjvKsT8QjnGZ3MwPFaNhcVe&#10;bKz3YmmlDb0DhTznjaXRM3a24pqfzt/hd+b4bhhp7oOfiy6jrx7NzxgxAWbISHBFUWEAHNwPwMJR&#10;dALXgF+wPtxCGZFTrKFjuB1GlvsRVRaDwavLCM31Zqz9BQ6e+Ql27v8Jjpx5C/piDWWP7fCJMEB8&#10;njvCc+wQmmkNa1Y4b+Tm0fAqywirGiiqFChiJMwhyBKSIhEW4sIDxwEFNMGkvGRkS/ArIAST+KX9&#10;kJgYjPT0MEbJMIKENQ7hl5iSAJmS8FNXwMneVFqc3ODMbvh42Ej9AN2lPlfGiCAMvZ2MYWlwHEXJ&#10;YVCKefF83JDh5oia0jzIUuIg93ZnpPVDWYgvIjztkU0DLDUzQZYBARgdhlJ+lsIKvpeqEq2MuUpl&#10;BTw9nSAj8OoaVJBXyVHFSCtGpaSLuMvXLSzOlcbshoX5oLQomxabgxLaoKKkAFW83yCudRbFoo/W&#10;u9pWiqV6xs66bCwQfucYU+dUBBAtaq4+F+O0qimCbk6dhxnCZa5WWF8iAZiJ2ZpMQjMD8zVZWGb0&#10;XCAAVxjThOltCANrL8V1AvA6AXhnjLCh+T2crMcDAvD+eJ0EwesE351hPocQFAC8wP8vALhcEY/p&#10;knCMFwRjkCd+T6o7mmNsURtiBqW/IdThlmhPcMZYfjAW5LFY4Xc5q0jBhpgPsDYPFxoYgZuLcJnf&#10;7zJhfL2zHDdZbndX4HavEnf6qxmBCeNBFR4O1uERy2MC8bPRBjwZbcFnY214Ot7Obevfy1MJjO14&#10;RiMU5flsF6RFxQm15/ME3DxhOdfBLe9L2x5GZcKTUffORDOuiZblh7fwO0Luu+9/wDff/wZf/vIH&#10;vPzuO7z89lf45le/xcuvv8aLL57hi5df4qtvvsef/uPP6Oypp02dQVK6Nzx9TQiXE2hpqsGLJzdR&#10;R7MvyIjnyTeJ2ZlBVJdmIjmeMAyzwfhMC+qbymBurofMtFipscPZRQ9xyYGIj/OVRiFpntoKV3dz&#10;pqJM+HnroUaZgtJiHpdl6dDW2QNHQiuuwBSeQcegqbsJDn5H4RF7GA4he+AefwzRZeYISddBU1cu&#10;E0kuobsfjk4HERhmiLgUKySlWhIGe/gZdsHU8iB8/fVhZbIP2qc2wcqOluQp1gHeBQvX9+AWsQWN&#10;w6GIyNJARM5hROftQ1Dadqmho2k0Hp2DGahqDkPbVAoaptwIPy1kMwJ3Titx89FZDE+U8rzwRaO6&#10;CG0dNZScAIRHukKuLEBdez1GFhYIwAV0EX75FTmITg1A/2Qd6jpyMDBahanRerQ1FaAgMxhpse5I&#10;CCf8PHVRURaLhw/X8N//+Uv88TcP8Zd/e4Q///EZ/va3b/HXv34L/NcvcfvaEJ48WsHZ+VY4iYkN&#10;LM7A1oKVhtFJ7vej0DyxGxYGRxBA6wv1NEQkf8eYQDMUZvgiK9sdRzV/AkMbVk5uBwjA40gpdUFi&#10;uS9iCv3gGmmKiKJwqMYaYeFzCsf0/hU7Dv0fHD79DjTNNkPbfhM8wnVx9c4S/GJMsF/nX6BtswWa&#10;Vp/ijeKYSEQ7WiLayhSBRkYItrGgkdkjyNsZ7rqsGbU1kC1GOhBuOTQmmejYnJOIBB8XpPq7ICfQ&#10;C4VRfijOjkVGXiYS05JRyqhZQ/i5OJjjyJ6PcGj3h3Dk7dKaKnh4mDNeiAaP/XCzEcNY7JDn54p0&#10;bU2Ua+uiwMwUzbJ8lNLy0mh4OVraSDTTQ0aoN9L8PZHj5YJiRt0mdRXKFGW0vDLGciUa21rR1t6C&#10;2NhQFPOgVzXVoaJGgcZmFXJofGlpccjJzUBtXTVq+Hh6Ku+nJ6KS4JeJOQpptF1K1liE1YQ6R2rI&#10;WOtQ4AKtaKmlBIsCFn0EV5tcgtx8Qx4WCLEpPn+jU4Yl2txMVRZjbyqmKzMIv2yWLMxXZ+MsYbPW&#10;XMzn5OJit1y6zie6vAj7kyIv7e/RhOhuIuBXj0dTr27fGaGNDRJGw1W0wHIJgOdbCnGuPos2l4h5&#10;uRjzKyAYgoFMX3Qlu9L8HAhCG9SFmaMxypoQdMJQlh8WeZCuViThbJWYEEFMipqNi/zMl/i9rrWV&#10;4UYrIdgikyB4ixC8w/JAQJDf+SG3ojwWEBwiAIeaCEFhhU0S+B4LQ5RKAx9rZEwmICdaXi2mNE0w&#10;TjM68/6TST7O209nRMTtoOm24JLoZH1hAX/4/iX+8Iff4NvvvqHp/SCVX/7qO3z/6+9ZfsCvvuf2&#10;hx/w29/9Ab/97e/wl7/8FX/5259ZAeZgYmoAHZ31rNRyIJcXsiJOQXdnNWplOWiuLcfDR/fx6NFD&#10;DHS1EHQxyMuPRxIhl5QUhvIyGcS/vLw47D74ARo6a3Hz9nnont6Kg3vfRWJyDIH7FFHhHozSWvBw&#10;NYGiIh3uXmbwD7VCaoEj/KJokV674BR8GK7RR+CfZIBsRRCSS73hF2sAZ5/TiIh3hJ7RDgLPFesX&#10;RlAqi0YgLcbKai+MDT9l9D0FRU0kQfAB3/sjJKfTsEJPIibVAsnFRvBN2IzwrH0wdPo/iMil7eRt&#10;h2/iZqQp7DC6WoGpxXLMrNVg+KwSZV3uaBqPxaWHY1i4MoqXPzxmBdBOaXFnMkrE8sY0UxHja0EC&#10;ExHlh+fq+NIChucX0MM4rKhXIFeejY6OSszO92FpeQyrU73oqMlHfrwfspn4UoIdEO1rhtLCENx9&#10;sIhf//4Gnr2YxS9/eRlfPF/Fd99cxf/7X3/A3et9qFJ44cVnq+hry4W58R7YWGrDycYMpoYnYWJ4&#10;HFoae2BrchxBhJ+IvVF+YsU2Y6a/UCQk2kHXfBOLGNp2CEEJJghPMYZblAESKsPhw1jtk+rEKBsF&#10;Q9dd0Lb4EDpWO3BU9024R5yGJSukoupo9I5WQt9+K8xo0tq06jO2mwi/uDh462nA89hu2OzcDrtT&#10;xxAZ6IFAByvYfPoprDZ/hMz4SKRkEBaEX2lFHopSo+F1cC+C9u1A+N69CN63C8luNhJcElKTUUj4&#10;1KgVcHO2xOkjzN6ntsOfBllE0Pj7O8Lb3QTebgbw9zJFVoI/yoK8UGlliQZrSyjEDC2MuOXpCSg0&#10;s0CpoyPKIoIYV+KRm52KgW6xkFEHxELk+YWFqBND2cYG0NbXje6+TiQztpfIi1DX0oD6tnop5qal&#10;xiIlJRoNjSo+p1sCXkZKDPIzkqDIS0dbRS7aSpMx2yQgx1japSTwirDRIcfVgRpc7K2gtTGy9gj4&#10;lWOlsQQrzSVY75DR+nIIyHJc6a/CvIoGqMzEQk0uluoKMEcrnKUdLosW144yae69jbZiXCfULrTL&#10;cIMWeItxV0TeB2P1NL/Gv5dHUwQM7eTuCAE0LmZnrmIEFv31aIHtxTjXkIO1mjQsKOIwWRxGAIYy&#10;7gahP8Mbfekekg12JDqjNc4eLbF26EpyxmCmD+NwJFYqkrFOK11nfD9PE7xIG7jSwM/VLMM1lhuE&#10;4d2uctwhCO9we6+nAg/7CMDeWkKQn7W/Fvf4fSUzJAwfDolZmllGXhnik2FCkOWRFJ15m7XyY2GN&#10;49wSiPfGGnBlSI27q6P44asn+H/+9hf8v//5V/znX/4Nf/nT72gOv8Wf/+3X+Pc//gp//fPv8Le/&#10;CNjxMd7+A//2/PkTXLp8Duvnl7G6Po//+Ou/87EHOH9uAf29HcjLYeUzO4ys5HCU5CRjcXYeT59+&#10;gRpWkvfu3MLkRA/0tPdhy+afSYtXPXh4G638ria2xxGW5I/LN9Zgb3ESxw5/jJjEcAyO9qG5sRwx&#10;UTSqokRERnvDxcMBC0uLmJztgKnTVvjEa8AmcC9sQw7BMUgbc8v9KKtMJ/i0YOlyAPaeR2FkwQQU&#10;ZIL0vBD0DlbA1VOTr8MorP8eHLy2wzvsMEG4CZamW+DlfxBeAQcQGK2JYrUNYvJ3ITx9L8xd3oJT&#10;6NtIKDyE+PxTUHaE4gbh89nTi1i/1o0rT6exfHME69dn8eDxVdx+eA0PP7uEleVG1KpjoWrLw+Qa&#10;n3PhrDRLUnFJCspVhOeaWG93mvAbQmt/F6pbKzE+3Iqrl87i7Noclme60FqXx/MwEJkJlJAkT3LB&#10;DW0UgOcvruDLr8/jm2/W8fU3F/DlVxv47OEi7lwbxdULvTi/1oO//fkrjA9WwlBvBxzsX7X2Wppq&#10;8f5Rxt6dcLI6zdirgxBPsViRoWR+JdmBsLM/iBO67+CI5ruw8jiBYlUUPCO04Bamg+AUO9iHaMIp&#10;wQx+WQ4w9dwBA4dP4BquB03bD1gRHUU0KyePcG1pLV9Ln20w9d0K+8i98Eo9hjcK87KRnZkstXQG&#10;utnDlyUmLpwx0xkex4/A5sBeqREgjjE4IzcJJZV5KE6Pgt/unQjZ9imid29FwPaPEGNtguL8bCTy&#10;tfIJrwqVDM7Opjh5+FNYGB2Bt5cFsnNi4eVpCS83E+rvGbjba3Mn+iMvgOanr41cE30UONqjlvGz&#10;ODMR8thIqMoK0NvVhiJG1tKyQgwOsZbv7kQHH8vKTYdcUSrN2iKW2qyj5WXlpNMEy6FurEUpLTUj&#10;nUZK8JUUZqK1VczOLEMaY3ZGXBCq8pIwwNpssVWOSXU+5mlny4TSpaFabDBqXugvx/leGtGwipG3&#10;grArx2pLqWR/Z5u4JRyXGHkv0pIu0ObWGUuF5S3Q+lbq8qXbon/fYl0ONlqLpet95xl3RZcW6Zrf&#10;QCXuMu6K8kBATxjfa/A9mhbW1Iwn0424N1qLx5OEzCjjMD/b1Z4yXG4vwYVGRnF1Js5WJ2KuTEyE&#10;EILRvAAM5/jTBH3Ql8FCEPalurG4oJcA7E12x1CmH6YKwxmfkyULvMDPeIEmeInf5Qo/8+X6Alxr&#10;KsLN9jLcJAhv04DvdlfiXncVHvQSgn01uM+K4D5vi0j8YEhFENbytopWyJg8oMJjliciMhOUjwZr&#10;8JDx/QEj/i2x1CbB8N3n9wm73+P/+c8/4b/+4w/4LwLu//7r73j79/i///ZHCXoCfv/xp1/hb//+&#10;PU+eX+M//v0H/OmP3+O3v/8aI+OtSEoJwY3rG/iv//wDHt65AGVxOkoYc6vKivHtN1+hu4X2V1GC&#10;B/fu4NK5DairKvGHX/8aEyO9TCVGyMuN5cmlzyiqDy3DPbDz0oCT/xnkFgXB2pxGZrELgVGOyBSX&#10;dHKTkZMVhdb2Kp4LEegbGcTV23dx6cYlhCe4ISHbF30zjYjOCkJlk5y2+i2uXTuHyBgP2LtpIi7V&#10;EW5+2sguiEASKygdI56INvth73KE77MVRtbvwdZ7M0wtPoCdxV5G+Z2wsPoItvYEYchWpJYeQlye&#10;WLj8IGJzdJGvtEFtexBm15rxpz/9Af/xx7/Qlr/DtUezuHHvLP7EiuR7mvOf/vBr/I2RtFDuA9eg&#10;7UhSOKNveRR9Y71o7JcxKsuhbKjB3PoyxhfmMDA5gb6JUTR3t+DqvUt8vQdYuXARq2vjaKYQZGaF&#10;UjACkZjoi2h+t+yCJNx/dBN/+O2v8J//wd/ob9/jz//+S/zud8/x2eOLdOr/5O/2R/6Wv8ZXXz1i&#10;RL6I1mYFdM7s5z7Wga7mYZb98HDSg6+LNhmkjSA3XUT6m/P3SoS370kcOvkmdh97Cy4BOsgoDoRM&#10;GY20PBdkVXhDz2UnbIN1YOR4CBbuO6Bp8yG84iwIvtMw9vwIrlFHYOr1KYzcP4KJJ1nkvx2eyYfh&#10;lroHb+QV50j9+hLSohHKaBka4Y9o1pjREX6I9HIjjW2RkhmNsBhfJKVF0qqykJ8Vi3ArI0QY6iHU&#10;QBO+eicRz0ian5OJ2MQYqbNzWVUB/AOdXnVktNaGudkpOLuYwMPNDKGBDvD1tYQPIRjoaY6cKB8o&#10;40JQn5PA+BzHGoVxhDV2VbUYbqdAuaKEOz0ByfyMJfICxo5S6VpdWkYsioozpfG6yho5ygndDD6n&#10;qDADFbTPwvQ4lOYnIystihE3hhaQgqzEEJ4gYehXFWGuvQJLnRVYpelN8YRf61bgKgFzZVSNNdrc&#10;jfFaGooS1wT8CICrPOnPtdP86otwngZ4qVtJ28uRrE/AT1jdRksxI24Rluvzsf769gojsui/J8rf&#10;Adir+Dv8Hs+24KFo6fyxTBN+AoDC/qTbBB9j8MNJNe6LBhLRUNJbiWuE8Q2+1tXmfJxXp2OpIg6z&#10;skhpUaTRvEDpeuBwjh+NzwvdBF8/I1dfsgsG0zwwkOqJQcJxMj8EK/JYnKtKxoXadFypIwQJawHD&#10;C7TaK82FuMbYf72VMb2VsZjgv8N9dpf7TJQHvTV4wP1yr5cwJBzviy0j8j2a4n2WewTkXbG+8IBY&#10;Y1iF25Nd+K8/fIv/33//hUZH0/u33/LkeFX+6y9/xO9/8xUuX5zHL7/9jBD8N/z5T7/mCfxLll/h&#10;33//PWH4W4Lxt/jbf9ACf/u1BMvPP7uPz5/fRUdzBSz1j0OtLMIP332OvtYqzI504eWzB7h77QLm&#10;R/vxV/7/hloFfDwd8F98/ZvXLuLJg/tobq1jMomDkcPHtLRtknnZeu6Ec4Aertw+x2MqE94e1lAo&#10;8mBuYYjrt25gaumsNK374y9eYIp2+fvf/xHnLmzgwpWL+P2f/oLf/vFP+P7775CSFoaQCEcEBNvA&#10;0GwfK+0wtLbV4vyleTS3FUidqE/pvQNbj93w8DkOC7OtcHLeCw/P/fANOIz4DF1GvR2IyfmUJngA&#10;FQ2hKK/zQW1rJIbn1Hj25T385t//gB/+9Gesnh/AwHAJvvnVM/z5r/9FK/4rvvnlI4TEaMMzchOc&#10;Ig9g9fYSVi/MorwpDfU8huva6jC5PE34zWB0ZgqDhF9TXzsuP7iGK08e4OZnjzEw1oG2nmpcuXUO&#10;j54+xOdffY0nz55zP1zFpdvX8eDZE3z/w9fYoH2fp1VeuXoBN29excuXL/D40T0szk1gZLQTCwsj&#10;ZIsvzAxFZ2ddGOgcg405GeJuxMTJiB9lj3BfE2QkemJhRoX4JHMcPfUWdI13wYIWKGbZzsz1RVVT&#10;tDQ1v3PIKf5eJ3FCi7HYeR+0rT6GoeM+OIYchnPkTlj6byEAj0OH5mdCCFoF7ICh98dwTz2INxKT&#10;IxEaEwj/MG8EMO76B3siONwTAUEEn58HgkK8kZIVibAIVyQkBSI3LxHZ2fGQlWagmrWqkiBSinGv&#10;8kJaVwZ/2DQoCL8CMSlCcQpKZRkoyEtg7AxFFONCWkowZCXJBFg2SouTkJ0WjDwxCagsHRV8LCeP&#10;8EsJR3ZqKGKT/FCqzJXG31aUZqIon3AsTuWBmILMjEhuk5BDWBYXpfHzZKKUj8tZclIikBIbiKLc&#10;OAI5Bqnx/siK8oWcr9vNGDpDm1lqV2CVUWeRJ/VlRrSLPDHP9REoY2pcYXy7PExDmVLj8qCSMbUO&#10;5wk/MSxMLA+5yoh4gf//Kk9yATkBvys0uQudMsnwznN7jmZ2luAQ2wsE3uXucgl8V2h9oguLGNlx&#10;hXH69oiKMVD9yvTm2/CE5elCOz6bbcXz+Q5pce4ns8ICGSGlxhBaFqEs4vDdfsKzlwDsKMK1Vhpo&#10;QyajcLIEwYXymL+DcKIwCCOE4Ei2D0azvDCS6YmxLG9M5PpJ22lu5wqDsVgSgQ1lAs5Xp+CcKg3n&#10;6zJwifH6UkMuLjeKkk/QvoYhDVjE41u0w9s04NsE8W3RaNKlwC1WIrf43W6K78fven+U5jdZh/u0&#10;WjFc7TffPcUvCaevXz7ByxcP8PzpHXxGe3hw5youbExjjFF5jjHr6ZNbePr8IZ59/giff8HnvnyG&#10;X/3ya/z6h1/it7/5Nf5Im/j977/Fd999hcefPeTr3EM8E0xkoBueP7yBtvpyVCkK8O3Xz/Hr715i&#10;Y2GcsPwN2gg6V1dH/PD998D/C0L3L/j1b37Dk78Xdj4H4ea/HzbOO+HgtwfekeaYPzsOVZ0MgX5O&#10;cLA1gJHBKVy/cY3wuozvfvgev/rN73H/4ef4ze/+Hb/h5+rr7cNv/+3f8eLrb/Df//3f/K4v4eho&#10;g/WNBTS2lqCtQy1dZ/zmm+cIDrWGkdkumuAW+DOu+TDGWdh+gqCwIxQJHd4/CEW9IyLStiCz7ACS&#10;804hPl0PMUlatDlfzK8PYfXSFMaXG3Dr0Tpu3p1EbUsops/34bvf/w6/Ep/v188oJH40218gS+aD&#10;W58RWFeX0TJURlutQcdgI2aWJ6UFwCZmJzE6LcywCxVqGdqGWjE6P4Ta+mI0tCjR1qVGa0cD6hpr&#10;UFNTjqzMWETRwEN4bgcHOMLc6BhtWge2tnqMt4awt9OWWuCNjI9DU3M3NM/s4v47weRnROjpwNxY&#10;E872BvB20UeYvymyUjyRFu+O8uIY9PcVISySEVb3I2jqiEkfPoSF5X5Ex9oiMsUCUVkW8I7QhKun&#10;Bk6e/gD6Zp9A0+RdmDhtgbHb+7AKfB/mfpth5sX3tf2Y9vcJ3BiFPRJPwcjvU5pfboKk9UWyXAKp&#10;GGXl+YRYLCNqHHLzk5CXn4jU1BDGYlekpAYjh89PSY5AclYM1bsApXXlqGiqoerXoFbMjFJRCDGX&#10;X7mykJaWjWpVKaprS1BCuBUUMcqWpUJRlo4qvk+pLIVwikAmo29GZjgKCEWVIpdAzUJRSSJkebEo&#10;L01lnE5CWWECLS4GhVnRSEnwR1KcN9KTAwnPcEIvFYUErIxwFOszxId6IDc9nHE3AOmxPpARvL3l&#10;mVhqo+XRWtZ6lNjoqSXgCLrhOtyZ6cD18SaWBlwS1+F4kgoICvO7NVGHmzTBKzSYix1K3CYoLzEC&#10;btAArzHCrTYyJtJsBPyu9SuloWvnu8twoVvOmFyKddqggJ6An4Ce6Mcnym3CVTwmtuLaniiP51ol&#10;+D1b7MCLpS48X+jAs6VOPF0kDOf5tznG4DnG4mkVHvCzPeB73u0rx53uUkKnmHaWh8tNoktLugSv&#10;VcaGRUWsBMGpknBMFfOkKA7BVFEwY28AZlhmCwOxwMcW+Ld5gnKhmBCUhWFBHoml8misVsZLQD2v&#10;TsWF+jRcaszClaY8wk8AVxQBw0KCsBg3O0pwu5cg7FPg3jBjMqH3YELFOM/PypPswUw97s514OIy&#10;T9ilQSzN9WJmsg3zM52YHG3C9DhvT3fQEjoIvzZM8W/T092YnevH9Ewv5kX/v7UpXLq0Qqu4gtv3&#10;zkFZm4Ypvs6LL1/g5ZefobdTBX93S4z2NbFyzkV0lB8uXFhh1O3GHKNeC0/aIlkhJuam8fV33+I/&#10;aJt/+N13+PXvvsfyuRmEx4sp6g/ilNb7sPHYifBEZzx6eBNVFTnI5LEVGeIMfZ0DGB3tkWYQam7g&#10;8XPvBlbW1/H4+Wc4u7GM9o5W3HtwhzD8FRH335icHKEwZOCPf/odzl1cx91Hj/i3X6OxQYY9u9+k&#10;aFjTNHkyJ9vCL1oXPhFnEJ2ohdIqF6QUGCIi6Qgyi7XR2u+KAoUh8kusEBx8EAkJdnzfSTx8vsrn&#10;WiOLj1+41oOSGg8ou6Nx4eYiNs7P0sQmMLfUgMR0GwyN12Ga+35muge9/F2ah/IwNNWCiXk+tjgp&#10;LfU6MTuKkclOVDC9ZRXGI6uAMTM1AFFRbvDxsYSDoy7sHbTg7KwFe3uCxPwAjAx3E2ZHpAWIbCyP&#10;EXoaMDLaA0MWSz5mbnkC5uaHCcJDMDY6CkdbgtFKn9FXF56u5vAi/MIDzVGaK2bedkVTbTYa6hMR&#10;GWUAjVPvS/AzMN0CXYPNlDIDOLgeh0vwKURmWsIj4DT2H/ln6Jh+CG3Tt2HivAkmHu/CzOddOITs&#10;hJXPLhg4bYWR6zbYBByAY/hxuCVo4o2iwmQCKw8VNbQ4GpYYllYmZniRpdGyElFWmoIiwjA9zo87&#10;IFTq5Jyfm4TS8myo26qk9XpbO5rQIABYVSS9lrKaplZZhOTUSBTy+cXF6cgnRMX/TydAM1lT5CQS&#10;Ugm+iIp0QUKkO5JpZ5npEYyntDY+J4mWmR7PIkCXGIi4eB9u/ZAS54+IYGckEWqpifw/BFsGjS4n&#10;M4bGF0pt9kQeX7+YUFTlxxF6ND11KRZa5dhgDLtM2F0ba6TVdeDefBduMFpeHanHvdl23JluwXnR&#10;t26igfFXhbvT9bg/w+eONTCiqlhqcX2IFthdgcsDNbgyWIN11uTX+mukPnvXCU7RmnuBkVaAT9rS&#10;AoUJXmUsviEWF38Nv7uM1w8nCdIuxkjan2jhFfFXmJ5kfizPlmk/y934jAD8jAB8utiKz+YYhWf5&#10;XEbhR+OvGhnuE6r3+spwt6cUNzsJo9ZcxtUcmmAGzlYnYVkZj0Xa4Jw8GvME2nxZJGZLwzFHyM0L&#10;0JVGEHiRWCbwluVhWGJZrogi+GJZ4rBWnUAAJuCcOhEXm9JxqSmLkM3B5ZZcXOT7XOH2ZmcxbY8Q&#10;7i+j6dH2xgi/8So8mKL1Mb48mufnnaW9zrVjYaAOY9xXE8PVGOmvIJiqMD6kxBRhOU8DXqTxzs20&#10;Yob7ZHZczb/XYoD7cpD7sJv7dYCVzWCfGk1876BwXaRme2BorB3Do63oZ+yODXdCQUYYCjMjWMlm&#10;o6+zjsdGOIoyomBlqSctuL9yaRW9w524eHkJff2NKGRSqaHRzyx0Qlubccl2OzxD9iMg1JKfaQj9&#10;hGpeTjjcHLVfddoPdoKY/kylqpUm0egQ18gun4dKXU0IPkRvTyuuX1vD0Egr/AKcpK5hGdmxUDc2&#10;4Ntff4dmJgcj4z04pvExPH2sIJOLuTMj4B1vjObRQti574Zv5BHUdQXCM+AEUjNtkF9miNJqG8Ql&#10;GvM8skZ1VTzml7rR2pVM+XCGstUHS+fbCbgcFJQbEWZ1mGGlOjPThBke3/M02zkeX9MLLVhe6sPE&#10;cjsa+vPRz+N7ZmmUj49igfF3kvAbHG1HC6N5XXM5SspTCO9wxncfnrMeCA9zRBiLj68ZnFw1YWN3&#10;XFpCwMac1mejxTirBV8fC9g6MM4G2iMmIQA+flb82ylYmB6BsSGjrpUe7K314WBjiEBfO3i7GiAp&#10;0gEZca7IiPXAYKccTYRfQYEnDh/6BQyMdsEvRBfOXsf4/jbSBBN+MYZIKnKGmcNuHND4KQyttuCM&#10;4dswdvgYrmEH4BFzCHbBO2HhuxXHzQhF1104pPcLPq7HOHwMb8SwZoyLDUA8Y2J0pC+CAlwQHOQK&#10;X18neHrawtfDBl4OxnC01EJKYjCKS7OQRKiZUVkNDLWgq3sGmqePw9RIE7ZWWnAS07mry6GuV8DJ&#10;0Qinjm6GxqGPpYVijLUPwUz/iDS9uKe9NnO+KXJzWbMwumZzKyApihhbW1aaI83EolTko1whVoQr&#10;YE1UjBwxu4o8D/V1ZayN81HJv1WV56GyjMBmHK8uSkKbMhM91bmYbinDYks51mhsFwmtG4TbHZ58&#10;92hU92lXj1a68Xi1R7K8mwTJbRqfiLvXeTDcou09JGTuz4rGhzZcFjOijL4aiXFRXK/jyXuT/080&#10;gIiJAcSU8Vf42GXRIsut6BMonifuXxJjePmYuMZ3i69/j+ATHZlFX757Y7W4Ocj4Kho1Zpol8Anz&#10;e8LtU2F9hN9T3v98pQPPCT9Rns2JKCwaSGhVjMGPhGENV+DOAK2rX4abPbTAjjxCKZugysT5+lSs&#10;qZKwKiBWmyIZoYjGi4o4gpFbeZRkecsVMVJZVcZivTYJG6pknKtL+bv1XaT1XeRrnm8m/Ai8K218&#10;j/Z83Ogm+PoE+GS4M1zO76Sk8VXx8xF8U9W0VUKa0f0hy4N5VjAE3DQriyna4figAtNjVSzVmJmo&#10;wQLtcJq2PcOKYYYV0wQroQnup7GRGkJPQbiVY5QV2DitfWSoEunZbjzRfZGa5QaZLBpD3N9FWSGI&#10;C3REQogrAj2tEcxjuDgtkkbhDSd7TYSG2yAl0xcJSR6wsjoId29t2DofhaXdQcQmOEDPcAecA/bD&#10;N/wovPwMISsPRmKiG7IzguHGSBfib4W2lgIEh9gSCLE0qyUUFMYhNsoHfX3ttL9ZtLZVwtTsGAIC&#10;TJAU74SEGFee9Ifh4WGMzOwwxr9PYS0mNvA/xUiagKysUETEWDOSmUA9kAkHzx3QMvsn2qAeihUB&#10;iIzRRUK6FgoqzREYeQbBkUYYGJPT/LoILTWNrQmLq61YXu/GymozmloCMDxUghVWoMuE3DyPp8Xl&#10;Xqys9GFuoYsRfBRLK/3on27EyFQbllansH5+DovrE5icH8fwRC8jejUaO6pRXpNPmclFbmEMhUak&#10;Li8kxnrC19MEjgSfldkBWJgcgKnBAZrcCWliCA83IwJKE/a0RDsHbTjSFM1MDjPy8nnGx2Brow1r&#10;MsXdyUxaWjTI2wQ5SV6Ij7BHUoyDtJB5U10ySktDcfDAL2Bje4QV0l5Y2u+Dl48u9E0/pSVrIYhm&#10;eOLMO9DQew+6FptxUvtdaaJSHbNP4RurKY0tDszWgkvEaWiafYRjOu/CyHYP7BiV3/j4w7fw0Qdv&#10;YtN7P8d7b/8L3n3rp3j3nX/Be+/9DO+9+3O884t/gtZxqqvRcUSEutHuipGUEoV//skb+L/+1xv4&#10;XyxvvPEGdmzdBA8XMzjaG6GqphT1jRXw9hBdXT6G9oktMNLaCyPt/TDVOwQLwyOwNTsOXy9rdHSK&#10;6wfVqG2qQmObWuocXVNXwdeQS/PsVSoYoaVRG4XIFVPK56fzfj6KClKRlxEDRUEy1IzX9ay5+2l4&#10;0+1KzHdV4txoA86zXGWcukt43aVN3CX0npztx8PlHkKvl9su3Odjt3ky3qTtiXKHNeVtxoDrQ7V4&#10;RMt6wKh5f7KZdsa/TTTirrBAmt4NsTAQn3+usxzX+xiPh9RSF5bLA0qp756YuECATxTRFeYaI+pt&#10;0XlZtO4Sfg8maZu8L4zvPh+TOjjzhBfwkwBI8L0gmIX9ifJ8uRNfEICfL4sOwvz7PCPwrJrA5Oec&#10;rMZ9ETNHCNHXELzTJ8OtHlqggGCbsLRMXGjMoL2lE2qpWP+x1CZjnSffRg1h97qcJ/A2eOAJ4ElR&#10;tykDV5uzJZu8LEyP0LveXkDAFr6yPb6XeM97QwoaH61vvJLfhdCbraOp8jsSfmI/PpprkbZXZ2kf&#10;A9WYFXMzDlVhhhWAgN8kP/8swSeMcJr7ZoplZqIes6yUhP2NEZhj3I+jBN8wTXySFVSdOg0FJYGQ&#10;KyIlIJUXR6EoPRDxhF+AiznMdI/B3UYfitxYlOXH8qT1Isxi0UVQh4aL9TR2IifXB5k5XohLsoWb&#10;5zGYWW2Hk98+WNhvo7EYIDPXCmE0zJgIR/h7mbAYoo37wcfbEDGxvpie7UaNKhNehIHo+C86Eefk&#10;sVLPCWHM20XgahB+3oiJdoJ/kB5OnH4fu/f+HPZuJ5BfTiPke0fEuuLsxV4ExpjCXxiO2w5p+UoL&#10;x82IjDNCboEzYhP1kS9zQGV9APLlrhickOHs+QGcvzyOZR7X6+cGce7CIBZpditL9VgWWx43y8tt&#10;hF4nVnk8nV3rI+j6cOHCOM6eHcIUj7M5VrDzjMIbF+dx7sqSFH8nZgfQxGTX0qNGfWcNVE0KKKqy&#10;kZkVhpQEH6QlUpR8zQm7g4TffliaHoS50SEJfjbWJyTQmRkdhJH+Xt7m1nA/DPV28/5uwu+QtLaJ&#10;tYUO3BxMCD7uX39LFKT7Iy/NH6V5IaivSEBZcQilyAdHT3xCi6QxEmiurhqwttsDK+c9CE8xgVfg&#10;GRw4+lNpmQFDi60wtz6AHXt+gl0H/gVmTrtg5b0NLpGHCEJtRuJN0DPdhgMn3oSWySd44+03/xVv&#10;v/UziO2bP/8py7/w9s8IwDfx3jtv4Rc//T9wdyCdgxwRyqKgbaVlxOPDD9/Ez37+T/j5z/8VP/mn&#10;f8KeHZ8iIsQD3l62NDUaWXUxgvwdYKyzF/bM+3bmx/k62nCmFrvaacNBTBtkoycNP8svzkNeUQ63&#10;uSguK0CxLF8apSGAV1CQzVo1Sxo7XFaSiSJG7kIaXmVJBlrEYuctFVjurcOVsVZcm2jH5fFmXKfi&#10;317qwjVGp1tTrXg43ykB7z4jwovzI3i2MUT49dH8evFgsVMC3meE4YMfQTjeiBvDKtpXK+4RgPen&#10;mqXp3h+IZRMJ0+uin9tEC+7y8fNdCgl+V8SiQTxphf0J0P0j/MRtMZJD9Om7T9jdIewecPuqZZdG&#10;xJNbdGu5xxP9yRztTsRcAvA5zfRHAIrt52d5nwfzC5rgMx7YzxYELFUSAB9PiqFx1QRrJW2QJkiQ&#10;3Bsqxx3G0Fu9JQRVAa615eOquC4oINYkOjlnSuUCgXi+jpCT7mcQeOm0xhxcZbkiQS+b8MvB9RZC&#10;j69xg9C701WCW90luE3o3eX7PBipwANG3YeEnjA+CcqMu0/m67n/GXe5Lx8Qfg9Z7jBaLtPelmjO&#10;s9wvMyPVmGDsHWfFMUMDnmIlMsl9OUOrnWeFMMf9MsF9OkZDnuTfRgerMcToOzpQg/aWfLTTPsdH&#10;q6CQsTIsjkRqlCNiA+wRzmPR2lgDsUFOkPGkrZLFIznRFUlpjohnycjyRnycEyvVQORkByArk/cT&#10;rGDrtIMn1zbGuf2szI+hsNAOUdE6CA+0RHS4LQJ8DHlihsLLwwAVikxcvz7HRCIu1wRhlL+xq7sW&#10;svJCcf3GHEKD+XpWGijMi4GnlxacPfYjKJLR0PkQIRaLJMZZ0dlZTstu6i5k6jKjIW6Hg8t++IWf&#10;gpXTVoLwAM8Db8TFmyM5xR6Fxd4olHlhZrkOs8stmOI+XjvXh5WznQRaG5YXm3FxfQCXCMOztL61&#10;lTasLrViift+daULFy+N4PzGIB/rxdrGMP8fbXCxF6vr09i4vIr5s9MYn+1De5cKbb316GYEVrdW&#10;obqhiO8dj7SUAMRGuiAu0glhQeaMr0dhaki50d0LE4ND0NPZB2NuzQwIRpMjsDZlLDbVgJnxQbg6&#10;aUrLitpL5qdLexQz7lgihBE6Pc4DGQRrrSIZZbkhqJBFslKLh7YBoSnNf3gM9vZ7YWd/CGHxpsgq&#10;9YVPkD4OH/85jKw2w9R6F0H5AQ4dfQf7D78p2bxYGc/A7hOcNn4Hp3U/oNVvxymdTTBlVH7jnbff&#10;JPx+IZW3ftwSfm+//RbN71387J//NzwczZCVFICoUBcUMZZmZidj29aP8M47P8XPfvYT/PSfSNpt&#10;nyA0kHHZxw4Kwk9ZWYQgPwc4WGhIY3ttzA7By0VHWi5QzO7sYncG7i4m6OpqQEdHE5oba9CgUqC+&#10;phyNdQo0NyhRr5JDVVmK1sZKtKjLUK/MQVddMSbaq7A20oIL4624PNGKm9MduDfbhdsznbg914UH&#10;qwO4S7DdJfCerAwyunbhyeoggTdAyPXzsT48WxvEi3MjeLTYhYeE3vONATwmbO4xUt6dbpVacO9N&#10;qfFkqZ0ncwtvt0ozC9+fIBxpHuI59wjXK/3VjHoNUuy9KCBHQxHwEzFXAE8UcV+M4RWR+S5P5geE&#10;3j1GuvvTTRLsnswS0ASgML5HM03S9gU/y/9Ar1cqL1gEEJ+LxpDFNsKvCc9Zns410rAImWnGYEJH&#10;WNfDCWGCFbjPclfE4Z5S3O1hJO4qluAlIHiV0VW0Egug/ViE3f342FUJdoRmaz5u0vRudRbhBsvN&#10;HkKP4BN2eUeAb5QxV5TxKkKvhkAX8GMcp5k+mSfkhUEvtHE/s8w24R5j11la2wxj7CyBNjtShUnC&#10;b6S7FFODSswKE+R+nCMcBQxFmeDzhkXk5f+Z4HPEdprPy8n0IlTOQElT6OsqQxc/c0KEHdKiPBHh&#10;bQs7s1PISvBDaWYoqssTEB5qAt+gUwSQPhNGCuEVTysjDHkylxZGsKL1ppFtg775+wSjvTQtVnlJ&#10;MGRFYYy8mogKs0FmqidGBsqRkeyHlORAdLTLUCZ7Nc9lcUkYHBwPEn4Eal44PD30oau1XbJCa5sT&#10;Ur8+N7+jiEuxQU5JAKKT3aRrlfcfXUZ7XzncnU/DO9gU4Wn2jPMBiEk0hYvLQQQF6CEmkvCLp4QE&#10;GCM1xYmRtw3nr/RL42aXVhuxttaFhbkGQq0Bl88N4fqlUawReudWaX6zDaxI6nCeBnj54gBWePyc&#10;X6M1XhzHAo//RR5Xq+tjWDk/g6ULo5ha7EffQCNaOqrQNdjIVKZEVX0B428WCnKjERnuwGirA293&#10;bYQEiBmaTkJfaxf0tffizMkdtDyaoMkxmBsTQJanCbpT0DfcBROz3dDR2QpTQtHR3gCerqYI9rGC&#10;n7uxNOdidIgTmmpzMd6jRGdjHv7/dP31exxZmq0N1zVnuouZGcyMsiyjLLJkMUsWSxYzMzMzMzNZ&#10;lpnLzFxmKLuqq2G6e877B6xvPZEKl6bOfD88196BGZkZ+461NkV7ex4fRmuxWfc7eHrzoWG2gA+D&#10;tYhMtkZWqR/snLSxUutt2LktwEa9zzF34du0vp9ipfaH/K1XYYf1Emww/JQq+ntobfgU69Z/gU16&#10;38DcdSle+YjqTgD4oYDvvXcU+L33wdt4931C8YMP8Bbh50xfnsGbJ4w3VGZWHJKTYzBvzlf49tuP&#10;qQA/wBuvUfnN/VZRfh4uligqSKNSS4ePhyXt7SrYW2rDyWYDnG03Ut6aKW9uc7LZzPPqIcDTGn7O&#10;JghxNUW4mxX8HHbQrpgorxkszUlCc2k2eup5o3dW4uRYC86MMwR4BN3FiVZc3UMg7e1kEHZ8et04&#10;TMgdH8Z1AR3TxycncHt/H24ybh/kuoO9eEjoPflxRAHhTQLtLlXfg+ODVIT9uEqgybsjxPZeEVvK&#10;m+TaWIOy7g5heoPQu0DVcpPq6xrBJSC8MiTWtQFn+6QesIqKsE5ReQI9FX4CPoGdAj4C7uY0Ycon&#10;sTRy3JF+ftKnb7qF9rZDUX1SzyfwE+g9olVR0weS5/U+4k38iE/1h/uldbgZd/n0/0libw1+mpIG&#10;FKo/wuim1L2NlCl1gtf6CxWVdrWXao0hdXUXGdJSrICNgLtIMEp6QRSeLDNku8QVUXoEnsD0mgTP&#10;p4Lv1li5Arw7U5Uau7tXrqeBQXs+LYqP4ON3vikgpLI9T+s+3VuMye4Cwq+EsCvGYGcWJvuLsI+K&#10;bw+BJ/WCk1SAE4Nliirsa8/FYFcBxvjZw915XF9MtbcLwUFGyvtgg/2s0FKXgpqyWIT52sLFait2&#10;sPBFBzqhKk96EkQjNMgK/kF6CI4yREHxLpSVBSEnywsB3iaoKA5HZLQREjO2w4BKwtVpE5KjXeBN&#10;ZeJoyWN2WSE33Z+WzxF7xmtRnBsJE6M1KMgPQ1VVCgKD7KCz4TNs3Pw5PH2N4R9ihfXrP4ODvQ6i&#10;Izyhu3kFVq/6AkGhZigs80VkkgVq2vlwuXQEx49PoK07C47Oa5BZ74G2A2kob4pEbqE3srPc4UAA&#10;+HjowtVBh+VGizD2wdmzAzh9egD7+PBraU3Fbt5f+/lwOX6oGT8e68blc6M4dawDJwi/vXwgTlOZ&#10;/8j75vihDuzn/3L8SC+OsYxM8QE1ursE+492YA+3tQ1kYZjn6R+oR3NbKeqbC9HeVY4KKr8iwi8z&#10;IwR+vmawtVkHM+NltL1L4eywmdemB2NCbevWeXB02ALdLQuwbetirFn5NVav/hIePttQVh0EN08K&#10;H6pjG6stcLTRpfLbDj83MwR6WiE0wAFtddmY6K1AZ0MGhgdLCM0F2LztG/gG6GKr7vdKfWdwgikS&#10;spxhabMUWw0+okpeSeC9x/gUqze+T3X3EVw9N2Kz3tfQM/0G1i6LsGHbl9BeL9b3K9hz/1fef+cd&#10;RfF9TNh9/t67+OTdt7nMdR9+gA8Ixnfe/DPhZYiMZH+lpTYnOwGJiZGY8/0X+Pzj9/D911/g04/f&#10;xdLFPyA82J2WgPArTEJZeRolsSUcLHTgaqeLnTZbeZ6NcLHfBmcuu7sYwdlKFwarvkUEpXCWhyFS&#10;PHYghdY62c8ZbWVZ2N1dh2OU3GcmO3GW6u7Kvi5cIuwuEXbX9vfgMhXdTXnZzeFB3D02ghtHBvDT&#10;yVHcOzWOO8eG8OjUBB6cHMPdI4N4dGKE0BvGfdqBJz8O4wFBJ1b3LqHyk6iqo8O4x/PcpDW+Oc3P&#10;GqI1nWzisT1UlSy0Uy24zc+/Je+PlXGqtA/XCa0ro3W4MlJH5dVK9VehDFW7RGjKTC1S9ychIBTF&#10;p8JPGjNuKlBopGrjZxAOt/bRRk/Wa+r3+BSWxg4VfhKPj/YqIQB8InGoE495oz6kpXnIm/s+z3Gf&#10;sLlPi3mPheEub97bE9UMDQhvTVANsgDcoCW+RqUl9vjqSLGi3K7OtBRLCAQFcteoEq9w+TJVnljc&#10;64TNje58XOe+1whOsdQ3WZjE6t4YL8Mdgu+n3dUK+JTYIwBs4O9Fa0/o3SbspCuP2N7rvNarhPuP&#10;Y3WYooLbQ8sqABzluSV/gNetWVdKwIkdLsRIbyH6O/MwTGAO8/P7CWNZP8xjakojkJXiDVd7PZTL&#10;DOD9VXQWmnvNykQLkQFOKE4PR1lOKAuXFRISHBAavR3FZd4oKPSiavOBH9VLQZY3raUuMgttYWO/&#10;EA5Wa5Ec54HS/EhYbl9LOMahvioV+VnBtJW9yMsIRnSoC/r7ShEcYg5Do7m0ynNgaPYN9EwWYudO&#10;XRgbLUdJSSKdTQG0V3wLO/P1VG+OCAmzQH6NL6o7o1FUEY7DJzpQ0xQOK8c5iC9fiqzuzWgZiIa3&#10;rz4/jwrHbBVhsQa73PXh7boVeZm+OH6wjcquEZPDFUhOcEN7SyYO0/IeO9iAw1R856jwzp+i9eX/&#10;MDlMlT1WiD27GdPFmNpbhOm9lThBhXj8VC+GJwsxQfew/3AXBiay0TwUie6hXAK5GC3txWiop/Nq&#10;yEVufjRS0wIIP3M42m+CrYW2Ure3lVZ364aF2Err6+5riGAqVN0t87Bs/odYPv8TbFj7LXZ5b0Hv&#10;QCIVJBVvhDywtCmItsHXzQSeToYI8LCm9XVDT0selWojOuhCqkpkkIIHfP22IyrOlkpPC7Gpdkgq&#10;8ERctieMzOdih9VXylyJS1a9p6g/Ad/2HfPh5KQDXXnhEW3uZqNvsEH3M6rEd2DpNB8ZlXZ45ev3&#10;PsSnBN/HhN3nH32Izwi8Lz7+gPEhPv/0Y7z33uuwtNiGrORQAjAIednRvHnC8NWXn+MzWuPPP3wP&#10;X3/2IbZor0BUsBt8KVsLi+JRXppMlWcBPe0FMOHT10h3ORxJehnR4Wi1iU+KTfB2Noa3rT6yg3ei&#10;LiUUvZVpODzQgIv7B3Hl4BAuUa1dOtCLi3u7aGF7FVV3kyGQu024yfKto1RsP47hDsF2l+B7eGZS&#10;gd5DAR/zD34cx2MJwu/pqTHCb4CWt48g7FdAKHb3Hp+Adw9zPeF3h8rwNgF4bYx2jcC7Q9t5+wBh&#10;RBDd2tfOwtvGwt5MBdmD61Qz0ghycUgq9ttwWewwC/Ql2jWBn4Rqd69N1CvgUzoyE3639/IcEoTB&#10;HQHggTYFeLJdoDdb9anxhNeqQvCpxJEuPDmsaQh5tL8ND6lSHxA292h97vNprkCQN7SA6Q7V4G3a&#10;4lvjmrg5prGn0lhyg+C5OVCEW1RdArbroui4fG2wCFel9baf67he9hEFKV1ZlNZcHnt7slKBq6R3&#10;ZbTBXsJX6iL31RHujL38fvtble+s+d4tVOnNtL6tuMjf7/BQBaYHSrF3pByTfcXMl+EIlbPY4T2K&#10;JS7FCME7SvgNduYrym+wswADHQLAfPS356OrMQPj3FcUQ5i/Hdrqs2ijDJWXZElVSywBlS2vFC2I&#10;RmSInQK/oHBDpGY6IinFHgV5vkoH2+w0d0TGGMDZh0rGYwVsrZfDzn41C50llYoW6moSUJATRPsc&#10;idK8SKTGuqO+MkGBjrXtSuhv/xKGxp9hpztVaKQ5Nuh8R9A5IzjYDhs3zsdWnQVwsN4CJ0J6kMCq&#10;70xEQXUwrWU6eodyaC/jYGH5DRx9PkB44fco63CDu6dUEa2GtclylqNFCPe3UOYpLMkLoYJrw0Gq&#10;/XE+zNKTPdBQk4h9u2uxZ6wURw804dTRbpw7OYAzx3pwnC7h4HQ1mpv90DMYibHpNAxN5OCA1AGe&#10;GKXy7MGJE33YzftmYHc6Og8GYehAHEGYjq7ubLQ35aOxKQeFBVEUQV7w9baAg+1W6G5bCv2ttJbr&#10;5mDZii/humsHsosDsM1gDmzNV2OnuTbS+Pvn87eKCjBAYb4TPz8eETHm2MEHirOtHoJ4Li9nA8LP&#10;EjFkQUFGEA7zAdlD15ES64Eqqs2ysiis3/QNf9+FiEy0QmqxFwG4C8ZWC2Dvuhw6up9T2X0B3R1f&#10;Mv8Rtup/BVOzJdCjzd5Im7vdYgHM7ZbA0GoejGy/h7HDPLyy4avvsPijj/HFO2/hk7dfx/tvvoYP&#10;3n4V77/zGt55+zW899Z/UpJaIyPOX7G+qUneiAx3x4J532LOd19Aa81SSvsVMNku3p+Wwt0UidIf&#10;L8INMZGetMouiInaxSdTEAnuj0Tm8/gULsqKRGtVLiY6KnF0pBEXD/Tj4uEhXDgwgMvMXz1AC3uo&#10;h4DrVervVLgJ9FTgib0Vpffw7G5l26PTk3h6bgoPT47jEcH3kPmn5/fg+blpBX5PGPcIzgfHBqn+&#10;RhX4PTg2QGtMtcj1dw8RpvtFDfYRfG1UarSmBOFtfv59ASSB8xNBKBNuin2+Id1mJhoJN+nD1qpY&#10;4ouiGGmdLw5L5+gqzcQFM5b3pljcGQjcI0iVDszSuEEVJI0cUr8n29SGDhV+AjsB3+x4zPXPjnIb&#10;1Z+owCe8iQWAj2iDH+xtxP299XiwjwBk4RAo/SRqbJI2flyCMGRegHVbVKHU1dEa36baukVFeIvA&#10;UUBHK3qTYLzN5dsCSGnQoL2VBg1pzLhNoApYZ0NP4j4/V+B3dx+tPC35bPjdIvxuENLX90mXo1ac&#10;4xN+H8G1jwVYYLdvoBz7aXUl9kkMl2OirwhjtMej3Ux7SjDSWYSBdgKwS4BYhCHmuwnA0e5y5NKh&#10;pES5w2envPlfB14ueogOckSUnwNKs8MQEWivTJCZkGSLaEItMcGeKspbgUp2mgcSUyxhR4sUFEaH&#10;4rQaViwwtq7LqOS+hrOLNry99NHTlofu5lz4uRvCxGABrK1Ww9RyMQxMv4Rf6AZarIXwjdKFb8h2&#10;FJQGK3PQbdP7AbZW62Fuug5j0rf04gQmDzSioS0He/f2YJSKPDV9JxWoAUyMv4VnxFKklOxESroP&#10;wkMtYWq4GEZb5io23NNFl9CNJ9h6McaH0xjVcU1FNJprk3CEDuLY/joc5v994qAAsI0pHzL8Xw7u&#10;qcL0ZCkOHqoi+NKx+0ABTpzpxtEj7TjAY3ZPUeV1h6Gu1xNt47swMBWO6WNZGJhMR3N7KpISPVn2&#10;HZSGnq2b5mP5so9hbq0FO2ttrF7xMX+3LYjP9kZg8HakJTpimPC6R5f1jxtHMFiZiPRwmS1qHZ2j&#10;DZKSXWFitBZuDobwp+Pz3kn4eVoqyi8h0oUPshR0NqWisTpZUdu5+QHwCdhOFfcZvAO2wM1/M4Jj&#10;LWC0Q6YdWwqtDe/ByonK0+QjAvBzGOz4AcamK2Bhsx4m5iuxjRDU3vwVoTwXlvYrYeZI2ztqtBPd&#10;2x1RYWyD8C168LcxR4ivC4ICPRAY5I3oSD9E084qftzXBj4u2xHsz6dlbhyqK7L5NJAX/ZShpiYH&#10;frusEUbll0Z7HBvuSmKnYGSgiU/oat6sldg90IhDE3zS7OvDGSq7y0cmcJXAu0TAXCFMrhNqN48K&#10;3IYZtLCU5FJvJxb2AZXcfdpZCQHgozO7cV8B3gSenZ9WwPfiwj48+pGKj0rv2aV9jL14fnEffj63&#10;Bw94nkcnxvDsRx7HzxAVKOCT+j9Z/4DrBIACP0Ud0lZfG6cdJYTvEIb3BbhUiz+JEiTo7vN670y3&#10;EwItSqvvHcLsBpXMtQla4TFp0BAo1r60wGJ7RdVJCOweUNlJvd5PhJYAUJYFeBJ/tLtP+bkSKvie&#10;zaSPZBvTp9zvqdjgA+0zIRBswqMDDUoICDVWmEBiqHkBogJFARhV4R2pt2PcGa/A3dHf8z8x/xML&#10;p+RvTxCYhKZYW6njE7hKCPAkBH4P9vMz9wsAG6hoCT2C7g6/qwJA5m8Shrd4jddoh69y+fTuBuyl&#10;+tvDmB4UEJbj4Ji0BlfiAGNPfwkmaY9HOwk7gmewNZvQy8Uwbe9YfzH6mjPQ35TJyEU3VV+UH22r&#10;0QZaXm1EhdhTTTgjwNUcMYRgoJf0I7NBbpYHigtoO0vDUJC+C8EepsiId0V6ihOVoS3amhMR7GuM&#10;HWYL4BW0FQ5ua5QZlvX0f6DqMUZHQwZ8aEG113+CzfqfwNl7JXb6rERozHbs3LUGoSn68A03QHSy&#10;Nfwit6Kw0g8ZhKyNzVqUV0dwvTmS820wPFWG40cGcensAMJCTGBrqoMtW76HZ4gFMosiYeWgjZa+&#10;AvgFWsCNNrOmLBpOdjoEQxZOHetGb0eG0qgh3YSmx2tw6dQgTh2iFe7JYnnLpWrOwmhfPvbxf5vm&#10;/7mHv+fhA7VoJ+TaegPR1B5CGOehfyAdjS1ByKk0R9O4N9pHQ9HQGkBIJqO0yRupuY6wslwDb8I5&#10;IcEFHh56CI+wQFaOC9XxUrJCH7mFPrCwXoIg/20ozHLHRHcmLvBB/OD0EG6e6MExPjSrCv2pvs3R&#10;2pwOO9stcLGXho7ttL2EnzsfRjKoIciOx1OpF4cjJ80L8fH8P52W83fUR3iKOdwCNsIlcAsC4nYQ&#10;vt/DzPxrmFl8q7wiwNzpO9i4LYOuyULMXfIxFi77FLoGVKabf8C8JW9hnc4XWLnuQ8RluuOVY1vs&#10;cd7YA9etAnDJMRgXA+JwsbgCJ1pbsLevA0ND0tNbKpbjUJgTQ/sbgrQ4/pEpQbTBgchMDUJaUgCS&#10;YnyoDANQlB+NusoUWpFc3qgl2N1TiwPDjTi1pwNnaV/P7e3E+f1duHCwC5cP9uE61dZN/vm3jlDF&#10;UZHdPU51RuUm9XYK7E4KzGhlz+5Rlh+d1VjZZ1RzT0/vJsR2K8ruCWH4M9NH3Pb80n48u6gB3xOC&#10;T9Tfs3O78YT7PjlJRSgvyabye3xyWFGAT/gZmvpAfr6AjtfxiPnb07S6vNY7h3q5bgj3uY9sl/q/&#10;u4TibcLvtthgWeb3EVusaSypViB4nTZXGj9UyyvQUzouM0TpicL7ibCS5Yc8Xho7BHgCQNmm1vE9&#10;OzHwEoASP0ucHMRTWX+MeQHi4U4FgE95nKRPxApTWTwUCLJwPKQCUxThdAPhJyHKkBaZ1lTq6u5N&#10;1eA+FZxikXfLkLsZyInCoz0WON7jfndnlJ40sIi1fkDAKWqPsHvIzxPwKalAl599T1QfASffXUn5&#10;XW8dZBCKt7jtOoF4hetOTtZjmspvmmpvigAUG7x/tFIBoTSKjNPujtDmDrWyQLcTfl2Z6O3MwHBP&#10;DvpbaOGooPqbcwi/THTR/rrZGEJ/w3LY7NBBTlIg8pOC4WS+GS52BqgqiUF64k6kJzihoiCIBc4e&#10;ccH2yIr3JByNUFYQQjWZj2paPJmCydpeCxXV4ejuTkVEmDkcbdbB1mIVDLb9APudqxCdqo+8Khv4&#10;R2xi4foACelWKG30hbnVEgLCDIER+ggMM0R4uDkMDeYhIFQPgbGrEJW5CRUNEbjAB/eFE/0sT04I&#10;DTJDdIodUoojkJIZBO2tc9DCB08tlVdogBnLVxBsCKGJwUqcpGLraEnGWYLlOFXeBJX7+RO9mOzP&#10;wxDh3VgeTgvprcBdugCV5YWiUF5zMJSP3oFYjEwmY2IPv2dNKFpb4wllb6QV70BZlysqqP4ySq2R&#10;V8pritkGJ9eVCvw2bvwOyWk7EU3VlZNLdxelhwB/LVr3UNQ3ByM9wxa7dm2El5c2bXgwjk5X4trp&#10;XrTWhKO0wBP9XUmoKQ3hg2UHbGWgA5Wfp7MR3Jn6uVmgriwZSZGuSIlxRS1BX17iCy/ftbDzXAoz&#10;l/mw910Fj4ht8IkzhW+8ITyCV8HS6Svs9FjIa1wAI6sv4RG2BVvkRfbGi2l/l8DYfA1W6XyGRALZ&#10;3GEFdE3nwDXQCK8Mr9iOkaWGOKZlhTPrbXBxoz3ObHHC0R2e2LMrFIPZlLy0p5XFySRxEqqLE9FU&#10;kYrmmnRK00wMtBVhvKcKu/trcWi8HccIhBP7OnDmQA8B10sb20M724tLtI1XjvTjGtXVdam7E7gQ&#10;Jj+dHMFdWliJB1RxAjipt3tMy/qEiu7+KQEf7esFWlcC7BnTZ2emFOD9TCBKXk0FfC8u7CXoCDwu&#10;v+A+zy/vx8+X9+H5+b34+Yxmvyf8jHsE3EOBHxXgUy4/4ecL5B7wugSCAsOfDvTi9j5Cjt/jwYlR&#10;qkfGsVHclHWE3zWZeECsuXSeJrykC81PhPvNySZcGKomFKkCJ3+Hn6r8BHZqvZ5qcWenAkBFDXJZ&#10;VX+K4iPsJAR8z38cUtInBOEzgSF/32e8lqe06Br40Q6/DI0alDrB2XGfyuuB9BecqRtU7Ou0xiLf&#10;lQaLmVQTsl1Tl/hgL4GnpM0aq82C9/Agl6k4JFXiQBM/Uzpry1A9zXhl+b53CPvbtOq3eU2Sv8kH&#10;xnV+VwHgibE62t0y7B2jBR4pwQEWeqkDHO8upPWl7aXaG5MW3+ZMKr9M9LQnob8zHb2NaVR9GYRe&#10;CporEhRbXJkXBX2d5fCyN0FGtA/KMiPgxQJmargWteWJqC6Lgr+PPrJS3JCT6o3kGEfkpOzCDr3l&#10;yEryRldDCvLSdmGT1g/Yab8VXW2ZaKyKRj5hEk0bmpvuzcK7WnnheGaePSKSt0De9evosIwgdEdU&#10;mi2MpIPvlsW0umvh46YHZzttJBOwyVSXdd2WSC/TQnSSGWFUjqHOfIR4b4eb+ybEZDqgrDkSAcGm&#10;MLPZhLq+PLQOpcLFVRslRcGEiwH2767D2EAGWhpjsW+K5W8iH421Edg7XqY8DEb4YKgoCEV2iifS&#10;4l1oJZ1o73chL8cHhcXuKK1zRVGVC6oag7jsh2JGZY0Pr0cXYfwuNSNeCMlcj+TCHQiI2oCoJBPY&#10;O6/DKu3PUNbgj4RMY0QmGKOg0IEPoVDEpRoiqdgOeTWuCIrV4XfYjvwqB2TlWaKsxA2NjaEor/Xl&#10;+bejuNALJblBsDXTgYeTMQGoD1d7Q3i7miEl3gtp0Z5IUpxjBB2lP8KS9OAYpgWPmK3wjtPDztCN&#10;sPaRGbOXwD18LZz9l8HeYx4c3RfB3ms5YgptYOG1EgaWVIK05I5uhtC1mI/RAxWISHDE2g1fQW/7&#10;Iio/vZ04sN4S44v1cGKDLQ5qmeHoGkscW2KKH9fb4fDOAFxurMO5/YM4vacP5/YN4PShQVxgnN8/&#10;gPNcPkcbe/FgvxJnaRvPE3hXDg/g2uFBJa4eJfQIm5u0mHdOjCjQk1Tq7QR4ElJv9zv09ighsLtH&#10;ZSb7KdsIuSdnqfL4pHxMeyvQe0jLKql0aXlCUD7n9l+p/H67fBC/XtiPXy4foBIk/AjCF9z2M0H6&#10;Mz9LlJz083vKcz2hpZZ4QNUpjSP3j9EiK/WA/QrQBH4PuXyfn/WQ268RcNJJ+gZV3l2C/fq0qJhO&#10;RRXepVL8ifCXekClro+WTsCntvJKKHV8s2Cnhgo7CVF8qv1VoScAnA0+CWUb4ff8OFMBIOP5UarF&#10;w10KBNX0qdQNzkBQ0t8h2Mx1ogybFBCqqQaKVHFcvj9NJUfQPSDENPWKtO3Mq+d6fIjHH2zEo8Pc&#10;fpj7EYIPuE4aYu4RgHe5v1LHye8oNv8Or+UOleqtQwQhl2/zwXGD6RUqw7P8zOn+QkzSqu0f0dQF&#10;jnXlEX55GG3PwkRHHoZbstAnao8AHO3ORV9DGjpqUtFeTfiVx6OHFniUNjk+zBmBbpbwsDZEaoQb&#10;UiKdsW39AkSHOKEkLxhxUbYICzKFx85NSGWhSKWdM9FbSltmhfxcVyTRblmZrIatuQ4ig6wQEWgG&#10;H1ddhAdYIC/dDwlRLkqdlI3lCtg7rYSd9WLaQm2qtEhkF/lDl5+lp70YpkarkU31lRDtwP1TEeRr&#10;ij37U1DZZopdIStQUR5NW9qAxEhbGBvNRVy6LQapyKITrODmvxH1g+mIy7aFqf3nVJk7MLqvFIOD&#10;2cjLtkJmph3taSxyyp1QWO6GrpYENFYQGpWhKM6l4s30oWvzQ1lhEG3+LlTUMq1xQ3GjE7LK7RCT&#10;ZoH4ZHuUlPkir9AJ4XFbsNN/IXLb7JDVaI2celta+E3IqrCljd+E7FI3lLa6I75AH5lVtsiosIJv&#10;BOEeswlBmeYo6ApFeJk9kmsDkV7hgcomG3T0uiGryA0VLbGIz3ZBSOQOZKV7wMlGlJ8+1bgu3B0N&#10;4OdpgQBvc6RGeyDCzwYVRaHIyndBRp07Ulu94ZNuDL9MS4TkWGGrw9cwcv8B5l7z4R62Fg6+y2Ds&#10;9C3ym3eiuN8LYflmcPLeTNW+Ed78jw3NF/NBshrLVn8CLZ2vscN8NV5p/2gVjq6yxHVDb5xYZ40D&#10;q3bgzAZ7nNOyZdjgjK4TDho54Xp/By4dHsGZgwP4kZC7QBBeIPgucFmgd4WK7gohd5XAuEHldIsA&#10;ucOQ+jlF4RFgYmUlpBX2EQEkIbBTUxV6ovIkxLo+OU9rO5N/Rpj9fPEAfibMxMoK5BTwEYQvzu3F&#10;X7hNlN9fLh3AX68c1ACQ+zznul8u7MMLqr/n/BwJgdxDKrmntMuPGS9biE/yOnm9jwTMvPY7VH93&#10;DvUp8BPwSdwg3H860kfl145HJ4YV5XdrP5Uc1/10oIuFvZOQo5qhklE7NauqT1V7kgrgBHiSnw0+&#10;CVXtqbZXQKdY3hnovTg1/D8gKPFcUlGCR7rx89FuBYI/S34mnvEz1HpBgZYGiG1c1kBQ02Lc+nIf&#10;WX5MRSb5hwT2Y37Hx/xuT/gdVYX5lAB7Qug9VsBHMB4iGA+38vvwXITjPYbAT7H1Anlex09H+Psc&#10;kSGGMyBkSP4mzy+jcM7sbsJkRwGmuosx1UvV15NLZ5GvwG9U6vsIt976FAy0ZmKiOx89Ujlek4a2&#10;qhS0UPl116fTkXBfAjA53B1uFtsQ4mGG6sIIuFiycFttQmayJ4rz/ZCcYA9nh5UICtyEXd4bYGOx&#10;AtZWS2Fl9x12+WrDz8cA23UXKQ0NI7TfqXFusKWSc3fQIwxtqAR94O60GYsXfIRtGxZTJWqjrCqI&#10;6swQyxd8DMONSxHIAp0Q40x1FYT8HD+U5ART1dAmtvgiIcMQsQm2tHdBSE60I/BskFvhiZxqd0QT&#10;JtnVDsippXWt9YPTrjkwsP8EbePJOHq6CUmpJggI10VZUxgSSo0RnLQRFZX+qKoMIchoWzPsaUNt&#10;kFfE8+V6IyfHE+XNAUgu2oHIjA3Ir3VCZqk7YlMIuGg9RCcaITmL15pngLS67SjpcUZKpSniiwwJ&#10;S2fkFDshLs0EudV2qOr2Rli2LrLb7RBfYQav+K0IyrZGFOEa2pyBmr096JmuwtlzyTh3Oglltcmo&#10;76pEWWMugiLs4eayFTttNyvdk7xcDOHvZUorbIOIIHvE8eGUnehLdxmPjNydiCmxQclIMConIuCW&#10;sBWRpQ4o7AuFfdR6OEZowStOBxF5tOGNngjM1EZigy7q9nhio/Hn2Gw8H/4xVthiMA+mVqux2XAO&#10;PHz1EBVnj1faXl2CllcXY+KbzbizYxce24Xg4BoTHNtkjdNGOzG93AhHlpvgqGcgHuwbxcVjY7h0&#10;cBhXDgwTegME4gAu08aKurtC1aFa2lsEh4TAT6nHE/jNKL3HM+DTWNkpBWwCNAVqKvguybr9hJ/G&#10;uv567RB+uXpQE8w/vThNVbefCo0wpSL7jbD7C2H3guteXDmAvwj8LnEdQfjrRSpAwu8XQlBU38+0&#10;vgLMp6emCDsqvdOa+kVRnwJnpQWZIJSGkLtUuHcO9NMmDyvWV467ub9HUYTXp2lRCcpbBMRdFmZp&#10;PZa6P2n8EPV3fZLQ2yOjQ+qULh6q6hPQqaGqvNnKT5YlBH5qKHAj7FTgqXmB4M9Mn/5I8EkQlM+P&#10;9+KFxCz4Ped/8zNVqihBNcQSC9ie8nM1IJutFH8P1T4/5Xd7coD7HCJID2vOLfB7dpTnOEoVSKg9&#10;PsxzKt1vNPC8T7je5zkeSUdynvsef6d7BLO0nEsfyruE3k88x50jAsEu3DzQjeuM0xPN2EP7OtlJ&#10;1Ud1N9aZgyEqvuGmbPQ3SgNHFnqlkaM5C911qegm/Nork6kAU5RtPdynrzUPaZHuCJTZw802Ii7Q&#10;CQkB9kiL2InU2J3IoP0MCNBFSJjMTjIXfgEb4ei0DqbmS+DiuQaW1guww2QJdhiuRoCnGRqp0NJj&#10;XREX5ggnq82Enx1cndZDX+97zJ//GRZ8/xVcbPUQGmgBreUseNrzlRFNtmZrqQrXITvXA6UVvsjJ&#10;dEdBRgBOHO1EbXM0iisD0dAQBeed6xDAa0nJs0PTYBhiCSn/JB3Y+iyDe+A2hCeYIbbADOG5uhg7&#10;ko/qbnltpA8ySpwQnbsOEVkbEZtBZRRtgsh4ExRXuCMy2QDZFS7Ir/Shdd2Bqq5gpJSZIiJdG2nF&#10;PFeyGdWkBTyDliMgQgfRKYbILDNERP5KJFUaILXKiipvB/KrnQnrcNpGA2RVEoSNHgjN10dKkzlC&#10;CcfMWv7OqeYIKPaEDpWWXYorVWAwmnpN0dVnxevfgqyqaDTJBBWTrcjMioSDxWbF9nq7GlH1baci&#10;tkYs/5vEcBcUpYegvTEFxeXeyCZ48/p3onrKF22HYpDW7YjSPf6omOJvxIeDS/RGBGcRyo3usPOf&#10;A/fE+cjtMINr8GpYB6xHXmsMbJw2wTPQiGqUKrLICa5ea/BK65+Woe215aj7z3no+HA5Lm1zxi0L&#10;HxzcYIHDOjOx1gz7VxjhVGQsbhF81w5IP7wRgo+WlrC7TrUn0JO4cXRA6YcnIV1SXsJP6swIlvuE&#10;n6r0BHoq7ARwEpIXCL5cPs9UAHb1kBIq/ASGT2lhxepK/EWB4yGCjwC8RsXH/QR6Kvz+wnhBkL6Q&#10;zxO1R7v7jDb4EY+V63rI63oiUOZ66TZznwpQhd+DoyMEm6a1+PEJ2t49LLDSMMLv+IT7Sr2V9BW8&#10;x+9+l3b4LlXRPYb0E7xHVXh7TwvVn3Rz0dR7CegEcgI7FXSzFZ+aSqhqT1IVdrPBpywznp4iEE9z&#10;WbadkEYQ2l/GzzyH1Ac+J5h/JrAEiBLPBYqEkYSAUVSh5KXhRFJRhU+Z14ByJuUxSih5HneMqpTA&#10;e3a0A8+OMT3GbQTbE4JMuuAo6pHpQ+4vo1Lke93jueRB8YBAv8v1mmXaYYJASflbyKQT1wnZs5MN&#10;2CP1fV35GGnLJvwyMUSw9c3ArasuTVF6yjLVXhvzstzfnI2Blhx01GYjKcwVZelB8LTRh73xevjY&#10;b1HeCevhrAO3nVrw9dmCgEB9eLGQBATpwsV5A/SNFsDEahEcd2ornXbNjGRUxVa01SSiMNWHAHSH&#10;905DlBfGICvLB4ZUF8tXfg2LHdKP1RQGG5bS7i6Ct7yj2tNUUYo2VmuVd9omZFuioyMJ3QR5O6+z&#10;vCoGYbHmqK6ORKCfCaytl8LNdy2isvURV2iE0NStsHCdhy3G3yjvra3pjEQBrWhhoyuqB6NQ2hUE&#10;35jVhN8qeMcth4PfWtgT3FJHF5VqSgXpirAMWlTa1uxyG6SUOiG11AIRVEhpxZYorQ5CU1ckimqc&#10;EJtqiNDYzfCPX4KMhk2IKdqAyCw9wsJKsdX5ZZ4oqCaMal2R2eKKxHprpDVbwYcKMK/ZF6kVbois&#10;9EJEcxySe2JQMhGA7A5z2mcDlA3YIanODLvSDVHanYyqpgw4WG6l3d0OXw9jqmMzBPqYIyrYHkkR&#10;LijPjcRgVx6K+JnlvT6EnzOS20xQOuaG7H7a7k4HZAy6cb0rIsp0EVrM3yp3B8o6g1DQ4oGcBgKz&#10;yRuZHbsQWeIBa09+LyrbAirWwi53/h5OeKXlz4TfGyvQ8toytL6xGJ1vL8WBxUY4vtEW/Z+vwdDc&#10;TTisbYHLW3fi0GZrXKsowZ3jE7h8cJQxjOvHRpQuKhrgDeHaDARF9UkXFemfp/bRU+vuRP0JAFWL&#10;K5BTQShwU8En+Z8vSJ0doXZZ4HcEv11jXD+MX6juBH6K7aVKe36Fyu6KwE9CYKlRf79QPb64yG2E&#10;n7QC/8zzqvB9fH4KT8/tURpKRNGpIQCULjbSbebOoQHFCt8h6KV+8SemN/bRsh3sVeD3lN/p2h5C&#10;jb/BPRklwvQB19+jNX5Ae3hrUiYo1ShBiXtcJ/GQIBL4qbBTFd5s8MmypKrtleVfTo/8P/BT1p0Z&#10;wYsZ+P3CEAWo1gdK15gXxwcYBKiATwAoYBTlJmAjeJ4TSD9Tof3MVMAmMHxKOP2sqEemAkvCTlGV&#10;JyTlOsbz49xO6Ekq8YQgfHJsBn5Ui494noc89qEKeebv8zxqaFSgJu7xs+4R0ne4zx3mb/G7n55q&#10;wlgbVR9V3jDt1EgrVR/VXi+B11qZqERPgwaEkm8si1OWR7sKUFOYiIhdjqigzYyXlw6ZrqES04G1&#10;+Qr476LdctuM/DRv+PtshV+YvtL9xUaGa1ksVZSKi+d6GOkthpnBWuy024iCTB8kU/WF0MaG7jJH&#10;SIAxXH104ECQxsW4I4S2LcjLGou+ex8b13yPEO4TRNBaGC+GT+BW1PZHIq3KEZWNgRgZLkZaEq1p&#10;pieiEi2pQA0QFrgDHq5bEJNmhYw6WtG0rShr9UZegxsS8i1g5bIAOz02oK8/DQk5VgjNNqYK3Iag&#10;zHUIL9aGZ8IaOPivhVvoBsQVWCG6mPBrdkQcwRDD/fLq7JFbswslNR4IiF6HNCqgffvqqMziML4v&#10;G9HxO+DluwEphVZIqd1GW7sOgfHr+VmmSMw1Uxo+ylsjkF7rjJC8zcrn+aQR1HUWyO30ov21RFil&#10;HTLGClC8NwMpVF9lU7toQ3egdq8Huk8GoGTQmSD0QlK+NawtdfgQ2k5VTaUa4KR0cYkOtkV6jBsq&#10;8iKp/FKRU+CCmsFw2t4AFI7sREKzATK7HFE2HYq28+nIH7ZBTOMm5I/7IXcgED3H89G+Lx3FXb5I&#10;brBDXP0OJDc60ipb06K7IXfQE7lDVmjeF4dXGv68CM20vhLtrxOAf16Cxtfm4cBKExxZY4ZRwq/7&#10;yzXo/GIt+r/RwUEjRzwc7KXC203QjTIl3Ai221R3t49rUkX1EXxif28yr9T7zYDwpfUV+MyyvCoE&#10;/0KwiarT5I8odXy/XBHYcf2VI/gLAaiAkYBTurIQVM8FnGKDFXXIfUUdEn4vBJ48t/T5ezpLZaoN&#10;K5I+5PGiAqUlV200ke4xYn+lfu8+Fes9pR5Qo/5uEWoCPs0kCYSTovxYwPndZLvSH5BK+CdZR5t5&#10;V+kOQwVIJSh1gfeZPqA6VAGn2luBngpDCRWCavcWgZ2qAFUAquD75cyoovpk+y8CRKYSsiwhdYHS&#10;ICJdYkQVvjhJKBJ+Spzow9OT0mLMbQJExkvFKPtz/S/y+QTVixMCPoluJZ4fZ6rAUBMCwadUgI+P&#10;SD0gIUiwPuL3eMTzSTzmuSQV6D3gcWrcEwgqMJRuRlSE3OenY/0EYB9u8iFxfk8zdnfkYbAxHeNM&#10;R9rzqfQyNI0bAr7aVHTS7rZS9TWWxKCzOgWDVH6ZcT6I9rdHVV4YWmiJswgbL5dtsLMkJKy1lMaL&#10;2qIIhAeawtNrC5pq4+HvYQgDwzkIjNSHm6c2LM2Xw0B3IXx89JCf74FAzx3wpFWLD3fCTofV0Df5&#10;CpZWK2FuvBreTobISvDFNp25sDJZRVjKsLQVcHNbi4xiB0SmGaOwaScVyFqkZtkj1M8cfj76SEpz&#10;gKvLOnh7bkNIMBVQiB4a+sJpIw1Q1RMCv0QddE6GwSNgNSwslqOR37e0yh9B6ZsQlK+L+Bpr+Oeu&#10;R2iBAdxjNyGq0BxxFRZo2OeHrHZrJFSaIbPZFlktViho9MShY9UYGylAdX0khifzUVjjhpb+MBSX&#10;+SsTRGQUuCGryRQJZduQVWeFxFJTVFJ9xRVsR91wFJXTLoRSlUYSrrntTqjdE4j8bmcE52yGb942&#10;pE5Q0R7KR0qbPkZupqP+iC8y2u1RPuSD1oOxqBn1x67IDbC22KDM6OLrth1RgU6ICXFANAGYHEGV&#10;F+WG+soYxKVaIbXOGWntDsjts0ZQyTKElC9DdONWVB0MR1K3GVJ6rZA55on0Ie7X7YSi4V2onAzh&#10;ZzogrobnozrN6bVHSosjMvvdkNihh6opf7xS+9pC1L1GAL6hsb9db6xCy6sLMP7tRhzTsUbrp8sx&#10;MX8rjq6zwJ61xji4TB/n/cLw4OAYFd8on84jGpVHSPx0chw/nRhR6szUej/FCosSnAVCUYF/VH+q&#10;8pNU4CXqTdLnl6Qej5aW8Pvt+jENBGdsr+zzhOpPgd+FPYo9ln0V20wl+LMcTwv8lLB8fGkvlR5V&#10;Hj9ToKdpTZ7Co3NUgaIEpbHj2Kii9mS77CfWV+Cn2GCm0jn62nQH7dkAFaFmVhjpGC1D4qSrjABQ&#10;Ro9I3OO6x/zODwWUe1oVtSfKT8D36Ig0ZPw+akO1vbNhKHlJVfiJilMsLqEn8SuBJ+BTAfhiFhBf&#10;Am8GmEpIXaAEoSItwj8TLKIGZZ2yjetf0La/OEq4ynqG0oVGOY7n4rX8+iNBeFKNXvxKaP5CmIoa&#10;FDiK8ntGNfhE6gAJPhl+95gKTjpjC/geErSPuL8AT/JqPJiJ+9znPj/zAT/73vFBBYDSsHSHcYUP&#10;jgMylVVDJkaac9BFwIn662vMRB8tb3dNKlrL4tFaGofOyiQ0l8QhJdIV+cm+aKtMQVluELKSPRHg&#10;ZQRLgslYbxkstq9AbKiN0vhhZ7kKbo4bYU1YGZvMQWiUAVzdtGBrtxybN3+FuER7jE0W0Kbp0cZu&#10;ZkFlYYq3gYuHFsx2LFembgv3tUZ8qCOsjFfBzHAJIgJlwIAxoiN2oKjYE8FB+oiJN0RUii6SUm2w&#10;y5Wf4aiDxCQ7hIYaw95OC+5uG2FnvwxZpZ5ILnND63ACAuO0EJ+7BeGxurCxXoHujny0dkYjMkcf&#10;UdXOyOoMR1wt1WLbTtSMRSGjZScC8rYiq9saRUMeKOjdhZrdoSgedEFStTnqe6IwNFKMkakSNI0m&#10;oJaKqbDFAbEZ5ggINUJYyjakNxH2nSbI7zJHYZ890lstEVW+HbVT4Sjo90Zurwdyuz1RPRqKpj2R&#10;aJgOR36HO9Ia7JHQF4vqoxU8xhDpnTuQ0WdIENkiodoWgXkm6NiXgbL6CJiZrFMmN/FxMVQmohDl&#10;FxNCpRpKC86HS2VZOJLz7eGVoY3CMXdE1xrCv3AVMnsN4FfyPcr2eiJzOAip/YTrkCti2oyQ0MJr&#10;HnBD+7FkVO8JYZpBRUiwNm1DXLMlskc8kE/4RtGCv1L+2gJUvr4INa8uQvtbK9H3jhZ6316FgQ9W&#10;4+AGa7R8uQrd32ih7xtt9M/ZgGOrd+DAGmP8VFbKm3Mc1w9pVJ2q/O4KBAWAM11aFAgyrlMlqSEQ&#10;lO2iAlULqkJQUrXO79drhxWY/eXaUcXySvoX2t7Z8FNVo8DvGa3t0/PScLKXeVGSVIc8j+wj5xWw&#10;KsDjZ0peQho5ZFm6vDyl6hO1J63RMmpEGlLE9ooyvH9COjj3K40dMlHCrQMssITffYkjw3jMfR/x&#10;+yoA5LqHVH8Puf8jxj3pKL1P+u0J5Kh2lFTTsKECUAXd/wZA1fZKCOhU8M0Ogd5fzo4p+eczgFRh&#10;KQ0icqwCUAGZnE/ANhPPfxSACQwFaqIaNVB8JgqR8eIkYXtqCH/5cYAAHCT0uMz9/vIjwcvziZ0W&#10;CCrqj/ATG/07/Ag+gu0xQalCTuD3iMuPeT4FfqIAmd7nOe7zfNL/8j7hp4Q8SAjl27xnpEP88ZEG&#10;9BJmfXXpGGjNJfyyaIlzCMAMtBB8TUUxaCH42sqTkBLuhpoC2qfKLLTVJiE+wgGB3tthZrQaG7Xn&#10;w5RqzcpiNQpzAwhFPcRGWmO78Ry4uK1CYKguTHbMg7PzKirBbxEQZIL0VHfaYi3YmOhQmTgjzM8Q&#10;tlarqPQWwGTrKoTssoaHowzU385UFw6WWnCx24DYEIGiLdLi3VFZEoL4SEtlfK6zzUbscjdETJwd&#10;AoOMlZbigF1b4eCyGmHJDgiKM1e6oiTmG8I5eD5isyxpQW2RW+qF3GJ7+MZvQkStFyp3xyGt1UFR&#10;gAmV3N7ujrqJUBQNeCOdQIytskYOFVpE0RaqKCskSf+7ci+kZrsiq8oPDRNBiKvcguLOXSjvjEHZ&#10;sC9S2wnWynXI6TFDeoclgeNCu7gLBeNUgARhUpsZ4hoN0bifv/d0IvJ7QxBdbo/YIlP4lbqi+GgN&#10;z8H9WjYjo1cfhYMOSG2yQVydOToP5KB3tAJG+jLj0xb4uW9HsI8lQn0tkcgHVizhF8mHS0lxEKo6&#10;wxBNUBVP+aD6QARSe6xRuNsNCW26tLoOSKPKyx8PRNbQTipAE6R0GqF03B0lhGI27W3JflMC0gQx&#10;rboIqdVGzbFI1BzIRHyLLV4pIvTK31iMqtfmo4lp99urMfaRDvreXYGhBVvRv2Az2r5Yjd0L9HBg&#10;iTGmFmxD7ycrsU/fBg/G+3FFOv0SBncECNK1hYVfhZ8oQNXyCvBEAV6jEhIASv4lAMWGCpBE+TF+&#10;lq4pBNev0nghLbhXpDFDFJ/Y34Mv4SdgeyH29orU49H+SuvwOVGP0zyOAKUtfkHwCchkzO9Tpir8&#10;BJiSaiwwwSuNJ4ScLN8Xa07VJzCU+QClTvAeVZ/YXaX/H9WuAPAhgSiF84H0Czwxzhgl/EZYmMUi&#10;s9Dye94/LJaWVm6fjNggABTlJ6rwd+gpgJgB3WzozVZ9KgCfz4BNIKfCcDYA1ZB91FRCaREWABJe&#10;z5Q8z0egPSOAnhFEz6XBRPKM51yvKEemss8vpwhc2upfeZwA71fGX06NalKu+4XX9ssJwlPqAo9J&#10;PSGDSlBCvstTQu0xv4eoPoHgI37GI+4vAJTQqD8CkNck8HtA+AkA5beW3/jhSd5LMw9RudfOT7Vj&#10;sq0Q3bR/rZUJ6KhOovVNo91NRVNpJNdFojQzAOE+NmguS0FtQRwqCoOoJuwILHO42m/Dlo1LsYlq&#10;bavuPNjbrEPgLgP4++nBxHKe0sIos47IcDZv37Uwt5gLPVpfSzMdWBppKTMUeRJuJlvnYcWi97B6&#10;4efYvmklImndYsN2IinGE9Y7RNVsgs2ONdimPRd2ptqICqV1y/BFuB+BEu+p9BNMZKSneaCmNgYJ&#10;SY4IDjOAZ+BmxBe5ITab6jByI9yj1sItZhUii8yQSBuXVGoDZ+8FcPZfCZdEKsKqbcggoMr6A1DQ&#10;sgvB6dtoifVQMhCA1GZ7ZDTaI7HMDDGF27jdHf2HslHdFYnEPBeqSy9k0pLGVBsitnInSvtTkdLs&#10;zrBCRJk+gWpKBeeCTIIxdyQIyT0OCKszQPXBXfAvWQufnE3I6QggaOOQWO+O7BZXOKebILIvHjmj&#10;vsjs2o60NgNaY09UjnoitdEKTRMJyCj0g5mxtjLiRhSwwC8uzIkPqJ1UgPaIoAosLg5B22QG6g8n&#10;oGyfP2oPBSB/ktZ9yhXZgx4omdqFqA4DpA9aoGjam4qTym7MCZlUuEWjAWg6EYaqo44o2G3HfYwR&#10;2bwUZQf4UJhKQPHuILxS8PoSFIj6e3MBGpgOvLsGYx9qo+3NRRj+fgMOrtqBga+1sWeuLvYs0sPk&#10;/M04uGgrDqzUw42ULBb0KdwQ9ScNAbQrd3ijCgAlBGwCOKnrUyGoqsCrBImAUJbFUgpsZIiaNEAI&#10;iKSh4lcqO1WhKbAj5H6hjRXFJ+ATgImqk20qyGS9qiKlHlDyEgI9qfdTLa2Eul4NWSeq76G0Sovd&#10;Ver4CK4jQ/jpsAZ+iqoj6ASGMh+gjAgRtSddbpRuN8cJTirgRycnuI/U/4mtpcIh7KXOTyyvCj4V&#10;bir0/hjqdlW1qSBTQSepLEte1KC6TtLZ4Jt9rHSHEaipx8q51VD3kZh9Ds05BYAjhN4wfpvJq2pQ&#10;Az5NXaACP2kwOdqNZ4Tfk2Oaeku5BjUVxacAkOB7enpIowAVKMoDZZDpiCYEfgoIR5S4y/xtqsFb&#10;/D/kHjoyVEPwJRIkO9FWlUz4ZaGxIgR9vaFIz7RCfJQTGopTUJIdhLwsDwT7miAtzpOAcoKh7goY&#10;6K/EdqPl2LZ5vqIA3T02w9RiIdy9NmCb/jcEoCGCI3VgTghu1ZEpmxbBxGAl4UnwbVuMdcs/xZpl&#10;H8Ng8yIqPSOl64a/hzm26y7HxnVzYWq0Eg7mG6BHZbhl/Rxor/oCDtbaCAvagSA/E4T6WyPIxwI+&#10;XttRUBaGtDwPJKTYICTWGGF5lkhvdEBwlj4yG7wQW2yO4PyNSGqwQVadM4ITtsLJbxWCMw0Q32iM&#10;hHoDpFZbI6PSDVE5FogrsUJ+jzfiarYjusgApR2+BOAOJJSaY/xIIfr3FqJ8MJ62OAIhhcbI6fRD&#10;SX88okoIoAorRBVawCNuM2JL7KgYbbmPFbxydRFVb4ygkq0Yu5ZFe+mCqDILpNbvQlZbCEKKrFA5&#10;EQPvPCs45NsQfuGILDOkItRDKYHUfzwBndOpGDlehkh+T0tTgp2/W4CXMSIC7Ak9B4T4WRKArkiO&#10;cUV5eTSqB6NROOKLlHaqt8aVyOxfibQ+A+RPBKDqQBhVnzNyxlxQfiAcKX1uaDmdiabj6aiYDEJa&#10;hxmq9nmhaLcjErs3I7FjC+pPpKLvYiXPGYpX8v/jOxT8aR5K/rwIta8vxdCn69H91lK0v70UnZ+u&#10;wuh8XYzM3YzDy01waNl2HF9tisPLDHFkpRHGtbbjflM9bhF+16h+RPkpffsIA1X9SX2ZxEsFqDy9&#10;NV1hLu/vxoU9MrypR1GOsr8KJ6mfU5QdQadCTkKW1XUqtFTrK7CVVLGzPM9s8Ekq22aDT/mcGei9&#10;7Ot3+vfOzncJuPvHCG9a3yt7OpUJDgRoj2R8MOF4Q9Qcv9sjFszH/GyBn6yXVmGZWUYZD0zL9kDU&#10;H6En8BPb++SYBgSKKqLVFPDMBoSq/NRUhZcKtz+GHC/wm10PODtewox2VWytGi94XqVxhNtmw0+W&#10;Z59fwPcXnvuvzAv4/np6lKkoQLHAAwSi2GGxvRr4vZhRfU+PSh0gvxfPLeeX7yHwVRQfgSfQ04Bw&#10;EI8J0ofcR+IxVaXAT35TJfjfPJLpyH7kvcRleZjKQ1PutR93NxNwkciNc0NbRRrqy0MwMhWJ0cN8&#10;6tf4oKowElVFsSjOD0Q07WdBRiBKckOViTctTdfBxGgZViz/DF4e2wnAVTA0mIuwMDPo6X8PM8tF&#10;sHdejB3G86FLgBnrLeVxuvDz3AGDrQuwbdNcONluRFzkTtppC/h7miqp9qpvsXnTPNjYrIG9rRa2&#10;aH8H421LsGndNwSsLjr6MuDtqQsPKkMXq43Yxc8OibRRWnJ9/bcgINIADsFaSCH8Eqoc0XO4BH3H&#10;8uActRz57Z4obfRHaXMA4sqcEF5iSXA5ILJ0I2LL9JDXSOAVutLeUoHWWSKr3QbRJXrIbnZAUbcz&#10;UmrNUdLqjdQyN54rHLmtIQjPsiMgBbRm8IzbglACNZ0qUPrExeY6ITSbVrrLH6Fl2xFVZQLXBC3k&#10;drhgV8o62AcsR3KFM6KKrRBO+PUeL0ZOfyysUi2QzodQQpUt/NN1qT6pGGnfg7N3IL3eB96R/L3N&#10;NylTj/l7GtHyWisREWRN5eyOnDQfNLdQhVaYY2fiD4ir3Qb3jIUIr1yNqAYjBFaZ0oJ7oXDcG93n&#10;C9B6Mh0RtcZI6XBAwYAnykddCT8DJLeZImeYYG3ZQLsbhMbDaagYjUJchSNe6ZizAdl/+h45/zEH&#10;je+uwsin2hh8ewVGPtHGxHx91H26AlWfLkHL+yvQ8c4KDHyujcm523Bw8XZMLzXA8V3BuH9gGJcP&#10;D1D9UdmJBebNKcC7Q8tydwaAsk6FoaRqg4ioP5l6/hKtzLUD0r2BBUBagwkkSVWwqQpQliVVoaZC&#10;TgWbnF+FmmyTVA1Zr65T85JKSF8/AZ4yHRZtroz4uK8ouHFF/YnyU+r3GI9/5LGE3K0DUnEv0BtV&#10;xgcLCB/yuz3ieTTjgJnn8gPa3UfHROFJFxipBxPAaZSdwEag8IyKR5bVUKGnAlHd949gEuBJXZ8C&#10;NwHS/x8ASkhLsNTXiXWVEJBJHaAA6X/sN+v8ymfw/H9V4CfHSDo+k5d6PwbhJ40g0vr7i8QJyffi&#10;OVOlyw2vWz5D+T6EpQI9HvvkZVA5S3A/CVF7AkAZgy3xmOB7zHvhvrS+c1n+Y7mvbvNekQftdarB&#10;4aYstJUmorogEM20aAcuxqO5h0/9PG8U5QajmLY3Kswa6UkeXA7ELs/thNkS+PoYY8uWRbC13qS8&#10;k0J/yxxYWqyEvsE8rNf5DA6OtL3GK7BZay7MDVdTqVnBRG8lNq2fBwuTtVSdbshK8YSj7To4MLx9&#10;9GHvsQ5+sYYoJIhS8+0QE2cDP6o7bw99WFitRGtvOtIK3OEToAcX142IjrFFYroDkgpd4B1vqIAp&#10;qYBqpZTqr9YVXvEmtKMRBJodMmqcUVYXgvK2cBQPhCGdNjMsexMCM1cgtdYUIRk7UNAcirrRaCTX&#10;mCGlbgeSGZktVqga80Bepx2yGx0RnW+NqDwnRGc7ISDBFL6JhrDy5/ep8sWuKENEZVgqHaPD4s0Q&#10;mWaDog4qqWY3VI2GonE8ESVtgfCI0IaR/bdwClqJgPRNiC7dAe/kLbTaXkjrjaDd9UVYDiHVGoSY&#10;Ynu4RGvBJ14X0XkO8AnfDmtzmXBWT4FfmJ81wnytEBNuh6gQB6TGuaK3Lx/FHW7wL1yPuEZn7Moz&#10;h0vqFgRXWCCli/At2oD0HidkD/gRgr7IG9mJ8DpDZPU7oHDYDq3H/ZA77Eal6IS4ju0onfJD0XAg&#10;Crv9+VvtxCvja82wW9sCHXM3ovadRWh5dRH63lyO9j8vxABV4OB3m7F3pQn2r9iBie+2oOuT1Rhf&#10;rI/hr9Zj+rtN+NHQCQ97WpW6mOtUN7cJB1X13eNNKp2bRZFJyE2r5mVsrwJDbv/pKBXhQRku1qVM&#10;TS9T0gt4HhIiSqfoGZAJ5FTQqcpNBZjaeiyFQ86rbJtZL7CT/WVfxdbKfjPr1XPIEDdp8VXUm8CL&#10;55H87QP9tLu0rEfE2o4o8JPZYWT87z1RdkoL8Tie8XzPlMIqMNTA7yG3iSV+yEL/gArvCUEjLcCP&#10;+Vs9ZYGVECA+OyH2c1gBnihBFX6SKmppRjUJ/BQYzQBPVXvqsmyTfdR1Csyk798M1KTeT5NXU4Lu&#10;jABOk5dj1PNL67F0oRHwybl/O0vVR4v613MTtLzjBN6QsvybXBOVnKYFWPoPCgAJvhn4PSf0FPAp&#10;30FSFXwDmiCEH8/Y3Cf8zMe8jseEssDvpfLj//LktOZ/kv/tPpXnPe7/gNt+4v9wg/fPbf7nZ3e3&#10;oa8uDRmp9qhuc0ffVBDyCx2Rk+OKrGw3BAfugL//dpSUBiMkyFzpw+fnYwJ7h61YtvBjmBqsIKAM&#10;4OGuh22682BoOB9GBktgYayF7VukdXgtAgk/B8stsDJZDxtzWthAU6WPnrvvZkSlOaKUSqqk2xt5&#10;Pa5oO0RlpYyh9URglAUyCmjfZJhZdSgKm8MQmmKO7HJfFDWEIL3GDcnVOxGUswNxeXZUglRDCQbw&#10;j92qLGc2eiCj3h75TZ7Iq/RHVpU31ZwbrS6BkaWNjLqtcI1cC9/Y7cigWqzoZsGvs0Zk3mY0TgUg&#10;rWkH4qup6FotqQCprBo9Ye21BpZOKxGaZoxI2tyygRik1fghJMUMtQPJyK/1pj015HUa8/p2YeTH&#10;SjTvjkPfwWweY47wdCvEFTgjrogKtMAYnsmrCMBtyKT6yhkJJmgiEMprrx7OQcNoJr/zLnSNpWB4&#10;sggZ2Z5Ka6+7TGXlpYFfZJAtYsJsEMp8AtV0d08hijt9qeB2onwqE6ndYXDP3gKffC2kdhkhuHwd&#10;ImpMUbw7gvDzpNI0o7U1Q2qnNXL6bHicEVLaDGnP3VEyEMyHgBUS6vX5ALDhNfnhlbJXvkHLO0sw&#10;QpCNLdTDyGJDTC00wPDXOqj+z+/R+Opc9H+wAr0fLcfUD5uwf7EBphbpYu/8LRj9eDWGPluLC8HR&#10;eHxoBFdYWKWR46fjGoWnqL6ZvABPQCRwkrzcxGJhlLyksj/3vXWon0qwE5d2t+OGtKweFVUgT30e&#10;f2YGhASWCjw5tyhEycu5pIDc4Xlus1CIfZXPUdcL4GQ6LGlgkY7MEtLPT86pNLqcYpycUKbKkjq/&#10;mzKGl4pWGjBE4SkdmAkzBWzcrsJS4inzyuwwSsh6QpD7yNjfRyz0yqSphN0j2uDHh6nkZqAnAJRU&#10;E2IPNamq+NRUoKbC738LFXiSF9AoYCNYFLXHdSrsBEQCQRkVooCRIfuo51CAx7zYXFkn6V/OjhN+&#10;VHqnB/HXsxP47QyXBXyK3aXtZajdX345IaFRfj+f6Fc+S/k8CQE5P1+G4j3luRTVx/VPFNhpwCfK&#10;T1F9BKyAT37PZ/yvpUuT6gYecNtD3gvy/8o9pv7fV/Z3KQ/h4xONqCkJRF2DD0HniqCQLfDy1YEr&#10;baVPoC7Bsh0uLptgY7GB9nUp1qz6GjpaP8BixzpYW66HkeFSWFtpwdxyDazN1sPRfDOcrDfD1kIH&#10;O+22wNFmJbxcdBAVagE3Dx0ExZkhq84HOXUeyK13RX1vEKprPDDdl4BDMvNM8i5U7zRHq5cjpmJC&#10;sCchHOOxgejwdsRYtD8Olybj/GAJmot3ISXLGhWNQdjpvRbeoevg6DUP4YRTUZcPrSXta50Tjpzv&#10;QEG9L1IrLWlRdZBQuBUlHTbIqvdAQUsIoeeGPAK3pN6T12WLwk5HlA86IrneCJmEX9u+IGQ27SQw&#10;fZGQR4VZ6YDyiXgUDoYhj7Y6g2oyt8sP6QRueR/B3OCN8qE4NI4mUwH6omVPClp356CiNwVDx5vR&#10;MV2MNH7v7HYfxNfaI7aB6nIkAlm9Uo8YhdqRLBS1BaNlLA57fyzFgaNVfCDtgtkObcLPEIGe8uKi&#10;HQjxN0FqvBfiwlyQmuCOwaEaDB7JRkLzduQN7WLqigja3dCKVYhrXYGQ6jUoGA1EzeEkQo92upuQ&#10;7t6BYirc/CFHFI+bI6vDHJVD4Zg42Yx9Z5v5/Y2Q12WKrFYHvNL58UrU/Xke6v9jPppfW4Kuj9di&#10;4NuN2LPMCIdWm2J6vh72fr8V57WsMD13C6bmbcXYdzoY/WYt9s3fhsOLDDG4aBNutdbhJgu6KD8B&#10;kqLqZlKBjwogNVTFpeaVKeclBFY87iYheJUQvCoQpBL86ciQ0tFYtdGKquQ55fxif5Qxueo2GZlx&#10;hIVCwMXzKVaJIFLG6xJ2isqbCYGenEegqHRwlrkDT1DxUe3JELaHBIgAT9PoIV0zRMlpAPj09JSS&#10;CvzkWIGmMkKEy1JwxfIq8wUyRAE+FstM+yu2V1V8z6lgJCT/M5WlKMCnxzVq72U92UyqAkwB2wys&#10;1FCVn7pNWmulG8qvXJZQ+/3JttnHqnl1vbLM+I3xV1F8cu5zAr8R/I0A/BvBJyEg/O307/V9Ar8X&#10;hN7LDs8CP37eM/5+AlrlegSATGX9E9X6Mn1CAD/m52lUHxUwld2T0xrwSTwl6GSGH7lPVAX4QG2Z&#10;JwjlP5b/XtMaPICb/J/u8n85SQju7s1T6gFjIqlUws0RGmkK/0B9Kj8LONlsxXbdlVi+4FOsX/U9&#10;rE11YKi7HNorv4KF4QrY2WzETptNShcUZ6c1MDeaDz3dr2HvNgfByRuRUuyI0CRLBMVYIj7JCh1N&#10;ASiOs0SppyVabCwwamyNtmUbUPTZPBR9Ohd13y5Dw7crUf7xQpR9sRQN89ej6Ye16Fy8Hj2rN2PM&#10;2BSn4kNxrCQJcTxnSpkjfCPXILvWk3YzCMkNRlRmprS8flSALlSDtshoskF2mxOqxoNROuTHgu6H&#10;9pFYjI0VYZJQKu/wR5J0cm60RFSFPnI7nZDaYIKyEX9UT6SieiQeZWOxKD+Qh5LhSOQ1O1IlBSKt&#10;xQWFA6HoPFGE2t2paNydiCrCMa3eDQOnSmihk3hNKagfzaAF9kNekwO6D6cjnXnXDAtk9qahoC8M&#10;BW27EFNEVVdMO19nrqiuPF5zVKyZ0npub78RnnwQSdcfP58dyE4ORka8H/8vBzQ2Z6JnTxKv0xHp&#10;HcaIqjFGLEGY0m6IgJLVCKrcTEusj6JxL5TssUfGwHakdW9F/rATGo6HIn/CEu3HqTRPVWLgSClG&#10;jjcQ4rvQeCACZeMheOXiVifsXrAN1a8RgH9ehM7XV6LzDf5J/zkPI19sxMjnG9D+xlLmtTH4pRb2&#10;LNDF8TVmOEorvJdg3PP1Rgx8rYVz8Ql4xBvu5rFBRf1pIERVx5tXBZCkEnLTqpZTUtXGynrVzorS&#10;EyV4mzfylakOXJpsU+zwrf29hJC8sIiglZudofQdPMT1BIzYbDlObLMA6zaVgAJfuR5uU2wTr0W9&#10;HlES0sosffkEXDKBgZxfQqyYvOf3AWEnQ9eke4s0YkgnZ1kW+GlApxkZMht+GuWnmSz1sTSIMB7x&#10;t3lMsD0llFTFJ7D7f0NTD6iopZlQIajCbTa0ZoNvNtRE0cmxyjFibxWLqzlu9r6Sl5DzSPyVsPsb&#10;UwnJK0H4/f0cAUgw/e2M1AHSAp/R1PcJ/DQNHr+P9nhBK6xAm/D7WQAo8BPw8XuI9VWgR/gprb20&#10;0Cr4VOWnWGH+Z894Tzw7S9DxnpD7QnoCyAPr5UNz5p4S+Ml/qsCPIXXPtw7REh8awNUjvTixuxmj&#10;HcUoy41UhlBJy6K9+UbobViAtUu+gvbyb2FusBbWO9bD1pSKy4KqxHELnKzWwM52CZzdFyMlm7ax&#10;eCu8oj6Fg/8HCEnbhvqOFJRGeSNFbyNyNmsj5rt5KPh+NRoXrEf1Z0tR+dEylH22HKVfLkHV18tR&#10;8+0qNM/XQeO3a1D0zg/IfOsbFHw8Dy0L1+OCgTOeWuzCdVtv7I0LR3GOF9KLHFDbF01LGoj8Xltk&#10;tZkiqkwXPpkbEFsrUKDaG/BEfJsVyic9UdpjjYZeX4xNVaO9Lx5NQ5Go6g1XGkKqaUPb92eijrBr&#10;2pOJ8TNdaBzKRVYzFdpoHOp3xyOj1g5lvYEop3IrHAxU6sh6j+ahcSQBqbVOKOS5S7iuVGZZGQtD&#10;fqsjonJ1UTfoh5zW7bTVBNxwDApH81HYH4+CTirwPcEoGXNAZo8B4bUOocXa8A/fCBubFShodEJJ&#10;52Yk5a5EYPBmxEfSkifxXKlUz40CTyq3cSvU7nVDzV5ReR6o3e9JYFOlDgYjrNwA+f3OtLyWyBqi&#10;+uvXQ0r3dtQfCWTehGB0QvXuQIQXGSO+nEDdF4usHirbYRe80v3xKhxdbY4DK0xR/9pCtL+6FP1v&#10;rkb3myvR/uYKdLy7Whn90f7GcgWC3e+uxMhn2hj7TAd75+rh7Epz7KMdnjawwtOxbkX5SauuCj41&#10;lZtVvWFV6KnxskHjvMy8TBCe24un56XFlsqKikzqdgSCogQvT7T9DsKDfbhxoHcm7cZNmXuP+ylB&#10;5SgAk/HFUhjEOt9jAVHG7PI6frfaGrApQCUs1ZA6PYGeAj/uo/TdO0YVS9jK2F6N9dXMJSjQk7yk&#10;AkFV+UkDiAo+DQRZwAk+CYGfqvoEeJK+YKGXllUVeAq0CCvJq+BTQ4HbTAjABFq/Q2/G5iq2VnO8&#10;LKv2Vz1mdvxGwKnn+I2pxN/OT+DvDFGAfz83hv86P4q/nxX4URWekb5+GuU3W/2pocLvZ36ewE+g&#10;pyo/seXS30/T2it9/QapsDWNHZoQFSh1qaKqqQLF4hKAjwk+Dfw0TkG9p+Qem+0w1MY1mVLt5lHe&#10;N1TwlxnX+D9LemZvOy1pPeoL0pEZGwAvx+0Enxa2rFsAU/3VcLTdAH8/fYS56SPW2RBprtuR7bcd&#10;e8dC8OBREk5dckNm4SpkhW9Dju5mZM5ZiUKCLu/DhSinQKilGKj9agVKPpqPoo8WovTTZVR42kqU&#10;frwYee/OQdnHi9A2fwMG1m7H0OrtmKTLOq5tjfNb7XB3hyfuOAdgKMkXBbTPuU1eKOsPRlYn1U2b&#10;GSLLt6F4OASVU1koGI5CRpc90ttt0HU0hJaWdq/PmHkZdeFNBWeDFiq3vj25qOuJoHWNU+r7ZMLP&#10;srYwnLrQhoJqJ43iG3KjXXRB07EolIy4I6XRFGF5m9AznYqjl1vRRDgW9QeicX88MjvdUDrsz+vy&#10;RvOeGPQfz0FetxVi67Ygqs6Gys8fyc1OiK0xJ/A2Iqh8IbyL58CjcDFSWxwQEGkCC/vl6DgehOYz&#10;K9Fy8ktU9+sgMswKOcm7kJXqh6rOnWg/5YXhu/GoPOiO5DZb5EljxqgNSibD0HepGuUEW+GwHzK6&#10;fVE86Y+CcRckd+sjrUcPCR0bEdtOqJatQnDxFmS2eKLrJKE8EYZigvSVJgKt/d3l2L/IAMdWmaH5&#10;rUWE3DL0vLMaLe+sQM1bi1H52gI0vL0Uze/zT/xwKerfWYgm7tf1zlKMfaqF4wsNcHiVER5UlStQ&#10;EeWn3ohyc6rwUxTdjOIShSehtuJKPD+3Dy8uHcTziwe5fIBgnFae+MqNzmPkWKWCm+C7JBAca8Xl&#10;cYa81nIPY6oNV6c7cI3br093E1I9uEUQ3iL8BJKqopOuK1KXqOYl1UxKoLGzkopy0/Qvo80l+KRR&#10;Q4Aoyu8WISvKUt1XscuM3y2vpL+DT+IhIfpQ6vyo6h5S/c1u6FAh+DsABXC/A1CN2UCcDb7ZqbKd&#10;efUYpf5OtvPYX/jZst9LyM0CnqQSsk4TBN+FSQV8f6XSE+j9g/D7rwuiCGl/GQI9UYCz1d8f4feU&#10;n6kAUOAnMBTlJ3V+VH2aUR7S7UWAp1F9KvzUTs7yugEFfnL/EHqi0iVVwSf3lNxnaqrcIwI+BYDS&#10;9Uom1O3H1YP9uCYqcD/vnb1duLRPZiYax5XDozi7rw9Hx7rQU1OEnPggBDgZIt5qC+qsLNBmYIpx&#10;E2tMGZhjzMQUQ/bbMB1mj2MZ4chduRxpf/4cpZ8sQynhV/+9Nmq+WYvKz5ej+stVqKLiq/58Kao+&#10;WYKS9xYi6/VvFOh1L96Mrvkb0fTlalR+sARFr89DKctZ9TtL0P3lWvy41gIPCMArWVRO1dZIbaId&#10;bHNR+szldTshuVofEUWmqNmdg9LRJATR+hUPuaJiwh0NB52Q3r0UMQ2fUw1+h9QeArrLC7nNu1DR&#10;549Wgiy+zBlx5fbIqnHG1P5c9E4SiuPuaDy6C7l7diJ/jwsqp3mems2oabHA8HQk6gb80T6dgMIu&#10;XzTtTURGuxuvyxGVo5FUgHG8DqrLPh/ENWxHEa13aLkO4mp1kNxijqxhE7hkfg3bpG/hV7oFCdXO&#10;cHLdBBPTlSjv90fvORsUT7+N7h+XISPDCqmxnkhKtkfdbguM3Q1B+wUvVB+2QnKnCTL7bZHYxodS&#10;kymyh/yR2e2JvAFfNBxKQ2K7K8r3hCOtzwhRjcuRO2SB5D4tJHZtQVa/NZJ5vVldTkhsNePvYoNX&#10;Gl+lontrFVpeX4JDS4xxZoMtWt9egtb3VqD907Xo+Hg1ej5dhwla3H0rjHFkjSlOaJnj4JodmJq/&#10;DcNfajO0uM8KHHfxwbPj47jFAqw0UPBGlBcMqQ0ScoNKKjeo5AV+ovqU7isXCD+ZwUUmK52J55cP&#10;EYLS1UWGp8mEBNLqy3MQMIrtpbqTFuJLk624MNGEi+NNODdaj4tjjcw3c32LAsOb0pma8JMXnItq&#10;u8ECIN1X7hySKetpbRVFJ2DTpBKavnoz8GMhUmAoVpowvStD11jAHvM61OMEeBICQYGijPV9pBzL&#10;Qi72l/s/IvCespA/JhCezgLfL6fHlFSWBX6/0FqKAlTgRZUloYHdKPebgdoM7NRUgKfZh+sYMruL&#10;AkJZJ/vzfFJ/p+6vwk6F319F4c3E3y5IOq7AT5SfRvVpQqyvYn9nACh1f/+b8pP+f5ohchqlJzAX&#10;GCoqlnkFflR+yggPBYLSx+/3vn6iuJXfXxqNZur35J5R7ifCUH2gCvDknpK8rFNDACghDSE3+XCT&#10;d8RcPziAa/t6cZkPx/NTnTg31YHzfGie392Bi9N0D4fHcf3wGE5PdqI3Kwnxq9Yh47tlGNAxwvDK&#10;zdivvR171hqi+9t1GF+uj/26Fuheq4+Cr5Yh/wtCjCqvjLBrWUJofL2W4FuJAqq8zNe/QsE789D2&#10;/Xr0L9yK+k+Xo+LNeaihiKh8dzGKmea8PhfF7y7C4Hc6OLHICCeWbsdFVwLwRAyGLjojuXYbMhp3&#10;oKjbHMF5S+CfpUWo+SKr3Reth+IJPtpfgqFurydqqP4KBrchpX0RFdAmNB6MoPWMpk30QOmYHxr3&#10;RqPzUBzqRnwRn6+P7v2BaDvkheIpKyT1GyClxwTZXbTXmSsxPLELbUPOBKYOyoc8UT7uiyoqp6gi&#10;c1RIF5M+byQ02lKN+SC9y5GK0IpqLhctx9OoSK0RRVDnDdkjqGQjwquMEVltiqAsXdh7L4ej7xpa&#10;ZhMcuZVF8Gqh6fB3yKU9TY7zQkq2DRoPb0fXJQt0nTVm3oDHL0ZE0yYC0J7LEcin4ktr9aJijURc&#10;vQsKmDYeykVmnx0i6hYie4CQ69Wj0rOi1bVGUoMlAjLX8UFii6R6Wyq/15ah8VUqOqZtby3H5Leb&#10;cGTxdrS+vxTV/IMa31iI/g/XoId2t/t9Wt4P12L3e6ux98uN2DtPF2d0bHFhsz0OrDZG37LNeDzc&#10;gRsswFLnJ9CT0RKqapMbVLW6kp8NP2Wc7mzwiQJU4tDLdY/P7uVTn1aY51ND07osIzF6FLhdJvCu&#10;MCS9NNmMK/J2NSrCGwJBxg1anuvT0ojSScUnXViGFPUnAFPz0q1Frd/TNG6IWqPSmwGl0n2FIaM8&#10;5DhVAcrID01dH22uqEUe94gFXYEfl59QhTwhEJ7MwO//VXwCN01egCihgZMmlWVVGQpEBGKi0hSg&#10;UZlJqoQAkPvIfi9DICjruX02+FSlJ9BT079d1MQ/LuzWwI9q778ujuMfhJ6oPwkBn6r61FCgRwhK&#10;nd8vM2OFpauLXKsAUFp5nxF6ovykzk+GtanD2x7xWIHfAz4sNBMcCAD5256UFv1ZdbQEn7T2Sl7W&#10;yX2mbpNQ1Z+ksk0UoNoQInXDVxTl10n4tSkd7CXOT3bgAgF4frfk23GGcfXgKM4PtCPH1ATp85ah&#10;b40exrQMMLmK6TwdDM/dhJFlejiyzRrHjZ1RP38d8r5cipoFOij4YCEK3pqLyg+XEH4/oIJAbPt+&#10;A1o+WYUGqru6Nxei8d1lqPlgGXLenYvYV79AzkcLMLTcEJMLt+DgnM10U0Y4vN4IZ5qdcei2I/pO&#10;OuDEvWTUDu9AWMU6xNQZo25/LELKzAg6TzQc8Ebp0A5aY12k91AhDpmjfNIWxePWyOqlHa01RUKr&#10;NZWSPYr7XZDbYo2Bo+HIajJEy6GdVEw2iO/ciDhG0YQN2qY9MTAdisv3S5HdSPBUrEBIhQ6y++1Q&#10;PeaFjHLa6Ql/BBWvRnDpOgSV6cOvcD1ye2wVFdZ7uR3V+xMRUKCN2HqCtMkehbSq8R02iG01QPqA&#10;BXLGHBDTaIyKSR/0X3RD+8GNSEjYhuhQKr8MC9Tu1UbH+S1oP2+G3GEjpHYYUM05IYXqLa3XGTlD&#10;uxBBBbsz0RAuSSZoO1yC0vEolE8FUN0Z0n5vRnTdJlTtcUDjAS807w9CxXAQ4mp2Irc/Eq80vCZT&#10;WC1R5vPreGM5Wv+0COOfaOPgAgPUv70A1W8vRPvHVIBvLEHX28sw9Kk2Rj9aj32fb8GeT9ZjkApx&#10;//dbcGWzA/au3Y5HdVWK4rvNp/Y9pVf+7zfm7FCe4jOhWGCp95uZpl6UnqTqshoysanUBQo81WOV&#10;G53AuS8qjHGHELp1kDf7/l4Cr0uZbfnaFGHHm/3a7lYFejL/3tWpVlzd3YSbe+UdEr24c7APt6kO&#10;Ne/1FRBqWnilcUNAKHBTOjofY2GbAaWqEtUQCEr9oNT1PZGU0NPY3SFl+RkLs9hAgd9sy6sqvl/P&#10;jL8EnKSy/CsLuyZmWdmZvKrgZFmU38s816vb1bx6nLpO8rPBJ/H3i7vxj0tTjD0E3hQV3iShtxv/&#10;urwH/7rEvECQMRt+qv1VQ8Ans7so8DvRr6njI/CVxg8BoDR2cP0zhjKKhfs9PN5L8Mn4XgEfH0TH&#10;ZRIEzcNH3puiNGLxN1WBJopudir3kwo9FXySKqNAZoHvMlW/gO8iH4K/w0+gR+W3h0Bkeo4APDfe&#10;psRZWuUfxzpQaGaGkvlrMKljhsm1RgoARxZtwsC89RhZuAEjhOHkKn00LlmP1He/RfZr3yH/7blU&#10;e3PR+B2Fww86aCT06l9fgIY3pAppMSrfWYSM179H7BtfoeSHNRjdRFu9xAC9n2th/Iv1ODpHDyeX&#10;GWBPiC16d9uh5bAp+s7YoXXvZgJsHYrG7QgEQqjXA/FN5mg/Tvt4ygPZvSzwjTrKvHcp7eaEgS2q&#10;99gjrd0CMdUWSKVKa9kbgrx2MzRN2WP0rBfq95sjo1+fKskAeSNmKB60RMewOw6dTkYpYRhVpoXY&#10;lo2IbpUxxFbIrTdEx6iMMFmP6KpVhCktdKcHfHPWo3LEEVVTgYSPOy2wBbdvJXxtaTudkdBkidLd&#10;LsiZ2IHgtjXwbdOGf8c2hLWYIrXVCG1j9vDxWc3YhPgcHZSMLcLQTUd030hA+41y9N+sRP2xOBRT&#10;jUY1mCGphYq4xg2h+Tb8bjupND0IRgt+FycUjUajYjyYytiO1+OMth8J/TEzFI34IKPbA7UH4/BK&#10;jTqlFQHY+foKdL+6Em0E4NTXG7F7sR7S//MLZP3nt2j4YDnq31uCmrcW8s9bgr53VmH3+9qY+FAb&#10;4x9o4dAP+jhAxbjfzgXPj43hFgu+3ITSqHD/lMaWzL5BZfkl+BiqIhR7+9IK0/LOhqDM2PJYXmA0&#10;s78cL6l0e7j3ozRiTOIu1ZcSBJGoOOmrJ+/ivc0Qy3t9rwCxQwHg9T2tuDzRqKhDUYPymkp5K5tM&#10;US9vcvtJaTRhsOBIXqMKRR3+3jgyG37SHUdRi1R4TwV0DM17gaX7ikBuVFn3mOAT5fdilvKT+B14&#10;v8dfzk4ynZjZ9jvcZkNMQu2Xp4Z0L5FUBZ+ECsfZik+Nv9Hi/hchp8Dv4hSBN03wTRJ6zBOA/75E&#10;CF6aeAk/1foKAFXrq9T1ieoTBUi4SdcXdfie0sVlBoQyy4u8b/iZ0u1HM9efzOwi4LvLdfe4TfLK&#10;2GgFgMMMjY0VJScNapJKCPzUUK2uGgI+gd5V3gMCPYHdWTqCMxPNhFyrEi/V327aXwWIHco+Z7nt&#10;FNddnO7FicYqJKzQQsPC9ej4fg36567D3uV6OLDKCLtX6mPv4q3Yt0QXo3Q+NZ8tQSEtbvGndE7f&#10;rkH9lyvR8C7LzJ/nofXtpah7exHKKSqSX/sKye//gCZa5K4lW1H1/kJUvTUfXZ9oKY2JR77ehNNz&#10;9XHE0xYltZvRsM8e1VNmtKNfIrf7I+T1L0Viy1YUj3ois8selaMeaNu/C+ntxggo20IgWhM+Vogr&#10;p82e2ImSQTcUd3mjrNsLpb0uGDgRgo7DDjh4xw8DPzqgarcxz7MJWYRcUpEWRsaCMTLtiuHT6zF+&#10;2RWDl8PQfWkXykccUNtPZbjbHaElq5DXY4rKIQ+kNjggo30HWg84IpJQDCjSRmipNhLqtxKEegis&#10;WI2kdgMUjNsgsdMQyb1Umt0OCGsjlNus4J64AmlUj5lV+ug75ILS4fXIGiJnbvqh734hqq4UoOzH&#10;WNT9GIzqff4oGvJBeJEl2iazUdAajvSOnYhp1kPJbiekdtvQhkei+UAaaidi0HQoGL2XnNBzmQAc&#10;0UfHUVtMXtuJVxrfWYG6N5aigQBse53q7zXaW0bfq0twcIkRhvmka/5uHcbn8c+eR1lOlTe6aBsG&#10;ftiIsU/XYOSjVRim+ut/fQkOfLsVx/Rt8GSSSorKT+bDk9ZaDfQ0ik95MosiZDpbAWpafH8Hm6QC&#10;vyfn9imKTwAo8JPWYHW7HCfnEJA+lj53AsBTBKGEfC4VlAyGv8NCIGOHlU7Uhwdxg6rw5j4qw70E&#10;IgvFjb2thJ8E1SGBeGNvC210OyHYrbyRTVJ5RaVMZCDL93gugaGqCO/NKEEJmc3l/hEqF0JTZnRW&#10;VB9/h6dUL09ZWBUA/igQ1NhejY0VcGnAp0LuL9KZmMpLA0CuV7apoVF8Ai0Vfn87p1pknosW+MUZ&#10;AepMK+8M8NRQgfc/rO5s+BF0/6Dt/SdhJ8D79+VJwk9AyHW0v39Ufyr8ZkNQ4CfTXEkHbWnkUBo6&#10;GLIs8eBINx4ReJqg6jsmk5kSeISfTGZ696j8vpr6VeUBdHSAsNP0JFDGiHObOkpIVXjqNokbPEbm&#10;krzEB55A7tRYI06O1Csh8JMQyMk2VQ0KBC/RCQj4zsg2uoNTk9y+px9dsZFIm0P3M1+bCm0zppZu&#10;w+6Fuso7bg6tNMaBZfqYXroV40t1Uf31CmR/uhAZH8xD8zdr6aAWovU9iod3FqOIdjju1S+R9xUL&#10;NhVk82crUfHqDyh/bS5K3vwB9e8vx8TnG/Hj95tx9JstOLnLDoP77RBfsxaDp8ORP7AWWc3vIan6&#10;c6qqzQScPcomgpFYRXtOa9u4n9fZ54bIRpmKygGxuXooatyJqsEQZJRRtVXZILWK+015YOSCPyHg&#10;ic59Zigb1MbQBYK2az36J52x94gvBvca4cY/LHHuhRWO3NmFyUvWaN9LOzpghZy2dVSg21E4YI3i&#10;Xiq/Nifk91nQElsgonAtQovWIiB3OfwZ0XXbaFNtUXbIEym9Zkios0N0njNCc+xQsztGgXfD/mD0&#10;HYtA9xF3wjYAFbtNULF3O3quOCP/gDGy9pkgY2wrMvuNkNFjRQXpj+hKWunOWNrZYiS2OSK9zwid&#10;51xRtY9QrTRGeKXU9Xmh4WA04ReOjku2VIDbMH7FGLuvbsErzR+uRc1rC1D/6kLa36Vof2Mlel5f&#10;iYFXl2Lo3RU4rm2F7jkbkf9/vsHopzoY/0gL+77bgkOE4JG5uji1cgdOLzfBge83oe+9xej7eiWe&#10;lJfh2Y+aURJSVyYdkBW1R4V2/0exKLPrcDQKUID2xxDAiRLUdH8RMEr6u1JUwamcgyHnl3NK6/BL&#10;yBImAl8pJMqECwSRdHi+S/sqNlbs7i2qPVF8mpCXlHcpb2OT11GKGhTwyXplG1WhAkEqCuVVlSxg&#10;YpWVYAGUWZxlJhcB3yPCUUIA+PiYqD+xuWMKAFXbK7BTIShg06g8AZzGBitDyfidJH7lA+S3M7uV&#10;YxQVyG2/EZIy6kIzEkPT308ssKr8VDiqYJwNQtXuCvjE8mrgtwf/vDylwO7fhN3/vcy4shv/LQBk&#10;/BF+ogBnA1CFnzLTi9LiS+ARaC+t7wwERf0pdX1ie6n0HhyR2Zxl4giZRUcmuuBvLulheVNeL24f&#10;7sUt/u63+HsL2JTXJih5jaXVwE4zX6Si9AR6Ey04OVSHo31VOD5UixPDdTg93vQSegI8FXxqqApR&#10;UYVcPksleGZ3F073tyBv61a0L1iHsQU62EvFNyWd/lkWplgWhj5fi+Ev1qD90xXI+Wg+kj4i0L5Z&#10;jfYvtdH05hK0fLASOW/8gLg/fY6aOWvRtXgzKt+ah5o//UDxsQBZr36Hko8WoedbHez+ciOOfbcJ&#10;x3/YghPuLmjr9EZ8vRFKx5xQO2WJ3LbliCpdBIe4RQgsN1VGUlSOhSKxzhpRNbYo3xuD4OqtzOsh&#10;Pn8HwhO2o6IzAO2TISiVGZW7LdF11Ae5gwRmuzZBaIL+c07oO2eGqy/C8cu/yzF9ZiemTm/HpScm&#10;uPrzFuw9pYMLd01w6YEtpk6aIb/lWxT2bEXlpAfyO22RTqWZyshqI9hKCeUaWu+G9QimAszrcUHL&#10;0Uhl5EVSozX8Y7Zhl58RXP02IqPWAmVjroTaTqT3OGDwHBXb3kBlGq7KEX7ffQbIH9NCyfQ2NBy1&#10;QDKvt2ic8B3h59SLrXZAYhMBOeyN3AEH5I9uw8QdV8JzB0LLViK33xqlEx7oOBWLnguR6Dxjh5Zj&#10;Ohg4q4NXxhYboeWj5fwDFqL+9eVK40c7IThEWzv+zkoMvb8Ke5eZUKrz6UWVOERYTn21CQe/3oL9&#10;X27Gvq82Yz9vgPNrLHFBywr7vl2PqS078PzAMG6ycP8k6otKR4GR1P8pqkyjAFUlqACLMRuEKthm&#10;g05S6e/1x30k5Fj1PHJOqWsUKzRbccpwOoGgUk8kqpQQlPo7UW+i4kRpaCyuBmySChA1ABQbzMI3&#10;Y41v7utUlgV2GjUo0NOEzOTyUIGfJqTeT+r/pM5PAz6NzVXr/FT4aer2NDZXtbx/OzuFv57eTbgw&#10;T/BJqirEv3Dfv75cpwGbhKg9xfrONIrIOlUtqvCbrf5U+GlUn1jeKfx/AjwCUKD335cFfhrbq6q/&#10;2dZ3tgKU0LT8ypA8wk+6tcxSfEo9H62u1Ps9Ifwk/5BwU6B3VIYTitom+PgAunG4EzcP8QF0kA8i&#10;qu+bfPgoVRf7upWZgK7vl7QbVwmsK9J9ZZogE2tL6B0frMExQu9Efw1OjTb8D+iJvRXISUgDiIRM&#10;sCHQlPxLFSg9CfbIzEOE6VQPBoL90LJwLYZ+oC38Xhu9HyxH51tL0P7mInRRsXV9yPLz8TKkfzAX&#10;qR/+gFY6ppo/z0fzu8tR/OY8pL7+HernaKPjWy1UvjEXVW8uQCUtcO5r3yHj7e8xSBstMyhNfqaN&#10;I99sxok5FBh65hjNCELzWAQtpxv6D/gjtW49fDMXwClhPrxytBFbY4OGqSS0HU5Ebp832o4lIaXd&#10;iKrHDA3DgYhLp80sMqD6c0JeuwlqR6WRxBBJXbpIbt1AmBhg4Lwn9l/0wI1nobjztxg8/GcqJo8Z&#10;4vwNM/zt//PDi7+G4pd/eOHX/88aj/5pgx/vGWP0zA7UjFmibtwV2S22KOwIIsx2MXVGTJ0WYpsN&#10;ULkvGtUHo1Ay5o78IU9EE2px1U7wjTOCc9BKRBWvRXTFRtp4KjdCtHF/COrH/ZBUaoryHic0TFsj&#10;vWsd0ro3oWhSJifYhqoDhqg8YIqCCWvE8qEQVroO4RWbFPVYOWWFvvMUY/edcOSBL7qPu/Oh4Yyi&#10;MS/0XcxC2wk/1OzdiP6zunjlkoE7xmhjq99ehIo/LUL1nxajhfa3563lGHpzKQYYxxaaUOYbo+jP&#10;c1DJP7rktfnK7M+d7xGOH9MSf75e+cMOf6eLGzoOOGfmhqe9rVRXtIIs+EpnYQWAVGGzLO9LUP0B&#10;gGo6O68CT+J/2y7pH0OtY5S8sj/PoQJQOjxL52kZ8iYzuciszdKtQursFAUn9lWun/ASMCotwzNA&#10;VNWfogAV9aeBn0BPDan3Uxo9eJ4Hx2VkhwZ+ShCAP89A7/fuLWpLrgpBQo3g+43X/CuvX0JgJ6lG&#10;+WlU4t/OEI5c/0dlJ7BTITh7mwo9AZ4aKvRE+f3z6l7868o0/vvKFIFHBUjoaeJ32yvgU+E3G4IC&#10;QFF+L+FHuD2XLi/S2ksAygzVAjslaG2V+j6uk5cb3SUA7xzqxk8H+XCh6r6xrx3XDzD2tSlxdboN&#10;V6Zblb6c1wgmadG/IpaV9vW8wG2kAT9S5Z0YqFHix8FanBltJAi5nceoQJNUGj4EdKISBXqiGtVJ&#10;diVUIAocrx2QfQZwbX8fptJiUL5gGYap/Ib5kB/9SgejX2/AmIyL/4HO58u16GSUfbgQNV8QhB8u&#10;RcP7S5H/9hzkvTcXXVSKDR+sQPmfvkcjLXDFuwuR8tZ3iP7TZ+hYuAXD83Ux9IU29n2+Ace+3oxz&#10;S7fjDF3VYWtbTLZHoGM8EL20uFX9TgjL00FY4SYqpO1IrqGtrDFDUo0xBs/GoHDIEu4ZnyGsTBvN&#10;o36o7XRGYrEOchr0kdVqgJhyLcQRTnEta5URF3Ed65HZuwmtu+1QO0iVd9MEN/8ajAPnHHHqhgOe&#10;/yMHY/tdMHrYEnd+88SDf3nj5j/scP//uuDqM1dMX3FD7+EYpJY6IzZrJ9r2piK1nTCkGs0ejUBC&#10;l4xEsUHBqCcKpgNRdyIBxSMyAao7ykackd5sisxWM1RR2TZOu6N6lBZ50Bw5MhFqhwlyqfIaCK2W&#10;U16oPWyD0j1bUbRnI8oPmKNi2h6hFSvgkTkHBf3m6DmxE32nyKvrVjj11B9j5zz5YAhC0bA7bbQ3&#10;+s6mIE/mAxxYjldu6nngtK4jKt7nn/HaYlS+KrM6L0TbO8sw+OEqKsAVGHl7JY6tsEA3/+CGL9ai&#10;d+42tH6pg+ZPV6OGT66GNxeilyCc/ISq75N12EeYPsrKw9OjUjcjL6shAH4cxn0W9HuSsoALCBUY&#10;EooCqdndF2aHCjLJq5BT189eVuA2s6zGH5fVUQGSVyvIJa98vpxDVKLSv0/TWVlab6W/n6yTbi1K&#10;1xZJCUNJ70uDB+H4u/qTlkuZxEDASbtLeD5iSLcNSQWET5hKo4cowBf8TIlfeA0ayyvLGvv7F4Lv&#10;LwI+sbQMAZ4StLsq/EQZ/qaoQoHl78pPYKeCT5b/qPokZoNPoPcvQu+fhJ6EwO/fksp6huT/rYBQ&#10;A0AJ1fqq8JNQlZ9if6n4pK+fMm8g/3NRfQJAFYQSGhXI+4P3yE9Ue3cJv7sHqKgFfgTd1ekWqjrp&#10;q9mCy1MtuLS7GReo4AR2Z2lhz43UK+lpWtqzArqxJlyQPp+Mi7vbcGEGehdnVJ6SzoBPQoAndYdq&#10;a/BsCKp5SZXJU5me6yhH9aZNGF5Bm0v49X+xDt2fr2ZKNfjZWox/ug6DX2ihRjo8f74CdSwb5bS6&#10;jd+tRc+iLah/ewnqXl2IutcXooxKsPKr1Yh962uUfLMKXT9sRCO3y1ya+z7Rxolvt+IyndTZxSY4&#10;usoQY6FOKM23Q1mLO+oGWJjbd6GgzQ0FDTsQU7ASeW3mtJ9WyOg0QGqXDkKr5yCr2wKDxxJR2GyL&#10;lGpd7r8DeZ1mtKs7UdJjgT3XCKBhY8Q1cf8WLYS3bEJSM1XpBN3eTxRFFzxROkTIDO5A+RA/n7a1&#10;9eAuTF/ywe2/OePhX3di95GNmL5ogjt/r8XwoWjU9EQTfOHIHoigRXVFRpcT4hp3ML8DHaejkDfh&#10;TphJh2wfpLXaKDY4rdURqS32KBn0QmGvHYoHrQhwR1TR/rbwmMpjXsijAizcT6V5whTVhw1RNLUZ&#10;aQMbqQYtqQp1UT5hjs6jO1E3qY/Wfduw76YLzj6OQ2b9RqTV0bmO7lSm3W8+mIbcXjfEN63DK8d/&#10;MMJlQzd0zt2E4v8zFxVvLuYfs5BWeBVGvt2AXkJw5M0VmPxAC2e1HTD6w1aMfK6D8a/4pb/fguk5&#10;W/kU3IBOgrCaUl5gufuDVdiz3hBPaRnuHJPXEvYSIAMKAO+epJpSIEj1xRAQ/p4KBGfBiiGwUhWc&#10;Gur6P66bfczsVFSjup+sk2U5p9RF3uG1iC1XjhUVeJrWWiY3OCnBdccFgjzuhAaGYpMVIDL/SNZz&#10;Wd7d8UAgJ/P2UelK664yiakA76SMUWXhf2l3x6j6xpS8hEBQ4Kexu5MzeQ3wVHv7q8yqck7U3e+Q&#10;lLwCP8X2Sv5/NoCo0JP+fcqyAHAGfmpdn4Ra16eCT+K/LhN8V/fj39cOKOm/rjC4z39f0dT7zQbg&#10;y9bfGeX3sv7vRxWAmkYXFXhqR2fp8iLT20tDiMxt+IAPDnnD3b39hN/edtyi0ruxlypvrwaCV6Rl&#10;nvBT1J5AjaHMA0k1d3lGzSmKjellsbMzy7Ot7RWBHoGmpASchEBN4Kd2iRHYSahA1DSuEIT8b+X9&#10;LX2uzqj9fhk6Pl+pKL0JQmvvgm3Y/T3t6rebMPIlgfj1apR/sBAlb88l+NagZ8Em1L42D42vLkLz&#10;W8tYxuYj9Y1vEfnGl6gRG8xzSGNI2zvL0f36Uuz9SAun5urhkrY1Ds7VxdnlpjhuYodCn+0IjtuE&#10;8NTNaJyIR/e+HBRUuKC0yRMlnR4o63FHWosJimhrK2j/coepkoa8aE0DkFCrj5CC5YgrM8Dg8RKM&#10;HYnFuTuR6D3qRjDpIbhhIxK69ZDeo4fag64YvxmDlqO+yOgmuLq3oYSKLGvYjXbaAWntKwhGHarC&#10;QJy9loHDl51x7mEwjjPfMR1L6xnP8zjDM1ubys4Lk1dTUTzqiPI9XojpsEQIYRjXbo3IejO4punA&#10;N0sX4YUWKGgNQ2qtLaZvpmDiaiF6z8cTfg4oO0i4Hd2AqpNaqD21Co2ntdB0ejNK9+sihrY9tHId&#10;omrWYeAM1el5aypPfQydcsLgySiEF2xDVOUapHfrI7HdClkDnsgf5fcacMArez7QwZElO3DR0BN1&#10;H65E7mtzUET4lfLpVPGneeig7Z36aB12v74aB77XQz9lftOby9ErLzviHzX67mpMEYZntKxxbosD&#10;huZtRsfHMgxuHm6W5PLmlpEYXbjHJ/993vAPThF0hKAoQAkB4QMWcI0t/h1maqhA+2P8b9tVsEmq&#10;gk+pJ5zJS/o/j5GWYRmOJyDWqL9Hp2ivT/H4H6XDsihAHkfwScONvLRcwKeoQqkzFGV4XEZ+aGCn&#10;DGM7runXJwAUKMqYXmndVawul3/hZ6iK748hVvcvEgr4BHRidaeYFygK3KR1VgNGJbiPWN6/CQS5&#10;/JuiCjV2VwEdQ8boyrICwZmO0Krym213VfWngvDfV/dp4tp+WuF9BN9e/Df3lfi39P3j8TLiQ6P8&#10;pLVZrK8MhWN6hiA8JZOmEoKEnQyrkxEnaoOHkjLUCU5FFQoA79PyStw7KA1NbYSNRJfSIn+NcXWa&#10;Qahdn1FnoswEZJIqcWgmZaivSbh6QFJ5bQL3PyyTHDAO9mvWC/wYKvjUVmPJqy3KaiuyvIxfhkoe&#10;SE9Azmffo+/rtegn6Po/W4Xez1Zi4Bvmv9ZCO/MtX69B4SfzUfnNCvTM3YiqPxOCf16I5jcWofqt&#10;BQr4Il7/HNVz16H123XKPJq1XC91g/1vr8C+T7VxdpUZDi4yxJ7vNuACre+FdRY4scsbLSG2yIrZ&#10;BK/ouXCK/BbRGetpaU0QV2SCki4CqtEGZf0OVFF2StePYFrikFoDRDUZ0R5uhk/aeiRVOaJ3fyhG&#10;jrnCL+1LRNTQEg9aI7VjMxI6N6PqUAS6z+aj4WgMcsdcsatiFXwJmKAaLSR3aqN4Yg6SW15Bw6gx&#10;9pxMRR8V2bE7Dhg/HYa0BisFwANnvFE16ozcbkdk9diggefMG3ZVwBfS6oD0kRBkj0QipMYD3jmW&#10;8E8xQkKRNRqnfDBxaRfGLnqh55Q92n60Qdd5D/Re8UDnJRv0XbNG9yVjNJ+j87zAaz1mhrzdvkgf&#10;9KN1t0V+lz5qh02RWqON+uk49Jwtp703QWjdNlQcikfWiC+Sul2R0uOJV4bfXIPRD9bhzHp7nNZz&#10;Qd6bc5WZnUv5R1XRAst7fEffXo1972hj6IPlCtzKX12Ajte5/l0++d4jGN9bi6kP1+DMEmPc3u6F&#10;B7Z8Iuja4H5hLuQtZrePUP0d78NdPunvsyA8JADvMb0vIJyl/NQQKyzbNKkGVrPBpi7/MVVDrR9U&#10;8+p62U/Op+bV9bJOUZczjSDKDC8MmdRUGbFBED6jvRT4aWZsIXilJZvbNCpQo/xe9ukjUAV6khcg&#10;/szzP+P+Px8bxq8812zgCeBewk8s7Lk9hJOoPAEe0zN7CDVZJ9s0XVNUBSjpX6XeT7G/zAsAFfWn&#10;6esn01IpQ9oEfALCmfo+CYHfbNWnAlADPoKO6X9f26cAUeLfAj8qwn9fIiQvSmuwdHzm8VR+fycE&#10;/ybnlKBKFQDKZKfKhKcS/Py/yCQLBKCA+I8QVBtCpE/gwyOE32GGNH7QDt+RYYgzE8rKNGfqq1Al&#10;VHsqgFLVmgBPeVWCrGPIuN5rAryjQwTfIK4wvSY2Vs41A7/Z4Jsdv6+Xd88wz30vtFaicf0m9Hyz&#10;GpPzdDFCOA1+rU0QamGMCm78m42Y+l4XAws3oeGHNah5V+rQl6LxjSVo+GAJct/8FlGvfoYyWt0W&#10;2mWZTUleHlbx+jw0v00xQVFx5PMNuKLrjL45m3BAywznN9rh3PIduLHFHk88QnA9IgyD0dYIcPkK&#10;oXErkNVhS8jYseDbIqZ4K4JT1yG2xACJLaYIbTCEHwt+bIc5Aoq3Ia7SHKH5mxFauBYx5athG/4e&#10;rKM/Q1CJNvJHaJsHLVBJ+1o4GYnSfWFI7LOmHd6CkPpVyBheQ7u5FHkjbxNof0ZU2WcopLXuPuSC&#10;8fNuKO43RYO8nPxYICYvhKF+whbptNoNh6NReyAEEVXbEN1sivyJMAK2ELm7C5E9lo7MsUik9Tii&#10;gPAq7LOhUrXAwAl7eKd8Ct/sFYirs0NmpzetsMwoswu5PfYoGNuOhlMGqGdUnfRAwd5EKtViKkd7&#10;+CauhkPID0hpcMTY1QZU7k1D6Z5opPd6IqMvCJmD4cgZCccr4++uR/+bqzDGH/yGkRdObLJH4Vtz&#10;kPWn71CqdIFZjIE3V2P/RzqY+FybTzgdNLy+CCMfrMWezzbiyLf6OPK1LibfWYX9H2rjMCX71VXm&#10;uG/ugcdZmXhEuyFdFuRGlg6sAj8lCLcHM+CbHQI/UYIaEGrsrgooFYRqKiFw+2PI/v/bOrXBZDYY&#10;1clRlfOK+iPQFPhRgQn01MkKJGSiU1F76jpl/K8CRM0MLrOBJyEQlHjOcyug436/8lgBnlrnp8JP&#10;0l+oOH/lZyuNHbwuAZ5S96eov90MAZcAjrCbCQHf38/tpu2cUYAvAUnoieKbCVF7KgBVuzs7VOWn&#10;gE7gN5Oq65QgECVUWP5T4HeR9vciVSRhKufVfDaD16rpjjNG8FFtEoAyxligLCHgU+OlJf6xnzDU&#10;dH8RJa00NEnH8pmJJ2SSXOnYPFuRSV5dVlPp/yfdmm7wYSRzTN5gXt4xIwCU9MYxeY3C7++UVgGq&#10;nksFqXyW5FXrK4rzxkgb2i1M0fzdcvR8ugoDn6/D+A9bME7bK++6Hv1YC0Nvr0LXRytR+tZclL8+&#10;H61Uc/XvLEH2O98jgVa3/rt1aPuCyuS1hSxfi1DBtOzNxWh+byX6X12Cwx+vx7nVFkqrcMc3Wji0&#10;ZDsurbLErXU2uEQYXtaxxS9uYbgbEoJDGf6oLHdC5YQ3SscckNdliKDs5XBJXgGf3A2Ib7WlxbRT&#10;3lMbXWmGsHxjAmU9XFMXIqRUB16Ei1vGPFhHfA/vzPWIqTNHzYFYFE/uQmjNdjimLoNv0TJk9uug&#10;eIq288AG1OxfiJqpdYisWIrIagKzyw4lo9ao2eOO+r2eKOpzQVKNIUoGLFE87IHGw/GIrt+I0JLV&#10;vA5a1SYLRDTaIYTHBhbrIrHNFI1Hg1Gx2wMxVVvgI5+ZuhwGbm/DKuhr+OdsgV+2AULyCPBME+zw&#10;/ZafuxkxDeuR0LSONt8W7SdyEZzvBL8UfeQ0uipjjxOrLNAwTbXXH4Gi3VHI7OJ1tXgT3rTl/YTf&#10;xKeb0PfmSox/uF7pxnLLwAuXtvOCv1yN7P/zNYr+z/dofmsJuvkHdr2vhRra4OZ3l2Hkk/Xo4Z/V&#10;9Z50ytyAsQ+0cPwbPZzm+Y59oo2Ti3RxzcUHP4+30y4I/GZ67VP9ySsKpf7vwSzo3Z1RgWooVliB&#10;4O+gmx0q0GZDTdapqRoq6CSVjtQSL/eR45kqIXmeV2YNUWYOkTxhpE5TJa+1lFS1vZIKDOUl5wI/&#10;afgQ8D2jIpNUQCghy6L8VPhJCPik7k/WvQQfQwCnAFABnaRibwnCs3vw13PTmrwCNxWMuwm8qZlg&#10;XqkX1ABQhZ1qgwWE6sQGswE42/YK1F7Cj0pvNvxkmxrK/pKfAaBMgCBKUgO/3225wFr5DvK5s8Cn&#10;xuzGD1F/8upMxQrzfpCJIZRuSEeGFfDJRBbq6A5pqJJQR3mooYCPqbKNIeC7xYfQTf7e17l8g+r7&#10;BgEq6U3Zfwaes8GnWFwCTxShmpf9ZGYg6V5zbXcn9iSGofyHRej9gqKBSq/709UE1xJ00Rl1f7gK&#10;HR9y+aMVKH57PorfmI+qtxej4M05SHvrG7Qs2IjWT9agidBre2Mp6l5fzH1kYoN5KON+8vrYyfdW&#10;4zDL1Ena3ulF2zA5fxMOLtHFTwZOuKfnhAvSt3aBPoFogesW3rgRGoojNRHo7PNBTq+xMm9eSO5K&#10;bLJ/G6ktLmg7lgHfHH1C0Qh+mfq0v/rwLd2CrEFvBY75tMlRVIWWfvPgELkKiY32CC/Xh3HgN7CO&#10;nI+UFkPk9upR7a1H034b9J90RXiBDixD5sEn3wgpHT7IG/JB4bA7yid2IqPDDu4pixFbaYjGfQko&#10;GwtARpsR0qhAA3ldPrmr4Z27Frvy11JxrlHet5sxSuU64YSKPY4E2jass3kVK03/A4ae7yEofzU8&#10;kpciscYarjErEJ6vg4hSPdpre3gkroO53xIE5VpiZ/RGBGYYwC2WUKyS/oaWSG0mCAnaaO6b0u6N&#10;tC5/hNU4Uwmm4ZW98/SVer3Bt1ah8/8swqG5hniyww+3tnvi6Hpr9P2wAS0fySQH85H7H3PRyCfd&#10;1EoDjFGSd321Dk2frEDlm/MUNdhPNXjg0w248B3V4KfrcHKNEV50NkJmRBb43T3ap+nIyhD4PZwB&#10;nYBPA7/fAfiAamG27VXjj8sCMRVcs6GnhtpPUFIBn5oqEJR9BIQz2wWGMl/cM+lITQAJ+BTFR8A9&#10;I4CUoAoT6D1R6gM12x5TISrdW6QzMwuZAE9VfRr4aUCnwI+FWoEdoaA2cEgIyAQUArpfT2mUnygn&#10;6ewsyu9v5/cRgGJ/BVyEIUO6wvyN+/+d6/9xfprpFH47LxDSqEQVfgIfqY9TICT1coTU7Pq+2Xml&#10;qwvj32JxJVWs7z7NNsb/UH885l/KOGDCj+pPVX4KXF8qUC7zeyjKj6Fekwo/VfkptlfiBNWg8rvN&#10;zJKjND7x95UHDO8HmchChZ0KQXV4m7ruLn9jCWXSCx5z99QE7vBct3iOGxICP0JRAHnn6Ix6JAAF&#10;ggI7FYLqsgJAgeHBPlzZ24mDpSmo01qHrs9WEFbz0fPlWqV/3sgPmzDyzQYMfLEOQ99tQvPX65D1&#10;2ndIf+M7FH2xDB3zCUra44b/mIcuKrzed1bQDi9G4Wtzkc/yVcJz1b6+EP1vL8MRiokTH1NEzNPD&#10;eR1rnNtoiYuMu7TDV7VscHaxAU4vNcLx5Sa4ttkWd1z9cTknFqN1ARgaDkNmngls/b6Ha9x6hBTa&#10;wDvVCHbBWrAPXQbPtNXwydNH0XAUIWeGyHwDxOTqwsrra6RUWyKhwRKBRYawjFoCJ9mXoEtqNaJy&#10;Wkd1+DmKe62Q32mP2ApzxNfbIa3Tn8owAOWT4ag75IWq/e5oPRKHSkKvfjoS3sn6CEncjuJKD5Q3&#10;eiE8Yyut6Tp4JqwlJFcjotkYkYRjVKsBots2Ib5jM+GohU0u78A69DsEZK+FF5Vg41Q4CjptUdXn&#10;CtuApbAJXalALq8zkDAWMK6DrvPnWG/7PvTcvoQpYZ7Z7IbwQlMkN+5E6WQCVWAkisYTkN4Tglek&#10;RbftjSXoeWMluv+8FHu/3Ix7W91wc8tO/th2uLjZAee0bTCxcBs6v9+AyWXbldmcTy82xsU1lOEb&#10;HPEjt+9ZZIB2Sv1mPsn2fbUFR7/YgkPfbMbN6AQ84k1zR4aH0freO9ZL9ScqcIipWGDpAqOBnjSA&#10;CPQ0ENTEQxYEaYhQwSegE6jJsqroJFWmwJ9ZVlQegaBCTuYKfAk8bhPQqetUOCqgFOjJsVwnIXCU&#10;EBBKqlnPYwSMLJQypZWiCgWOVIZPuSwtu8/4HZ4TPi9Y6J/ze/3C65J4Qbi94HUr0GOBFIurQvD3&#10;0Cg6yWvq/jTqSZZ/47KA7W+87r9fJAx5PQLAv1/Yq8TfqA4FkLKPaos1FlTT+KEZNqeJ2crvJfhm&#10;oPbPK2KBZ+IaYcdQVKCiBvdxuyhBxuW9BOA0j9/DayKIL/DaeM6/XphQJkKVGaCViVFn0l8VkBPo&#10;ci2Sp7LXTLyqmc1GJj2VlzxJV6Bn8vBQqh1kGnv+/owH/J2VIYxcJy30Ajypq5VU7g2lBX8GfC+3&#10;yTpuu8tjfmLcYf421ymqkCEAFMipMRt+AtOX9YIyL+TBflyZ7sCx5gJ0Wu5geViFibm6GPySIKTq&#10;k5mQelgGBj5cgZ6PV9DarkL5Z4tR+sNqwm85ur7WRjvLR/drSzD01gr0v7sctYRe/uuE4zvzlMkO&#10;ql9bwH2WYOKd1dj3nham3lqJg4Tg1eVmuLdtJ+6ZuOOmvhMO0GYfnqOLA3RYh7VMcU6PZdYuAL9F&#10;JOBZQgLOp0ShKsUOGRU74R69hUqJkGryhmu0Fja6vgm/3K3IrPGGT6Q23AIIOd95CE3diLQqMxj7&#10;fonoBhsU7g5CwYQfMvp2IpKqLaNzE4LyvkdM8TokVBoxvw1uyevgmrQRISVWiK5xR95gALIHHdH5&#10;Yxp6TiWheMQV8ZVeSMz1R3KcIyoLfVHfFIakNEuERG7FzpA1sApdgsQWWyR22yC8eQsSewxRcdAf&#10;sfU22BmvRbtsiOxuR/QcjULN+E6EFa6Hbfh8xNVaono8GvlUc/JC9+BsXUQWGsHCfx48U1fT9hrD&#10;J5l2fSAAHccz0XgoBaG02gWjYWg/WYRXds/fhvo/z0fna8sx/PYaHPp2G25tcMaV9XY4skgf43yK&#10;DX+4Bru/5Y+9ygyjC/TQ8M5S9H2wBoe/0cX5JWY4s3QH7m52wdU1Vji01lz509vfWYJJ7nPC0E7T&#10;5YXwky4vAr+7Jwk/3nj3eXPdJQSl7k+Fn1IXyIIh8ZAh72uV1xaq8FMV3/8DQQJBFJwKN4HYkwua&#10;oXCzIajGH9ereTlGWXdpr3J+ObdyPoYsPzq3G8+5/wuZbZoFUoGlQHPGHj8l9J7yup9JgWa84PWL&#10;spPuLT8TYgoEuawOc5NUBZ9qZTXrCA9+pthHsZICFlF1AhlZLwBU46/nZZ2Aj1C8sI/7y7IKSbHI&#10;BI1AULGiv9ve2QBU6/1eQpDg+68rVHZMJS9AFFX4OyA1XWLUkM+Ra/u7TIOlWmACTyD42zmBLT//&#10;nFwHg6mmLpAPCEJM/Y3kt/lZYMffRd6E95gqTV5k9Ex+Y0JeWuIfndb8DzLSR/57paFqBnzqvaFA&#10;T+DH9aL+JFWGWHKbAkYlZlSkqD/eh6rSkxD4CQRlvSwL/JRhdDIn5HQnTnaXo8/NAR1L16L6/Xlo&#10;/3AxxglA6fq17/utODxXTzMxiAx7W6iL/E8XIeudOej/Sgc9BNvw2ysxyBDRUfX2QuS9/j2K3l3A&#10;cy1D3RuayYT731yJkbfWYPqD9dj73hrseXcVDn6pg1tbHfHUZhemWW5HWSbHFmzFkLxUjC7tnJEL&#10;npl64tEWe9wzdsGVqEiUprphq9XXsApeBpf4tXCJXYadyVrIavNGeqkTgiM3wTt4JTzCqPDidKio&#10;5sMxehmapJHiYBhq9ocio9sOsQ2bkd27HdnNO+AdvRaGTj/AyG0OYovskFjiAt8kUxT1xKF2Mhud&#10;R7KQQjA1Tfui8WAwSoZT0LOvDnFJ1vAL0EJuuS2KqtwQkWgFG38qPPtvoesxH2l9Lohs2ozwBh0k&#10;dJugcn8wQvMMkVRhwXPGomRwJ5JpwXOoPNPbzZDYJMPbbOCfo4vQoq0YPZ+MM08aqBQN4JO1kd93&#10;KZz4XfL7fdFwNBlFU2FI6LJDQLkeYpukq8tSQ9S9Oh+9b67G7g824MjX2yi1jXBTxwnnCbPxz7Ux&#10;9ok2Bvn06f5MG020vcVvLUIx5bnU/fV+vAbHFxrj3PztuDLfEI8N3XFd3x77l22jfF+IQ1qGeDDc&#10;jDsHu/CTAj/aXtqc+1LXR8UnXV2UmKkDlK4wjwR6MyGz+CovreaNq4wN5k2sgI/gEZuqWNeZeAm+&#10;mVBBp0CNy+o7fyWVF6JLyLIyl+DMttnHzA5lPYEo6u9nwu6X8zwP0+dUXD8TPM+4/qlijVmAec3P&#10;mT5jIZMQyysjM9Q6Po3iE2U2pRR6AZ9qfdV1ar2etOqKgvv7RdpLxm+Er2zTQE8Dwb/z2lQQqnnZ&#10;R1GLigKU1l05ToA3Y0tnwCehtvxqgKaBnwBNYCe2V6P0pD5Qs/2/CMLflaLGNqvnkTkA/8kHyD8I&#10;X5kS6++iQs8TdOdpvyXOzaQCY26XTtu/Mv2V3/U5/9MXvO7n8jvyYSKvCPiZYH/C76F5e5uo8emX&#10;kFP/d7kn1AejmldDQKe8wY95BZAEqhKE7H0BIy2wQE4FoGKBZ+AnqcBPWpAVANLBSL3f+dFGTMcF&#10;oXzOQkws3Yo9i7di8NPV6HpvKVp5zw99sRbdHy6nClyFho+WI+21b1D16Qp0fbgKY++vVfrM9hB+&#10;DW8uQ/lbS5D96hwUskxVvb1EGQfc+cZSDLy1CgME4ODbqxRQDr+7GiO0yZMfrsVPBm44vMYMVYRl&#10;8/cb0bnQAHvWW+GGsTvubbbHfeYfbXXCfWtv7M+NhlfENph5L0Rw2halJTir0QnVvYHIL3dEEQHo&#10;F64Fp4BlsNu1GNbe8+GduB6xlduR1mpJ2FChlW1R6uaCi1ahcsAVSXlWyKvwRXK+C7zCdRGUZIBt&#10;dp/C2O1rRBUSeuOptLlUhaHzUbMniNAMgWPIJsQV8rh2F0QUb4Nr1HJY0roa7ZoPc362luXHMPT9&#10;gQrQHOldOxDVvBmJnXqIr9bjdW/EwMk0FI54IbXHkvCzRuWEJ5KaLRFapg+PjJVUndswfj0Zg2eT&#10;UToUiuBCM7imr4V9zFJYBfHh0+eDhCFPhHeYIonn8Claj1cmFuqhkU+bLiq/oTdWYe/H63Hg801U&#10;dVtxdqUFpr7l0+vT9ej4eB0q3l6K2k/WovXLjSh9VVqoFqDwzz+g8tUF6PlgNQ7/sA3X5xvj0RoL&#10;PDFypUx3xgVjezwdacFPBzpoe2fGcEqrLy2vYnsJPen2ohkGN4SXL6ymMpCn/hPeuAJAiae80R+z&#10;UEhrrNowIfB5IbM9s9CIAnvGgi+gU4En0BKwqcsq+FTAybIKPoGgbJu9Tk0f81iZc1A+6zkVlsQL&#10;FsTnZ3jO01MEHlMprHJNLKg/n5liQSYUeb3PWfBUKyshyu8Fl39hvBD7y++mAlCAJnkVhLKshgq8&#10;2etV4EloFKDY2H2Ejthi2V/UpMCOdlQJjeKTUBspVAi+VH60s//ib/Fviaua+CfB/y9ZPxNid/8p&#10;IVAWxUfl93el/k/Ax2CqfB63/Uob/JcLYn8JOiq/XwSG/OxfCONfCL4XoqaZPud3/pm/nfy28mD5&#10;WUmlGoIh/wF/70f8nVXozQ6l6oO/n4TkFfjNLKup0omd0FMBKF2V5I2AAj61AeWP6k9Co/zkJVmE&#10;34E+nN/diumcGPRtk+ms9NH41ny0E3zdH69F7zcUCgt1MDhPByPzNqLl2zWo+HQZer7ZgE6CbZzw&#10;G6SKa3prKSreWoxCwrLw3UUoeZvwe0MmF1mEDiq/7jeXo5vQa31rOVreXq6ZdelPCzD2+gr8SLFx&#10;2cgdue8tQBXtb88KE5zUscHllWa4NE8f5xcZ4PYGWzw298SVpGg0VIfC1mcFwhL0Ud3igeJmM+TX&#10;GyI9zwgZ+WYIS94E37gN2BWzEc4EkrH7F9B1eR+W4d/BLWMNIbIGlpE/wCVxIXLbd6Ci0xnmLvOQ&#10;VuaByFwL6Dp8Dt+09VRpG+AQMRfpdW7Iqw6Ahds8bHT4CBldzghI3wh/2mrXpPVwT9sME//F2Oj+&#10;LYyClsAqfA28UvXhHL8V5oEr4Zu5CTF1hgit1EZsrR6cIpYir9MXuaMhSOvZifQ2ayQ32yJW3sPb&#10;ZEw4r0He0A60nPSg1Q5DxWgowkutIbNGW0fOgbH3hygedUdcH6+jyRCx0nG7y4LKb4kBnzaL0fnq&#10;MgxTZk/wz5l6jxL+Yx3s/34b9i0wQvcn61H/znJlTG8pn1T1H6xC7Zt8yr27HPXSY/21pSh/fSlK&#10;xT7T6p5fYIjLiw1xY5Uprps64vFwA+5S+YntvU/w3Ts+CGWST4JOeVcD1Z50f5E3dj2Z1UVEaTEV&#10;CPJGFvWnAlCBHEMFoCgvKSjKOhY8gdRLtTYTKtRmA01SBXhM1e1/hJ+6LIXvmawX2IrqE3VCwP1C&#10;m/mCIZ8t1yV2+MUZgeIMHAWSLMBSt6dau+cMpcBTHSogFHXH76XCcTb81JgNPQWChMvfFMCofQA1&#10;tlPWS/eYv1/YTwjuJ5REEYqK1NQXzgafqvjUUOv+/nVlH/778kH8i8f/k7CX9L+vHGQc0qTcJvHv&#10;y4Qit/+Dv8k/Lu/D3/gb/Z3XptT/EYa/UgX+IsFzS16pgxTg8XN/5boXAjz5HXhdPzP/M/PPXoY8&#10;zMTuTvK/1DzMBH6z53NU62pV+Ekq61QFqIJQAd9MKGO5GUoDClWfKECxyGrjidrCOzukk/T1Q71U&#10;fr24srcXp3e34FB1OoaszNH02UKML9iEPfO2Yvc3m5XqofHvNmL4cy2MfLZW6QfY/PEKtLyzFEPv&#10;yfRvq9HKfOU7C1Hy7nzkvzsXRe8vQMV7C1H9xgKCbhk6qAi73l6BZpaxagKz4E8y8mqhMpP6NBXg&#10;kS+24Pp2D+WlSZk898BaM5zdYI2rS0xwexnzi43wwMADP21zw2XjnZjKCUN8uhmiUnQRm70RVt5f&#10;wjt2IVLKt6KgzYng0kFYkTGCcw1hHTgXep4fwCLyKzilzYdJ5DcIrqKNLNKBY+pCOKcuQiAtpisV&#10;pFnEHFjF/kBVRSW5zw8p7XrYlbcQFWME7kQaootMCbxt2JWuA6fwOQig3fZNISBjteCXZwKHZF1Y&#10;JW6AfcJ6+ObpI6DYGAF5xnCJ1oKR1w/Y7j0HzmHLsN36E7iHbUHrqTIUTUYSiNYIp3X2yzdBNOEY&#10;kL8IheObUHFwI/ov+CGzzR0ucdtR2O+P4gEblI2YoGbaAbnDbkga8kbyoBtB6opXjq02V/obdVD5&#10;DbxGqf3aMky8p4VpUX/zDXBkhTka31+NWoJOnlQVAj/+iS38E8a/3ILed7XQ/CeC8J3VaPxoNYoo&#10;3Ru5Xd7wdmqBPo4u1MWtonz8fGoSd07I9E60vLS98lKgB9LQwaetTCggDRvyXoxHXPdE4EcgyEvA&#10;5WXgj3+ULidSn6Zp0BDLqzQ+SOEggAR+CuwYSio2lKlSf8cCKfEzISag+4XpcxbYX1hwf+XyzzPb&#10;lH1m4CfbfrkqL1HSgFMFoRyvLPP8v3IfUYECwV+osn65SEgSAqJElWVCUOKF5Lm/wO6FwE5CCjzT&#10;Z7R8LwQGAjwqRAGYqhBVO6wC73f4aer2pGHjb4SwLCtdYQi8v/JYpdsLt8mymv87j/0vARR/EwGg&#10;xv5qwDfbsmogOKkoun/x+/yLUP/vSwdexv8V+F0iFPkb/fMq4XqFwfzfGX+lMvyN8VdCUNLfqAJ/&#10;IwB/u6QB36/8L36lgvuVn/+LqEHm5bcQ+P3M7ykq+bn8l7xmBXy8ZuX/47JSt8pUoPdoJlXhJ/G/&#10;wVAFohoq/ASK6uQaYoPVEABK3OGDWTo03z4qKpAhDR2K5ZX3vvTg2oFeZeaYky356HQyR88ibQwT&#10;cC1vL0YPy8jA+2swzBikExqiSBj+dC2aqOrqXl+AjvdXoV6Gj9LiFr4xT5npRd7fUcC07B0qvzcX&#10;oZFgrOP2uneXoOjVH1BCVTk4dyuOEGr7v9qCw+/r4CThd1XPWZk2P/HDRRheboQzy0xwdb4Rriwy&#10;/v/R9Zdhchx5FjfqtSWLmZmpQepWt5oZxGSRJYvMtsz2eMzMbFmsZmZmZkYx25bFTPbM3nvfD+ee&#10;E9Xl0e6z74d4MisrMysrM+MX50T8IwJHvDbgmO8W1NmvQIfTGrRsfArJXz6Fbe+4IvjxkVj6zHQs&#10;eWoigrYOwPIXRyGIsHv6Mxe8tXcpnvrKDRu/sMUT39lg3SdT4Pf8cPg9PQIv/OSBrd87Y+X7dnjk&#10;w7l48udgvLQnCC/vozqL9McbIT5MnkxeZpY1ze72adQG/POHJVj13DRsfms6nv1iNp7+ei7W8hwB&#10;z87E5s+D8fQvPng1JAiv7vIxKm7bF0HY8k9PrKUa3PL+QtrwOXDz6oNHn3VCZOWHePGbhXjlR6rV&#10;3Svx8o6V+AfV32s7PfF9ngvhGIiw0qfwyjeP0mI/j/d3PImYyjeR0vQ0t3PbrmDsqPgSEa178RUt&#10;9ANVtKi7qOj2d7NBQg8HZKjXxmBX5BF+1XaLUWC7AL8IeEOd8TPBtp0POXKECxJGuiF5KCX+EDdk&#10;jmRpN9abpV8gsib5IG2MF0s+d6SPckHqsHmof2QLrsRF4kJ+Em5VMfMxs14iRBTCIfunOp3frDCU&#10;GqwnDGV1+bKqzux0I19aWqbfGzIttog2U3ZSGcM0bOjl70oC2wVm9EtUKxcIKMHN1Okxg1rgp0mS&#10;CDntp3247bwSvz/PzHxOQOsCnraZY6X4rJ8FRh5nAEhAXBLcGgk6gkLbjQ1XokIR/KT8Luq6+D8F&#10;PNUHWkBICAiCsn3cfpn3RL07BDglqwJUtzaLarN8L+Dp/llj/7RUK6/CXazpGvcV8LS0wE+wJBzN&#10;ua2twBb1Z1V91nUtb9LK3uZ9uMP/fEeqj/9bKu82AXiH/1lwvNFBlXeA0OM9u05bbMDH9St/w4/P&#10;V/Dj+a7wfAZ+VKEXCb2LvA4lS/1eV92eqTaggue9k3IXyEz9atd3f/BZG7gx/W/4WdP9CtC6bgWe&#10;1gU5Y4fvS1b4WZWf4He0kvCzQpDK7xgt76HCaNPV7qD6BRdEoSHuR6S9tBmRNk6IGuWI9Gk+yJro&#10;hazxnsjge58/zQ+FTHlTfcx3e4fSJQ2ajR0UEHJQ3/eZgc97TMTnvSbhsx6T8Gm3ifiay+/4+ZdB&#10;hOAYKsTJbiiauxjFkwOQP8QVJUM8UD3YG7UjvNAauB5vj6L1HD0bpY5LUTnGAwemBuLw7KU45Pko&#10;SqYEoHpaAJoobg4GPobGJ59GzIdb8fmOR/Fx4hP4MnsbnvvKB8teHIP5Tw3E/GcG4qWfvfHoRzZ4&#10;9LNp2PDVdKz8cCJWvU/199IYLHh+GJ762h3bfvTHEz944znVxe30x9K3JlP9TcW6t2Zg6wcOeOk7&#10;L7xLW/1lwuP4JGoj3iGcvB8djMCNg7H13dnY+rE9nqVN9ds2DOs/dsSLu93w0g4vvPCNDza+Pg+P&#10;vRiAp95Zjo1v+mDbl0ux9R/eWLXVBmue98Avma/h1e998Nr3i/HKTyvx0o+B+CA6CHsrlyG0YSV+&#10;Sl2ONz4OxOYXffD+D0/h2/B/4qvIZxFb8TKy2t7G7pxt+DzlBewsfhfvhvnggc6Azdg/gPL6oRmI&#10;fNgeif0ckTnEHZm0vTkTfRE31g0/s1RSxexPvWcibDhlt9MKCJrZYz2RO84XuRMCkElYpg+dh6wh&#10;zsgZ7o7i8T5o5o3v8HgU6ZO9sX+8I4o9+GCWbcGZzdtw6oXXcfbzL3A9dA9upcfielm6Ra0wg1xm&#10;UouqqffhC6qSX62ov1Ep6SUXWGRzZTM1H6+WZ5nZBCgByICIkLhE6ydAGTUmpdYFMivszjGjWuGn&#10;pVXlGRB2JX3Wd2Y/wZJJqk8NHLqGKwTCldYSi3IR9ARWwkZ1gQaAvJZLzMxKyuwCnwGAwMbP5wgh&#10;QVFWWKpPkPuP4hME/1MnaEDXBT+j/nj+KyZRvXF/KTtZ4Wu8F7LG1nRViee1JAsATcusaaEV/NRo&#10;oUSotVMhcmnq9Lh+ixb4pur4tJTS4z3S+o3OQsKv2Ci9a/cBUM9O/1VLS+oCH7dd4u8b8PNaL/Lz&#10;eT43a/3pef4vzeAn8P3O31BBpsLNWpdq4Mf7Y7Zzn/8LfEpatwJQSyv4rKD73+CzLv9jfVNwvCYF&#10;R6rjcaSKSV3sNJBqSRwOFUXjQH4UNCNgY8J25Lz9PMIdnJFu74eU6V6IHzKb+YCFPl1P5lgPigI3&#10;gssP+TbBiB7nRkjOw55B9viZFvanQTPxywiqvLFzETHFA9GTvRA7TYnWbYonMgnNtHHuSBvshMye&#10;c5DfZy7KhnmicpgXakZwGbAGLwwdhzC7QKq+JWid5I+OaQE46bEGnW6rUDTZ18ytUzV7MZpcV+PY&#10;0qeY595A3mfP4v2f1uDNxI34LH0jLa07Nn00BUHP9ob/M/3x+Jd22PzlVLwU6oKndjpi2y5vfBSz&#10;BkueH4elz47H8ucmYvOnTnjyh7lUbrPgv3Uo/DcOwaY3bfD42zYI3DwEc1f2xab3vPDW7jX4PP5x&#10;fEwF+Oirdtjyogs2bHPA058746nvHbH1G3tsok1e+PIIuK0bAJdFg/D2F2sxd+FouK4Yi2VP2mHN&#10;c7Px3Ed+eOXbFfg29SV8n7oN725fhY92rMWaVydgf+lSxDavoQr0wFs7N2LT6/Px4mfLsXDzDLz5&#10;7Vp8F/MU9mQ9ie3pjxLIK/HGPg98EOuO13aNwgPHArYgbqQzfuk+A+G95iCmr4OpbI2nrS2yXYKQ&#10;IQ74ZaAdfqHqU/1DNBVgEh9uLCV92nBXJHC/+H5OyBnpg8xBtAD9qfb6uCBviAtqpnrjkMtKJA3l&#10;g6fkT6KkbxnlhmMj3HBokDMO8PgOlo4dzotwcsFG/LbpBVz4x3u48tOPuJUcjTslGbhRT6XRUY2b&#10;neXMZCW0l8XMUBaLKfUlwKieTTZX4FEywOE+sp+XCSdLvRwBqO+k3O5LlztLaX8JL4GtC4BG4Ql2&#10;XQA08OPyso7pgt8lnteiSqRi/qP8lK7wfFKEBoDM1BeYyZX5pQAtiVDrUn8WMObhMmGkuj+r4lMS&#10;DK02WOC6JovLc5lx/u5bah91cbM2MFwlyCyqi/sTQNZ0meewKEiBlcfwdwXCqzzWwJDAu97BRNhp&#10;/ZoaMARCqrxr7QQokxTfTd4LAU/pPzbXAr7LvM+XeQ+l7C+ZZ9F1b3Qf9Ly60nk9MxViXD/H61Qh&#10;ozpVAz8lXqfqVK2NSQowNzGX3K4kuGlpBeH/pQatqu/+pdL9MLSCz/pZQ+Ufr6b6I/yUjlVoInyl&#10;eBzSYKoaJUYjymTsR+l37yDMyxtZjkFIHO/C95zWjLBS/dyPPaeZmdrCFP83bC720DH9QqsbOdYF&#10;scwXCTN8kMQUPcENkaOcETXcCTFD5zJfOSCuP/Nfb1sk9VS8nxMKB7qgsP885HFZQFdWPzkQGa7z&#10;8fawyciduQAVzE9thN9h55U46r8B+VN8kDstAIVOj6DGZS1OLX0OFze8jPPLCcAtzyP70+fwye7V&#10;+DhtFT7LXI6nv5yFJz+fiaWE0OaPZuKVHY74MNEH78UvwM6S17Aj81UsfHwMXv7CDT6r+mLli1No&#10;Nf2x4e1pWPfsJDz79mx8EbKYym8alr8yGk6P9IfX+nEIfGIyAmmvv0t9Gr9kPItXP16EgBWT4PnI&#10;OKx6Yy6e/s4X/whZhHejF2HJPybBY30/vPTFXCzfNhouK/tjyeO2WPw4Veibs/GPnT54e/8KZHdE&#10;4u0fl+OjnQvwznY/vLvXB1EVryCk+C3sr/wMn+S+g3dTX8bL3y0kcKcgVOE2uVvxQagHXvx5Ep76&#10;bgie+WkQnv9pMB5odViOlFGu+LnbNDN9ZQyVXxQhF0/IxY12twxx1dsGewc6IGzgXEQSjilUhumj&#10;aHVHeyOxrxOSe8xFSu95iO9F28zPmb2ckE0g1s2Yb2KesmgDCqf4IX2IE+pH+uLwUH8cZwl2ZoQP&#10;fhvli1+H++DscF/8wXRyhAdOTvPHaaclOOu7llB8DKefeR3nv/kGFyP340ZWEm6WZuHP1jLcPlKD&#10;G0erce1IlYGYAKXGi/9hWwU1wZAwMhZVGVGJcLzcXkKbVmKgdkXHdwHPqvas8FMSIC8LagKhycwW&#10;wApuVvjdr/wMlJm03fLbFkVkhaCAJ/VjPjMzmno4Ztj74WdCXrpUngWGUoAWQAp4akQxFln7EZyW&#10;sBHuQ6t5ud3yG1JalwkmrQuA/1GEhKlAKRVIGAuagp3q6i6bpQVoSgZwBOIVgvGagSIB15Wu8F7/&#10;R+UxmWP4f7vu8/lm3SMtLVUApjAw63xOZn4WS8PUWSpE1eGqvlbwUwPS3/BTNQdBb23Qsiq7+6Fn&#10;VX5WxWfdx7puhZ4VgIKdkrWu7z/qT/DTPCDq9SH4JZgQLQ3OodGkj2g8wDwL/KpDv0LGk48ieY4n&#10;IobORPRw5pGxzoicOA9xVHDJU72QMNEF0ZPcaGXtETveHUkTue+wOZY5e/vOwE89p2J371mmRTdy&#10;AI/va4/4/o4UEI7I6OGAHEKvcJA7Sga5IX/gPJQOcUMDgZdG+O2bNA/Vo/3RPsEfTbTGxwI2oYL5&#10;JpkqM2aMG5IpLMpcV+DX5c/itP9jOOq+Gr8Fb8WB557Dhy/64vEvPPBNyhY8/7k7VrwwCW//sgSv&#10;fx+MJz60w6fRwXgvbAXSWrfjyfd98OjL4/FVzFK8Q6vpt24EFj89Bc5L+sAhsBc2veqAJ96ag4DN&#10;/RD01CC4rh0Iz7WjEbR5ItzXEDaf+2Ff6SsILXgNz33gB/9V03jcKMzwGwDXNaPx5FcE064FeG3v&#10;SoJXLcLD8cxHU/Hsp+rZ4YInP5yNT8IW4bPoDQgvehcvfhyA1770QWrdO3h7xwps+zoQEdWvIeXo&#10;m/ih8im8EbcFW79ywvv7Ccdd8/F15Fp8sM8Hn8Q4IqzGFT/mzMKbu2figRZbfzMPwU8PTcV+jdZC&#10;uCnFDHIyLbm/9KTl7TUL+6gGo1kKRWmGt54OSKTCi+vnjOjejkjo42QgGNPdDqm95yCT2zL6zkX1&#10;5GBUjPHGgRlBOEirnMySMa+fKw4M9MGJkX44NcIPpwd748xQAnB0EM4M4+ehPjjFdJLp6GAvgtKD&#10;yQ2HR3qjfawXmqf7oMN1CU6vfRqnX3sLv3//HS5EheB6djJulWUbKN47Vovrp2px43AFrkrZtZXi&#10;Kq2p5gG+3FnWBUSqmQPc3s7v+d2ljlILLJnRzaxxVHbnCcbfCTutqy5QdYKXOnkeHmvq+7rS3xla&#10;0ON3pp6PGV+K9G9b15VMPSAztZSfbK9U7EWpx9osE/qiekDFvJm6P9p9DXF1Tb/HpWL8jG0lAM0Y&#10;fvWEZL1lH1ljMxIMl+YcXXbzivaXCiO0BD8TB9gFLAvYCCvuZ2mw0DYpvPsbLiyQu8p7I6hZtktR&#10;WyB3hddvkhSxlB6TqfMU/HRvdB94b0xrPO+PCibdP1NVoSVBZ1FwhJ2gx2Ra83lPTKyfACiFrW08&#10;3qrorHD7v8BnXd4PPCvsrPCzws6q/qyflY6ZmL8kHGE6UZWM45UamYi2V6NMMx0qJPwyQ1AV+Q2y&#10;33wa4XNdETfVCeV0MMUzA1E5xR/1U4NQM9HPCIBym/lUhnRLVHjRVHa7+9riu97q96teHTYIHeqA&#10;yGFOiOg7xzQ8xjOPpTNvpTMPZQ9wRsEAF5QMcKX6czbWt3pKMMpdlqOQtrZymAfqhnrhuMd6dCzY&#10;Qui5IHSQA0LGuiFv3hIcXrgFJ3zW4bDjUnTOXYZjnqtxcuWTSH9hE7yWj8Tql2fTJrpj+bPjsODx&#10;EVj3ygysplrb8Azh8w8PvP7FIoJxAja+NwWv/+KCz8LmY+22KXAM6AbnBQ/D1r873JYNxvpX5mAj&#10;FeCCZ0di4RPDMX/zKPiuGwa/R0dgwVYqrk88qAA34+voTfBcOhGTHQm+RWNhHzgUzitGY/lr9nji&#10;Cy98n7AFuxM34OMfvPHPb+bh/V2BeHd3ED6JWIrvEp/FdwnP4NUvFuO9XUEoPP0tvojbhsBN4/HM&#10;Z46IbyccG5bS2gbiJX7/xGezsZrXvmHbNKx6Ziie+GQw4pvtkNzuiMwDz+GBdpsA5E/2xQ8PTUEY&#10;FV8kH0AsS5jogc4IHeho4Lerjz329LBF6MN2iOgxG1FKD2vJkuphe0T1Jix7agY3RyrAuQSfM7IH&#10;uaBirA8OTg3G2WmLcNiO3nwwZX0fBzQM98Zhgu7oIEJuEIE3Mth8PiYQDg/ECSpDfXecy5NjAgwA&#10;jw7xo1X2wpHhHjg40gMdtNUHR3nwXM5oZEnXPisAB71WoHM5leLLb+AsleLVuHDcLEjF3eZi/HW4&#10;mlCsw81Dlbh1uIqZmOAj8C63lzOTlhEw/CyVItAQepd4zMWWYoKQ4DOAlN1m4ndqLFEmNupRkFTG&#10;7sqkFlXTBb+udWsy33MpRXi+TvV8sr5US/q+NpOfFf9HoDHzKgRGAJT6s1pfs86lhrFSku3VQAhm&#10;MATuY1qNeU4DUcJE51ILsOyvYGfq/pgM0AQ/Qk5QFMiM9ZZy4/+yQNCq6Ag6JouNFQgFPqk6qVYp&#10;WkJPS94LazLQ43/XPTDqT/9d8OLx1tZ4Lc06twl+1ilLBTOjAAU/JkujlsXm/m/Q3b9NkLv/eyv0&#10;rEmfrfC7H3b/e90CPio/NXxUJeEYwWfgZyZQ0jwiUThcpInvI9CQtB3ZH2zDnnnzkDPXH/nTaGUH&#10;zkbJZLocWth42t7U4XORKiANZv4Z7miqkb7oMQ0f9ZqK74bYYv/IuQinNY6h6jNTxzJfpfR0RB5h&#10;l0+bm0v45RN6xQRgEVMBt9XNWIB6R8JP63RPrVMW4njw41R6Xtg9bDY+6zUJ+yd74MTSZ3DG5zEc&#10;d1yGTtv5OOr6CE54r8EJWuPObS/ixSddseDJCXjjZ3c8+4UdHn13Mta+MRWvfOCDl153w8anpuOF&#10;97zx0lc+VGezsPXbMXj+x8l4+du5WLBpFAI3DOfxwxGwfihB1hcvfBSAL/atxzNvO+HRbTPxyNMz&#10;8NjLjljy2AS8+L4XNnzojGe/n08r64CpTn2wZKMdXOaPxiib7vBcOQ4vf+6P78M346e9W/He50vw&#10;xe61VG9r8XPum3g/fCNe+uYRWt51tOyPYlfeUvxcshgR9S/ila898dLn8/Btkjf2lfvjg+h5+DBu&#10;CT6OeQSvfxeAf3wahLc+98KXYS7IO7QahcfWI7JsIx6oGemOattF+PHhKdjX2xbRA5wQN9gF8cPd&#10;EDZoLn5+eCZ29bLFbsIvjKVSFK1tJJeRhF1MHz64HvaI4OdYPrAEpkSFyxCAaf3nonyUJ05M5k1n&#10;yVQ30R9x4zywp6ctqml9Dw7zpbKjzR3ENMwfR5iODqYiJPBOcP3UiECcHC577IvTI7gc7I/Ovp4E&#10;oQ8OE5KHBnrg17FB6KQNaB/qgkPDXXFijBcOqT5xJLeNdKVK9EUr4d5OKJ569lWc/+BTXN+3B7dS&#10;EnCvPB//aq3En0cacPNYA64dr8cVQvEyQXethQqR4DvHjHuOSu0S1034Cj/LeqmeSjbOVMQzgyqj&#10;K2kgBGV0K/Ss262fLXWEghLhIijQzqmP8CVmWjM1pVSbARjByIyo5f3rgp+6gsn+anmeybKd+zBj&#10;69gLSlR+F6j4pACvEoYCpgWgCjaW2rTYbbXMqkHC8tmytEDPUmdothF0Usb671J21jpU1eFZtnXB&#10;TopP6o/JfHdf0v8X/KzAU2OWNRTJAr776u60FPB43QKfddQdtfJaQWaFntXyCmz3w876WUlAs25X&#10;EgCtwFOyKkIr/LTUcFgaycUAkLZXak+zyB0tjbPAj+lAQQRasveiZPs7CJ1P2Dl40UF5makfUse6&#10;Im2SJzL5/mVP8UH+9ACkT/NHCJXf95q3l0AMn+6HKLqYfbTA4QMoIHoRgHROKXRVuf3moYDOSoqv&#10;cDAhSOtbQGelVDjYzcTxVU3yR0lvN9TTNR1wfgTVVHTf9JmEf/YZjW/H26PNez3aps9H0wQfHLFb&#10;iA6mw+5rcNhzHU64r8KRVVsQ/do6LNk8Dm/vC8bruzzxbvRSvLlzMd78wg//+MAZW56zwaYXbLHl&#10;TdrEHX544rtZeG6HLd6L0UTki7Hs5RFY/gLV4rbp3NcFH37yGL77+glkpnyAzU874PHX3bHlLanK&#10;6Xj2Yx9s/sgH6//pAe8147B4y3Qs2TIRwWvH4qnXvLHxGUe8+VkgoWkLR9+ecF44EG/tWYufSt9H&#10;aGsovkj+AK99txWf7tqKf3wbhC9TbPFZ5ijsr/HHZ7ye5z+bjDe3j8cLP/XDx4nT8eruOXh9z3Je&#10;9wY89VYAXv3YGxWH3kDNb6+g8PgT+CLWHw9U9ndD29xHsLPfDAO5kN52CO1tj9D+jthJUAl+2wXA&#10;h2chlA8o9GFCkMCL6uOIOD6McCq/CCrA2J5zEdedAOw1F8m0x2qlqh9HdTeCAKJyKxnnhajRHtj5&#10;sA2yCc22oZ44NtwXJwgyKb5DQ7wISarAEcFUgkEGflJ/xwZ54ySheHwgzzXQF4cHcj/aZoFTEDw8&#10;1JtKkApzbACh54eDsssjCdDRgTgyip9H8+HzOo6MIzxHuKOdKrdxpj/q5i1Cx+JNOL7lFfzxwVe4&#10;FBGGa3mpuF2ajbsNxbhNEN48UoU7VIxXDlEdqlFEmZgZ3vQ8qM3BH1RcGvVZ0DN2l98LhgKddak4&#10;xL9VjOAo9ddA2Kg+kEm2TsAyM7jVU/0xA1qHubIOcX9/MkPgc/v/BGKmJViaSk+tx5bEc0r5yRJz&#10;eZFJS2OHCe+LvLarhNBVqjwr+LT8H0nbBLYuyBnQcV33wdTpdQHvAgFp6lqZtG7qPXU/mExBwd9S&#10;lYABHoGlbcbedn3+v5Lptsj/J7hZFZ0VaPeva18rDK3brJDT0go/K+SsyQo+6z5W8FnCXVLNeH9H&#10;q1Isyk8tvkxq+DheYQGg4NeRG4r6mG+R/DJB4krwjZuHpMGOyB7niSr7xcib6I288V7I4bufMdYT&#10;MaNdsW/MPISP90TEKFfsH8x8NsAO4X3pqBRnS+WXRXGRT+eUT8srZVdAByX4FdIGS/mV0Pa2zFpE&#10;u+uOygEeqKc4aJy3EvsmzsNb3YZjxzRnVHutRvMoXzSP8DTwa5tFZ+W6Gh2ua9DitBLN9sHo9FyJ&#10;luefw6tPOeLtXcFUSavwadIztJ2v4B8f+hr4/bhvGZ56ZTLWPz8AYXnz8V2aP96PCcBr+73xTeZ6&#10;fBqzBpvesMXjLzrjzTeWY9d3r2P/N2/gw23L8f77q/H0u/5Y+09nPPN9EB6j7X3us2C89OECLH3a&#10;Fps/9MeW93zNMFRLt86BFy2w74qRWPfSbDz+lhuWvDAJb0T64buqJxDa/gu+Tf8cPyV+SBu+FC98&#10;Sgud4YJdpfbYUTQP/9jpgK0fjcJrO0fgp/y5+DJd4wZ6YSXP/cjrAdj25Sps+2IB9hU8i/wDb6P0&#10;xD/xzl5vPFDR0w0VkwOwd7AdQWdjxheTAtzfzwE7etrg5+4zuLTDboIwpJe9AZ/sbwzleGw/J2OD&#10;w7vLBhOA3QhEPrw4WufsUVRfVH1HBnqjmQ+sdJyvCZb+mQoykXBsHOSJg/zuSH9vqjo/nBw1H8eH&#10;B+EEbe/JLtV3glb31DCuE36Herujs48bv/fFEQLuCJeH+OAFu4OEXTtBd2CUPzoIW6238fuOfvwN&#10;qshOKsdDPF8HFeeRsfytSYE4RFUqxdhOIHaO90HLWA+0zfBDp8titAWtwdEX3sDRDz/ChR07cDk2&#10;AncLM3C3Ihf/aq/AXQLxxoFyXOkswyU1lHTVIRprJ9BRsVhVoeAnKFrCdbogSLV3XiPB1BBY6gmi&#10;ui1mugu0vueqLWAzMGPm/B9j/3F5vsYyB4iStv+d+L2Gz/qjK3RG6u8cP/9ekWzAp14UiilUTwoB&#10;WHWPpqWYClEq0Qo/E4ZjwCdl12XfBTn+PyXz+T7wWRuErIHisrFqtVX6W+kJhLwHBmqElBV+v/G3&#10;/oYdt5v1LthZt2vACN07M7J2F9wEu/uTdTxGgUyftbR+1tLAjfdHcLsffv9XsgLweBUtcGWqsbya&#10;RP14VTwOqeGjwmJ9NYXpkfwoNCfvQM73byFy6SLEjKfFHe6MLDqPfDqRrAGOyBg8F0mDHJA4cA4S&#10;RruYAQx+GUQn1c8GO3pPx/7eMxHXxx6paiQk9PL6zUUehUV2bzV2OCFv4DxkEoo5dFoFBGDpcC+0&#10;TF+MairAmpFcnxSMApuFeKfvOETM8kSH2yoC0R11wzzQPiEAdaPd0cbvO2mTG20Wo2HWYrQ68LPT&#10;ChxasAWpb62jZZyGT2KWIqZ+J2ILduPFl33w7Cv2+OfHc/DZj9OQVs5raZyOws4VSGl6Hj/nP4VP&#10;Eh+j9XwVL73vh4VLx+PLDx9DRcYvaC2JQnbSduwIfQNPvueHR16ahac/JPiovJ5keuOXVXh5+zo8&#10;8cMjeHnfRryyaz2e+mw5VmxzhW1Af8wJHgi/R0di8QuD8Wb0NHya74xdVS/jw/Dn8c72rYQtrfPH&#10;fng/xAvfJRPS2x0JUVs8/7UPtnw2FT/kLEX2kU/wNq2z1yYHuG20wcZPl+ORd5dhznpHrPv6UbwU&#10;sw3rtz9H5dfDCbUzFmL/UE2pNwPbCacdBKDAZ5Y9CEQqwT29WEINnGusbzjluWyv6vriejsinmpP&#10;jSAxtLuyxVE97VE1imptTDAODvJCDZVf0Rgf2mhn/oZmqHJELRVb5xACTPCj9T1KAErdnSasThNU&#10;p4YE4Gg/bhvkhzPcdoLnOdyfapEyX2qvrT8fKku+A1SHbdzeSpi2DfchAKUAAyyfqRA7aZcbCc4D&#10;VJUdBGVrf9UX8piBngQiVecYgZEQ5kt1iNd5bIwfDo/wwkFCsYMleO1IZzTQnqg+sdVjKTrmr8Xh&#10;J7bh6Lvv4sy33+DSvt24lhiF67nJuF2Vi7+aSnGvtQx32kpwU3WKqickJK50KCaOn1WPaOAnOFH5&#10;1NHy1TKzV+WYsevO1hBQ1QQj0/k6qktmSAHwXJVUocBJENTyMzPwuWpCsUbbs0wXwD+Y0TUO3jmT&#10;NNyWBZJGHUqdGhUoi60lwUf4XSGITIszgXOBsFGy9Eix1NMpdMeAj7ATsKTu7k9SfNquGD01Chk1&#10;x3T/0my3wqwrydJa6/P0WSA0jSCCnaDG69ExZkxFFgpmZj2BjP/TKEL+h9+5n+yxGZSW+2ibFKPp&#10;y8ttJnUB0AxuwHtxv9LTumCn+WPU11frx6rSTLc39TwyAc9VSThRkUT1l4hDml5TKpA2WPM2H9B8&#10;ItlRaAr7AdFPrkeEoxsKJ3sjbYCqfZgvmHdS6YBShmqgA0fsH+GAL/tOofWdhu/6TMOOgRoCi9/3&#10;d0AhFV4ZlZ5adXMGuCKDMEzr5Ug1SDD2no2cfo4oGuyC8lFeaJocjCru2zTaD/UzF+PHYfbYP2Eu&#10;mgU4vsf1Q90JxQC0TA1C/ZRANNssQTUL/KapC6gaF6PDcQU6aJUPBa5H+/NP4/sv7PBFNJ1b2Uf4&#10;8Zcn8f57gXj9bTvs3B+IyHh31HYsx5GzL+LSv6KR2fQG3o9YiI/i1+H9yHX4MfIpvP/hKiTufweZ&#10;sR/j08834Iudj+P5T2ll33XCJiq/DS/bmdFilj87FcFPTMKGd73xWcKLeP7HR/Dqni14M+Q5fBz/&#10;Jp78dA1m+vVC0KbRWP3GMLybNB7vJdjgqU/s8fInPnj7q0X4NHQjPojcin/SEr/0dTB8HxsN7y1T&#10;8cxPG7Dm80VY/EEgtoX/E0s+eh7u/9gG70/fQ/CPP8Pvu/3w+DYaHjvS4LQ9DXN3FOGBdtrFGpsF&#10;iB5LMD00ySi87bS4vwh+TLv4WY0d4XyYyWO8EUJ4qbEjwjR0yPo6I66nI6J6zEE4gRhCMEZTGTYp&#10;bIXQau3Hh6lSjEorbPA8/ELbHEuYVg2mBZVq6++FIwNkfWmBCcETBNapwQE4zXRqaCB+lSLktmME&#10;3OEBVGu93QhBwon2t2OAFxp6zUNrX0KQUOwY7od2qkFBsamXCzqH+uMglWQbAdlM6LXTJrfzd9qp&#10;KA8ODSA4vdDOc7b245K/rX0P8JoPD/MxjSwHWIK2D3NDB6+9hbalgWq2eshcVI9yQSZL7/RBs5Go&#10;EIbRvA82nkjzXoSCFetQuHYD2l99DYc/+AC/fvcdzu78Gef278L15FhcSo3BzaJU3KjMxu2GQtwm&#10;DK/R/t6gArzTWoJbzUW401SEu1y/21ZqelUoaaiqq1yaniuEhOAl63y5mQpMFpogVTpPmF6QuqQd&#10;PydFSaBeIERN/SK3mTpBQkLgMz0sBD0tCSKTDARlVanguLQqN8XiWRssrEnQM4pX+wuQvEbFX/7d&#10;sHHfvkpSdFoa+Al6gp8Bn8W6apvCWgQ8qTkNRKAxE820AQTVqQYL1AQ8VTeYYcSoCH/jfhrw1Iy0&#10;rf0EOELSTEegc+h7wlGjbluVoBV8Bn5U4Keq0s0gByeqUw3wjteol0cCjlD1HavUeJRUf8XxOCL1&#10;x8+nShNwNjcOv+75BYfffw8NL7+MrMAliBhkQ/djh1TmF035WjjaG9ksSDMn+iJ6gjs+7zMZn/Wb&#10;zOUU7DQjPzshgSKjcIATyqj0chXi0t8FyT0Ivu5zkMQ8ltLHwYSOFQ50Rv3EADTTUVVynyoKinRZ&#10;6ImuKJ8eiMpB89A0mO8+hUfTBH/aXSrEyYGoYqqdov72S3HIYSXa7Jbg8LxVOOy9BsdWP4HaXeuQ&#10;WemD1z+dgse2jkR64jMoKXgNDZUfojT3NbQ2fo7UpBfx8afB2EaV9eZuX3ye8RT2VHyIr0K24pEN&#10;s7DpMTu8/c4CvPSWH1743Buv/BBM9bUOW993RfDmYbS2E7Ds8QkIpKoL2DAe6151hu/6cXj0n/7Y&#10;nvslvkz5FF/FfYi1r3li8fMz8NRXDng7fDae+W4WXvmJ5/plNbbSRr8V/izeSHoPL0S/hyd3vYnA&#10;d55E4CdvYOGO77Bw334E7SHgfk6E7+5C+O+thPf+Grjtq4Pn/mbM29eEueGtcI4+BOfYk3igcbAn&#10;qsb7IWmsG74n/Lb3mIWdvaj+ehKAXN/RfaaJ/wuh9Q3hQzXKTspPLb6EXvTDjojpNgcRD9lzm4Np&#10;ANGkRkdG0sISKI393JHeh8qQL8OuvrPNxOhJXK8e5IqWQQQMoXaU6u7IQNX/qW6Pqm9gMI9V/Z+/&#10;AegxwuvEECo0Aqy1lyvaaNU7Cb4OAvAA1WMrf6OTv9XUzwMt3N6kfQhIrQt8UnpNhHALodhJBdjK&#10;bZ0E4GGCspNAbB1AYPL3tH8Lz1nfex7X3WmnCdMRtMS07c2DWAL2dkIdoVhP66wBJrOGuCJZLeO8&#10;X7H97BHT1xZhD09BwhA7pIxxomKejL0DZhL6NrT8sxA6ag7CJjkhbjZB6RqEbN8lKFyyGjWPbUXN&#10;xq0o37QVlZufQM3Wp1D/7DbUKT33IqqefR4H338fp775Er/v+IEZbgf+2LcLv+7/Beei9uJqajSu&#10;ZCTiao4l3Od6WSZuUknepBK9xXSnrgD3CFkNTHCzvcQA0ChKAuA8AWLpjaLGmK4Wa4XjEGIm2LgL&#10;XNaGHivozJJW1tqwI5Vo6jq53VhfJgHNamGt8LMmA737Pmt8Pqk9VQsIaoKUsbpd0waY6QK4zag+&#10;wkpVB9Z0/6jagqHmYvmVS3NMVzIAtSpILq0W9wRV3gmq7OOE3/HKZFpcqTzCrSQBJwg7jUJuApxL&#10;YtXge2MAAJiMSURBVHGiJBFnM6Nx+udvcejV19H26FbUeS7GAQ+6Au9VKHZagNgRjgh9eDqyhhJI&#10;dBEVdBZ5Q92QN84HGRN98GP/GXi/93j8NIb5aLw7Qml7MzRg6QAXlPJdyqFqTKCIiO1OMHZjoqhI&#10;pbMq6EtVyHzVMCkINaP9UdLfFYmDCcZJnhQvC+muWFCPoePhd00TAqn4glGu95SCpXSct4kNbCf0&#10;Wu0WmZCXQ3NX4IDTcjS7rkDLW+tRX78Av0TNxCd7PRGfuhFJcc8jMeINqrkPEbX/Fbz75nys3zAZ&#10;y9YPxfu75uPL5GeQcSAE7/ywCgErh2P54+OxettULN4yFhtet8EnUavxVdJj+C5xI5553w2ey0fC&#10;f+1IeK8dDLdHBsFtaV8ErxmO4MeohBPew+f8nTe2v4JXf3kB676gNY59CS+Eb8MzIW/j6Yjt2BYT&#10;jlU//IDVIaFYGJGM+ZF58A/NR0BMPbzjO+EUSbCFNcMp4jBmhx3C7PAOzAnthEPEQThGHsS8yENc&#10;HoBTzFG4J/4Kl5gzeKC6hzNqmMEzxnrhB02kQom9k1J7p5QfZfteqr79DzHjUrFF9J7DjO6A6O4E&#10;HZVftBo6BL+H+JAe5sPkw4rgfvXjAqnk/HB0gA9K+NDiBEWqvSgCQ4HSiX3sUTuE0pzg7aDyOsJ9&#10;DxI8qh88Sfgd70sbTDV4ZmSgpY6P30ntHeL3BwgnBUm3GNBRkTG1cV9BrqGvGxUcQUd12MbfbuF2&#10;870UHiHXNohWm/Brlk3mOQ8M9jLKtI37dBK8TbxWQe8AodtOFdk8lIDVyzTCG4202mocKhvohnLC&#10;sJAvdDZfRvVqSWGJmzDICbG0ODEDHJE7wQ/Jw10RQdiH0+LHDJvH/z0H+wlITU+4ly98aD8b7Okz&#10;Hb/0noKQoXbYNWgG9g+ehX39p1mg2W8q9jCFEp6RQ3ncMBvsGzIDEaNsETnaFtHjeM8n8Z5Pmo0E&#10;WzdEz3JFjJ070jznI8NvEbKDliGTSiR/4UoULV2N6vWb0PHaaziz92f81Uj1SPWkOkYNmS/laBKh&#10;Z22RNnWTBJSxtF3QUxIETfc9Aa9rm4Fh13ZjVQXN/wU3Kwj/9zaTBDSBjetSfVJqgp8VaJZZ9LoU&#10;oEBG2P1Wzc9SewKf5lPpApx1UikzdBXVn0ZvOaMlYad1AVAz9J1iOk6VZ63fO1qpgXU1Vwitbikt&#10;blEiOoriaW3jcKowHmcSQ3D4o/fRtHozGpwXo3KqF8qneKB0ghsKRvM9oHhIprIrmr3QDORbMMaT&#10;8PFFSm87viNOdAnOSOjPwm/IHLz78Bj8PNYBMYRf3IA5yOY7ovcqn6ovTZ0M1PKrfCahwXyWSpFR&#10;1HeescUt0+ajdIQXFSGf+zAnNM9ehnIWwk18x5vo4monBqJuynxk8/0roEWupN2tpv1tsV+CA3Mf&#10;wWGX1WidSwVI6J3wWovDno+ibiXhnbIZ4fF+eGuXG76MXICtL8zA8tUE2ropWLtpPFZtHofNzzli&#10;3eO22PSiDR592QZhuR/i6Td8sGGzHZZsHAe3tX2x4InxePbz+fgkfj2+TF+FnzK34NUvFsHGvTsW&#10;bhqLhY+PQuDG0ViweRb8HnXEgmcW4KO47Xg7djeWfvAPLP/8a2wMjcSjMZl4JKoCy6Kr4R9SDffd&#10;1fDYV485exuYWuG0ux1O+w5gXtRxgu4YZoWegE3oGdiEMIWdwOyoo5hFCNrHnsbsuN9gF34aNuG/&#10;YjqhNzP+N8yIIvzqhnuhdpwf8lgq7ew9C3sFvodtuG73N/wielHZUdFJ1Ql6Md0IMtles53Akwrk&#10;+v4HZyKRqq5xtB9tqjcOEWrJLLkEyRAqvjCNBtNPAZyOqBnghmbC7wChc2x4AA4RWkcG+OMEoXVa&#10;27qs8Ek1bKiuT7aUwGol4BpZ6tXyZain4qujyqvr5YaG/u5oojK02lzBr4l2uJWw7KQl1tLAUuAj&#10;RNuY1FjSTHvc9LArl4RpH3d0ELKy0E2EYIOucSj3H+WL8gGuKKLFruTvFPd1Re5AV6TTqqQR5sm0&#10;I3GEXvzQeUjmSx/JEjm0nx0iaHtCeV8iCb1wfo7kvvt4X/f1sUXUSGeEDeULzowTyfV9g+2pEOcg&#10;tL9l3wguIwjKqMEsOAbNQcxwwlVdoLhP3Ii5iB/uiMThzmaAzAjFiTFTxQ5zRPhAnnvYHEQNnY04&#10;HpvA30jg59RxzsiawOubOhfNb/0D99pKzKg5puGFADQqirbR2iJt+tQSaBbY/Sdcx6g8fc/0N+yU&#10;uJ/S/wm3rmTUnPU7JmNtqT6l0qwNGuqrbcBVL7XHRMBZ4SeomXH4uP1M12dtNxPIE4Z/z6vcBUHL&#10;NkGSn7vmWNb+JypS/h7Hz0xOVJ1iRnQ2s8OVJeMwYafh6g/kR+N40n4c+/wjHN/6LA56L0fnvCVo&#10;tAlGzXQNHOCPnFEuvP/2dDXqpWGLCvvFZr7dDAX0s7DPH+2BtOHzkMZ3QzMeRvCZvNdzLH6Z6MTn&#10;7kSxMAMldBM1w72R0ZPPjCpQURWqWw8l4CLputJ6OqC4jxOqBruidUYwUvva0y7PRdEUf9TxHa0f&#10;7I5GFu7Vo31RMSkAJYReznA35NJuV08JQh2PaZi1EI2zqPrsluOo62occVtpBj495rEGB/3WoOof&#10;T+LjNzzMkFfb0zfgi9ClWPP0BLz6oRte/sgFr31GyG11wOat7nh06wy89Z0fXvsyEK+/tgCl8T8g&#10;NvRtKrkxWPbMDOwt/wq/lH+Gn8r+ge9ynsMbuzfC7zk3BL7igaDXg7DkrQ14ee92bPpxD57Yn4xn&#10;E8qxIbIE62IrsDq2BYtD6+G1swZzdzbDbkcdpv/UjJk7OmG39wBm7D9M0B2HffgJ2BJ4s0KOw2b/&#10;CUwJOYapUScxi7CzTzgLu9izmBnxG6aE/4ZpUX9gZvR5TIk+i8lxZzE94RwB+AcekCzvsF2G3Km+&#10;2Kcmd8LrR1re73uolZd2jTCMGzDP2FwBUKVRLG2smuYjFOhMiR6neD9u3/XQDOSNIGBGyk76oKgn&#10;LR7lewST6gr3Eaqh3WYii+erGeiBBpZWUmKHmY4NC8DxIUyE1ikT5OxrYvuO9Oe5+riZho52gquR&#10;gGog9JRqCKM6fldPFVitmCfCrpFwbOF32rdDkKPak5VtJdTa+xJkfTzQ1s8TTTxODSVt+tyH19yb&#10;oOxBsHafhw5eV+sgArUPVTGtbjUVYVkPls795plwgxxuz2CK6zEXMd0dTZ1nXD8q2qEuiKLC03ht&#10;YQRYzCCCqR//fx87RBP60YR/SG/eh16zEE+ARQ3kvR1MkA11RqRAx2MTR84j8AivQfxMAMb0n81j&#10;qSAJzLghzDBcj+K54qkyVfLHELSxQ+eaagtNoZg0xpWQdCYcnZE0wgWJw7hk5sua4EV14o68CR7I&#10;tfPA2R3fmW5qF6pofWss9WhSe6Y7GcEm6AlqxrKa+kCqPH4nhSibrH1N0r6CoGxtl9qzQk5LA7T7&#10;4GdtgDDrXUuTBEFtI9hMCIrAR4idqNVIP+lUa6q7y8WV5kKTrraW4lJLCaGZy30FO6k5HldDoBJ2&#10;ZkL5SsKQ6XQ5vytPw+lKWlwqvKNlhB0/Hy1Lx9HyDBypSCcE03GA4DtYloQDVH4nihJwNnYvjr3y&#10;Klq8l9EqLsJJ/zVod1qC6hmBqLVbiLzxHnx+LPRZ+Gi4N3VP0xw4Lc4rqfydUGezGNVUYjmEYN44&#10;L2SN8+RzcsVH/SbgsxEzqOhV3zcbZXRB5XzHkvsQfHw/QllA7mE+CVN3U36fzrxVROvbQFFRMsEb&#10;kYPsUT5jIcoHE5q9qfooEGroTmppd0vH+xJ8rmbE56LRXigYycKaAK4hKBsIwc7Zi9FiOx+HaHkP&#10;z1uJ44TfSZ+NOLLldUS98zieftoOb3zoh3e/o/p7aRbe/zIIb74fgI8+XYOXXliA558LwGNPOuGN&#10;r+fj44jVhOISpKfsQlFOGr7Y8RkCn1mE91J34nPev/fyEvBqShQ2h+zD4zGp2BiegifiivB0Uh02&#10;x9RiTWQ9ltGuLgxvgl9oE+btbYb9rhbY7mjFDMJuxp6jmLabCm7/GUzdS8DtPY7pYacxMeQEJoad&#10;wpRIKjkCbWbsecwk1GwSz2JW/O+YJbglXeD6eSo9fs+lbeIFAzzbxHOwS74A++TzeKDd9hHUUhqn&#10;T/DET92mEYBz8D0VoIHfw7Owv7tNV48OC/iiWQppKRscTvururxIpn18UMrgtWMC0Ex4NFCFZREY&#10;6vURywcXSQW0r9ssnscWuQRIjRoluF8z1dwhAdC0/HrhWF9a30F+ODmMlneQPw719sZhwurIEB8D&#10;tOZ+lPcEWiOBVkn41RB21X1cUd3TlUCUxfUm2FzQzO0dA2VvPY0VbpcFJjjbCbpG7tvKffW5haqx&#10;heut+r43lWR3Z3TQ4h4cQds8kCUqlV6tEkvYIkI+n+DOpypMoZqN607w95zL/+eA+AHOBBRVnYmH&#10;tNSRhvchxPoTcrS/0SxYNGN/aG/aBYIskUCKpjKM6cuChPcmkTZaVjlppBvi1K+aSVH/cQRmFEv6&#10;iD4CoFQkbTTvc9wgB6SNcUPiCKqHARpFeC6foRfiCL04QjGe0NM59DsJXKYQhJljPZE5xh25Y6hK&#10;vIJN75cLDZYwHCkvM1QYVaDqzbRNDRJG0XHdxCcKfIKggEfwmThGKkWB8vdmi5qzKr6/ocakz1bo&#10;aWkNNfl7XbaUSYpO9tR8p0SA/SYFR8UmyF6rJNS+/gLHX3sDJ957D+d278CVtFhcLkrBhbI0XNJw&#10;aUzXq/Nwq1YNQGroycY5qkmNJ6leNeoNc7me10/gn63ldTOdIfh+JSR/L03F2Yxo/LpvB468/hYa&#10;lj+KA/6yiitRNzMQnZ6r0a6A4ukLUDw5kPeVz27gbOxhIfVzHxuE83llDqYjsVlo5vBN5ve14wNQ&#10;RLuawjwSy/cjaoA9vh00A58MnYqMST7I6++MqmEeJqQlfsg87OU7srvnTOzupoFGZiOZ70dRPxdU&#10;03m0TV+MVBaOuRN9zSAHlXzP65nP6oZ4o2IYbfYYnm+UB7JHEraj3c1o7PUzFjEtQKvtEnTOWYYm&#10;/o8Wm/nosF+EFirU425rccJvK06veg6Vrz6Ll7c64dHHJiN4xWisfXoONr/ijY0E3qIVbnj3szfx&#10;5GtP46WvPsazP3+Nzbu+xKZ9O7F1exS27SnAs+HlBFwx1uwrwSP7K7BwTxUW7m3C8vAOrIhsxfLo&#10;AwiK6IRnWDvcuc15bwfsd3cSdm2w2X0I03cfwdRdhzFz/0kDusn7TmBqyGlMDT2NabSsM2POYXoU&#10;UzSVHIEmuNkmXoR9yhXYJVyEXTzXEy/BJl6gO08YMhGCdkkXMSf1MhwzrsA567pJLjk38UDxIFrI&#10;8f7IGOeBHSxt9jEj/9jLBj9Sju/mZ4Evhsot2nRnk9qjPetGa6VQF6q/BGaqWCqKHQ9NRzaVT/Mw&#10;X1OnVkY7mcxjYrUfjw/rrsYSe6T2d+LL4IqafrKqVGpUbZ0E2UEC6ugAqr2+sr1BtMC+ONyHYFQi&#10;nNqp5lq5bxPVm8Jzqno6o1KplzMq+LmaEKvhb7YQeI20parHU2uwVGALFaFJhJ1ahjvUOEKlaMDH&#10;1GFCYnzN903aRjCrcUPnaSZMqwnSWoKwlC9qdm9HZFP1pRJ68bwXCbwHybS/0X0U/zgT+6lu9/Ww&#10;w14WGvsIeoEwUvAbMIcqUI1GMxEz0AEphFMCM0S0sTpcEmwxVI8RXEYLmIRcNLdHmj7VVJj8DW0L&#10;6cF7r+8IxRiBsT9tMfeRtY4bRAXel4US7VfyKHeqQ4sdTx3hyt+bh9RhLsgY743c0W78bI+D736A&#10;mwcqCR7Vl1nCbwQ1TRVgGj8INaPsBDglrTOZEBWBsUstCpZmThVBr0vl3Q9AQc4KP0HOmtTgYOBH&#10;0JnGBxNXpzld0i3hJhWpOFWViUuNtNwJ4ajbsAVFdu4oGmGD3OEzaS/pAAJXoHPNFrSv3IKWVVtw&#10;8IltOPLCa2h7dhtOvvsefv/kE5z+4AOc+fBDnHr/fRx7+x0ceesdnProU5z5+hv8+uMP+O3nHwxU&#10;m595HjX+y1Bj709lF4Qmu2A02QShZkYQGuYswbHAjWh1XkHlt8AMXRVFtR5KZb6TBdoePtNIPo+k&#10;3vYopforn7UAYX1nomKkF6rpItRTI5fLWD7vnf1t8OGQiUiaQkBxez3hJ8W2f9AcMyXELsIvpKct&#10;BYM9Mml3a1nYNrEwLh7nTUU/l3baDWX9XYwAqOe7Wj3EC6XDvJE33ANJvIYsKr3SKQEon+hn6vua&#10;aHdrJvmjjUq0iWDucFiGQy6P4IjrKhygSj3kuQG/LnwcJ55+Ax8+8xh8H/XBkpc2Y/0Xb2HTz19h&#10;8w/b8fTPUXgyNAdPRJTg0f01WEmALQlvwbLQOiwNbcCS0BYsDOlAcMgh+IYdhQfTvNCjmLv/CBz2&#10;HMKc3Ycxe88R2O47aurkZkWcgm3sH4TZH5i07xQm7juDift/w6SQM5ghwDFNi/yDNvYild0F2CZc&#10;IdSuYlbcVdglXsXcjBsGfHZJlwzcbAg92+SrhN1lA0P71Ktw4D5zs27BiclZKfMGnDOuwaVr+UAp&#10;M3X1CC8zBPcuKrP9Paj8eszEdlrf/cy8gl4Mk5aR3WjlqPxkgeP7apCD2Ugd44kE3mxl3tKhBM8g&#10;T9QRUvksleK5bxTVoRpIlMnTh7ojQ/CjfZSaahtOKU4AtvIBHhpGizuQCrCXJ04MDKDV9UQnreih&#10;/j44NJCWl8qssa876mlXa3qwtHyYpSqVXzUBWMH1SsKsht/V9p5nlF9Tb4KYy3aCs5lAaybYOmip&#10;2xXWwnMpHR0WZKxwe39vfueNZipCqb92qsy6PvPMb9TwPAJ1RV9nFPZxNP0tswjGNKa4h+3MZO/J&#10;LO3De9kijIWGbKnU3T6+xCG0txFq5GCGkOUXzCJ6E3YDqeoIqQRmnDhVK/SmkiPEEgc6IYeld+pw&#10;NzOUuSa5ESg1nLn6XGvEnRiCMJzXEcH1cKrt2P5UDFQFUp6xgiJVoY6Jll1WIxNT8hAqD8GPEJQV&#10;ztTMYqNdkOtC9ZedZAKeZTFNyykhZ0JQqJC0NEOHCXiEm1SgNQhZkDPw0/5dx9wfbGxVdfcnQU5J&#10;jQwCnLU3hWl0YFI9nJlQSA0RAmF5Mq0u1VtiFNLdApE0YDoKRzkhe5QjCsbx+UxVhT7fiWl+qKeK&#10;qZkZgBbHhWiwDaBS80OtLd8nz5Von7cYbc6L0OQQjEbbQBSPnYecEXOQO5bv4jRP1MwORJPbUjS6&#10;LuE+C6nseCzP12S7kOeZj/LJAWhwXI4TC7ai3mExLawHEqi8I3iP1RPKxMRK2fOZqR44n8+3itDJ&#10;GEdo0Z6emLYUxSzYcphnMvnuh/DZfzZsKpJnSLHRkjJf5NPOfvfwVBNhEcrCMobPLYHvV35PR1O/&#10;3TApAGnj3JDOAqyUEK2n2qtlvqkkGMuZ7wqH+5jOAyqE9ZxLJvujfJIfaqYFoXKCH6rG0RqPJwwV&#10;92e/BG1zl+OI+1ocdltl5gE+7PkYDi1+Bmnv/4wX92ZhY3Q1NsTWYU1sE9bEHcTK6ENYFNGK+WFN&#10;BFwHgvYTcvsPwjPkKNxDj8CVoHPce4yAOwmbPacwa99pTNlD5bZbdvUkpkb+hunhZwi932BHq2oX&#10;dw62BJUNQeaYet1AbkbMZYKOKe4KrStBl3CN6k6wu074XePSkmYnX6OSI+CSqebSr3P9Kuak34A9&#10;12dn8HPmdTikXzUQdEy/CaeMW3Ah/Dyy78CTis8z5wY8s2/ggbKhvqgc5Yt0ZgjTja23Hb6T5e1B&#10;GU+4RVO5xbP0MdB7iJmJKi7KAFDKzwFJQ5nxmGkzmAErBtPGDvVBKQGUTnhIKUY+ZGs6a2uCpPje&#10;DtzugBKWWuW9nVFPUKrer5nLo2Pm4yAh19HTDQcIpE4C6eiQALOthZ9rCaFqpjpCU/UcRv1R9cn2&#10;lnNZRYVXP9ACyGbu10IrrEDopp4u6CDwWvp4GNB1MCkMRvA7Mjzo75AY1Qs2E6CqG2yjClSdYrXq&#10;FLlsJAwraT0KCJ1c2t40Wt40jWTTm5aX/ymMaiyE4NvPTLCPSXU2+zQjP19irYfzP4dxvxAqxVAW&#10;BOoTHaMXnPc3rpejqTNVp3ZNbJNGi5o8RMHis1iKOyCWKUyWqre6FdqY+kMBVfM5xPQnNAdoX9ph&#10;qfIelmqIlGGuXPJ+c13jMibSTmlQCXWxSuGzStaMfGNckDPKAfVbn8SthiLTgKDWUbW0CmZSf6qH&#10;E+ik9gQ3BSL/reqaCD/BkVZZoPyVSftb4WcFnVXVWZdK9wPPCkC1tp6U6iMA1bf2GMGndKEkDYce&#10;34ZKW3/EUK1mDnFGPhVO4WgvlPD/lLLgLaPVKx/rjRpm+KZZQWi1IbhmBKJxViAtnz9qpvJ5Eoya&#10;6LuOUGsh1CrG0i5OD0C97XzUTA9E7bQAdMxZjo65j6BJ82DQLtZMCjRhYHXT5qOV21vd16GCMJSy&#10;iuG9DWGBbzoA8FnuZqEXy2tLJ/iy+byrxvqiSPPqjvPCeSfa50lBKOC7kyXR0N8OXw2YglTmubpR&#10;BBLBFDPGGV/3mELba2cKyXiCL7sXC3g6mWaqvjpa1VhCP5Pf1fJdrRrE/9yfkGO+KxyiQU/dzXBz&#10;sYOckEsVWUKlV0b4CXS1BLHg18D/0zxjMeqnzmfiu2+3CEfnrcTv/ltxxOdxdHqtQvXTn+C9/S1Y&#10;HH4YyyMP0bIeQlDoYfgRbt77j8Mr9Bg8Qk/ChdZ0Lj877PsVc/aegT3TzJBfMXX/r5i2h8t9v2Fa&#10;6O+YRjU3mdsmR5zD1IjzmBL+B6ZGX8AMwm561AVMi6JNjb2EWTFMVHW2UnexVwhAge8GbBKuwz6J&#10;YEvikspudgpBJ9gxCX4OadcMAOcymSXhN4+21jPvFtzzb8FNyxx+zr4Ov7zbCCq6g+DiOwgsvI0H&#10;cpiJS0b5IJuS+ueHWPIw827vNsOovjhm7jgCLoagi1G4Sjf17uBD7kUYPuxICc8HSRsYRTVTMNQy&#10;tE5FP1fkSfV1JyC5r8mUqhvjsYpfSmMJWDKAwFI9BsHSRLXXKODwIbfQtrZTCR42wdG0p6qvI6Ra&#10;B/MFoXJrUF0fQVTN72qo0moJuCr+XqVUGsFVTdDV9iSwesyzNGawZGwmKNXI0dqT4CNQ2/niqLeH&#10;Wpk7BUueo0n70nY3cl/V/zX1pW3p4WL+SzktrpbFvN48qr3Mh+cghRBL5b1JVoB3XzX2zOmyuLT3&#10;vBf7qJxVcS0g7n14BkJpg8N6OXAfqoPutmbw19iBBJ56u/CexBJQ0bQ5iXx5kwdpWsO5VIWEFNej&#10;eGw4zy3FGEL1GMbnE037rImvYxR3SZWp7lEmLILniqGKjNHIPEyCXwyBHUc1EktQxhOkiVSuiYRr&#10;yjAnZI2gfZ/khLO7tuNaZ6kB2NnGfKO2TJ2frCwtrbG2UoOE3t/BxVzX95YeGGqMyDbgFEAFuvvt&#10;rABnBaAVdtZZ0u6fL/dEGddLk3CkPAnHy5LNvLpnQvfgcNCjqLAPQNzQOUjifcnnu5ZNyOQM1kRb&#10;bnx/qd7G+qFilBfKCKaqSXxHpjJxWUeoaUKtukm+hF0gQUgbS/VTNsYLdZMDTaoUGCZTFU4h5GyW&#10;4oDjarTYLEGdYuXG8RzTF+CQ2zrUzlmEkqn+SB7mjPC+9ggh8PZwuWfAHOzoNdNSFcFnkq1rJOiq&#10;aTNzqcIOTJ6PX2cuR8PEAKTyHYnpb48fB89E1hgPNBDa5VSauwbOot1lwUk1r+eYyEIyn/muju9d&#10;43iquKkBdFKzUMrP9f14DAt9rZcSgOn8rZA+s7Gf15JCJ5ZHpVc80d+ovBJ+ruLnGqY62uAGglww&#10;bJwejDbbxeiwXYQO+0fQ7kj1578O7cteRuhXuVgc9Ts8qNY8aVGdIs7COfQ0XLmcG/YbZitx3U4q&#10;LoxqTlY17CymEW7To2RTL2N69EVMsyZCTttmSdHFUe1R1cnCzk6+bpY28VcwJ+UGE1Ud1eCc5JtU&#10;eJY0O+kmwad9Cbw0WlkDuZuE3g2jGJ352TXjJtwyb1LZ3YJPzh34EnL+hTfhS8AFld7F/KKbCCq4&#10;Af98we8WFpTcwZKKP2l7qY7KWbLk8gXaSfjt6D4L2x+cbh6CMqZaa2OZ4aOZwh5iJu5mT6gxgxFu&#10;MSyZ1Nc3nlasgPavdrAniqjoMmUJu8nyWhSJoJkkq9jP2UzErBErKjQfgUowWtt6AqdeMXZUbYKe&#10;6Y1BGKnRooEgbeC2Oiq2GtXrEVB13L+WFreMv1XJ46T+qvidafWlDVaLcBPPpQBrqTo1brTKQg/y&#10;N3BVHaPgp65uCn1RcLTFUhOoVHu1PFdxd6pJ/p8yWo68hx1QKKjz97JpQ1QPk8jCIJ4vZyJtjFrl&#10;FJagmD41TITyJQ3hixxCKyw1uPfhWQaOe3lvQ7vbIEktwwRmNCEaS2hFCl5DWZioXpBQk5JOHOxK&#10;kDkQbKoPVN0f96etjTA22Q7JJuaSx1PRJdLSqv5VycCO1xFnVX08j46TStRE81IssQNZEClAdvg8&#10;ZmR7FM9fiZsV2ZZ6vmoBjmATzFSXp/pAJTWCUAUKduqGJwCabmVMppWW+5hZ0Qg4q+W1Qs8KQCUz&#10;XNR9wLNOEWk+lybiGNPhongTa3e8LgNnvv0KhzxXIX2sHAYLnsGaY4aqlVY+m8tsKp2M/g4GfJVj&#10;aCNHU01R8VTTRlaN9zFqsILKsJYQq5kSQDVHC0vlUz3OAsuaCRp7j+pP8XBdSd3BmqmKWmcvQQXV&#10;WzXVYqfbapRRKWaNdjP3LoL3cx9V+B4+C6m+XSyEVL2hUJUMKj+pvFICp4LX0Ui4Hpu6EFUEtSYH&#10;29lnBn4abYuc8R5omhCAUoJtd+9pZtpK9ZePY75TY6Gqhqr7833kNeaNcDMDHVQPJNyZB1SnXt7P&#10;jb/jZvLqTz2nIXrUPOTyPxbyv5aN8UERn33RIO5Ha904gUqYqZb/v376fDTPXIgWhb9oqssZ/Gyn&#10;qoFltL8bkfPSdqyIO4050ecwL/J32FOtKUbOIeY85sRchB3TzCiCLpLbo8/DVqqNyVhWgY/2dUbM&#10;lS4be9UCvvhLsE0k+MzyCuySrpjPs5NvMBFwtLJScbNpVR3SbhKEliTAzaOac6Nd9aCK88y7C6/8&#10;O/DIpZqjovPjekDhXQTm34U/1d3CgptYXHwLy8r/xNKyv7CwWPC7i4Ulf2Jx6Z+YT9UXVGyB4wPZ&#10;vMn5qowd64O9VCq7WTL9ooYPZtQEqpuknrRo3Wi1CD1BLIb7R3KpFCawEX75I71RMtQdxVRgOVSF&#10;KT1oB7uUnxSJlkmESPoAF6QTfunM1MWEZRntbjlVWQ3hU8Hj6qjeGgVCwque6+1DfAk0Wl2CqbqX&#10;q0kKZ6mhwquktS6h8irjspKfyx52RhOB2US1qAYXqbkWAk4WtpnnVw+QA7LQBJsstcJdtJ+6u9Xz&#10;ZWokCGVxK6hmq/hiFROishSy6Ln8P3lcZvJ+ZBN8qrdJ5f/REF7x3GbCfgicMAJJIAyjWttPK7yX&#10;NnUflYCs8H4u1VoruOWN9EIGM4cUofpJR3WbRfhR/TFzKyxFtjamH8FHSMYzSVlL+YUTdmoUUetx&#10;LOEp2Am2qtuLNdCjYmTmiee6xk0U/GK7GkrUshw/yNkMUquh0qOoUhSXmDKKNpv29+A/3sb11mKc&#10;rkjH79UEWi0tsOAn6Al4TEbdGZVnUXinqf5ONWbjZEMWTtQTdtymrmX31+9Z4WeF3v3p/rlxlTQ5&#10;0NGiBBwujMOBwlgcpwo8+dIraHNcZFrCE3ntqbxPOUMVykHwMeXS0heN5DtBQFjgR/cx0hMVI9xR&#10;Q+ioO1jlCEuvHEFEw6xVc71uPKGjkVG4f+1k2mFjBS0QFBxaZi/EAeflqJzhhxaXZWh1ewSpGqSA&#10;SVUPYXwGeqZ7etqZ0Y80EIjCwmL4nDT0fP4AOgaqy7ZZBC3teT2feR3ziLq7fdpnAnaPn20se8fk&#10;xXRdPtg31NaM7qI+8qpSKWRBW8dCvXVcEAHqZ3qBVNFZyeUoLKaUSxXIcghqoNw3ai7K5y1Hhc0C&#10;npf3gP+5iOAsG+yB4oF0RyN9UTOGapA2voaqsGFqMBoEQapiVQM0zl6OWkL/gN0KVC98Ea/vaYcz&#10;lZo7QWdDizor9hrVHG0q03Ta0qkE2jQqNruEa6Y+zibespxhICg1Z9k2i/ZVcJuTKrDJtmp5DU6Z&#10;t/9el6pzpJJzonqbm3GN0LsKJ6q7efzslnUD3oSeV/ZVeGZdhlfWNSq4G7Sw1xBAJedPlRfI5ZLS&#10;/8aSor+wmCpvWekdLCv5C8tL7xn4+Rf9yXQXCwjFIMJPitC34BYeyB9E+UxZXTwtmA+S0puZdjcz&#10;Yxgtmeq0kqjuoh6ipXuQD+chKhSN3kIYRBB++7rZMuPNoeV1NyPMZnHfNH4X340ZU4CkOlKdmLro&#10;qF4rlRYynfvk8aXL4wuscctKCLYStdgSctUEYXUvph5Ucg8TdP28UN2X1rMHvyfgqriuhgdV9FZR&#10;EZYQzCoBK2h1qwhMKUDVDSrYWQ0jtYRaDb9r4LKZn9Wa28ZzSglKGTZoG5VhHc9Ry2OrWZKWEMIV&#10;/J1ivmDqZ5nbi4mAzSG4MwnuXJa0afwfKXxBE/ifYvm9BnSN5L6qI92vlnDut58Wd083NXyohZcW&#10;iUlAjOQ+2SM8kUB1px4zUsY6RzgzUSghmcJMG9mPtpVqRrZVFdjRtLCCX5T2V2Giej5Th0plx+uI&#10;o0VSy3EiM5zAF9/bEclcj1L9ESEoNRFLaMaqUUQAJGQjmVmjmGKpOFOZChwCcDEh3Iy/d1a9Jgg5&#10;KwA1So1p0eVngVAQlNozoJP6a7IMJqC+t/9v8PvfABT4pPY0IfiB0ngcKFFvilgcyo9FZxHhR/X3&#10;a1oUTqzegqY585EwnOAbQlDTumcPohpn4SnbK/iVyu4SeKo7q2XmriAMq6n26lVfp4w+ltsJnRpZ&#10;2DFapyUexc/cVkkYCn6q45PNbZy6AM3TFlpaReeuIPwCcSxoM0pmBvLe8lnxnunemUYswY9pN+9z&#10;CJ/ZfkJQzyFDDVeEUgmvr3XGAoLZF53TFqFxhDcyRrrj7T6jsXPoTCpBqtSRPrSqbtg3nM+b/yWG&#10;7iqNyq+C71mL3M/EBRQNc1HI969C4CMUKwZ5oJDvaDzfv5/62mL78LkonrcCpbYLkMVzlA33MsBT&#10;VEXRYHeUDvdEKe9PJe9DDRVvNYWOCoJq3pt6QrDJdina561Hvf0qtM1eiwbndfjlw2QsSLwKn7hL&#10;mJtCpdcFOTVA2CRdx3SBzkDvaldjhOrkrDC7TmXH/aXweA7ZVtXHCW6O6bSr1kSl55p9E+45t2hb&#10;b8El7To8cm7Tvt6Gd+4d+OTeJORuwZcqL6jwFlXbbSwqo3orugO/7GsIzL2HAO4XyH0Cc/l9wT0s&#10;kMpjCs67ieCC68byzqfNDSy8weNpfwk/fx0v+NVNWIASvhCKWwrng9TABPsfsqGldUCSMhYBpvUI&#10;Aiyc6i+aYFNsmxnFmRkwg+DL4kMo4I1WNxzN5yHVJzhGyC6rHooZXI0j8bTBaVKafBBFLBXzBroh&#10;jzaziHCpocWsIvwqqcwqCb/q3u6U97TkhF55T0KPACun2jo4bTGaRrM0VyOH4CarK2XIVEmISfnV&#10;EYBSjvW0uiZ+j2pRoTJNtLVSePUEnSyx1e5WKVSGL1Nlf1dTj1LCl0ylpkbNzSaYUmnh1b9SI+ym&#10;8L+r07niF1UXGsqCwfR8UaMD74eCvcMIn/1c13IPC5EQgnA/Ibjrv2aaaoKYLlUWx/sSyXsUSsUW&#10;yvu0j+eSmlaFdwwzmjKbAGZpSVb9Hp8FzxnP76OZSfQc9DmO51PLcCzhKEUoKGs+lXhZZX5WUHoC&#10;wRet4wXCAfxOXfJoIWUlE6gEk4bao3zRatwqs8yGZw1fUeyden6Yej+1CGudMFSjhyBn+tDK+nJp&#10;+s0yWaFntbpatzRqpFiWFf9RfYJfB6HXURiDAwWxOJAfg+bCaNreJJzZtwPHAtah3mE+UsbRolOt&#10;ql60YCgLbLqNPFq6Aqq/4uHM4EPpHqiuyql4ykfyHaKqqiRo6if5E3KeaBhP6BFCVSx4qwmDujEE&#10;IxVgDe1hJSHZRPipvq+O1rBmnL8B4SGnNWi0p+pzX2tiJBOooFUAScGH8tkIfrt6zcSePjYI689n&#10;SSAm8bmmsYDJob3VGHx1EwPRwHM1TwwyoxuljXHHB4MnIHYiXQXzTj3zQdpYWuEe001BmMCCVGP6&#10;NY/2R8sIfxSpMYMFVzGFQjldSWlvRUu4IotpD6/hw95TkE7FV2q/xPQnztV7qyoaFt6yvMV0dWX8&#10;z+XDmU8Eexa8NSoACMFGKd5JwYR/MNocVqLBfgUqbJcjf1oQstf+Ezm/lCH560Ts/aEIa2iBbROv&#10;ddW/3YBD6i1jSx2Sb8ExhSlVQLM0ODik0bqmXjEqTp8d06X0pP7+A8F5gh5Vnayrdw7VXRY/cz8P&#10;Lr0FPy79CT1Z1qCC21hc/hcWlN0z8FJ93UICTarPL/cGgotv4JEK2l2qw0Xcf0nhVawpvoSlRdew&#10;nMc8UnYda6vuYnEXQE19oOAn9VU23BtFtAf7H5xBdUflQkglS/URfoJXFDOPRmwJZ0aVmhP4Ipmh&#10;k4ZRCfGGZvd3QzZvdjqBEE9lqMEOwmh1Q2SXeUxEFwxVd5jKh5c/xJNW28NMdJRDe5lPaBURZCVc&#10;LxPkqMikvqqp8FSxKwtaRnCpx4gGb6wfyFKMwFRLsepFZHvLHyIMH6Y6pEqsoypspKWt78/vpQh5&#10;TtMVrsvWqnW4msdbIVlJuJbzcxH/cyHhkEdg5PO/5BB2GQRjCq8/jcelMyXz/6kaQMP2W1pYZyOU&#10;ak9jHIZR1YXzczjBJ9ipNVDdA1XfZ6nzU4CzYONqgGlsK39rP63yHn4XoqoFAjWaMJRii6BtjuH3&#10;4QSorLUZQZu/o0YNVUkk8iXXedRgkjBAMWYEIQsZM6cKrz9R0OPzVSOHRtKJp1VLGqzQGBZeCoUh&#10;9CL702oNcUDeGE+kD3NEy/Mv425LsaWrmBo1pPykBKn4TBe4rsYP63BRAqRZcl8t1eL7v+v8rGrv&#10;mOr4ShNxpDgBR0oSaHPj0Umr25EbhYN5MejksiMnEq1cHqf9PfnRRzjoshwFE9wNoM3wUAPnonQs&#10;39dhbmaIp9LhAqEHMzjdAgvVEv4/LeuYuWsFN76f5fyuke9345Qgk/lraY+lAKsJ0FqqIdX/NfC7&#10;VttFaJq5AC0zF6OSKvGA8yoc9dmI6lmLkE7gJva3FCCKtQylGt/T2wZ7+85C5CCpQRbyKnj4fTr3&#10;K1SVCe97OX+/dcZiQtkLTQRN5lQPfD1uFtLHexgFWiE7P4KFH5+PwskS+awrWcg3Ud3VjwswPTXS&#10;WNip5Vd5oEKCgYW0qjM+7zUZkbZ+KHNcinS+Ezl8J9TYmEN1mG/gRyczWNVLvEeDWEAQpGVUglW0&#10;wOX878VUv7LhxZMIw9lLzBSXBxc+haMrn8eJZc/haPAmHJv/KI6sfhG7d1fCkerMkXbVOeu2salz&#10;M6jkjFW9Tosq2yr4XYVzOhOXToSZGiScuJ9z9h0edxMuWVR3VHQeOddoY6ksCTi/fCq8/FtUY7Sj&#10;VHGys4FcD6A99aNK8+X3Pnk34FVEFWhsK9cLCMzCe1ynqiu6ihcPXcPHHRexMuccXm46j/g/buDj&#10;lgt4ouQKnq6/jMcJx00lV/Fc81WsLLlANXgXD3TYr6YcDkDBFIvyM702qN5Uoa8K+Uhmrr0PzkII&#10;oRhCtRHJTBXH0iWcL0DaEFfTtJ9D1ZdFxZTE46IIuDAmZeIwPkw1kIQTpgKm6v0EVQ3cmEV1ZeBH&#10;EOUTToWEkBRgqR4agaM6jWLZWj7wUkKqlMsSLsu5rKFaU1hL6/BAQlC2l6m7CxWjK6p60u72YelG&#10;FantUoR1VINVPHeF7DXPK3srcJqwGUK2Si8Vf7eQ15NL4OXyd3Op7ooHUNXyRVJvjmT+h5TuFuWn&#10;0J1IKmQBUCFAqrcT9EIIP1OPJ6BxqWRASPBpZJz9tLYKWNaLG0aI6TuNiK1QGMFR9jnCFDaORkma&#10;yaL4u/FS0/xdNTpF6vlQ/cRJlauLHWEtxaFGDk0fIPipEUXrSbTfskaqcpCSTCY4Evjbag1WvWEY&#10;LZO61MUO43MZTls/3BmZjr44H7YHV9tK8Ht1JjRitQBn7C/BZ1qBCTqj9ri8P/xF0DtN66uloCcF&#10;eH8jx3EpPkJPDRpHShJxiKqvs4g2Ny8aB3Oi0Z4ZivbscDRmh+FUNrc99bzpg5o70QOJLGhTqVRT&#10;CPlCqhhN4WjqjaniylWfRojVUcUJdkqNEwJQQdCVcj/F0lXJ5o4LJGxoj2mJq3hMLdVfNUGo+Le2&#10;WUuo/BahmUm9IRqofjrnrUSnx1ozMG8arWwCn5PiLcP68/0m7EIIv4jBLNxpxVWFoLEtBb8MKr5C&#10;iQrmixLmkYNUU5X8vU5CMHuCC0KmzEPWCBbu/B+lI9yQMNLZjKCueNpMPr8WjVc53NfUXebw+3i+&#10;N1l8Lyv4vlYN80IKn/XXPafip4nMLy68P3ymOXxX8mmN8/luq5omn3lNI8GoO2Y5j9HMb1ks9PJo&#10;iwuphIsUB2hPF+W9HscCt+Bk8OM4E/wEjvhsMN3zmm2oeJ2Wo8V3LY488iJCt5cRYDdhn3YVrrSm&#10;bnl3qeKuwoXbnLOvm2QaJWhhnano5jE5EYrOBKbq75wzuE0NFwSk4uy8qdi8CTS/rvo3Jb8irjMJ&#10;dGYbv/OiUnMn/Dz42ZXwcy24yd++ATcC0r3gDtxpd715DX5Zl/B8/a/4+fRVfN74O75v+hVxx35H&#10;3Mlr2HPqCj5tPIcvmq8g4uw1fFh3Aq/WXZXtnW+a5TP5QoRTfWgYevVZVQaXvQqXgpEVflCju1DJ&#10;8QFL9sfxJhaMCjRKLouWKlUq8SFaPmZWxbOF8HgpP7UQKzxGgxvEE5xJUlMsnTL5gPL4oNRAkkfl&#10;Z0ncRvAVEVICXiEVZCHVVqnq4Li/UokgRqBJIRZT5ZXymPJeAphsrztKunMfgrCUKrCU35cpIFpw&#10;I/QqeKzqC+sG88UfxIxBsCnkpoIlaRFBUsDfzaXKLOJLVsCSO5v/LZvqKonQSaHiS+b1xBHmJsSF&#10;gFHltIK4zSAPfOkj+zsZAFqGALO3tAKzJFdrXChL5j3dZhFs3I/3T40i0YSSbLCqD2SNQ1mgmIYN&#10;7hvGwkNDhkVxexzPrWcRyWMimBE0GKwaktT4lMhnF0egRvM8icbq0vIKelpnUp2glKCscRrVSwL3&#10;j+LvSy0qHEchGxpwIXLAHGQMn4fcCbyvActwLS8Ff7QXWVpwCTQFN6u117T6UvlZAp7z/h6cQK2+&#10;1h4c+izwWev+rKEtR8uTDfSk/A5T9R1i6sgn9LIj0Jml6SBD0JKxHw3ZITgRtQsHFq/DKd91KLUN&#10;pDpy5n9V9zFnlNCpFA/xMAMCaOpGWV7BzGLrqKhk6wjDMtrhCtm9ET4WtTOCKs/U9Un90UGw0K8a&#10;TXBOtIx91zRzIRqp/OqmBqDVbgGO+25Ak/NyE4yexmebTPsZpi5qw5z5rPme95hpApYV4qLCRPc4&#10;UfDj/c+TUiN4igmdw/YrUaU+77SXRZM9kTHdh/+B7yGvt4iKW10S1R0ygQVo5UB3tA3zQdMoP+RS&#10;WEixxzxsgzwWZpVyTLSw2/vOxOfDbJDvsQqFPG8Wf7OAarOY76w6FxQKehQoOSwYNYhIGguMfP5O&#10;2bRAVDsuQ53jcrQ6PkLYL0EnIdc8YyH/czDqpy8wXeFa7JbyPnC7LQHouhadK1/Fjl3VhNodOGbc&#10;NjCTzZ2rlljC0IUgc865AnfaToFIdteoQMJRqtBZ0Mu6Bi+qOjVeKHkKfvnX4U8lZ6BHuHnTlnoW&#10;3aSqY8qnJaY9deNSrbzueVSNhKALwedO8HkQjJ7FN80+foV/wYfH+WRdwYuVZ/HZgcv4qu068s5c&#10;RdbJSwjvPIWSK/+NkvN3UPz7JZRcvIeQQ5fxgHorZDET54/1sUh23rw42rxU3shklpphVCSydGrc&#10;2EeYhbCE2dNjFrL5gmQM9kQawZLBB5ZIeKhVV3Y3lICQhZPllRJUIK8aPVTnl04AyT5m9CDoCLVC&#10;PqR8bpP6yyfwBMBiWt2ygSzduZ/gl0/oFBDImrOgjMBUS1guYVrI31QqUh0d9yvvx5KUCrKQ5y7r&#10;y315finHYgGU/1Owq6T1LeFv6NxSeSVUd6pDySWEC/h9nrYTblm0nhpNI4MlaDq3y/YKfok8JoWl&#10;egL/k1SYZWgvS32fGjDU6muCmgkYxf3Jrho7bICmhhGpLkKT6k71b1J/5v4+NAsxzGBRzGA6PlSq&#10;WecnDKX0IpgBtIymglMgczzVRYzq/ARh/masKVyY+VgQqX5PQeUGmkYBOptGECnCBN5vWWoB0PQ7&#10;VvhMH8K7P9UiLVYK7WXWOBYoj27CrRpLcPOvBKBGSTZ9d7lUX17V+wmCUn5W8N0PPC2t9X5W5WeF&#10;31Gmg6rnI/hacyLQlhWO9vQwtKbuQXPKTrQSgEe//xwdrvNxymsNSmcFGPilKcBZLbSjCA9auIJB&#10;8wgyWkfVaTGVEu5lTAZ43F5FuKiVt4pqT62fxUOpnGg/qxUXyO8FP9nhtpka7WQZ1d4C0xWsYXog&#10;M/98nKQiqrRbZEYqSlGBp3tFGJnAdcIuggVHeD8+Wy412IQm+0/iM5Lyy2WBU0QIlrCwaSJUVLfY&#10;OG0+Kmb4I20kC2Z1K+W2rNHuCOun/DKLrmIO2kYFoGN0AMpo7TUSTFj3WaZ/bw3hrYaL/bTZXw6c&#10;hvS5i6hIPajwLOIjl5DN47uqofDVkSCTzzNzqDMtO2HmuBItDitRSWtfwd8s4b0q4DFlvB/VI7xN&#10;oHX9+EDUT12IGrV6syCotyMgbVegduYStK94DTvDmuCa/yfmZd+lxVWPidtUfbfhmi2oXSPICL5c&#10;Lmlp3ajspAJdqQY9aWd9aF19CLSA0nvwo930pqX1JMx8CDspPT8C0DPvOrwIMllb7/vg58F1KzC9&#10;uJ8XoefNY7yKuY3Jh8pQCtGP9jeo9DZWl17GxpKz+LbzKsrP/xupx64gvP0Mso9fQP3Z66g4cwkN&#10;hF/jhX/jgaJh9P0sOXPH+5i6pCRmcjVYSDGoH6+ZrpKZaC8z4h4CcNdDMxHNh5I91Z9Qm0MYCASu&#10;hBwz/EO0Acy04cq4srtM8YSKgJFA8CU9NAdp3WmtHp6HDKYsAi2HEMlhKZn18Ny/4VdAYGXxfHk8&#10;tlglGZdSgxW0ryWmMpfynUngVMohpHIIpjzCIJ+QKyBMi3ic9dhiArKUwCrk90VSdkwKXykaSFAS&#10;3Bn8v3ncp5jrubyWXPXh5cuhl9HSwEGAqEDQOu9LsuBH2KixQfbUBIFLBRIuEUxRvDZjc6nUInnv&#10;Qrrsr+r3BDjF3UkVaptGu1EydYYs+dVKrGO1r7HGsrq8F9Gyv7wH8fx/ApdpvOC1Cn5qQNG8yVKj&#10;gp+GQTKgI1yT+7uYkJw0XrPix3TNigVUy3SEoEq4avCEeFonNYAkDJmLxJFUuCNs0bL5WdxuLjYq&#10;T628Zwg/wVD1furZYRo+CD1ZXsHP2F6mU7UW8EnxWev8TEwfba5s78ECWd0YtOdGGfi1ZoahJXUf&#10;WtN2oyl+OzpS9uDAP19H2xxfHJy7GKXT/JA3wRfZw/i8aGFNpu3KxFWjvFBB4EnRVRJ6srgCYSVB&#10;IaspEKrOr5aFe+UYLwMhQUf71472Q/OUYDSpB8fMxZZwFwX/0g62z1mO4wFbkEbLm8R7mkioRDJ/&#10;KPYygs9TwewhVIGhvaieVXgQhvG8nwl8NppwXA2A5YMtjSu1VFUKLyka7YFW2tSMYSxcBruZkZhT&#10;R7oigqo7lgVjId/HhiHeaB8XhKKJfggdyMKPUM3heQS/TD6nHUNtETfRi8+Vz5THZPO5a5ShVP62&#10;BglOp9otJ8AF7WrTNc8f+Rreiv+hiA5H6lGjwVRTBcsOlw7jfRrna+kCp8ahyRr6XkHQi9BEVVhL&#10;cDbMfw7h+xvgQ3C55F6Hq2LsCCUf2VJjU69iafmfCCSMBC1vKjOvLltrwFjA/QuvU7FdZboODyo4&#10;Tyo9D64b4AlyhJ+7AKi6PHNuC9i8SyywEyS9+dnAkYrPmyD0KfyT4FO93y3M535rqm5gW9stvNV6&#10;B980/oaaS/dQTBuceuQCin+9joZzN9D4xxW0X7qJtot38ED79KUo4kuSz5uthxpPCCV2n8vMTaVA&#10;oAhiGpNujzIm4ben2wykjPdF4iAXJDNTJXbjTZcdZOaUBYwgzFTnpV4JMfycxPNlU12lE2oZPVyQ&#10;3YMqq4cbsgmgTB6nOr9cKjfVU+QSopn87Vxa4HyqNlniHAJHrWaVqrcgeATF4kHupk4jlyAQtPJ1&#10;/MNScoRpFwjzCWXJ/3yeo5QvVQlL2nzCIk+Q5Tb11lDMnlSeSfyNgkEeZqiqNMGC/z+VBYFiFpN4&#10;7mQeF09VG09gpRCOpucLQWJaYAm/BJ5DdXSm3o7HmvpOgUwZpQtmpiDpWkoFCn5SfFq3br//O0Ex&#10;nJBVPaAynmkFJljjmCEsYS+KG+Tv0C4nMGMorCiRwDeTyhN8Sdw3iTZY4UqmOx4zpRSnGlS0DKXV&#10;0piD0bS9lsnqqVyGOyFNA3NSASoAuv2fb+HuwSpLfR9h9/eILl0jvJiub4SioGcGJCUkT9Vmm8l/&#10;jPKrUT9dS33f0bKkv+F3ID8WrVmEX3Y4WtL3oTn5F9QnbEdT7A60x+9E59YnaMe80OS0CPnjvZHD&#10;52dCN/qxQCPIK/g+VBFe5cO9aHV9aHGZoYdS4TFjlxIWdbSO2l41WpmcEJLdZdLSgJJ2sWGcv6kL&#10;bJhEAE5fiBbbJYQfM74NLa/3RrQ5rzINLOozq4JEajqKz0aFi1rfNTxZFK247l0834kkFiAZzBeZ&#10;vOe5fFalCjAWAMcF4CBhmjPQCTVzFiFrsBMB7IUiKjdL90U7pBCmreN4HWOo+kb6IJH77B9si8zx&#10;6r8cjNLxfiyk5iBjmj9dmUU4qDNBIq9HrcsZo91QOXsRymYGI4+2XsHfObwetYgXDnFDMZVy8SA3&#10;lA/1NqliGO8LQVvK+1VM8VPK+1An5TeJ6nS8P9XvIjTbr0a72xrU+m5BzA8FCC6jasu/S9V1D65F&#10;VzGfQApQ6ymBFURg+RNmPoIblZ9XnqU+zosA9C5UHR23E3Lu3FdJqs4oP6k5AtOL4PNWwwa3CYae&#10;hJyS6vwsKo9qUduZvAg6bfcmfGWbF1bcQ1DJTawuu4MX629j17E7SDl1DWHNJ1D5+y00E3Q156+h&#10;7o/LqDlzHi3nruLAxZt4IIl2KmsoVdLUIGZWG6P8UgmkFAIi5kFmSmb4vQ/ZYS8hqJi1PXxQiaO9&#10;EEULLOgpad8oNYYQdqr4N2qISYojuYcGAaB1FORoZ3MIpdweXJd1ZcokzIzyIzD0XUFfdy5pP6kC&#10;BUYDN4JF8t4KvbIhXmZ7FsGgUJQ8nj+Px2bzhTDn4W/m0vrqPNqmit/iAVQNsrcGkIrd4wvDa8/k&#10;uoKXNUl0JiGqcBY1biR2o0rl76dyv2T+lv5jCq8zWi29BJxiIGUpVd+nUW+klPU5mkBUCnlQvTmY&#10;QQTBLrgpSQlara71s9a1zbrdCkB9H8J7qkYUgcoC0dmErlp+mQH522YblYd6cJhQCRYyicwUCbyG&#10;RF57op5lb1eksTDRZ8FawDQqhhZbo8VI/Zl1KlJZ34QhVJHMlGkj+J/HO+HY11+aqTx/J/TMzHRU&#10;fQaCXP9DvUFkibvq/k5S9Z2qyabdtVheTQKkVl713pDlVV2fwlk6sml5MyPQkhGKNsEv8WfUx/6E&#10;+sif0Bn2I5pXrEX9NA80ui2lK/GmlaOaIoA0wY+GfK8ergws8HEp6FHB1Az1MiMiq+N/ldQN7bEa&#10;PWRxGyYEGVCa+kDV9xF8Nfxe9lhxffVUPG22S9GsLl/OK3F+2QuooWVMI0TSCJtE3h/FZuoe6RlI&#10;1SuoPVwxmPyseNe0oXyHBmvyIb6ThF8FoVM5hMqTVrvDbgnyhriYcQDTBzia+MJ8wi9mKM852NGE&#10;vTSNo/WkFc+hetvZZzpSJ1LlTvBHIVPcOAoG2/lIHuGCVF5HHH8/bSCfLdV6MdVqwTha6MHzkMl7&#10;pEaTAr7LpfztIipMNQzJMpcwKV6wmPdILqdQoV28T1KCUoFVqgaYSsVI2DbOWoYm29XocFmDJp9N&#10;SPkkHsup7twL/jRqb14p1Rrho7o60ypLyKnV1ltgM4ruLlxzCDCpQO4jxectmBFe3kxSa6axQ7Aj&#10;/PS96vqkKAVJjy5AaullgCglKNtL+PF8vkV34Vd0j2qT8COU55fdwvLiG3ii+gp2HrlK1fcXCk5f&#10;QQUVX/P5W1R917hkOncFHZdu4eAlKr+iUbQTfBBF0+czY7DkZwZPJyxSmIFiZV1ldx+y1Pf93G06&#10;woe7IH0slR/tWCLBJTWkRgypPI36olAZqSK16ibLJlIxpRAyGcyEql9UXYgCh63KLVsPiqW5urwV&#10;9if4tJ+BmBNhRRtK8EgBClamcYQPVV3MBD8tBc4cAjtHsBMETSOKC7K6s3SkYlPTv5r9s3leE6zM&#10;31dDRiaPySOMdV2KT0znNqkjxfPJ3hpFS5DKsqv+M4nXrP8py6s6tETul8JrUBc3NYJoPyku0xgh&#10;VaYqA7UCc5vsrIEcX9j7gSf1pYFi71d6VvgpSaFJbVu6p839+3gpENUxqttbFH9Ple8a7DSW+yfw&#10;P6bwpRag9RzSVHfL/6bri2cyCpXXI5WqHiHxsuFGUfJ7rptAaf5eMn8vZ6Q73w0WEtNccSkhEuc7&#10;inHcTI+Zh3Pq/0uVp1FdTPiLAWA2TtZkMlkgKOV3pCLxPvhZVJ9CW9oIvrbMcLSm7zd1fY0xP6Eu&#10;6gfURfyIgz98hsaAJaib4Y2yOcHIHkuojfJDEa9NlreM/0n2zTRkEIKCYTkLRqk+KS0NE6W6PYWS&#10;KNWPD6BN9jcDeKiLlwEft6uRpIGfG6bMN/1629Sfd0YwTgduxZn5TyN/rKcZqTtjoODH50t1rdZe&#10;1e2qn3YIn0GEqT91QArBptZoDS+fxfeokEqwlM+2ktdUZwYMXkyHRYs5LZDvzWyCxgdJg/huTVK9&#10;nyf/B1Xu1AWomhKIuCEO2D+KBfsUwplqNHmsOxJpdSOGOWJvrxmIGcFnMtkXVTxnJn83ubdGe56N&#10;/P5uzDeW6Ak13Om9L2S+KuO9qqQCrqQClc1VfalUYD7dThEVdTnvob6vGOuH6sm8F7S7bXNWo9Vu&#10;Fdqpfg/Q/he88L0JG5lX/CchRlgV3yWc7hF2hFI+4SSLy3XZUq8iQUt1gjdokS2NFW60v4KcsbNK&#10;hFxgyT2zLvsr0HmX3DEKz5dLC/i4T/lfxvL+z8T9CD/B0Je/FVR6C0srbmFj7V0833wdP3f+gdqz&#10;19FCwNX8do1K7yY6qPQEvQNXb6P98h00nruFB3J4M7IpefOnBTMjzWHmZsZWJmHGl51Ta+9eKsK9&#10;VB7be89COhWiOuarV4H6/SYRgAkPzUbsg7TMVGKadEXQSxMceI40KhHTwMGksJEcWUyqEoFMwZiC&#10;WiEfmolP6rLC2q4HZ4I1uV0gzOkpJSjwWQYXEPzU19aoRv5eFo/NIUTzWaIJbFlSmIRbFiGsMfiy&#10;+Hs5OhctSQ7PrWtKIzB1fVJ3arU2qo/AUEhLsglrcTIFQYbiqvR/+V9lKxP4W7o/AqJCgsz9Elz4&#10;0psgWIGrl4MBlFp1rbZXgLMuNUisAGcFnlX5hTxsa76zKj8dr0YSDV9ltktpSr0RYJaBUPkbvWz4&#10;7Oxpe5lBWXAoMD1BYO1lTxjaIUu2SHV6PEZ1V2ocUZhOPI+XVVZdVYx6kjATJRCCaQNp3Zhx0+gI&#10;CsZ5oXCMK6oXrcPtilz82pyL36j4zGxwhJ56gpjhr5QIwFME34lqgS8DmvT7SCWtbpklvMVid2PQ&#10;nh2J1gyL6mvJ2IfGxB2E38+oifgWjVE/4cgn76HRhVCyC0DxDD/kDnOjivIx4ykaK6lqDAFQyk9J&#10;9VgDaN/UX5yZuIiKSBP4NFLBNDMJgGoMqR3rj6aJQZZtVH8Kcm6ZsoBqxwK/TvsVaJ+7AicJvzYq&#10;nqyhvG+EXypTnBqI+DyMcuY9D9Wz0nPl844izBJYWKTwd5N4X/WOl6lOj3aynJCpJbhbZy1C0WjC&#10;fAItPBWi6v8Sqfo0JFwV4Vw3IQCVBF/aRE/sG2KD9CleKJgZhLgJboib6I6Q/rMQNdAO2VP9uD0Y&#10;qRqijM9KAiKf76ni+IolHnoQeH09+O4zv6jgZyqk0JDtrVIANxVwFSFYMcYP5SwMykaqS6AfryGQ&#10;8GMBMUnzfaxEu8MqHJy7Bkep+jqDtqJmzWv4MrENfmV/0o7eoDr7Ez6ytYSc+tp65qkFllaXYHI3&#10;4LpDqHFdqo8Q8yHQfEvvGrBJ+Unl+RJ0ftwm4JnUBT9rMo0Z90Hvb3AawNIKE3wBJTewuPwmHq29&#10;gSerr+GluktI+OMe6gg81e/VMTVfuIkjl+6i7cJ1NF6g/T1/E4Unr+IBzceRNcoL2ZMCzPBUKSxF&#10;owizqO58yMxo6k+qScx/7DYNu1lSJdPyGutHyCVwHzUEKPA3kVZR1jBZUGES7JJ5HsElg0mBwtpm&#10;HkiXwssnnKx1e5lUiBlUW1J9AqKpkyNQpNiyeFymrCyPzRbECDwpQtleWVgdn0EAFvHlV2NFOq1m&#10;utQmjxPs0gmSTB6TyX3SeUwqr1f1eWksIVOllMx18+UVsAk0XX9Kd0sjh+CeqLo+WVtCL87U/fE7&#10;7mMGN+BvSS2bSZ2YjBpjJhH4tFS3NQUiS8Wp4UhQ+4+ltfT+MHF9JlN1bWOyQjJMx/MZKMMp5Eh1&#10;qpbeJPodWViF2RB8/Sy9aeJ579S6niKrxvPGEqaa+jCZ6wp8lh22tvyqgSRZdYP9+V1/xQ7aIqkf&#10;nwHBkjKEhRaBkc1MXTstCBlUIsdefwv3WktNILPq/TTclYBnen7UZpsJhc5wXcrPzIdRmWLAd6go&#10;DocK4wz8FNbSnqUW3gg0Z4SgIWUXGhJ+QT3hVxv5Axojf8Shf7yGhjlUKrP8UTzZx1TWl/DZVxrg&#10;MRN3WV7ZWE0mJStcPsjT1JVVM1Mrtk6tpRpfspxWTz0aFAYj6Jm6vzGKB6QipAKsn0glyO0tUxei&#10;Ra2+81bht0VPo5yFvIaB14RC6bwXibwPisNTAaO6XMVuhqrXDQVDJAsY09JL5ZzB/JPOQkbB8oKf&#10;5uaoHelHVbkUNVJ2Ewnz4byvGmB2FAtnqr56AXnmQuRN8qXi4/OZ5onMcYQjC53ICa7YPdQW6dOp&#10;zOwXU13yvea7Ista2If/c4AXoefBwoFLRTb08YDCxuSsCgfS9rJQyGceKiCQi3hfSvj/ywnbKkKu&#10;ida2ceYSS/dA3ss62t668UFoVC8qXm+r3TIc8NiAo0ueQ0vwFiR+lYR1pfeo+m7BpfgvU+cme+tJ&#10;+2nqAQm/eYIdtyscxVPfEWBuBdfhI8gRbloKhKY+TwDTNiZB0TRwmGT5rFZghcEo0FktxYFlf8Gf&#10;atGf3wl6QWV3sJhpbeVtPN90HR913MAnTZcQ0v4HaqT2rt1Fy5VbVIC3cJgq8NDVO2i6fAu5x8+j&#10;8AyVX8yDzOx8SXIn+VuCYZnJo5nimInUaqtuV+qq9d3D0xEzyh1JvIEamFQ2N+EhZh5CSbYqjTdX&#10;YSEKB0kn0FK5THuICpDqKp37qNU0mw8nk1Y0S/aTwMjnZwM6KiapO9XHqcVXEeoWOLpYFB6T2Z/n&#10;N3V6/E4KUfBT66zgl03Vp6DpDCq3HP6PDH6XQVilEqZKWs/iubOYifRZXdTUR1c2V3F8yYJi17pR&#10;gF1A19ypunZZXrVYK8nuC3gJ/K1E/mYMgai5PFRNIFVmAMj7JhjF8HyK3Bfk1BCkllbBS0BUY4gZ&#10;BotJisKqAAU/KxCl+pQsVlhK0lJ3qKRJ4tXKrPMrzMU0eBB6CQSt6iQ1+EIqlXw6rY1Gkkml+tMs&#10;YgqZSaIyUWiTWibTaOvSB7EQYEZW31D1UND4jNm0mDlUXZUTqQjGESRz/HAzKRrnW/Jxtk4NIFpa&#10;VJ+ZWa06wwxGerIuw4zLd6wsCcdKkizgK7SoPmN5BUBa3jbCrzllN+G3A3Vxv6Ay8me0RP6Eg888&#10;g6pZBJvtfDNJT+EwQY8ZnNejVtyqEVRQhF6dgpYJvBKulxGGqusrZwFYRTss8FUM7rLGCoDm+91A&#10;ZaUBDdQNTmPbqcdHAyHXTPXXOXOp6YbWPm81jvluRjGPySH80wgxFRAai1JqWiPphGkgAzUWSQ2y&#10;wJBqVgGiUcozCOos7qe6x+pBHqgd4YumSfNxyHUdmmhTq3gvNblQ0iAHZI6hgiUM1SJbSjscPdwZ&#10;e4fwPRvvhchRzggdycJtHM851Ru5vP+ZBHA2z20CqAd7E3qezBuKWKDq5TMuM31+3U2cahHfA/Xv&#10;VZ5R9EQJhYZGXFLDn3p3aLRpjVN4cO5qdDqtQt3EANTwXjZMWoiaKYtQN3mBgXWLwyP4dckLOL70&#10;aRRu+QBvZP4G71LCreRfhOCf8CCgXAkoVwJJSzcpM64bFcekhgkB0LOEypBKzbT2Fkg53jTbtTT7&#10;llrgpzpA/5I/CT7V6dHSlt013dqCS//kutI9s5xffh3B5bewkNtXl13CJ42/oYB2Nu3MVaQfv4iW&#10;q3+hnWrv0PU/cZBW99CV2zh589+oOX8bBaevouzsTTwQ+19zkMnSKZ8vgTJrgjKzqdRnBmNS3YZG&#10;ednZzw4ZVIeqVFfdXhy/S5Q1pKpL5jEatEAAkVJK4U1OEwS7McN1t3QLyyDwMgmgnB4Cl+r9uOR3&#10;sryqrC7mgzP1FFRjaglW+IksrmnUMOqOACOUswkiqUepQNX/6eFKDWYSlGlcZvGzutml8xhBVypO&#10;AdVpBJSuw9hdJlla2V2BTqMyC3a6fst/0P/idzxfItelcBP4fbxRu1SAWieE1PsiifsZ8HG/uG68&#10;J7ymGJ7T9Lvl51glAkqwUjCztUucIGe20TZJEQp0VuBZ6wD1WfVJapCwws8EkBu7ZYGs1LniDKXm&#10;zJD4BL8UnenhwfMnc79UZpr0wfy/Uu5UdmmEm0JflLHVWyBjMAsl2kl1yNc0i6mEZ9YAN35mRh7s&#10;bBnTbqIv1YI72p58DjdrCD4NeU8AajY068xqShqN2ai+imScKE/5G34CnxV+Un8diu1TUHPqHjTE&#10;/4K6mO2oidqOzrCf0LhqHapnEnAzAs0UkCZ2T5mb11k+RBbY4z+WV4kwVOW+ApnLuDSKkBlc8X0N&#10;hF0jVY76sVaN8UIzM7QgpxGWm2bQ8iq0ZcYiY3trJgfiVNDjaJ6z3MQTamrSFN5LDWIRr7zR14nw&#10;07NTQaYCy5EFkLbzXvO+J/E5p/GZaDgrdZXU8FM1hF8zldRxtw2mAaV4gg/yeR2afEpAqyCAC3hv&#10;E8e6ImIE4TdoDrbT4sZP8UbGTH9kj/OiqOAz4rMv5HtcqZGQBlPRsbAvGUj4UWhoWgX17pDVzWYB&#10;n9tP2+h0+P4WCIRMxf0IPxaExf1dUM48p5FhKmiVNQ5ip8NKnPLajAabxaggEFscVtMi835REdfP&#10;XIwWpzU4tew5NC17Ebt2VSG44i/C7E8qtL+MzXUR9AhBrxK1BFtsrGnVJei0FOxc869ZWny5/ret&#10;pQqUFfYj0ATAAC4DCcEAbgsk4AIJvmAquwXllhi+wDKm0ltYQBW4vPwvrKy5g9VVd/BE3VWEn7qK&#10;Oqq6olPnUXPhNipOE4DnrlDt3YYaOVou3kLn9X+j9LfrKPr1Ouou3cMD8Q/OQQ4tQDpvsirXFUem&#10;bm1KCrLdS3n/w4NTEDXKFTHMDKH/NYuW2KL84h5U/Z6zaRhQnZmUUwIBYT4TCOlUfskEoMAj4OTq&#10;wRB8AqDCWfJ686HwBVGQaqFKKSnBnrTJtJWCohpCTJM+YSN1J9WnsJhswU8PnefUdxmEjeoXs2gF&#10;1HUujVBTLxKNMKMky22UqK6L+6dyKfgJaIrhM626BKVUXjL3Nf+JKYHbEnjtybzWJJ5X/8s0gnTB&#10;T8HgMQ+pnpQWhtcTS9uuftEqNGQ/lTTgq0ZtkT2V4pMijCTQpAKtFliQs8JQDRjW7UoCn8Xyqm5Q&#10;UHSARogJ477a31hgwlSAVT2jfkvTB6iPtYYjk0I1jU/8jRSqP/VUyGJG0YCsytgaY1GA1PiAuVT1&#10;Gicvg5k5ld+lc1+NvlM6kpmUEKqfSLVh74tz4XtwqbkIp6u6pook/DTG30kz50aaGZFZQ9ArmNla&#10;16cubEod2ZHG9raqvi99H5qo/Jqk/KJ/Rh2V38Hd36EqaClqZ/gaUBQrro8qtIpKSrFxakGt1lSi&#10;BJzUXiXVilRgqb6THSb0ykbwehXgTFurbm4tCl5W7BoB2GG3wiiezrmPoH3OMtRODSAQ56OW4Gud&#10;vRxnFz2LcqrEvCHuyGIBYRrACBfFdVpm6XMyVRFqLZdaNwUP77mqQFRtkkFQ5vL+lfHdrSJ01ODR&#10;RlV50HEVSgnzcpsFZkqBeOanQirRwikBSON9DZ/ohn3jXfDTIFtET/JAzvRA2m2qduYz1enl8T1V&#10;vWap6jb5/NSQIfCp/jqLzzCPINO7L1djqWtngSeBQWCqEVB5Sa28+XxXS6kCK3tRTetcPE49ZFpm&#10;LcEJny3opEKtt1mCigmBqGKBUDd9EWqmL8RB70044L8JOa/sxBbaTA9CTlbXg8BzJ/jcCUDPAkKN&#10;ltfaSmvCUmhtjYUl2Hy5r6n36wKeYKfkr208R3D5PSq6O1R+t7us7S0qPi3vYH4F1Z9adcv/xOKK&#10;O6bleU3tHWxu+BNPVd1A6NHLqD17GTW/nkP7lTtoIwjrz11GxZkLqPz9Ksr/uIXkjt+Qf/ISyn+/&#10;hpZrf+EBAzC+4Fm82QpliaVyCqes15wQkbyBuwW/h6ciYQIfEB942EPqIO9i+jEqtk8xgaobS+GL&#10;IQAaWygFRSik01InPSQwUUmoJYrwy+zGkpE3v5APpHiAF2W4glaZhtFmEDhqpc3pqbpAywMW4KQC&#10;ZXNld6X4sqg20wklDTpg1KH24YPXg07nOTJpBTIJUnVNy5QyVXC1UYFSf4Qyr1NWNlFgY9I+gqOB&#10;pP4LrzfBKD6L6kvUZwFTUOU5VT+outI47qOA8CS1ADODRP8XAcf7IwBpFGy1rMbxHmpfM/sdISVA&#10;mVGfBTYpwS4IWi2vFYRSFmYfwk+ZzQJDAY9w1DHcR5NC6XxqvTVLWW3uI8ubyOuN5/UlS/XyxU/m&#10;dag1O4XPTaOEJNOy6XM6k8YWzKGqyqH1zafKyqPKyqOFVNiEgooLB1Nl0KpVjPNA3rDZ6HzuZdxs&#10;KsYpgk/TQWp2Nc2Adqo81YzGrFGYj5XS8mpU5mJLC+9BE94S+R/4ZYahWSEuhF8jlV8t7W5t+A/o&#10;+PELVPosQsVUL9NDQXVbGuSifpgPLSytLa9FrbYa1UUtuGqpNGEaQ5iG0cqN9Uc9gVc7joqL1rZh&#10;nB/api0kgKhgmMHbCb+DVDIHXdeiUQMZ2Oq7haifFoxTtLsn/beiQD0nCNQsvn/GCfCdUfhQDN8D&#10;BZdrWDLT8MFnkkDwJDIl8bkZxTzQ0rigIeYred0a4Ld54nwcdd+AhrnLUWG/CDGj5iGBlle9pOIn&#10;eWIX7e3Xg2bgh+F2SHdYiKyp/vw9e6Q+ZAPNEa0QLd2Hcv7Hgv5qyCNgJQz4jsu9SMXLqaj+Wkn1&#10;7olM6fxe73K6hANFg6IbFM4lGMoeq4FE55aKVFWBRrM+5roeR9zWoY2FQ8OcFai3XYYqquVWp/U4&#10;FvQEata/hg+SD9Ki/hu+BJB6XSjkRcmr8A4hdu/vxg0Bzp/7aKl6Oz9BkEkqT0AMIOSUArnuX3wL&#10;S2r+wtJaAfEWAsup+gi+IH4XyHOpfm8+4bhA1rfkBh6puYuN9ffwRP01bKs6j5Bj11F+/hYOXrPU&#10;7R2+eRcdN+6i/tItlJy+jEIqw4LT1/n5Dmr+uIqGC7cIP9qy5OHuSJ8WgB3dZzITOkCjEu/vodGH&#10;7bGTQNzRzwbxlOgajy6EsNTgBqrQV8aPJ1gUFiKYqORTfJypKxP8umxvIvdTq6lsby5BoxAW2VV1&#10;wi7lA83nw8um4lNsX7Z6fjxsic+T5VVdoABnhWAGgST4qfEii9chJWhCY/h9mtQmlWVmT1U6q9Tj&#10;7+mB68Xg/oJfGlWZSkbZV/Oy8Dttt9YNKixH12/q9bifXi4t1TXPan21LZHqKo7/O5HHasRrNXjE&#10;PkTbyaTGEdMSzgyjRoZ47hfDY2OZiRT+Ej/eD9HMJGFUc2pNl4owLcI8j7q8RdOy6P6GC5hGCdoZ&#10;UMpmRfB3ta5Kd2U+Az4CT1UWccwUFuXH/yf1RyBapg7gvWHGTCE0M5lRswmyrBHuZlTtDF6jrFqO&#10;hu+SKiQYNU+Jeg4oQDafSksT8hQMngfNAFYzmlbJezmuFqZBc+YKfL8xnS5Pwwla3JOaE5fQk+qz&#10;LmV7O3Op/HKiLPBTmEtWGJrS96JRDR5xgt+PqGHq/O4zVHguQgoVUEofexOgXskMWk2Foh4clXxX&#10;LfV+PqaOSo0fgl61hkQjBNWQ0crMWkf4aRirdqqWQ/Yr0EyLe4D27oDjIzjsth7NDivQ5rAcLXYL&#10;Uaahr6YF4bfgJ9HqvMqo31wCLIOgSeN7ql49msZBY1lKZaveVsOEhdMpmXpW3Vs+J/Wj1VBWGgqt&#10;mO+Ixpyso01tGBeAU4FPoMF5BXKm0uJO8ULsGFeEjHDE18Nm4t0+Y/HzqNlInOFvwlgiu89gYT2b&#10;760iH2hT1ZjB+1DAZ1fIZ6NQGnW5lDtR9YpGB9K1xTEPqF9+IvOHXEsK84auP3sAnzevJUOuisfk&#10;0W0VDvE2jSEl/TxMHGyJlDX/s0a4abFfisNej+HU/Ke53Mx7tRqNDmvRMm89GpdsRcgv2VhS+f+B&#10;DwEVQDXnV/onAsr/RaBR3VERqu7On6AS9Ew4Cj8HE2ABJWqw+Mu08PoLbPxeYJPVDSbUZHEXlt/i&#10;9ltG6cnqKi2opOKrpP2l4ltYcRdLpPqqqfrq7uEfB65hz7nb+LrpLKIPnUXntT9x5Po9HLx5D02X&#10;b6P23HU0nL+JZkKvida3/cptHOD3pSfO4oHwh+yQRYmbOsUf27tPQxgzw35mdo3krLHovnvQBpGj&#10;3ZAx2c8MyaQJeNRfV5lZykcAUMNHAhVeIlVdspQeUxIVYQaldTpvuIAipZZtgpstcj2XpVIWwVPA&#10;l7pwkJcJZVFcnur0TCuuSiuBj8dom8X6qp6Q5+EDzGamziGkFScoqOrhpvPBm3Uep5TBz+kCGM+n&#10;/pYCoFGfeimkePhiSaUmmSTQaTu38besFldK1sQrcl2lqBSVwKZ9tC2O4DHxfUwJqgfluVSgxPFe&#10;GODJFvH/R3NfhQ5JxcXyXkcNcDKNHgqVkMoTAAUzq5U1M+YxA5g6QkJQGU71f6blV/DjvjpO9X7q&#10;4qaBDTSQqQm2ZqZRnaxi/dQjJZuW0HTM53kVLKwQCQFRjR1Z/Z3NwJt5zFSaQ1ZJ8V8aBUTgyyUA&#10;FRybJ/U32B0t4wNRMt0TZ/bvwqUmWl9a3dNUfGcq0sxSoy9L7Ql8ZvSWLuUn+B0QAAm/tvRQtKeH&#10;oC2V8EtUY8fPqIr8HvXRP+LQ558ifTpV3wBHVNARmBZTQq1aMXxUpAKfNX6vfChBTBVoenJQFarX&#10;Rv14f7RogE5ayjYC7/g8xastRvvspTjhvg4nvNbhCJedc1ehzW6paQipHOWNxinB+HX+U6ikCsyi&#10;Ys+m6lOVgCnQVZBQTWvaSWuMpKIh9HySB1iqFTTyjxmliPdfAfVlfI8061/tYC/U0W7/TrDWu69F&#10;rk0w4sbOw64xc/BJ/yn4R98x+GaCHRJn+SOMsI+kwIhnQai6a9Nay7yirprquikQKhhfllb17Bop&#10;SVUiGs1bjkEFYxTfMdnzVMGOhUYO4ZtBuKkaKIvXox5Meu8FRIWEKdqiiOsawahY9e+83pqR/qid&#10;uhAHXDfgRNDTOOL3OA7R9ra6b0K7/xZkv7cXj1dchXfFnwZesqsCmIDmR6saQGDJyvoQhP5UggJb&#10;oNmu+jyCktvnqz5PgNOxXA8i0LTffAJxIc+7oFLpHpZU38MypkVVsryEYukNLOb5l5bfwIaqO/hH&#10;42V81XkOXzefReLx3wi9f6Hj6l2U/nYZWcdpewlGqbzmCzfQfPE6DlAZHr/zb7RfvY0H9j04C1l8&#10;8MmTffFLN8KPUAnlTd330Ezspbr47r+mI2a0hwlxkQ1TX1N1qI9lZo6myomlEhT0lOIJwSQBkBBL&#10;YUqnghMM1dhRMMCb4HMzlja7p8JbJN8tADQhLIRVHoGoOsBMPkA1cFi7wKnBQ708TJ0fz2Vp6FDL&#10;sZTgbEKQao/nUyuygR/PqWBPgTKNL2ka91OSpRUAzTD0BIYsjWnxlU3U9yxNlawtulqX0lPDhwZ8&#10;MA0h3KbWbQHR7EfQSPlpfL0EXrdeStW3KSRG8FP9m5ZmkAeBkL8bwUIlrBsVH4/TWImmLq8rU6kh&#10;w9T/8d5HaV9ul8oTEPWiq+XX2kCipFg/BVQruNrEX/J6jELlfTGt0bxnKcqcTOn8r2oUyuTLL7ub&#10;RyjmE265PM6oFZb8ajWUtSonEDSRtlouC7WNikvqr4m2smS8C45/9BGuE35q3T1BAJ6oSDHpuBo5&#10;uhSfGcBAllcNHqrzo/IT/DrU0pu8F83RP6ORqSbmR1RE/oCDEdtRtfEJZI11RckwV6o4b0sw81Cq&#10;PHXHUmU/P5thqfSd+u6aOj5m2FF+aBwfhLYpC6j4/NFJm6teFSfcH8UR1zU47bsJp3w24kzAVi7X&#10;o2FmEMpGqc7Q14THdNgvxwlmbNM1jO+H4kPTmDL0ThgA8v6aQoaFk54Pn58Km3Rep1qD9dylxlT/&#10;XMj3s5IgqSJ0ZHs1aMBpn61o4zXkz16EfcPm4KPBU/DSwyPwNRXfvknzsKPPLPOM1Vgl4OawkC6m&#10;Kivuw2fUy1L9o0a9VFWl8DfU39sEz/N9yBzrhVwqtryxTKq/5zPV8FsqiI1z4b6aTVHnTeb7pukk&#10;slmQ6T3I4LZMvhf5ColRw8hA9ZX2M3GAivlrnL0Chzx43xZtw6kVL6GREKx+/Eu8n3+W9vRPKjzV&#10;4RF2VG1a9+e6AaGsLkEXyGVQ6V8Gev5llwm8a6b1dhFht6jiFlbU/wsLK6nwym4imEuj7gg62dwF&#10;lX8Z1beA+y0sv4llFTfxWMO/sb7uT6yq/hfWVF3Bay3n8VnbOcSdvoaqSzdQr5FbaHNLz15B0W83&#10;UMHPTZfvofXyHXTe+BP1FwnBK1SAtMQP7H5wBkKH8CHbzMcvD08n4FTXNBt7u9kQhjOwewAz/8QA&#10;S0gGt0cQAJGEiGxA5IP2tHmyuRb4JSgx06cSRLK7aWrpJQBV55BJBZhFS5vZXcrPixZXDRyS8rTA&#10;KtmYCvmw1cvDqvxMfR6hKBAqHEYgNMHQ/C6/j1qxvExdSAbBYlqSjZpUnQYfLOGbweuRwswmFNMJ&#10;QsFPlcCyehq0wMCPL4cAqHodSxc2C9gEPyXBz6hCbo9/yNKT42/48XgT2E3QxPMaVAdqlB6/k/2I&#10;4WfTKs51tQbH8DhNW2nmMua5NcxXHH9bQ1dpkFgzECrvs4kLJNjUyCEQ/h0kTdUXrpZf7SMY8jsB&#10;VOMJxioOjRlHQ5JJgZoBGboAretXi3YGM4DqRVUdoIlv1J9Zk+Lk0eIKegqNUL9YdYlS8Kv6hAqM&#10;JUOYCYe5m/6zapwqGu+KjldewxU1emjIK3VlqyT0ypMtjR2q86MFPtZleU0rr8B3H/xaU/ahMfJn&#10;06ujOvYntMftRss/30bSNHdUjPU2gw80TfSnlbWovzoqPNX5mdZeLhWyIsWmSYiUasf4o3nSfDRN&#10;VgrGkTm0t1R9vwc9Tjv7BH7jUurruNcmNM1aYKau1MgmpXQdgudBl9U45rUBOQR8LlWfFLGpLlDh&#10;yKTnqmHeBD8VSrrnydwnua+e72xTZWKC+HmfVU9XTSVVw6Sh0yppzU/4Po4W/81ItgvCu73H4bme&#10;w/DOsGnYNd4NP/edgf1UbwKqgJVF2BWpTq4LfLnqnsi8oEB6VW9IgIQyqeokigpZYzFqvuc83o9C&#10;LiupfMuZSiYGoYAQK9KgqPyPuXym2SOpJsf7oZxgU7xfKb8vZAGQM8jNjKyez/dCE6CXDmfBwOPK&#10;JwSgwXYZ2l3W4+zqV3Fq+SuoW/gSdsQ1YVEtoUaQBRvVdo+qzKLopAb9S2mBtVTdHtVasOrwiv9t&#10;VNwyKrbF/G4lYbeS60uo6JZz+xJ+XkzAraz7C4sIPVne+eW3qQT5fdVtY3U31N7F+urbeLTqX3iy&#10;7gY+O3wX3xy8ifDD53Hw3/8PKs//icLfbqKO9rfy4l0U/3YV9ZfuopEWuPnqHVSfv4668wTg+Wt4&#10;IHqIC35Rnd50X/zUY6plLlJa3v28yd89OMU0uQt+po8qM3kYLV00H7RafDWkveqzZHGV1Pih0Jc0&#10;gi75QZZg3SzWV8pPULLU5RFOfLDZsrMEVD7trhnSii+Y+vZKzakHh0aulTpMp3JUnZ4FhpbjFcUu&#10;pVjCF0vwlMrLUYiMLDU/Z/PlU7c1U9enekB+LxCn8fc1lJa2a/ACwU3wM9aGv6nWUVNSEhZWaJgk&#10;4HEZ9192pg5FYSSCogYZNeEsVL8qBNS7QnZVfWjjeX0qCOL4WeFDujdSg2qwiOX32k8xlXqhpdZk&#10;oTRQgsCnOhyFrCj+T6M8a5isOL3oZvABi+KTRTZqkPtqFBl1fzO9NZh5pEIEvlRmGEE7ndebN1DT&#10;DbCE50uuCnPVH6mnTR5/RwNHFHCbRsjR4BFqNS0gDHOobDQasBRh7cRAE8JRTDiWjvNE88ancaWh&#10;AKfVnU3WtzLN1Pcd76r301KTER0piKfqE/y6Gjsyw9CaFmJSYywtbwzVX+x2HPnhGyTN9CZo5lCF&#10;zjMDErQy87Wq5wHtrcbDU1K8X6UyJq9Ryk8BzBq6Xo0cTeqlYbcMzTMX4KDTCsLuCfzKdCpgi5mg&#10;u9V+CTrmrEDjtIUG8BptuUzTrY7ywXGqssZZi0z9pqlT439P4/1QmIvUvdSW+rqbhivCTyo9mfdD&#10;4S16N3JoMQsIDxXSpbSXGoVcI7RoatWqgZ447LkZDb7rEecQgCe6DcTrQ8bjh0nO+LrfLGzvNwMR&#10;A+mo+A6oZ1Fhfw8z1JoC/eVwNEq6rkGhTJZnruoPvkcEtayyAq3VCq3Ba1P4PBWfWabQnZlLmBaj&#10;3n4FGmavRKPDKqPkGmj3W7hUOuDyKI5R2WnsPgU+V4zzRynVY5EKGoFTVQkzFqPOZimO0v6eW/9P&#10;dCx9AQlfx2A9QaTA4wW0qbKrao1V3Z7i8Pyp9vwUlEwVqO5ni8puYHnFbSwhDJeU3cbq2ntYX3MP&#10;66rvYm3lHTxCZbeW66up+lZx+yIpQabltf/i57/wCPdZyeOXV97Cuqp72FL/33i66U+8UnsRn7Ve&#10;xe7DN5Fz8TbSjl408Ku8cBtVhF8NVV/l+VuoPHsVzbS8Ndyn7MxlFB04jgdqnB5FzHhP7BzpgK+6&#10;T8RPD8/EzodtsIsZ75vuUw38Ioe4MsM5IZQZ3jR4MMNHdeNLIADwYSnjpxJMGsFFEJTlVQ+JLKqz&#10;VAJNjR9mUAM1aDBD5lCBGAVHKOUZ+FnUnICoBhENVKD+uhrmSmEvqgtUUnhMDi1z1sNaKnRGI8Ao&#10;5IUZlb9jAMh9BDfBT2EussPpVJwp3fhCdxdMCQSeN4VwsoTpSCERbkxmYiJehzWgWS2ksrpStgkG&#10;9OrNoe8tyjBWypDfqwAwifcohRkgdZA71Z+6ANIO81wa6ECQVEC4hqbSYAOm9ZAKUBPWaGxAY6kI&#10;w3DFWFJdCIaqx9mnAU5lbbku5WdGdyHk1LKrpFZf9S9Vv16N36dMoj7HSrK2ZoJ1ni+HgFNvlywq&#10;x8L+updzeN816IPqqFzMUiAUFBX6oJJfowCrI3wu9y9W+IhaWYdJKbmhdeF6XK/Ixm/VmThdkmLq&#10;+1T/p0YPgU+q7wjhdyjP0pdXQ9R3ZqtPr0ZxUX3ffrTF70Y9wXcoYgdKlz6K9P4OKGWmN/F6qttT&#10;nd8gKT8fVI+kDRuuRg4uNZiB6gFHqu7PFw0KZ5k6Hy3TF5gBSY95rMP5RU/h3KKncdznMRyiqmuc&#10;EWxmU6sY62P+m6pPSmmh6ycEmb69x/22oJj2UfGCGiIqg/cmnRbThG+xYJSCV9fNKBVavM+K79MQ&#10;Yar/Taf7KBzha8bU0z0to2KroX3UhON1VJZqqT7uvQV1nmuxb7ornu45GN9OnIOvB83EF72nYsdQ&#10;O4T3tyP4+b4TpKozrCCU8wZQrfO5CrCawlR1vhpNxsR88v3YrwKw31xE95erYD7ksarmSCMsZW1V&#10;t5upa6JiLx3rj0JCvnSsL4pl98cTcrwXFZMD0O74CE54bsTvAU/gjN9mHHBajeopC1E5MRhl6hM9&#10;Idh8bnJchRNLX8IJKsDSV77By+VXEFD977/r7oKo7hSUHESLq6Xi8oLKaV9L/oWVVHAbWy9jack1&#10;M5fG+qrz2NZyHY+WXcL68qt4vO4eNlHdrZfyI/QWUi1K8a2oERDvEX5UjNpOlbi09CZWV97EBoLw&#10;k/ar+Pbgdbxdex6RZ64h7dQV1Fz5E6V/XEfFOfXmOIfKc7ep+G6ihra4gJY4te0EOq/R9uaxZM21&#10;W4RdY+fi44fG47ueNtjBh/ptt6n4ceAsxE/yZQa0N6rPlDjMSJqPI4YQNJMZER6aoDyBkFLmTiFQ&#10;pHKSmWR9U7lUK6zgl8sSUY0dBf3dUDSQL5kUIYEnCyuo5fRgEti6E4KyyTyfRsgw3dsILA04qhJR&#10;DR9KqiOUErTEDCp1KUruL2WoOr9MAi+7h5uJOTSfCVGFveg6TaAz4ZUi0DFJBUoxCYKZvEa1UBsV&#10;SHgn8RgN92UaePh/FCYjCFoHNdDozmpsMK2ACkFhJjFDypsGIhYUvKdmSHmV4Hxx1VBiscqWlmHT&#10;iMJ7GcdrNCNpC4BSdTyn7HJYN1pg1QNSGelFl93Vb8URVupyZVqbBVZek6XHjaWOR7GNuneytrJ5&#10;edw3l8dpPMQiXrPmKimm9VXvCClALdXxvYj2UiAwLYz8vlDWl9vLmWGqJjO5LMDFzFicJ/zOliq8&#10;hdArpeoT/FTnpwaP4ngcLohDZ34UDtDyHsqmAtQwVumh6Ejeh6a4HTiauBeN215G+khnKjtvSwsu&#10;odeg/qbKtIrxIwjUoqsx7YzqG60ualrX8Ezq6eGPzlmL0U5Fc8RtA64ufRF/BD5O9bcSbRqSnopG&#10;9Xqmcz+tYRHtveJIzXiOg1yMGuxghtdscIUEj6pP0lhAZ9D+CiKqz5Xl1YRTauxTD5l41anp3VGh&#10;SdWluEATksL3r4wFclVfKlWmxqH8TarV4z6bUeu+Brtp6z8eORM/DLPHx70m4qM+ExAz1ZvPcDbz&#10;iAb4cDMjskhhpxNeqk/U+6Lqj5DefJc0R/MgZ+PMQvlsonnNsYP5jhLIqo82IS/MJ2rkkwhQ414u&#10;z6m8JwWp7qLWzgFS+nk8fz7vbRnh2DhjIQ46r8Kv/o/jV78ncch1A5rtH0HN1MVUhQtQRRV50INK&#10;mta36fEP8VXOccyv/guLCb0Flf/C/Mq/DOyCaHmX1tzCsprrZo7cRZX/jSXF17Gp5hKeP3gDm6qv&#10;4v3Oi/iq/RJeLjuPt5rP4rNDF/Be+3W82X4Hj9dex1IqwWACcAmXSyvuUCn+m0qTECQc1xKSGsRg&#10;fdkVZF2i5T16Dh+2XsE+qr60X6+h5upfyD9zCXVX7qKUy5br/0bZ79eRffwSt19DrVThhRt4QNNS&#10;ljs8guhZvnj7odH4oa89dvRzwBfdJmHfWGboaX686bz5fPgmzMJkSkt8m0Ag8BnrS6hIsidTaaml&#10;SQ0fsr3pBKBalRTonMkXQ2EuBXwQptVXio+QE7RyeqkhxJ2A4gPjcYKbGUZeilAwY1JpXUB4aqkW&#10;KrUCC3LW7wTPdIJKD9disXV+7sdlJq8tndepVmf18jAt0PwN0wWOwFG8n4besrw8qqe0tPoqWVpx&#10;ZYFpgXic+vUqDlAju5j6PibV/5nubXwp1eVMtja53zzTUigomZhI/hfZUvWLFvik+nSM1hWMrIYS&#10;gVX3VftLWcQSxEpSebK6GoU5RgDV78h+MWOo/lVgNnGJXKZSAcu+q6dLIZWT7k8xbZhGrBbsCmVx&#10;mUp43gJ+zicMNSyUGjpkB4tomzS1gQGfttECa8Bbze9cPJKWaizVmUMwLsSG4I+qFPxeloATTCfL&#10;LfA7WkzVZ43vy4sxrbxHcqJxODMKHelh6Eih7U3cbVp7D331CcptNZ+sL5WlxdZWESQW+BF0BKKU&#10;oLUHhwbhVIuvxuarGeGDRiq3NtqydvvlOOW9GX/MfwZnfDejiUqvYXKgGU6qkqmKqlGwLFPdJpVa&#10;w5hgntMdlYToCc/HUEVbL5uvwTTUEmqqDQi9ZBYWUu9S6mZyLr4HJqyIz1WhJKoPVKOBtRumRgOv&#10;6mcBX91AX6P8qod54qDrOlQ7r0Sy40J8OWwmPuk7Ba/3HodPh85EHMGf0Gc2ykb5mwY/9XlX1Y2q&#10;V2JZ+Gkwi30sUPfT3kYNd0U0/38cLX/8SLoM3rN42W9en9yLCnQF7avxReFjxhkxT5qOAYSgwG5C&#10;zrgUaPPUgtyfz1tDXHXV9VYShE0zF+Gk5yb8HvwszgQ9jU7a47a5a9A+7zEcXfgsDq59A+Eh1VhS&#10;9S8EqmGD6s6n7A68qdbU8KGeGAGF1wjCO1hc8S9srL+BbZ1X8ETNRbxc8zu2H/gN8YRR9vm/kHf+&#10;KrIuXMeuo9fwQcMf+OH4bbxQdxlP1NMeE3AWy0t7TNW3qfo2be9tPFN3Hc/VXUDYaR536Dd813YR&#10;ew6cQ+HFP1H0+zXk/XoF5Zfuof7mX6i+eBW1F2+h7OxdFJy7g6Ird5B06hIe0CgfySM8EDvTF+/2&#10;Go/Pe03HFw8z9aLlneVPS+zBkmYeQh7SUNuEIB9+BF+CKGVQAz++HIIeAZKiejU+OCkYwVB1bKkP&#10;ORq4qMFDCsQoMybBSYotl9BTEvzy+3pTkXggg/spEl0NHbK+qvNTQ4gAp2NUD6LRLFRnpTpCbTdh&#10;MoKdoGmgKOvsStssBUgFSUgLwqoXVD2gGj8sPUAsFl2wS+V3gpoUrOy7sb58oTR4gQnc5nlNXSCv&#10;S7AzY/ppyX2k3IySY6awjJxCZSfQydZKIfAF1H1SQSG7LRulc1iTgaEsr2IFzb21HB/FpRpGBFXZ&#10;Wg1npXOrDkrqUpDVKC4Cs3kOgjnvdRqXsm9FtOAa/UYV6EV84Yt47cXMUArC1dyw6vIk+EnxSdlV&#10;0wkIfjm8twKf4srK1YtCQ8eP8aH9dTP9fMum+eD099/gUn0mzpTF4VRZPE6WJuCYwlwIv6OF8dAc&#10;vAZ+Smro0Nh9afvRnkzLm7QHJ0O2o8h3Ka30PDN/rYacb9aYdrTXNYSVgFWtAUuZIZtouzQckz5r&#10;lJQablMdYDMta7vtMpwNfgYXlmzDaSmsyQQnLW4dlV7LxAUGemoNlnrUpEJSk5Wq1CfMD9qtwBHX&#10;R5E/ROqXEFALqMJcCLZMKT8WYBZlznvOFM1no3uuZ6NePRrePp3vkuaeEfw0gkoF3+FKTcbf3xv1&#10;gwkTAvcwf6PJfR2SbQLxfu/xeKfvBDzbYwR+HMd3bSDf92HuKKWiLaJNzVZDC++75lrWQMIaUWkv&#10;Vd8epoihLohkftXoSokjeZ3DNYWEgthlkQliAZnvuQYPNgKD77XqzqUC81UQcl9r42D+AE+zVB1j&#10;YX+N9afkwfvti3IWCjVUzK1zVpqRXX5d/DzOLub9nf8c2qiqO5c8hfyvU7Cq+ibcFMhM+PmV3oZX&#10;yU1405YqOHmpppgkEIMKruKJxpt4tOgsHss7gy9bz6D04r/RfuMvtF67h4qzF5Fw/AL2nvoT37Zd&#10;QDJtatiJq9h/6hY+JdReaLyBR0qvYxVV5TqqwCU83/NN1/DZkZt4r+F3hBy/jrgzN5F/4S4qLtxC&#10;3fU/CcE7COm4gJTTN1Bx+QZV4HU0XL2HqANnEHPiEn5s+wMP7KNy0FR8WTbz8dVwW7zTfQI+6j4V&#10;X/e3RcLMIIRohnpapFBmwjA+ZMFPjR6RzGjR/KwRYDTaSYJA2GUPY7lUz4hUAi6ZCjCtm+rsLGpM&#10;D0OgMja3K0n5FfBlKe7nZWyw7K76I2pQUlMvyAemgEzZ3IwuRWcJe1GFvSS8VKDl/CZEhsdZQKht&#10;TFSTGjFG8DMNIfxeQ2BJBWbRCiQT6mpNk10Q4EzvD16/VflpPUlgIcRM/Q8zg8UGWRpFDPy0nZ9N&#10;4DfPa7XIqh6I47Gq5zNqWefgbwuKGjNR0FMyEKTykMVSw4j2k9JQ32BVL1hiCbnk8xL0BEDVFcri&#10;pvIeJPI/qLRXKE+OKdFVqKhuVfVQlhZITQSlPqfF/FxO8JUSBCVMsr2q3xME1dtG8XyyyWYAWVpD&#10;1fUVU4XlM9OpcaFinBcqpvji5Eef4XJ9Dk6Xx+NUSSyTWnfjcYTpMMF3iNA7yKWU34GscHRmqK5v&#10;HzrSQnE6ei8a1mzhOZ2NFa0a7IX64b6oJahUz1fJayhXnZ8aOkYSetqHSfZVVldzT1QTcB32y3DS&#10;axOurHgJx703oMVmoRmwoJ7qpYaAaxgTwOO5JNR1Pv1f2V5Zew1pdXzOI2iavsgM+6U5ctUCrvo+&#10;SxQAIUKgmOfN+6tQJj2PeCoxKXo9Pw2Bpu6SikQoIPhKWagUs+Ct6O2Bar7P6uXRTGC3zl2Jes91&#10;iJ/ug3f7jsczPYbgtQFjETvRi+dxRPlwf6ovV2QRfJoRUXOC7O5li509bbC3Hws5qbzJ/si1W4LU&#10;aQFIneiHZF5vAt/bFDkWvtOaH0fhK2rZl/rL7u1mnI1CwJSM/WUyvT2YnwqoShXiUjSQ0Bvo9ffn&#10;wsEs3HjNZSw81AhSQzvcMm8tjvltxeVlr+D8+nfQufQpVLy2A9tKzlLt3YaPApyLNEyVRmm5jRW0&#10;w2vVgqvJwouuYlnuWbzbdB6xVGC7Wk+jhOrs2K1/4/Ctv9B46Tayzt7AN61UfYduIO7320j49SrS&#10;f72Eyj//v/ik9Rw2VVzEptpbeJYK8snam3iqjvDruEpg3kbK2T+pHm+j8vJtNNz4EwUX7+LH1rP4&#10;pu08dnWeR+rJy6i6dAsV566i4tqfSDt7Ez91XsYDP3SbaeaW1aCK8Y7B+GfPiXi3+xTsHE15Pc4b&#10;e3rZm5Gc1fMjghkrjEvN0BbFm51AKCmqPIaZPPahLiXYleIeJBgIPnVvS+V36u2RxnUzSjMBKDgp&#10;7s/Icq4XsLQsYsrnNilDjcyslNtT3/GBUaVlMqlxQ/V4ythmkAOezwJR1e2p1VKKkQ+b2833egn4&#10;MqbpGghdlXpSoNquGMAUJoV/KJ5LKk99k7U0UDPg45IvvGV4K64TUoKd6vdMXR+BKVtkZrsjjEzm&#10;oGpM5P0xdXi6HzyXYv1kmTQFpSqmjfVlxhH4dJ5Uxd7xZdak4xpvTy3EUn/KdEm8z/o90zCiDMhj&#10;lKxxXMncrtnzBD8FdcvOmG6AvA51E5TNU48DTeRk5jNhJpXy0wxfUnxlVDyCnwa4NDP9U/GYxG2C&#10;hKxQgXp6DNPcuF4opfUtn0T4/fMDXBH8qPp+K47HicIEHC4g/PJimWJwqCuwuSM3gnY3FK1Je9HO&#10;dCaBCvCJF5FD8JVR4dQMpbIbEYjaYVRn6qmhRg7aXMFJ4S1q1FDLriYkqtYILeM08ZBsbTB+89uC&#10;G2texTHPR9HIwlqTlBsFOTbIqEnNz6uZ3Bomqt5P9W9eBLjGsON5JigQerEBqrr1ZfV3Mg08Clf5&#10;O76P99l0b9P7wOdlYij5rDVTnkYy0j5mQA2+T6pWqOC9L6fKFvgaBlGh9qftHeKJw24b0EDrGzXR&#10;Ay/2GYWNPQbgxyksJAldQbRkqA+KqBKT+bvq4bO312zsoMr/pa8d9g0jXG2DUaj5eacGImGkK+IG&#10;UDGygFMvDxXaKrzNVBEEm+bR1jKdyi+DSfV+mVJ8qvOjks1gIaulIgByqII16VEeC0P1/MgdQPU7&#10;mPmQz6SUNryChUftpPmot1mKDqc1ODRvHU4tfgkXn3wPDZs/wC95x7Gw6g78Cmlzi65hAW3uIlre&#10;NbSqGyqv4bHKm3iMCvDVxrv4/uBl7O28gIxjVwi9ezjK1HzxGtpoQ6sv38PPrb/ja1rjnQcvIPzE&#10;NST9eh05Z69i3+Hz+PLgDbxacwLbT17Hl0du4c36S/j5GBXfqaso5LH5Zy+jnGDL/O0OdrVfwBcC&#10;6dGLiCHokrlP1bX/H6qv/AuZZy4g9ew17OY1PLBrwFzs6UsrNo031Wk+Xus5Fm/2nIDwqX4I4cug&#10;YdQ1c9t+Kg4FQIewFAx50N6ovxhm8ChCJZZQiyPc4ggXZXa1/qrXR9KDTP/Fl4fqUPVsJgCZxyjG&#10;T314BTqBsKAfb3YfSvAefBBUahqVWVZVQLPYYz4oPjgdaxSd9uO61J+lbo/A03aeXxbYtBATPAqA&#10;NqPCCHQEV6aUIUEp9ah+wVKAis/K1AvC31B9iUBn+vdyXdbXjETNl19d4kwG4MtubK/UGjOC1baq&#10;ddWyTjXH41QYqEucMopacs1sagSfmYNXdYM8Vi2HqtczkyLxutVH2AxPJVUn5SeQ8ndSCCvNGGcJ&#10;WCVAeX/Vd1PXkMR91Vc3k9DSoAy6J3mqx1NJz9/TJFDqIVDKe1DK/6G5kGv5kjcws2nAAE1iLTWk&#10;+D7V+ZiBBAgIVfwX0hZWEgylo6gECI5iWixNCKSx3zT/xIEnX8RVTVxUHItfC+JwQuDLj8PxnBgc&#10;yY7GIc3Fm2WZkrI9ZR9akkJwJjESnc+/giIqnhpCSB3/1aDRMiYQdVR+CmquGeaDWtXvMUm1mXq/&#10;0f6oHR+Amgn+pqta++zl+N3/SVxdtg0HXVbQ6mosOj9UUt1ptJJankt1bQ28/nqmOiYNa980aQHK&#10;Cb768UGmDlH/RSPBmIECCAnrvDAaH1IFnhyNNdzJVE/IAfDeqseHRnJRjwkzyhCPs6rrStpHTbxf&#10;P4DQHehPoHujw+4RHHDfjBjmqw39huPZQaMRN92X79Rs3nPaXV6DApGj+bz2EHw7+zjgJ9rdiAme&#10;SJodiELXFci3W4QkPoNkuRW+65aQJr6bvBYBTvWESqYrG5+3SbxWKUIzCyFTNgubDF53KgvZbIUz&#10;scBT8LtpGCFM1QskhwVQ/ig/ZFH1F1OJ1xF+tSw8NMTVUa8taHNfj5MrXsDJLW8hOaoEj1TdwApa&#10;3s0NN7Gl7g621t/B001/4cX2P7Gt+S6erbuFjw7cxr4jV5B44goKqOqaLt5AJZXd4bv/D9poS7NO&#10;nEPokYuIOnaR9vU2Yg6dQ8yRS8g7fRHNd/8bRZf/hcjfLiPx93v45cAVRPyuz3cRTbCVXvsL+edv&#10;UNHdIiiv4YeOi1SEN7jPHWxv+xWp5+8h+uRVJJ7kcYf+QMoffxKuN/DA9n4O2MnMEzc9EKH2vtj2&#10;8Ai8P3AG4m0X4BcqwkhmTMUUhfV2QCRtkCYkF/giZHuVgQm2eCo8M8KJkrG8fFGkmARAJnULMyWP&#10;UV2ysgTcQ3wQtMNSd4Kgurep365i+aTKyoZQbbAkNfUWfDDGzqqE5fGysWrAkNUQ/DJ5PnXalj02&#10;23hefW8ZCovA1EvAa8jlCykbrIBn68AIpmSk+kwlvJOpHE3DB8FiGd6KLzhffrX2KtTFhMHwOu63&#10;qrKdCi/RuuxRAo9RAZDA61RjUPSDdsikbUwf7snv+KLyGk1rr15cAi2RL6LOoZAZS3c4WWgez2tM&#10;YcGgjKeQG6lLWXLBT5ZYE8ALuOqfm8zMYkYT4YurOiv1hlEDRz5hWcjfK5Ma4T0s4fEl/N0yphoC&#10;sHoIM77sJTOeGQKeS8V2qeVPjRuaN1Z1fYVDLa2/xVR+RVR9peOZoSf6o339k7hckYzfyxNwpiAW&#10;Jwk+Kb5jOVGEXyQOEnwdmWE4kByC1vjdOJMShkNvvI28qTznkHlooXprHhdsbKxF/fG8BKHq9dR3&#10;t5IKUPNsqOeG6uxKqM404vFhp9U4u+AJXFr5LA7MXYr6cQIlVZ7qCnl8OY+rH0UVOIyf+R+rCZeW&#10;CVQvYwNRQ/vbNHUR6kcHmP7A5YK+UblSvbT7vI+a18WMEMR7ZinQVE+raggVSir4+I7wmGzeM4FD&#10;wc0KttfoKxp0VfNAa37o+gFeaBxMkPNd7rRdiQO+W7F3mgfW9B6EbybxfEPoQAguzUmj+EsNhrG3&#10;pz1+6DET2wfONuBLnBmIpBn+yJk1H2kshDSslgq+FL63ciZW+BnVz+2qx9ZS4DPVOPysOkDBz3Rt&#10;438SBNX1LZOFRDqVngb1zVTsreoAB3lzuycK+AyKmMp5vypZ6DRNX/L/7+k647o80q3RNBWVoogV&#10;QVC6XbHXWKJpe5O4KRuzm43ZJJrc3dxsNJvEZJNNosZe6QgiVZFepPciIEUBsSCIICBgW3P3y7nn&#10;DOZ+mN/7f+t/3nmfOXPOzDPPoNh1A0qn/Q7n576OkvkbUf/6J0jadwrfVN7De/m9+Lz2PraWP8Tb&#10;OZSlJXfwfnGfSZuLuvBpzjXEEISSW3oQUt6AIrK14ps9qKb0reruQ8aNLuTcvofsGzeRd7MTmZSu&#10;CQTJgpZbqH/4KxKvdxPEHpDp3ceB820IvNKLoKYehFEiR/LcqcZu+NXeRHBLFw403MLe2m7srrwJ&#10;v6u92FtHiVzSDP/LdxBz6xH8CHyHCJIDfhriil1DyOYcl+KQx2JsGmiNfZMXIGb6C/BnBfAfMgPH&#10;nvKALxlKIAvZrMfLAj1BkNK8YEUxEfVWiygfNjOTgR9FfV2Sv5KNqrCxbJHU/3CaQGkAbGC/g7Nc&#10;WkyIKzIyyVsxPA1o5LAimLmMNCa1xManjx9YkrV/fq98BtV/SJYowByq+cJijGR6BEdJYDMKTCNQ&#10;TDPN8tB0Oo0wSxJrjq9GvATK6puUW04U8yK2J8Mx0Tz4PsbNhcfMe4gBMKkyyIVFoPcbGIY+3T9q&#10;q05xAZnKJJzvaRydKS/lmyfGp35BjZaH8Z20mLj68IwTLe+Tk6v6/RQeX31JCqxqgqmyvPslOFkp&#10;83aaFUsMVFJXU/XiKdVMUFiWnxx30/ndNMihRdgzadzpBNcMlo2SZJkcbzN4ThJYEVHUxyfmJ+dm&#10;LV4Tp+ChbOkLndcRCMX8KMnIqNJsea/jSqQ7rETmhMUof+kt3E4NQ3NmGJpSThD8QnExiXI3LgAX&#10;zvhR6vqgMvo4SqN9cOl0IOq+3IY016WIt5hhFvYpIMsrJkMrGE1WRjCW3C2kzMobT2AiKyu2W47i&#10;CWR8ZJ256rdzWIUqr5fQMP9ttK79AEUea5FPMCywWWYAJofgVcCt1nbWlLhigp15Hp9V6riWIElp&#10;zeOlE8lkeExBEzS6fY4g2O9Q3G9vCpqhoAaaSqZoPZK7mv9tfOhoM2rodczEROR9cSzreJ5LpXrI&#10;oq3JwbmA71PAbQlZbKHtElS4UDau2oTdk2dg0whb+E3UglKeSLRiw20znzJ2Bvyown551hX7rKfD&#10;l/I4glI3eAKZn/1SRIyebxYFi+R367ctqZLHvqnMp9hdFBvofvCjbfCcCTbC/IlRSp739wfS1rkf&#10;wWRCsdE+zAJdfMYZlkUSWXHahBVIZ1JIK8X004pu591eRO3cjQS/l1E5ZyMK2QCVrHwHWd8exZ7C&#10;NnxYcQ9bK3qx5Xwf3ivoxR/z7mHLhT58cqEH7+fexjdl7Yhrf4DIuhtmMfHKnke40HUXF27fwcW7&#10;D1DSfgfV9/8XuW09SL1+G8nXO1HYcQd1lMY1BEjfsotka7cRfLUHR2pa+bsLoVf7cKr5HoIvdyHk&#10;ajfCWu+T9XVgZ0UH9lVrwKQbhy/dwv76buwobcHRxl4cutSJXbUd+LmmCwO+s3DGD0NdEeC2Bns9&#10;luLtJ22xz2khokixA0fNx5FBbgQ/dxwlwzvOwvUx4NcfQ07zVdXnF8oPEUyQkPOz+rW0eLmZ/SHA&#10;0IdiZRdoKLioASUjVdXvpz46VliLBQQsuVbIDYYsw5Iyy2aJAbP+6W2SInORbrWI94jVqa9PbJGg&#10;RsAyIe7JkiR54/jxJZdNwFTuqw9Qz1NHbrLxEWQryLzEqx+RxnqW5xUG6wzzoqAGYn5iqwJsE+RU&#10;Rk9j1yivAOi3rcBHTsqqBAIvTW4XKBoWqGPMk9x+tNXIoCbFh2s6FMHJNBIsE01zC3nG8/H1ajQ8&#10;CYbcZ9kq6ICkScSTXkZym75F3meYnxgmf2uCuyLbyDlZjUMsrxOQyRVELhcCvjxWbC3Ynsr/yyRb&#10;0QhvLgFQSf1+krxG3mp9B8qa3MlrkE1wK5iyBvnO2l+NJD5PzrKZE8mkFP3YZT2yHZejaN3r6Io/&#10;iRvnTuJycgAa4v1xMSGYjC8AFTE+KI84itLww6iP8UPDP79FKuVb2sj+lddKCHD5lKX9K67NQxYr&#10;ZjZ/i+FJtmYSyLLJCBWTT+CnAYuqaa+gaeW7uLriHRQwHwasaSeSmXn8vrnqc+N75/Id8wnqJZNW&#10;osxxNcqZKgnkhazYJWR8JWSBBZTRyof6/8T4TEOrPjHZF8tKUXBMHESBB5lS+NOa5kjboK0oiYkL&#10;HNU3KH/VFN4r0M1hXgrJ9nJpx/ks/yIy2sqJa1DGsi1Z9gZ2jJmCL8dPRYg12SOlbSKZtEZ7/bm/&#10;i/XwxyFTcchuDoIcluLU5JWsg7QX6/6F5tVQRhN8FV9S3UomVqXqltSDbIR1MJL1zrhy0WZNbEod&#10;JwhKPcQS7MX4TJxH1q0oMrxIgnQEbTKKwBc7mnZD1p/N8srjdy+a+jy0cHkeGw0FZK2c8ypqFr6J&#10;6vlvonjWayhe9hbyt/6AoNxm/K3+EbaUE/zKu/EXyt+3znXgo/Nd+Li0DZ+VduHnC7cR0tiFSKaS&#10;7n+beHu519tRSfBLu9KG7JZu5LZ2IpkMMKS2Bb4VV5FKmXux71fk81wEATHoyl2CF1lfUyeCGu8g&#10;/FofwpvvI5jbvbznp+p2fFfWg53VD3CogduqW/iprBm+ZIk7+f87qzsJit3YX9uDXQTlASlzfod/&#10;WbrjF/v5+MLOHe8NnQAf99U4PnYBjoyYhUOG9c2AL43Ch6zNn4VpHJ5ZoY27CxlTKCXjiYFkfoNU&#10;gQUKrKAa7CCgRBKIzCgwj8nXT2AlcEoQ4HGbKMY3eAFixQQ16suUPmIJkocS2AiSSUPUH0hGKKYm&#10;B+hBZDg8nsJ7tP5vIiWvYY88Z0BRMpbGKaYnf0KBpgBUI8Jm2J/X9N8zj/eQUfLZShoMkctLpIyK&#10;zFEDNcYNhkAXMXAaJc4isxLaqYFkunofGtMpGpEk7v+zPL6jWmTj/qMtyyWCIK8ZL+qjiZGhMV/m&#10;WgKj5v5qMOS32IG63shdlpvuUXnJ7Ud5kw+lXHTkMK7Aq/GUKXIYN24sqvQEAYUrzxlJlsS8ZvJ9&#10;czVJne+WzTLN4rsLIDJYPkqZrJwZ3FfFz6RczNfyja7rKWdXEAhXIINgmEawSCY4xFPeJVNWnrNf&#10;hlICX4XHKwTI5cj0Xo8bIb64kRmBhgQ/Mr9AXEoKwoWz/qgg6yuNOoqG0wG4uG2b8QvMHsv8EEiL&#10;xpDFEXzEwLIIDpJ9uZSoRfZkGcoL/y+PSf135Y5rDABWuG1Ay6o/oW39ZlZMXqOBDDkQE2yyCZZ5&#10;ZFx5LBOFkRKL1Lq9mhpX5cT3GkvZSzlfTPlb7vA8iu3Xmv/T/blMKSzHdD5HSY2lplYqQotpFFlW&#10;RkLyG2lUV7ODdFwr/olNyXlfdpXEb5Y1nOx1GIF4KEHcYjEKhy9Bme0qnLd7Dhcc1qFq5R/w/ThX&#10;7LdXXEBPxLLx0bofwQS/XRZu2DHYCXtGz8Qem+k4PtobQSyrAJ5X8Ar1MaoxjaTSiaDdRjHFPLYT&#10;0yjSDqNY55TkWmbm1hMExQ7PMo8a7DCBDFgnjJ8q7SacDWAoQTCU5RbGvJ+l2kogE0+1W4YCR34L&#10;2sAF9VW6voRyJ4HfRlxZ/QEB8A+oXrQJ+Qt+j6I/bsPJuDJ8Rua3nenri//B3yiDPyrr4LEufFPV&#10;gz31D3GgphuBda2IvdKO4tYusr77SG1sQ0VnH/Jv9ZHt3TFSOP3KLZwhY4tpfoCwmmaU83xBM1nj&#10;TcrX4mbsr2hDTNsDHKbEPXqpw/wOpfT9vrwDXxFsv6u7i2/JQPfU9RkA3FV+E8cv9+GHSual4g72&#10;NvThX5TEf+f+gEtrNsPHaQF2Os/Fh6Mc8JGVPSn3YmggJHCkN46RifgMUvBNRXthIvBpIXNFlRCD&#10;keyV17siGAeRpcgnTdFLTMQSJk3ZUt+XCRzAfc2p1cR6SYvfHJgFWPE0OrEzDTwk8kOksvU0wUoH&#10;67g3WZskLtkcpW4s/0P9eP2rtBHwSNsVzkpAFUeAimVLnaS+HDJXxajTalpm9Ta24lrJTT6EZsSX&#10;+TDRXmQkfI6MqD8u4SwCFEFQ8oAGL1YWRXYUNkz9PZS3fH8xOU1nM/2cTCbKDVvdEBpbCH8H835t&#10;TzKfCmuvMgrnO5rRXj2fedA6KRE0SnUVSCqb/kKV1WNpIxD9zd0ilu8fx6RgrOoDVX+o1lyVL55c&#10;fpIpweRjlk2mJ+flc7wmg8xDnfDpQ7yNHMvkPRmscCZ4AaWWFqpWn06By0tIGbcc5yh1M8io0h1X&#10;IGE8zzmvRpr9csSSfWRNXWPWmch3WYM8Hs+YRDnsthKX9+5GW1YUmuL8UJ/gi1puq6KOoTrcB3VR&#10;Aajb/iWy3Fbg9GB3Mvc5KCag5pNhFFB2amAjl5JQfXHq5yuctIYASMY5lvs8r2jNOYrUMuNVtKz/&#10;GLde2Irq2f9FJkKZS0DUbA/1F2q0WpJX7DGLW63bIT++SntWWOcNKHVahzI+t3zcagO4BRrFlLsM&#10;/yOL1xpfSJXvMJYz7UWRruUAb9yf+I1kG2J5MVqnYwiZ+LMe3Negk4f5Huq3S2X5p41gmTMPObTZ&#10;LDZEWQSaLDYyRWSb58mkKtdsIvi5wH8cCcJQL7LLubSFmdjPsvmGwLfL1hN+Dt7wsZuNo8OosIaz&#10;DvI//QmUitojH1IzyEZbERD2O92rS0S2q/5mLzJV2asaZ6qJIdOhkGY6rgg1mu5oVAbtQ9MhTSh+&#10;vq8/832STDmOUjduzCIkjlloFloqdn7ODC5dmvEKyqeuNXOCL699HzUr3kXNqneRNX8jcl/bisjw&#10;FGyr+RWfUuZ+XvMI/1PzkODXhe8v3cW+2ls4Tol6sOIGUlu60PDoP8hq7sK51j7ktfdS2vYiq6UT&#10;8Vcpddvu4hyPnet4iAhK3NMEx5ree6i+ex9pnQ8QXNuGYLI++QAGNd1B8JVunLxCcCXQ/TWvC9ur&#10;HuDv1b34rOQ2/lnZiQg+L7C+FT6Uu3uZl22l7fiarHBLYRc2F5L55S58Cxnzf48j7iuxcfh4bBs3&#10;DcdGL4CPzQIEUIb4sRIdGeiFY0x+bF2C2LKcYAodxNZo4EyEDmBhPslWhCn0CYKA2B9bHrFCMcJw&#10;tkCneG00z6t/Ln0YZcbgRUh+egHSn12Mc88sRBrlawZbSY34JgymIYrVafsM0xMEv6fmkfWxcj+7&#10;0CSxwkQxwiGLeA9/k8UlPkl5y/tzRq1CEiVx6lCN+rECkUWmap8sMUXO1ATPZIuFZrQ5wUhnb8QM&#10;EjDKwXUxQXW+mQMczWNnyNrkoyjn7Wj5CvIZ0c+Q/fFc+ACC5CC2xGSi4U/wPQfQ6Mhe9a7hvD+G&#10;z4skG43gb+2HPT4ewfcII0vWuRj+d7SufXIu71fL3f+8aO7HPD2PLE/9pKqIBH62zmrN4+QUzmOJ&#10;bPXT1UVAcEthRc1gGWQwv/l8tzLr5SgYRjZFFpLJfORZklXZrmRFpDQku8m3YaUn2yoc/xwKJhEM&#10;yPpy2dKXuK1HkasWsFmNRAKk5nUmkn2d4zbLQQtZb0CJ83pkjVuJBKsFOGM7D7Xbd6AzPRaNsUGo&#10;pdyti/RHXUQwmkNPoG7rP5DuRJCk3C7gtyizIdBqyhfzU2ZNsCP7L7Uhmxy1AkXcFo3iMeYth41g&#10;IVlIEfNXS+DrWL8Fras+QNnU9ci343Hb5XynJcjnc+RMXDCCQGpBVskyKLZkpdX7Dyfbs16KOscN&#10;uOT6MiooPSvGriYTYx6slqBAAxFWBHiWoUJHpSqiEPPW3x0jrwM1tvzN8ovmN0uwXAxFIzeO8WJ/&#10;LPNEK9ox70+m8khnyhX7pD3mPk3WTZsuHk6Zbcn82lF+UzZeWrsZAZMWmBiMUgAn2RAdIqh9O8QV&#10;Xz7jDL/JyxFgvxiB4xdRBs9FkJU3AtnAniBwaTmECNkCn3+KthhGuwxn/sJYryL53hHcyn6in6LS&#10;kE3RfmS/xoaZ/zO8Jo7vF85tKO0pkM/zZx4CSSxCKX+T7NchZfwqEgYyfKbSCatxftI6nCdLrnJY&#10;j2qnF3DB/RU0LtyEOu+3UcNUMvcNFD/3J6QciMQOgsrmC734pPIhPin+N7Zk38WPZb2IutaN2Bs3&#10;Ed3Uiozr3ci+1ovE6z2IJwPMutbBbRfOXr9PlteGMILaCY0Gt95D0vV7iKi+jYLWuyi63YtgssCT&#10;lzopc/vwM4HNp74XEU03cbCuG9vKOvEF5faHmT34S1YftpN17qxsh19DL8Iol2NaH8G36T6+IPi9&#10;m9OBPxe0YztBckD4ojVIWfEKdrjPxDJLC3w1bQZ+sHPBj7au2G3ngV02Lvh5uDOTE36xnII9Fk7Y&#10;x3TIYgoOD5vKNIW/nU06ONQJh4c6m+OHeFznjlnwGl57bJgLKbwbQpjChrsj3JIAYEUAsWalt2GL&#10;NdITUbZsWW1J70fx3CiCqpUXtJximCXZljVbsJFkSNZs1UZ6medEUB6E895wG09eSwlp5clreJ73&#10;nrL2QDjTmTEEJx43yZrPsfLgf00zz9f/nLT0MM86xWfo3hOW7ghiXkO4VQoe4crW1wXBFu4IZGt8&#10;jM85xnsChnvCd6gLfEe4wYfX+wx35W9XHOe7H2NZBFjxOXymD/eP8/19+Qz91taP9wTonPntigBL&#10;N/iynAKGuSKE7xzE8gmwcOV/M282zO84Niy2ZJq2zLcty4v5Os13idH78XzCaLIPyqUzfGbC6Ok4&#10;y7JMHkNmy20Mn69z8WNnIG4cWffYaTgznkxxKiu6szfSp1O+znkOWd5r2JKvRvrsFUjyWoxTE6Yh&#10;dAJZzhSycq8lSOHxBK9FiKZCiJhMEJ/sjSjnOTj72ouojd6PwqidyI/ZhfPRe1Hh/yPSN72O+Mme&#10;yHSYjpTJlOaT2ehQ7iVPmoUUx9lImkCGZTeN+2zcHOYhmc9LcWBDNn42kh0px92Xomr1G7jy2p9R&#10;TvtMdiMjceS1E+YidaI34vhOiWNnI95uJuUapZ22dnyv8cwvbShx9Cxk2hPsXQiuc55H3jSC+8x1&#10;SCOzSuX/JU2cg/jxlLdjaQcj3Wl30/h7Lrcsa37bk7SJ0BH8/izr0FG0C5Z/sA33rdxwQsmax0ez&#10;jEbTrkZ5IMLa1bxPAvMQT7tKeJyHJKa0ifOQxryf3/AmjrvMwu5hk3FwxFQcHOmCf1hNxCdWY/Gd&#10;vRv2OVPyOnph93j+HueBw/wGB6yn4qiVC+3OBcdHkDXyf7V+r2zjBG1RdcqfduPHOuJj6QWfEZ44&#10;PtyD13rwGBPfwZfv4Md64kub8eH+EdrqIT7nMPN/mO8f6jQfIRNn44SdF86wXFKdyKZdSBxclyF9&#10;KgkKf2d7rkT27NUoWv4yCpe9hLwlLyKT26x1ryL+p/1kedfxXsU1fFzZhneKruLTqkYcun4ZCT3t&#10;ONveTonahMOUrzvrmhBQ34SsjhYU3Gklc2vC8frLiGxtxqkWStmLTQi90ojg61fJ1hoR0t6KhI4b&#10;iGptwc6r9djPZx683IIDDU3Y33gV/13agh0VrdjF338tu0bgvY6Dbc0Ib7+BoJut8Gvmc7m/j+e/&#10;buzA59Ut+Kr6Ko603cL/AZ7LM0wUvnI+AAAAAElFTkSuQmCC"/>
  <p:tag name="ISPRING_PRESENTER_PHOTO_3" val="png|iVBORw0KGgoAAAANSUhEUgAAAQEAAAFACAYAAAC86Mk0AAAAAXNSR0IArs4c6QAAAARnQU1BAACx&#10;jwv8YQUAAAAJcEhZcwAAEnQAABJ0Ad5mH3gAAP+lSURBVHhe7L0FeFXJti3c9733Xzv3tBvQeNwT&#10;ILg27u7u0Lh7cGnc3d3dggR3dw+aEFfiyfjnqLV2CJsVJRy71Dnz23Sys/datWqOGlPrqy/jn3wA&#10;/7alUaN/v1Gp0l9eDRr026salZ39KlapEli1Toe3ZSoOD3BynennVnSDf/EyR94WLXPVz7WYd4Cd&#10;s1+AhXVwQB6Ld4G/WcUE5LZ851fAOizA1jHA37nwM1/30tf9S5T3CihScluAvdvct8XLjwioXKuz&#10;/+9VaryoVq2wT//uee/Xrv3XA1Wr/od8///Rr+TL+DK+jM89zjVs+P2jEuULelesWOxtqfLNgguX&#10;GBXqXGh5kIPb8SArx3v+Vo7+QRb20REFbOLe5bOOj8lvGx+TzybhXR7LxIjclolhuS2TQvNYJQWL&#10;BOWxRlBeq2QJzmNJSQoRCcttlRQp7+ffxeSzTojOZ5vwLp9NfKR8bnBB+9hAS6dA+b5HIfaFTkU4&#10;F1kdUrjEOL+Sv7d+U6pcySdFy1jea9Xqhy/g8GV8Gdkw7jdtn9O7RInir9xLtg5yLTox0rHwjjAb&#10;1zvBlvbh4QVskVDQDkn5bZCQ1xqxIu9EmcNFQkVCqNi6pFT2wHQk5Xsp/Ht+FoWfy89/l8cKMfJ9&#10;8SJJ+WyQWMAOkSLBFnbvwm2dH0Y5FtkT7Fps2ttiZTu+KVaq5NNGjfKQsei39WV8GV9GauPKlT3/&#10;7V2xajFfp8Lt/R2KzItyKHQ0wsbxdYSFKLsoPKjw+UTZZdeWHT1ZqQN0MVfozy2m7+V1ECAi5bri&#10;5RUCDChoj0iRCCtH3xj7QicDnAovfetarOvLihXLvpw+/Xv9lr+ML+PLeOkx/XufMhWq+boWGRNs&#10;53ooxsb5aURBu8TE/NzlbREnu224KFdQXstkpft7KHxGJCDfh9dHoIqVV7KVJGEuBIUYG6dXYY5u&#10;J3xd3Kf7lSlf/8XAgTn1qfgyvoz/PeNl377f+1eqVi3ApcjMYFunSzFWDv5RQqcTRVniZKePFMUR&#10;u/0fXukzIqbrDxIgC9fNiEQBhDi53xhL++BgO5fbAS7uS/wqVWro3b37r1/Mhi/jX3ZcqFr168DK&#10;NdzDipQcE2Drej3KwiE8jju9KH2USBgVJYXSGCnUP7ukvLdQ5cOwVvcfJ6AQbWEXGWDrdC+0SOkZ&#10;IZVrl79Vo8Z3+tR9GV/GP/GQXe1xsbIWgYWLtwt3KLQnzMIhlIpPJ16kCJ1tJsU3V5j/DWK6b84D&#10;HY4xIgkCCOEW9lFiMngFFy/T26doGdstd+78uz6jX8aX8c8xDjx69B/PipcvE+JWbFKktfPtKLGF&#10;6UVXNF/EXBk+uwgND8yty28iuSx1Mf2br6KUv8m/Keq98ioUXv2t0Wd+JiEoRsh3JpIl0Llo6/ws&#10;qkjxufSbXJk8+Bt9ir+ML+Mfc9zZsuV/XpUo3SDEqfD6d1aOvvSQM3xHB9ln2+1NCk7lzmmJgBwi&#10;v6YQ/jd/Lr8P4Ht1pQ7IL68FTGKNwPwU7Xd8j7+AQYAAxPvPs0j+PH6P+j79sz6HcL6Yu0DWBDoV&#10;LR0jwhzcdr0uVrqNz9ChP+lT/mV8Gf8Y45FHz699i5ZoG+xQ6FC0pUMoFy294kGiJNml/PysZIXn&#10;7p1TPpsKSqGCU4FtRJGdbBBU1BbBZe0QXMkeIbUcEdLAGaFNRFq4ILS1C8LauSKsg0gnkY76K/+b&#10;P5ffh7YUaSrS0En7+8oOCCprj6BidghysUWgrbX6vgBhCwpgclggUIGDfn2mazW4j8yKP18FDKLl&#10;8xgijbJ0iA61dz0dWKRYz/vt23+JLHwZf98hi/CvfiXLtQm1cz4RZ2EfyVBYtCxaesI/WflNCq/v&#10;8FQypXDyuwBR9qBCouTlHERJnRDaTBS2oyh3DzeE9yuE8MGFEDFMXkcURvioIgj3KIIIXVL+OzUx&#10;vYevYaMKI2KE/Hu4yBD5vP7yuT0LIVSAI7SFM0LqOiK4ggBEYTsBIRstTKgzCAUKvH4TMJjfYyZE&#10;zafMKxOiEulQLegQG2bvei2wVPm+ES27/qw/ki/jy/jbDObNB5Ut3yzUztUruqB9dIKy97U03E9S&#10;fiqK2uU1JQqgnV5QQMXJGsFlZFev64SwtqLsPd0QMUgUfbgo6EhRTlFUKmw4/02h8lPk90qGpZCh&#10;6UjK91JGiNLzM9Rn6p9PYNGF3x9BgBhUGGG9BBzaCyDVc1IAFeRig0C5ft5HYA4Rghnvj6BgdP8Z&#10;ENP8Rsh8x8u8xxW0jwu3c7kaVKJ8twc1a/6oP6Iv48v4PMN75cr/fF28VM1Ip8I7wi3sE6n89Gp/&#10;kvLriq92Tio+f2ZviyAqfX1nRdW5+0aIEkZwVzYpu7mCGyn05xbTd5uuZaR2feoaCRgDCyGsixtC&#10;GjojqJw9Ah11pkCQ+1UDO3X/8jPDuUlDOE+c9zD5e4YZowvaIdzJzcunRNmW3m16f6s/si/jy8i+&#10;8bJ4mSIRroWXhFvaRZH2M/HFaHFmTMR2px1vctzRnncVO76Kg2az9xWFEiWKGK0pVBiVnvR+KEV+&#10;908gYYpF6KAg96FAQUyV0HYuCKnmKOaMrXJEqvv/1ULmQwDBNDcfzVf6EiamAiMw4RYOiHZ13/yi&#10;UqXK+qP7Mr6MTxssfgl0LzEqysbFG2KL0ib9JMrPXfAX7oBiPojiUyGoGOEDRMFJr8e4y44vCsOd&#10;1UC5/mmFoKDuT+7NQ/5N86GDK0JqOCLQTWcIvxIUZI6yCLB8LgwvooANoq0dA0OLFJ35tFYtJ/1R&#10;fhlfRuaGB/D/3pYo3SLMxulinFBNVsxl2dtv2vVpD9uKfV/BQXnhFc2nTc0dn3Y9FYXONyMl+lcR&#10;3h8BjoCg7ltAQQCQkQkyoQAHAQTOE80FOhUzCQjq+QgrYOJRYkFbRNm53PMrXvqPK3v2/Lf+aL+M&#10;LyP94V22sk2wU+GVsRYO4Un5bBX1z7Tyc/HSsUe6K4syqLAtQhs6IryXm/K2K7v577njUxnNxeh9&#10;n0tM3yf3TyBQJgPNHjGFQpo4qzCnMpMIBnQsZtKZyNBiiMw7qy5jC9rHhDsV2e1XtWop/RF/GV+G&#10;8fBq1Oh//IuW6hRp5fgwQah/lG6fZgoAuFjp8KKjr6CViteHtpVdXxa9UnwudHrazZUiO4SKNVhE&#10;qHb4QJEBuvTXpV/aEvbBf8t19hcxfQY/j5/Lz/9cgKEzBBXpkP8O6+iiWFOAtbVyJqp5zUJkIVIA&#10;mWAeZe30NrB42ZGPevb8kmz0ZXw8fEpVsAtzLrwhsoBtIql/ptN7yRZoz1L5ZdEGVxZbv6ur0H1d&#10;+an4pPvmCz+zYvoMKiKVUlduOhOVUIFFacP4++FCs0e7IXSCG8KmiMwohPA5bgifL7LQFeGLdVkk&#10;Iv8dNl9e5/J98jpZ/na8/HuMvDJMKMofRiDg59Nx2Uf/N7+fPzcBQ3bdo8mpKKAQ2sMNITUcEGRr&#10;o0KNKpJCMMhgVIEgzkgCTQRhBYh0dj/iV7HiF1bwZWhj5Uqv//QtUbptjLXTHTr+6FjKLPVPDnnZ&#10;2CC4utj7PcXW93DXdrRPVQr+PWWIvivrCqgUns61kaKkE0VZ54oSr3RB2DZR4ENOCD/ljPArjoi4&#10;IybII0dEejsg4pX8t4+8+sqrnwMiTeLPV3nPW/m5r/6+Z/Iz+buIu/Lza/J5Z0Q8nRGxQ1jNKvmO&#10;efJ9BJZR8v2DRNR1yTXyldfJ6zVdv/k9ZUb49wQDMRfCehdCSG1HBNrb6FEFmXOaXQbPxEj4XEPk&#10;/XzOMXbOb94WLdP/eu8v4cT/1eN25Tq5g52LLoy2dIhJzGeTeccfbX56+rnzVxdlY8aeh77zD9OV&#10;4FOEOz13eSo9X4eJsk0WxVsssl2U0csFEddEMR+L4opyRwaIhNojIlx2uwh5FYmUf6v/DhMJkX9T&#10;gnUJSiGmn1H4nlA79bdKUnyW+hx5fyTB5KkDwm86IeykAMROZ4QtE2D4U65NmEOYMATTdav7MLq/&#10;DEoYXwUM1LwyuqDAwAmBwgyS8w2Mno+hiIknz5nNWqIt7JJCXYpte1r1SwThf+V4Xa7c7+/sXU6y&#10;4w1t/4wqP2llEL3Wv1io4pvgSrLz/yF0Wd+ttF37w0WcYeHfkVpzl6fIf6vdVnb48IMisiNzh+Yu&#10;HiHKblLwiHA79d9KmQNE/HXxMxPTzzMqRn8rn08QUEAhgEBwiIjQvj+cv/cW9nBdYw3hawQUpooM&#10;1ZkCJaXpkFnh3+lgoACBYCDgG2gpz49gzOdi9rxSEz5vVnWigB3e2bve8S9fvrG+NL6Mf/Xh4eHx&#10;736FivUIt7J/S1rI3niqSCUjQjtUefsFCErZqWw+lcVH5c+ql5+ONt3WDuvHxCBRGKH24Ttll78k&#10;Sk+lomJT4ajwfKUCplT4rCh4dojpe3kdgSJkEToTUcJrfCGAdVVAYY+A2AJXhHqQJQhossaB9837&#10;N5qX9IRRBYLBSHeEdS+E4PIOWlGTKbRo9PzMhEDASkUmGcVaO4YGuZcc/7Tzl3Llf+lxo2XXn8Oc&#10;isyLKmAbRzoYlFEGQLuTdj9pp6uNqrJTSi+LMCyznn4TU6DdTKpM5R8hZsQ82fH3ieLfFhtc7HJF&#10;68P0HZ7KRSUzV8IMitqhRd752yE6QOzhQFvEBdroYq1eY0X4c/4+Ut5n/hmZFh0UtPsQkVf6HcLv&#10;CSAcEpawSBiCAEI4HYvJfgQRzo/RvKUm+nNg2DWsnQuCitjCX9UqyLPiczN6ninE9PyjZS3EFbRL&#10;inQttvVJs2aW+pL5Mv6VxqOqVV2jHAofJv3PsPOP3mfm9ZNqCuVkWS13L5X1llXlp+LTgTZEFIBe&#10;eO74N5wQ+VYUn8pCxecOSiVKSe0zKSbFp1InBFkjKcgKiUGi7EFUcnuE+olN7ecC/7eiOG+d1X+/&#10;k++Lk/fwfYnBNkgQYIgO0ADB9HlZFt4P74tgICwhkvdGp+VeAdTZAgj0d5giDmQHWQADxchkXkMa&#10;6P4CPjcmHhk9WwNhHQLZYZSD27UX1apV0pfOl/GvMF6WKls32sZFef9Dhf5lCABEVChKdv+gkvYI&#10;6+amLTLGsY0WYWpiUn6TnT9GlH+lKP9ZUfzXsutTIUzU2Uh5MilUVu74VHwEWyFGlNjHxw3XvUvj&#10;4P0qWHOzLuZdaYxJF1ti3Pk2GCsy7nxrTJH/XnC1MTbcrAPPB5Vw63lJ+Pm6IlZABMGWiJfPi5DP&#10;/WQwMEmQ5nhUDkc6GcX0CVsnYDBOGBGZAQEh02AgcztSXhlJ6FUIQTQRxITT0rTlmaYbUtRCwzQP&#10;YmycX/mXLN0BXw5R+Scf8gD93Iv1iLFy9OeD5YPOEACwWQYXjo0NQho5I2JYCqef4eJLRaj8ykMu&#10;u9wUofw75bPuiY1PhY8UIVX+hN3eXKj8iaL4CcHW8BEF9nr0OxZdbYhhZzqg8/EeaHmkN5p69kXj&#10;w/2UNPHsp/67if7fjfX/biXv63r8D4w82w7Lr9fH2Sfl4O/rIp9tLWBgkz3mQkoJESDgfNDX8VAA&#10;YZ8zwqYLGDCdmGCQyegCowl8XkzJDmnugkCmIsvzJCAE5kuvQElMRAGMBPl3rJXjuyD3UuMO92/5&#10;F31FfRn/TOPc5s3/FeJaeGychf27uLyyCDJqAtD2z2WhOf7+kN2f1J9ZflRos8WWqnAHo63PRUzK&#10;f5gOPs3OV+E22vhc/Nnk0KNScqdOEKr/5GVRrL9VB4NPd0Dbo71E0fui6ZG+aHm0j/rv9sd6Kulg&#10;IPx5O5E28r4WR/oIIAgoHO6rfj7ibHtsv10TL94UUWBAPwLNCqPryZJwLhQ7EKFZ9FLAwMsZ4cx/&#10;GCQ7PNlBZpyIfF402Ua7CxCnYAVkd0bPPYVwnfgLY9T8BA6JYW7Flz7p+qVxyT/VONS37/chrsUW&#10;xxWwS2Cnn4zt/iIsabWwQkh9sVVl18+015+LVSm/yCxRfi9R/teymEl7ubBpF2enJz/AAbGBtkop&#10;X74prKh+D6+uaCbKS2klit/uWK8Uik4QyJiY3t/uWG9hEBogNBNA6X+yE7beqalMhST53hgxFwyv&#10;LavC+eE8cb5oKjF5SUyn8PmuCB0o89pXnklmmAGfo+44DG3qrKUg/yomXgYiCFw3kXmskVhQANy1&#10;2K5bzZsX0JfYl/GPPG63bZI7xNF1czzPx8vo7q9XrbHGPayzqyi/7B60LY0WlbnQRFA7v9ih3Pmn&#10;i/IfE9rvo9n7iuJyURst+CyKsvvF1qfyh/k74JDY+lROKmkLzz5qJzft+NkpbY72RnP5DsrQM+1w&#10;6vHviA6k/0GUJTv9BSahqcT5o9/grYPKWgybI/NLkCUzIBhk1ERjGjJB/Q9hBcVshREI4LP9mdF6&#10;SCEBwgZMDsNIx0InvOvUcdGX2pfxjzieNmllFW7v5skHxsM80gMAhghV3D+3pUr64eLK9O7PnZ8O&#10;v8li8x8S5X8lu0aE7F5cvNlo75uEisZQHkKs8OyVO2ZcaiZK2UcBQEq6/7mEDKGtMAQyA4LNkmsN&#10;8MbHTTkhGYnIdiCgcB6DBdSZlCTMIPyYC8KmyXxz7lnoNFQkI2BgYgViKgTXcFTrQ+UVmK0LIzGl&#10;G0c4uN14XqtxSX3JfRn/SIPNIwQAzqkIgDy0dBkAWcIvIhbWCG0stifLWVnTnxHbnwuO1LS3vDLW&#10;zRTeZ7Lz096ns89oIWeT0OsfJyBwQnbhvic7o9FhKmNvQ4X9nEIwaH1EczIOO90Bl5+V1R2HjCIY&#10;X3u2SAjBQF7pM9grYDBOdx4yzyCDrED1cBAwCG3lonVOphko68FwnejC9cS0crAa0c7twdMqNSrq&#10;S+/L+EcYPtWqFQ6zcb7GltQ8zSZdADCFjZyEMXSi80/ov4r7i0IbLJoPRECCdikr6sKW68k9uv1q&#10;uGizSUj/IbQ70NcFK6/XEwXUnH6aDW+sqJqY7Hzzf5ukh9l/G73H/L+1nxEI6HMgEHSUz9lyuxZC&#10;/R0VK4jU8ws+j8hnh+lg8MARYWsEDAbLsxMwiMig81A1aR0jz/EPNwQWsdP9BGmzgvdAYI13ti7e&#10;vrVq1dSX4Jfx9xyvq9QsHmLvdpfHYWeoAIiHaog9GFRSbNi+hRAxNhP0Xzmm5JXhvpNC/QNkN6K9&#10;GiSLMjsdfmZC5xsTeG4/L4mx51qjqSgdnXVUwvdKm5bwfaLsx7ujw/GuIl104b+7ffSz9sf/0N6f&#10;wc+nA7GFABJNkikXW+DRy6Kfx2mYUnQHIoEgMkhMhHMCBjPkucgzVazA6PmZC5nDaHcF6GybrgqR&#10;0vETqPWVxxIQU/Kdravvm0pV6+lL8cv4ewxvAYBQW1cBANsMAIDY//KAedRWSBVZNCx1FUqYIQrJ&#10;3YW7/xChnptcEMl8fpPTz2iBZoPQtmZWXaLQa2by7b1XDd1EYRsf7i+2f2+leEYK+aGIEivFp3J3&#10;R7ujA9D68Di0PDAXzfctF1mHZnvXy+tatNi3DK0OzkKbw6Nld++HDl4aOPDvNUAw+vz3wutpc7QP&#10;msj19T7RBUceVkKMchp+hryCFKLClAy5khW8kue6U1gBqxhVslEGmB2F60CYYHAdR/jnFSBIJ4xo&#10;AgIelRZu6+LnV6V6fX1Jfhl/y/GwUqWi4bbON3mGP7O80mUAOazgLzSObbxVr34V+8/AItF3/7Cp&#10;YjZccBKbX3Z/0v/P4PRLKcr5J7T65ZsimHu5KVoc6Y3mYoObFM5cCc2FSk/lb3esjyj+ZDTbswmN&#10;d3ih4baraLD1DupvuStyD/W23JdXyl35+S35/RV531EBhjUCCOMEBMT+P95ZPpPswPi7TKKFFHup&#10;8GQbud4l1xrCx/czOw1NwufBPIwweT7X9SgCi5RYrGT0XM1F9xOENHdGoIVsGHQYpuMn4MbDY+bC&#10;7Vzevqr+BQj+puNBrVpOEbbOV+gETLcDEBkC7X95sCEtBQB01DdcCCmFDkIqP8NQ68X2fy62P7Pa&#10;sim9Ny3h7s8d9MKTchh8qoPa/Vur3Z/0PD3pIbu4KK0ob6uD09Fk10FR7pui5A/RQJSeANBg622l&#10;8B8Lfy5gsOWBvP+B/Psamu7ejdaHJiUzCuPv/FhayfU2OdwXw8+0w5VnpdU9MdvQ6H6zVRiOJSvw&#10;EVaw3RlhQ8VEoAPX1OQkLVFhRDEPOrgg0E4vT04HCCiJsrlE2ru8+FJv8Dca92s3tA5xcL1EJ2Bw&#10;eiaACQBsrNWZeyr7LyP2v9B/ev6Zx07bn804lPPPaNFlkyj6L7SZu2bwWyesv1lHKRPtbHMFS02U&#10;fe/VSXZhD1HeXWgoSl1/yyNRair+zUyLxhbk77feELNhM9oeGaI+v4PyGRhfQ0ppK8KU5I7CIrbe&#10;rokwP91p+BnNg2QxsQJhb6onA4EgA3kF6ryEsWL6dXdTjuNAWT/c8Q3XVwpJorPQzvXRm5p1S+lL&#10;9cv4HONpxYp5gh3cvHjgZ7omgAkAHAUAuuoRgIwAwABZAGJPhi4U0LjP3V8WLG3Oz+j4IwBE6/T/&#10;wcvimHi+ldpFmbrbQXZ0IwUzlw5etPu7KXu/4faLoryP9Z3/xgeKnRWh2UAwaLTjNFodmibfQ0di&#10;V8Pr+EBoSshrCzFjmsn9TL3QAo9fFdXMA7nfcH9RUrO5yDbh8xLWptjbU0eErXDRuhyxdNnouacQ&#10;AoHaMFiEVFiA4FcLBDGj1GidifDMBJ4/Sed0mL3rfe+qVV31JftlZOe416rVD0GOLjtoAqQbBjQB&#10;gKs8FJ7bRwDIiAOQySfsl7dNzIa3skC5gD6z7U/HFmP/MfI9h+9XQU+vrmjk2V8l4mSM/v+hdue2&#10;RweK3b8Z9ZW9L9Rf0ftPBwBN+Dm39M+9qfwF7Y/1QUeaHclRhNSF98H7oVnT52QXHHtQUTkNP3tO&#10;AYXPj0lG8hq+n+ZBIa0OIb18EAIBE8f66xmGzCVICwhEFBDIBhXu6HbpWe3a1vrS/TKyY1zx8Pjv&#10;UMciyxIL2KWTCcgDQrTkDyI4C0dUT7r0AIALoo8wgNGk/05C/2XRfGb6T2GtPkQRfH3csPhKQ1W9&#10;R6canWtGymQuptBe68MT0XjncaWkmoPPSJGzSRQruI8mOw+hjedoxUDaH+v20bWZSwcdLJhp2Fru&#10;c+m1Bnjr45rsNDSan+ySSLKCUO2ZhtM8YGNWFT1IsQZSEQUEAwQISmi5BOkBARmqylh1c/e83qVL&#10;Ln0JfxmfMhZ37vz/BbsVmRKnagFEwVNM+gfCWnH+/hdB5CICFowXj5YHmRYA8He0/2VBsHQ14pYA&#10;AJ1Kpiq/zyjxgZrz78rTMhh+pr0q620lu6u58nwsBIge2i4sdLv5/mVosO2aKCYdeXTsGShutsp7&#10;VtBw20UxP+bL9fwh10MwSJ8VUFjRyPsdcbYtrnqXVvMQH/i3cRqqvIKHTqo6UfUsGKivA6P1oYty&#10;Jg8qjKBSZATpAwF7ViQVlDVYqPg6r+7d/0dfyl9Glgbwbz5FS/SLtbCP0g4CSaUWPCUAFGYSkDw8&#10;IrjBA00WPnguAALAErH/WepLAMjmYp+UQtufNf9g4Y+fI7bdqaky7bg7qt3/eHoMgKE/KlxntD0y&#10;Ak127xH6z52Ztr+Rwn4u0c0Mhha33kXTPdvR7shgua5OKoqgAZXR9b8X3i97F3SW+2GJcpi/k2IF&#10;zIz83KFEBQSvHVQjVBVGTCflWHU7TgYCMgLdNEijSQlPrYq3sEdQ0RIzvVau/E99RX8ZmR0+ZSs0&#10;jLVyCmI/wNRNAF3oA3DTswAzAgBsiU1H0QYXrbXXZ0775cI2xf6fviyK6RebCfXvo5xmRkpiJKaM&#10;vlaHZqLR9rNqN9ZCfuZKmro02n5LqPxtNNl1R0BEhK+6NJaf8/cNthn/rZHQB1FPOQ1PovWhP8U8&#10;0EwUo+s3Ejo/GQGZeqkZnrxyl/mx/Pw5BRQxDSIDmVzkjLCBYgbSYZguEIgMKoRgmgZcb+lEDXh4&#10;bayVY6xP6fID9CX9ZWRmPKtevWiYtdMLxmDTnGzdCRjkaiO7ujxM+gDMHuBHwrLfgbID7HbWPMif&#10;GQAodP7FB9nC66Gp8GeAKvzRnH/cOdMQ2S3p/Gt3tB+a710vyid0fPP9jxQyNWmoFJ9KTqfhTdRa&#10;fQVVl15ExfnnUGHeWfy+4ByqLLuEWmuuyu5+QwBBQELey78z+rwPJaXT8Aaa71stu3xvdDzeOdkP&#10;YHhPumhOw94yH3Qadpb5qYg4lWloDR6KYjSX2SJ+8txZ7BUqQOCpOwy5KRitl2ThBiOvwiCDir4H&#10;ArahN1qbbEwSK6/R1k4hPhW/JBNlajyoVCt/qL3bBYZcOJmpsgCCA200RwGAHowCCACkY9/xQYfy&#10;9YgAAJ1/zAA0WiTZJKS3SbL7s6Hnyhv19W4/Gv3XACA1MSlJdwGAzmh9eKwo8RFRNiby0PmXvue/&#10;4bZbaCw7PF+rLruIElNOwHHYIVj33QuLHrtQoNsO5O+2E/m670RB+W/rPnvhNOwgSvzpharLL2l/&#10;L+yAr0afby5aKPG+gMgB3WlIv0XKTEOj+9SE88F5ISCwpRnbmZE1RX1mp6HqiCzmQfhpJ3WakvIT&#10;mK8ZM1FMU8yIoEK6szDNTYotzZlV6Prs5e81i+hL/MtIa5xp3/6vYU6F12UkF0A9AFuxr1UTUHfD&#10;B/aB9BUAYF65PHCVVfZZ4/961x/Z0W55l8Toc21U4kzGC3+E/jP2f+wPtNy/SBTxsqLdmvMvHQAQ&#10;Ot9YdnNS+8pLLsB11GGl5Hk6bxPZriRvF8oOkZ36q/Zz9Z4u29T7XUd5osrSC0L1TWBg8F0fCK9L&#10;2MbmBypXoeWBeRqLSTYPjO7zQzE5DUeebYvrz0oppyFbmXE+jef5E0XPJ2AYMfyyI8LGCptU3aAN&#10;1k8KMeURBDrbaozAYH1S1Ppl6DC/mDgu7l53GjXKoy/1L8NwAP8W6F7CI6agTFhey7QBgM1ALAQA&#10;OrhqTsD0GAAdgAwBXnDS6P9nSv+lLcvCnyTS2QAHrfDHq7sCgIx1/OF7qDh0/g1Bs93btZ1fdlgt&#10;9m+kfO9F2fxi69dedxVFxh1F/u47kLvTNuTtugP5uPPLrp+e8H0EhjzydwXk74uMP4Y6667L595V&#10;n2/0vR+KvEfVI9xG0z1b5T4GK3OmvbAa7f6M7lsTAiQLpOgs7SIAsvNODZlTR9UyneXJn81XICaI&#10;alpyI0UIMS0gkPVGRsDMwgDTcWgG65TCdRySxwJJBeyEPZRYfm7z9P/SV/yXYT5el/69yTsL+4go&#10;feKMJlQJqwHlVR0CogBAaJzRgzIJawDGiD13WQCACUCfKQLADDiWz5LGvnpdGHMuN1FdfzLm/NOU&#10;Q3P+dUGrg1NF4U6jweaMO/+4W9PBV2nRedj234fcHUX5RZmNFD2josBAPoefV2nxBeVU5PcYff/H&#10;oiUuNdpOp+EU/d6YaZgBMDyuZxp69lXdk568dlfdlOhc/RxAoHIJ2AOBQHDHEaGTyAgM1pKZkIGG&#10;ykbEDUmZpuZrNYVECCN4V9AOPiW/OAoNx5PfqzmGWTs9ic8nqGowgUoYkmE/gFyW6oCJCHpr00sF&#10;VgxAQOKqAMA7oZSfDQAY+7dRRTJs0T3oVEeVIffe+Ze+qBCb0GE61xoKta6vACADO6/QdO7+9Tbf&#10;RInJJ5Sdz92fr0aKnWnRP69A913Kr1Bvi3yfgI3htXwkdGIyh4FOw1VynxnPNCQQkBWwaQkzDU88&#10;otNQO0zF6BlkiwgQqI3ijjACHs/OmgO2LzNaWxQygjECBM2d1bpVp1SlEjrk73k8eoS1Y8jLytWr&#10;6kv/y+C4Ua/lzyH2rvvS9QPklt+JGRBU1UFrBJpeNSAZgIcg+hW9AjDw89iVjP3T+Rfsx8Kf2qLI&#10;WuyfO17GAIDOv05o6+khO+1B2T1FaTIS+xdlbLRddn8BgOorL8Np2CGh8GLrd/603T81yUO/gXy+&#10;07DDqLHqigICZR7IdRheX7IIoCnz4IFyGrb1HKXul+XOxvPxXkzzx5yCNkd7Yvn1eqrTMbssRXHn&#10;Nngenyx6LgEZAU0D5SMwWl8m4UbkUQTB9Z3UBsWNKq0cAp6AHWHvdu1JjRpfjjszDd9CxSckFLBP&#10;ZIKF0aQpIQAI3QoqLbsuJz69k4BYB0Bv76UUJkA2OwG5+/MMPy7IBy+KYwILf0T5VeFPigWcupjK&#10;frurwp9G2y/Ibk7nH3fZ9L3/jXfQ+XcH5WafhVXvPWq3zie2f37ZsY2UODuEn5+743b1feVmn1Fh&#10;xIyZB7rTcMsjmDINtZ4HZAVGc/OhsJCKTlUWVo062w43vEspp6vmNDR+Pp8krDl4J2BwW4BgvO4j&#10;MFpnJuGmNFKAoJKDlrOSSlYhN7gQOgoL2CHQtfi6K3v2/LeuBv97xxv3EnUiLRwiY9JKCaZwYl3F&#10;HmSGF7O30nLaEABGyPvOmQBAGEA2AwBDf6Sl0bJYWPjDfv8a/Td5/9MTOv+0wp+me7bIbsqyX9Lm&#10;9Om/ivvvuo06G66j8NhjyNdFdmnZoY2UNjUp8IdQfFHoX+k07LZD/bfR+wxFzAPFOOTvC489itrr&#10;r6vryVhegW4ebLmDZianIYFAhRKN5um9cF7pXGX3oi4CIDvvVJdn4ah3X/oMTkNuHLJ+wq87InSM&#10;MAJmohqtN5PIumSPw+BiaScTcZ2/EyCIsXRIeFuyXG9dFf53DtKhdzau15gPkCYAMBJgZY1QlgSn&#10;lw3I3v9D5IGd0MOA2ewD4EJjRhudf2y1vfBqI3W8V7MjfTMQ+9eEWXUdj3dRzTpMhT8ZrflvJLs/&#10;Y/8M3dkP3C+7vxbqM1TWNORX2c1zdtwGm1678Ev7rcgln5MpIBAhCPD7bQfsR+XFF+RexDyQ6zO6&#10;7o9E7pdg0GjHCbQ6PFmAIIPlySI8JYlsi07X6Zeawft1EfU8YoI+g9PQZBpcclbHxqcJBLIxqYhB&#10;Lzd19FlajkKudx51Fm3n8vJl9epldJX43zXueHj8e4CL+wrkt0u7aUMumTChViEtnJUnVjV9MHoA&#10;/DkBgJmAB50RydN9g7PXZlTOvyAbFbu+9LQshumFPxnb/ekRJ/1nqKwXWuxfnqLwJwO7P51/stvy&#10;3yWnnVQKm+ndX4SJQd+23ox8sptP2X0HZx74oeeKS/ix7Wb81G5rpoGAkkcApUA3Og1Pyv1oTsP0&#10;cwoozDSU+992HS32rUQ7zqOaHzoN0w8ltjmmOQ37neqEU7rTkKxAdSM2e3afJLKRqLMkTumditJI&#10;MVbpxQIEoe1dEVjAOs3GpQEqf8AGoS5Fj10b2vMnXTX+9wzfoqXbRhW0i0vzmHDlB7BCcDVH7VyA&#10;1CIBfCCD5AEQpXe4qK4y7E9v+ECzIFR+hpBY9hsm9HPb7VroeLSHiv2rwh+1MPmauij716sj2noO&#10;FyXZJ4ufjrKMpP7eUM43Ov9qrr4Cl5GeWlJPl8zS/13yNzvxdctNKDXiMPZefY3w4AiE+ociKCgc&#10;i48/hnWv3fhGBwijz0hL8so1kRU4Dz+E6qsuKyBgkpHxPX0opkzDxrv2y/yMREeZp/dOQ+P5pGjA&#10;+/4glFU36iOATsNgy2w1D1QzU6aXsxT5kACBbDZpVh/Kz8kIQus7aR2M0/EPJBS0g1+JUmO/+gr/&#10;pqvHv/54U7OmTbi14yOGA40mxySqJqC4PEza/6kdCyYTHia/V6GcNa6qKCS7DwCJDtCcfyz8mXqx&#10;hTqkk0dxvd/9jRepSbS2X13R6qBe+LP5kSz6DDr/dmp5/xXmnYd1nz34TSi85vwzVkYj4e7+S4dt&#10;+KHNFnRZehFP/CJwevdlLByzA6cP38LcEVtw/9ITXHgaiMrjj+LrVpvwW+cdijkYfV5qwiSj3PI9&#10;dBqWnXNGM12SnYbp3CvNAzoNt19Ay4NzNNDMYKYhG5yqTEMB5dHn2uLWczoNrZTTNlvNA2aYhrB3&#10;oYu24bAfQWpAwH6F7GBc3j7N1GICQZT8LtLaKfRt1Zq/6yryrz0WX7ny//k7FV5v6hJsNDEMr6jT&#10;Y23ZGSidqkATAMx30c65ZzZgNjkBVdcfWUjqxJ9Hv6sCFxa6ZKzpJxeo5v1nC+/me9bLQtfpb4bp&#10;/13U23QDRSccF8XXYvWk80YKmJrQbv+uzWZY9diFRcefINA/DFvnHUY12yEY0GIhLp96gKalxqNZ&#10;sTE4s+cKngeEo9/aq/i5/Vb83I65AZoZYfTZqQkZQb4uO1B43FHU2UinIc2D9AFPMw/YGIVOw81i&#10;HgxU89f+ePo5BYweaN2L+qGrgO7uu9WFDTgo8yBbexqyd6F8bthKAQJGDNJqTOJRRB1Lr6UWWxiv&#10;dV3U0fnOhc7e+2PID7qq/OuO10VLtYtR/QE0FDSaEB4QyqPEQ1sItU+vKIjJQJNdEfFEAID9AI0e&#10;XBaEMWimqrKQZcX1+rLAMuf8a692f73wZ5enAAALfzJW969y9UVxWMTjMPiAUv48WXD+5RBl/Lb1&#10;JlSffBznHgfi2Z2XGNdlBarbDUXFgoMwutsqXDv7CF1qzsTv+QegXqFRWD5pN/x8grHu3HM49tur&#10;/Af87sz6CvII+PzWcTvsBu1X9QsEAoY0je73I1ENTh+g0c7jMn+TRMEz5zTkc2rp2QezLjfD89dF&#10;svcgFG4wPD79pTACtjXnBpRGpIrrl6ntAQVkXadxngGPzosraA+/YiXH66ryrznu165tHW7jdIfJ&#10;EkYToYT2k9CnkMr0A8hEppUQpOcCRFzTk4EY2zV6cJkSBxV7VoU/z/TCH7E5W6nY/8dU9GOh91/L&#10;iGuxfxEabLusdrcMdf1Ru79W9Vd65mkU7LlLxeQzmvNP0XbtXfih7RbkEvAYvvkG3gRG4NTOy2j3&#10;+xRhAMPQ0H0MajkOh0e3lbh65iG61pqB2k4jUK+wB6oLQxjaahEeX/PGtRfBqD/9pAKSX+j8yyQQ&#10;0LdAVsC/KzX1hCi3dn+NMlSVyJDpQzTceh08KEWVJyezAqN5fy/aQShsed4PA051wunHFRAbpGUa&#10;Kvs+G0Stt/tOKoeAB9MYrk/KcM0/EFLHSWO3aRyJHpvXGlE2zm9f1alTTleZf63hVbbNfwY5F17A&#10;Igqe8JoqC2BCkJstwgeKcjMhKDWU5aEgjAQcc9Y8t9kQClRdf2T3J93bc6+60MruCgDaygI0Wmwf&#10;Ck0EPfZ/ZKjQ2R2yiLmjZcz5xxh70913UWfdNbh5HEEesclZ2WekXKlJQVE27tpft9yIQoMOYNvl&#10;V/B/HYTFYvvXdh4hij4STYqPU1LTYThGdREQOCsgUHumgMIINC0xHo2LjRUgGIaWZcbDc+M5+ARF&#10;YOzOO8jVebuYFVuQX74jU2DQbZcKYdJx6DL8EGqsvqruM2OFSCJ0Gm5lpuF+tPEciQ4nTJmG6T8T&#10;sjbVs/FoT6y+WRcBqjzZUrG8T+50zA0nUtgAexaydiW1LsayfrmOI+TfwSXs08wfYJQsqYAtAl2L&#10;HHjUosXXuur86wzv4qXqxlk6hKSZFMRwitCm5DMCzCeUQtPA1Bdws4s6E+BTewLSeaSafgbzxJ/C&#10;mHOlKZod7qOd+CO2pjnl/FC44GiT8siuLmh1aCoa7jiFerpta7iwP5AbQnuZdXcHFReeh41e+JOZ&#10;3Z9S8I9d+FX+7hvZtVvMOYu7b8Jw79Jj9G86H1VtBqNB4dFKydMDAf6Or3WcR6KG/TDMG7EFfq8D&#10;sfPqaxQS0+TrVhuRJzPJRaZIA1mBXJ9Vnz0oN/esmDx3VDGS8ZyYC3MKmGl4Hq0OzlYgoJkHJoU3&#10;ei6a0HRjpmFjAYMxwuruPC8hz1k72fmTnYYMHYbL+tnrrGx/da6B0ZoVUeHtPwoh0FrWPyMGBuuf&#10;esFoWbyVY4xv8XK9dNX51xiPSlX9KcjO5WSaSUFkBzI5IbUcNUdgGn6AsN4y4fMFKHzlvdkQCYgT&#10;msiuP2efVBD6qBX+vHf+vd9ZjMVE/7XCnwbbMlH4I8LYP2PrxSaz8Id29LaPFSkdySe77feyS+fr&#10;uh3T99+HX0AE9q48gWYlx6Gq7VDZ3UXxS2jKnxEQMAEBgaOKzRD0bTQHd84+wH2fMAGYM/i21SaV&#10;aZhZ84CinJvCcFjmXHfDdTRV5o/x3JiL5lS9rY5Ua3dkoACBZnYZP5f3wudINtfEsz+6C4Dsu1dN&#10;cxoKGHyKeaD+lgfTCBiocw1UsVEaIhtbSGMxC1hbkGrY0FKdaBRm7/bYu25dW12F/vlHUOESAxkL&#10;DUm1R4CgI8Mo7oLOpP+p1QUQGPoWUicD8UhqdS6A2YPJuDjozj9rBL11wjr9xB/mprflwskAA2DX&#10;H9qpbQ6bCn8Y+8+g80+l/t5BjZVXVOGPlvmX2eSfXfhNqDadd+U9PHH8vh/ePPHF1L7rUN1+qJgA&#10;Qv9TKHZKSQ8EKE0FOBoXHYtqAiTNSozFnhVe8A+MwFQBGkYdfmi7Gfm6Zz6UyPskGNBpWGXJRRUC&#10;bZzhnALNadh45zG0PjRRAFg7dMX0TD5+TpqYnLksTW7h2RuzLzfFi9eFldPwk1ue01H4TEyDqa5a&#10;6DCNsCF9BMGlxSzIIes+VbPAEigowOJecsG56f8CvQdeVqvmGGrl8DpObs7f7GaThWZAQUG/zm6p&#10;dwnmxDIjcHAhRJz+9L4AjCFzAbDwZ/z51lrTz6MZaflNYeiPi687Wu6fK7v/BY3+Z6TuX3Y9xs4Z&#10;Q2cBjmWv3drumBnnn74D/9R+K35tvw09BUi8A8JxyfMmutWcjmqyezcoMuYjpU4pGQEBkxAM6jiN&#10;RE0BFgLMyydv4XnnLcp4HFZOQ/oLMssKVE6BYhO7UGrqyWSnYcZYwW013w23XVOZlwqQFRvL2PFo&#10;2jmJmtPwzJPyyjT4JKeh8g/YIeKKE8KGC0tlr8LUgMBDmGwPNwTY2KhDco30gXoSJUAQbu0Y5VO2&#10;8j93yfEW4P/6uxRZkZjfNtVmjMoMyCFmQE1HrTAotaxA3Q8QvlnPCGRKcCbzAUw2IGkgWcCh+5XR&#10;40RXPfU39V3kvfA9Wtlvu6OD0FwV/jDJJWNNP5Xzb9dd1N5wTRXekBaznZeRkqQmVDYW/nwjlNyh&#10;3z6sPuMNX58QrJm2Dw0LeyhlJv2n4hoptEkyAwKUpiINC49RrKBbrem4evQ2nvqFo9uyS/ip3RYF&#10;SPlFoTPPCnaoDEiXEYdRc7WeaZghpyHfo/c03L1XtWBXzU0VK0j/WTKUaGr1vvZmXQS+dVa+AvY0&#10;zJKvQG9YG75PTyRKzT8g4MBzDEIaOcOfZcdpZBMypTjIufDRW926faer1D/feFWmUrXIgg7hkamd&#10;FyCisgLdbNQur6IBRhNHoSNwphsiXzloXWKzAADvC38KYeHVxnh/3LfxQnkvum2p4tU88Ucr/GnA&#10;0F+GnH9a2S9j/5WF/tqx8CeLmX90/v215UbUm3oCV58H48mt5xjRbona/esX8khX+U2SWRAwSWOR&#10;mo7D0aDQKGyae1glHy3yegrLHrsEmLSU48yzAjoNtyunYfl5Z7W5yrDT8LbywTTafh6tDsxSJtqH&#10;mYbmz/JDMfU0HHuuNe68KKHYYZbKk2U9Kie1mJlhi9PJH+Ax6PKqTjVitCCV3gM8xOSdhT18KlTs&#10;qqvUP9d41KLn10F2rkeSiGYGN6gkl/Ya1iaNaACFh4SOYD6AmAFs/5QFAIiXB0vKpwp/TrdHI6GD&#10;yvmXru0vIu/R6GYvtNjHwp/rsgMxhs3dKP1MOO5udP6ZCn9IgzPd9Ud2WTr/WPk3Rj7PNygSxzaf&#10;Q8uy4wUA6Pwba6i0qUlWQYBCoKnn5qGcjmO6rMDze69x9omWckyAyiUMJ7NAwNwGVZ4szKDIuGOo&#10;u/E6mu7OSHNTEZnbZKfhXs1pqB2EkoFMQxH6gJhp2M2rG/bep9NQ7xFpto4yImp93tcblvZLfU3T&#10;+R3WxVWZwcosMAACsoG4fNYIsXe9/6pnx9901frnGa8Lu7ePLmgTG2l2Y8mimwHBFRwQIciozAAj&#10;5KQZQBtrj7PQLZlg2l8Gk5+aMGU0UXZ/nvizlYU/sjD4wN8X/qQndP51FLo5XGhnZgp/TPT/Dmqs&#10;YeHPIb2Tb+acfxRm39H5V2zoQey96QPf1wGYN3KLKPJQ1HIarilvBhmAST4FBCgEgkZFx6KK9RB0&#10;qDwF5/ZexauACPRnynGyeWB8P2mJqaehQ7LTUFhBhpyGAsbMKdj8CE12HEcb5TQ0mQdGz/VjYU4B&#10;w4lzLzfBizeF9e5FmXQacn1G2iPsmBPCWGSUmlkwXNgAzYIajlomYSpOQmYSxha0g2/xsv9cmYR3&#10;GrXKE2HnfF7lQ5vdVLIQ/WxEOXum4Qyk0AyY64pIX5lcRbcyLtqJP9Z4/ModUy42V57h5vKQjRbA&#10;h6IBhBb776ZoZqNt51BPhf5IUzNS+MPFe1sd7kGa+1unrZmi/ybb+pcOW5UXvt2Cc3jwJhS3Tt9X&#10;ITvG/usXGo2mJTOuuCnlU0GAor1/vHzWMNR1HYFVTDl+G4K1557Dod9eVbOQt+v7e8mIqPfqTkPm&#10;PpA90f5XTUvSZQUEAnk+yml4VZ3TqJlxGTsnkayATkNuEgNPdcTZx+VU6Tgl46xANjXmrQQxbOia&#10;ZtdiggCPQAtysYV/Gr0HeALXOzsX79eNmrvoKvaPP94WKtEvtqB9UkRqiUF0hrBZaD1HBQCp9gjo&#10;z3MCBCRu0Awwn+zUhbs/qT9B4NjDiuhzorPyBrc+yrCe8QL4UHjiT2e0O9pf6OUGWVymZpnp03+m&#10;/KqmnxtvwH38MaX4pLmZKc8llc4jyvNd6y2w7LUT8z0fwc8/FFsXeqJp8bGobj9Mhe4yq7QpJTtA&#10;wCT8O5oH1cU8GNZmMR5d98bVF8GoN+0EvhcGQxMmsw5DinYOwg5hUXQaXkFjmdeMZhqawrV0GqpM&#10;Q2XOZaynoemAmA5He2LdjboI8jM5DYWJGqw3I1Ft7R86InQcowVpmAXMHWjhDH8ygVRSilluzBO5&#10;A4uUmAf8E5Qb36tb1yrC1vUGT11JNTHoVysEFbLVqBJNAYPJIXqqrEAeFcZz4zJwTkBK55+frwuW&#10;XW+A1keYOqoV/hg99A9Fd/7JgmnjOU528yO68mfsuG+G/Wj/s/DHfjC7/rDff+br/ln4w7r/SgIi&#10;px8H4uVDH4zrvkoV/tR1GSWKl3XlN0l2ggBFMw/GoIbdMLQuNxGem87hTUA4PLbfRk6Zh++FFaj7&#10;M7vf9ESFEgVEWJ5cft45bY6FZTU0mP+Phb6YBwIc59Dq4Cx5vt10VqA964+f/4ei9TTsh7HnW+Pu&#10;8xLKT5Bhp2Ggdr4lT7oKY0rxION1znLjCDENgkrqJccG+qJ8A8IGYmydXz6tWrOUrmr/mGPLlkb/&#10;N7BIyREJBewVehmBQNBvAg7CBEJbu6RdIkzv6kwxA147aseFGU10CiEA8AHxQd30LgWPs1rhj5b5&#10;xweenpD+88SfHmi5fzEabLuS6cw/Vfgz4xQsemqxf6NFnZpQOQgAP7TbqkyAwRuvKRv7jNjatLmr&#10;2gxVNnhmbf/UJLtBIKXUcRmJmo7DMH/kVvi/DsSua2/gNugA/irAxsYmvE+jOUhLVHmysCr3CceF&#10;ZdFpqBVaGT0Lc9F8OHQabhR2N0BA3tS9KP36g+RMQ69uOHC/ipZgJqwgQ+YBzVc/WZuLxSzgek6F&#10;8SonYScXBBQQENCd5eYSrBKI7BDsXnLpub59/3ETiJ5Wq2YVwrMDBLVSSwxSIcFSdtqEpFYhKHYS&#10;2zRFXHBWSUFpT7ggrryy7PedvO65W101oWwsD+7Dsl/jh0xh4U9HFv548sSfnYpGZsb5x5N5aq+9&#10;BrfRLPzRjvoyWsipCTP/8oq5wGYeTmJLb7zwAoG+wVg1eY8o1AhRKE1BMxr+y4jQjh/eYRkunriH&#10;TtWnZysI8DobFhmNylaD0K/RHNy/8Ai3X4eh+ZwzYuJsRo4sVCRSVE9DOg2FZVVddknLKRBmYPRc&#10;zEXLNHwo7O4o2hweL4CfMqcgLdHWDsuTW3j2wfwrjfGKTkNhm1ohktGa1IVOQjFjw9mxmP0JU2tL&#10;pnIHCiO4skOqmYTUpxj5eZSdS+CLGrUr6ir3jzU8PDz+T2ihosMTeHaAoJb5TShhckR+S4R2dtUS&#10;g8wng2IyA9alKA5KIyQYHaid9//8dWGVCqoddZ3RzD/N+UdpfXCa0MbTquV3xrv+aPHsigsuwKav&#10;fuJPJpx/FDKAHPJ3TP5pJCzi5qsQPLryBENaLlCe93qM/WfR+ZeakFH8XmAgPLqtwr3rz9G55nRU&#10;KjjQ8L1ZFQUoxbSU4yYq5fgE/IK0lGOedfh92y3Il4XW6FpOwTZVZl162kkxCzQTzOj5fCys02BL&#10;9yvC9paqDULzFRivjZSinIZHtNOTB5/uiHNPyiMhyFbVnRity2QxJRHtTNGNyGjdM0emVyEEWNto&#10;LcmM9IdsQPQr1L3kyhv9+/9FV71/nPGibt2CoTYOz3gUc2q+AHZXCanoIAxAbjg1FsAeAeMFNR+J&#10;GUDnSioAwN0/Xh5AfKCtSv0ccJKFP6T/GW353UPtBu2O9kWzfWtQX5Res//T31nopWbiT/3NN1Bs&#10;kpcsTK3uPzOxfyo/W32z7p9hw4nCJt4GROLgutNoVWaCiv03ck879Tez0rS47sCzG4rBbRbjzjVv&#10;xMbG4/Thm+haa7r8fIgqGjL626wIGQGvv5azmAfCPGYO3ABfbz8cvu2LEsMPKeBj7UNWnYY8ZMV1&#10;pKc6Uv19pmH6JoLmNLwrJsVulWmotTzvrrIIjdeKJlxX7eg0lHXW/mhPrL9ZByF+TsoEZW6B0TpV&#10;61fWMZuQhE1L4/yCYYVUtCC4lqPWd8CADVCv3uWWTdTGOeJV7frlddX7xxlBRYqPTkitZRgTIXhj&#10;ltYI+4Ntww0mgcKcgP4CEAdctHbhBhNL+mU67pteWz6IdqrpZ1/1gDIEAPLAtcIfWfC7DqtFkaET&#10;f0TY9YcLTp34M/Sg8vxntusPqTB7+H3bajNKjzqMQ6IUb575YeagDUpZajkJNacSmSlVVoWKyGhC&#10;TYcRqF/EA4vFzAgJCEPK8fzJW0wWJa3tNFw1GGFmYPaZB+PRQMwD+jV61pmJq8dv4/HbcHRaegE/&#10;CgiylZmaF7N5Sk9M5gGPVGcolqwsM+XJDCWy5yN7P2p9INMPJZrWFxlnU2GcE861wj1mGgoQpNq9&#10;SNYxzdrwk04IozOc+QNG659soG8hBLFdOfXFQJcIBDzhONi99IoDs2f/h65+f//xomnTnEFWDo9i&#10;8zIvwCBFOLdcPLsGV5XdPa1uQaRLTA1+42CYE6C8/7LzEwDuvyyhCn/Y9JOpn+YPy1i03Z8HXfDY&#10;7IbbLunOv4zF/qn89AGU1Qt/tNBf5mP/TKRhQs0fyy/h2dsIXDt2G3+IcrDvX0PW/RsoUlaFCsh8&#10;gqo2Q9Ct9kwc23sNiYmJuuonISkpSf83EBMdhx0rT6J1+UmKxjd0/7Qw5AcirIBZjUw5bihAtGne&#10;IQT4h2PhscewEmrPlGPmFLAxivm8pSnCvlTrdfnbohO9VKYhfTR8TkbPMKUw4/O903C9bCL9dach&#10;C5FM/oDUhaFErj/Wnxx9UEkdRR8fmIp5wFoX9iZc4pL62QVMmJMNMrS+s8YGUqkreCcsIdzKKTig&#10;Rt1Cugr+/Yeve7FBsflt4kNTqxFQiUHCAnqmcXiIIGTYIDEDzjhpmYFmk0gA4CQnBdvg1OMK6CkT&#10;T/uMD8LoAX0kPCdfFf4MRrPd24T+Z7Trj0b/Gfuvoxf+sEtOVgp/aM+y6491z91YcuKpKEEYNs05&#10;pAp/6K03VJ5PEIJJLdn9azoNw6QBG+D9yEdXd1F/UX5zMY0bF59giF6PUNd1VPYBgQg/iyYJAW9s&#10;1xV4ef+1PM8AVBp3VIVFf5O5ZZKQ0RymJYwcMCJjP/iA5jSU55XxnobMNHwoLOIoWh8epzYKlSiW&#10;ASCg0GlIf8G6W3XFTGVz01TCiHQSXndS1D9sgIEOiKgEov5sTqofd26QTsw0fBblBbiXXqKr4N93&#10;PKnX8udQW+erbB9uWCMgqKXSg6sLCyAApBImUc7Apa4IZ3mwQacgDWVtsf9eNVFkrQIsY7Y/Y/9a&#10;fLj14SmyMHiqLgt/ZLcwWhBmotpmCwOovPgibAceUPQzK4U/LLclANSYdBwXngXh2b2XGN15udqh&#10;qRTZqWjcdRsVHacUrWXZCdi64gSi3sUoBTdS/pRiGoF+oVg6ZS/qFx6FGvYCUGxMYvRdWRBTyjHv&#10;vWPlP3H2wDW8DIxAH7HtaR6QKXHOMmsemHIKCvbYpUK1DCHy2Rk9V3NpyExD1b3oMlrsXyzrRmeN&#10;+hr6eF29F3VOot7yfOGVxggVM5Wp6traTdHGjLkDIcIG1qfBBhgpED0JbWA63NRAp0SiZcMNs3F+&#10;69u+pYOuin+/4VOoWJeYAvaxEQYXqiSnJQLIAnrJLm8UESAosF8gHSPXBShYgJFy4kQIAKz53nGn&#10;hkLcZmKPEQDSBwHTg+yN5vtXyMNm4Q+9wxmM/e+k3XgLJaaekEWWeeefSXiyT44O2zB8002t6efu&#10;S2j3+yTl/WeCTXaG/hT9dxutsvcGtVmMW5ee6GqdPgCkFI7EhER47b+uzAiyAob9su1a5XN4rTUF&#10;YOq6jsSaqfsQ8DYEq08/g21vHoKySTGnrDoNcwtTcx3liVpr2dOQZpzxMzYXzWl4TzkN2x0ZpjU3&#10;zUCfAq5F5qSQnc653AQhb3lGIhnBh2tZ5bw8dEQYzzZMhQ2oBruqVbmwgVR6DoSIxBWwTfIvVnqy&#10;rop/n3Hdo/e3YXbOnkn5UukXQA+niQUQAAxZQBEtkWKti8YAzFgAMwDjA22w6241tPLsnXzir9GD&#10;+FC0uv82R0aILZ/5wh/a/zVXXYXzCK3wJ7csLKMFl5pw8ebuohX+FBaKuv3KK/ippp/bUdt5uEb/&#10;RQmyS6n4OSabu4Fy/u0VpQpVysxhpOjpiWm8fOqHKXQaynWz96D6zmy77vHK5CDIjGy7BE9vPseV&#10;58GoNcVL1R4w25B5FEZznJaYnIYM3f4+/1yK8uT0fD+sP2Dkh07DM2h1cIZsJKwhyZjTkEDAfobM&#10;Jwj3c1QJbB/kErAvIY/I26GfW5BaXcFod4QIG1DJQ6n4BlhhGGrrcs+7TZt8ukr+7ceL4qUaRVs4&#10;RKR6hgBvwNoK4T1dNYeg+c0SFPoLCPAI8dtkAe8nixMXJbs/adWRB5WU7d9CbK/0s//Y9YcPrbtq&#10;SsmUUdXyOyN1/wz9Mfa/4xbKz2Xhz278Josws4U/lF/aayf+tJh7Bndfh+DuhUcY0HSuCv2p2H82&#10;0n8CAHsJsLS3S60ZOHHgOuLjE3QVNlbwjIppREfFYPvKk2hZbqLqRsy25dl1D/wcOiHpjGxTfiKO&#10;bTkP36AIjNx8U4HAj+22aKwgk05DlVMg4M1XHuDCg1zoK8iI01CrF3mI+mJSNNu7TkxQMT+PszzZ&#10;5DQ0Fq5PhqmbePbFqhv1EBNgp2pYPgACAYHIp44In+CmVcgabY46GwhyNM4boL7xKP8oS/sk31Jl&#10;Bukq+bcddxo1+vdAB7f1TF4wPFBU+QIsEFJZ6NCoVIqEmBgkLCBsExOD5H0p6gNYBMT20JeelUEX&#10;mXg6XzTENZ58lQKqO/943HezvZtVIkkDtfun89C3aLs/aSO9y8mFP9z9M0H/mQ7L2D9bbhX4Ywdm&#10;HnoIH79w7F52HM1KjlW2NW3h7KTUfOUZAtylJ/ZbD+9HvrraZm33T01M4yadhrJjM9egjks2Og31&#10;e2FfxDrOI7Bg1Db4vAjA1suvhEntxzetNuK3LllzGrKnIcuT6TSssuKSVoiU0UzDrfdQjy3Pdx5B&#10;20N0Gmpt5YzX4Huhj4CnVe+7W1XLI5D1nAwEgcIEBAhUl2L6BozYgOgLfQMhdZ207sSGOmYJnuQV&#10;6lTo1L2JE//2Jxc9KVWq5DtLRx8emJAqCygoaNXNLfWOQf0EHEYXQsRdR61KUE8M4mQxDMhGkANO&#10;d1T0SpvcjymYSbQ4r9D/wyz8Oarv/hks/NmuF/4suwj7QXT+aWfvGy2o1ISLM1fnHaqpRoUxR3Di&#10;oT/ePHuLKX3WaYU/n8HLTkAhjW5ZdiK2rzqFqEjN+cdhpMifKqYR5B+GpVP2oYH7aNSQezPqZpxV&#10;IUCyPyKdhv2azMP9S49x1ycUreedxbcCBD930PoSGj2DNIWsgE5DZhrOOK2chnzmZH9Ga+JD0Y5H&#10;05yGi2SzkfWmfAVpmwc8Or2zbExXn5ZRh9l+kPhG38AzJ4RNdtOchAabpNKbPoXUcXwq29ZMx1Ty&#10;kIBDjKVTxJtylVvoqvm3GV5eXv8vyK3YeB4kktqx4gxv8DBGlR1o1DeQLIA3v4nHiMuEMCqgT5Kq&#10;1ApwwMxLzdGQNQDH004CUrHd4z3Qct8S2f2vat7/DGT+UdRCkNdS008pr7I68NNoEaUiiv4LTeW5&#10;ffRs915zFc8DInHp8E10rjYNVawGK+qcXUpCIQCoMJuYFkPaLsaNC4919VTk31CBs0tMg/8+eegm&#10;utWZiarW2ew0FCGwVLMbJp85FvtWnVBdjmcJsyogTIv1B5k9k9EkzM5kiNdNdxoq8yAThUhaefJO&#10;5TTU1l3qTkOuWRaxDT/THr4+bupUq/dsQCTcHmH7dDZglE5MNsAswuoO8GfeQB6DELwqLBI9cyux&#10;wfdvmUr8oFKl/CE2zncT8hkXCgX8JpLPCqEdXVKvEWDLsNFuiLz3IQtgUQYni73hefLv+/7/5kJm&#10;QPu/s9D/IerBaIU/TP01fogpRTn/ZAFwIbiNOqyof+YLfxif3qkcWPa9d2P1aW/ljFs7fb8o6ShU&#10;Z2hNFCO7lYNORYbulkzegwDfT3P+ZVVMg+bH5AEbVIcjFjsZXXNWhWBH84BMakrftXj9xBenHgag&#10;4tij6uwD5hTwGRg9m1SF+Rq609C6/95kp2GjDGUa6k5D2WRYZ9Lq4DRZf6aW5x8zVa5b+rLYyo7n&#10;WXJziwnQHYUqnVjMAvoGJulswEhPPAoj9I9CCLAUxq0qDD8EArIBpupH2rr4ef9es7iuop9/+BUr&#10;2SZKnSPw/mI+uLBfLdSR4hFDBQDIBMxvjDYQb3q9i9Y0NEXrcNpPj18WRU+ZXPYB0ADgva31Xhj+&#10;Y+x/ojyQU6rrDxOAjB/eh6I8xcIAKi48B5u+e9WCyHThjyymnJ22y660CXWneuHys0A8ufEco9ov&#10;VRQ9mf5nIwA0UN1+h6BLzek4sf864uPilSIaKenfQkwjMiJamSMtyk5QCksnH4uGjO4hs8I5VCnH&#10;1oPRtfp0nD9wHS/ehmPA2mvI0XErfmrPQiQNkI2eU2qinIa607fYxOOyfm4oVpixlufCClSm6Q1V&#10;ds7mpuxVYLRO6ShUzWyP9lT9LVl9SH+XiQ2o4qJdzpo+GLEBYdERokMhFdhvwPhkY55TkGRhj2D3&#10;EqN0Ff28406jRv8T5OC6N9WmIbmFtoj9EtpMbiy1sCBLhdk49KaThoY6ADAcSCYw70pjFW81mlQl&#10;ygHYGa0OTVN2mvZAMpAmyuQR2f1Z+FN80nFZDFnr+kPnH5t+klqOFUDxEap6ZNM5tC0/SZRgWLYW&#10;/pBFcPdnPj/PE5w0YD28H34e519WxTRuXnqKQWKe0E/A2L/R/WRFFJPSw5/1C43CSrYxexOMzRdf&#10;otDg/coRS6dhZqMHFNZ9EAwchhxEtRUsT+aZEJkxD+6ixf7VsiHRLDA+I5FAwPU87nxrddBNcmMS&#10;YQMEgcjHjupAHXVegbmuUESPwtq7avplkDxEPUxk8pCD29XHderk1lX18423FWsVCyloH2HYQFRM&#10;ANVC2UUoT39R8tQcgoyPrnRFZLDDByyA4cALT8uABUHs9WZOr0zC2n+e+ddg21WhZwQA44eULFve&#10;F/5UW3EZjkMPIQ+df5ks/KHzjxSUdf/Fhx3C3hs+8HsVgLnDNqO2UHQe0KEWbjbt/gQSAopy/pWb&#10;gG0rTyA2Jk5XuX8MADCJabAF+ZI/9wkbGK3aoDVR0ZDsc4gyvMpQ4uAWC/Dg8hPceR2KFvPOikm2&#10;SRUiEQiywgryCBBY9NyFMsppqDeJMVpLH4mwTwLBvhUCBAxNG9cdtJX1TPP20IMqydECte4D7ZRP&#10;LHyLXmpsFClg960hhRBUlC3KNT0z170w2XzDLe3hX6FqI11VP98IKlR0IqsFDZODWCiUg+cJOilb&#10;xtAhyBoB3uhl1gi8BwDGUsP8HDDpQktVlGE+iaaJZSvp1p7jxaY3Ff+kj9qM/dMHUHbmaVgkn/jD&#10;BZAxLzMXFQHglw5am6yOiy/ikW8Yrp+8h171Z0Ed+KlO/DFeuFkRKo5KohH6z7Lf6+cf6Wr2j6X8&#10;KUWuTLtAGTRXutWZoZyGDQpnb08EJkWRbbDf4u7lJ+AXGI45ng9RUJ4TMw0ZCcgsK+AzZmly3s47&#10;4Tb6faZhRnoa0hfFBqcsSlPOQhU1+BAIaNbSvB12pj38fV0Ql7K+gHpw1wFhHoWMKwzJpkcXRkgT&#10;PZXYwBlPNsDDSoLdSmw80LPn56suvNOhw/f+1o43Y8UUML8IdSE5LRFkJbSke+qFQmF9hNoscFP9&#10;AFLmBbBl05nHFcBmoHQGppzA5In06iKIOhiNdp5UzT+MHkhKIf3ng6yz4ToKJRf+ZNL5py8meqQL&#10;ivkw/8gjBASEY+fio2hcdIyi/1yY2QkAFOYUkPoyf5/ptKZhpHz/aGIaLFiaMmijajVGUyZbQVJA&#10;hdmL1eg07LMWrx754sQDf1Qce0TvU0DzIIuFSB23wabfPuUz4gaSkZwCOqQbbruiQtQqqchg/bLT&#10;VfMjvVWbMnbCSu6YRTYQLGxgtX6WoYHeKJOA4UIHvbDIXPdEoggO1o7+3tUrfr6DTH3LlG/8rqBd&#10;VLjZBSjhBTAsWFZvGmLEAtgvgPnSJ+kLkJsPkBuXSeCx4JH+jphCFiBo+fEEil2lPLA90FSd+2/K&#10;/089BbShTv8rL74AuwH7kFt28czSf3Xgp+wOpP+VZHGdfhKIlw/eYOIfq1Vufl2XkdlKdWlGNBRG&#10;QfrPvn9e+64jIUEr+zVStn9kMY13EdHYufo0WpSdqJyGrJUwvPcsCIGA4VfWYHSpPg3nhX28CozA&#10;wPXXhLXpZx8YPNd0hU5DVSeyA8Um86Sp96HktITrks1pVUmyqkI0X8fa2QYjz7ZFoK+TYr8fsIEr&#10;jsKShQ0YnVVAfRLzmuX41DMjNsBeHjEF7RBUrkJ/XWWzf/g5uq6LJ+Uw+3IlOk0JbZVKA1FSGkE5&#10;dlcJf+WYfKQ4QYAe06vPSqPjsT9UltXHk6cVArU8MFs5YrQoQOoAQPuf6F1m5im1k2v0P+MAQGpI&#10;j7Op8GfAem1xndl3DZ2qTFWJLPRYZ6fzj69s0MnMv8n9N+DlMz9djf75ACClmIapPLmG/VAVPjWf&#10;g6yK5jQU5uQwLNlp6O8Tgi2XXsJ14D5Vu0Egz6yfgKJlGm5X3YvqbmT0ID1GoLWmb7F3pQ4CH7c4&#10;J8sl2z3xqILyDZhAIDJYNkI/e4TNJxswZtHUq7BOPLVI9C2VFmSqv6dLkdPeK1f+p6622Tf8Gra0&#10;iLByehyT2oEiTGagQ3CgINnIj29AJQfRIbhHQMKUHCQ3zy5BLBBaeq2B6g5k2B/geBdB10Gi2KcE&#10;BNJ2BDbcrtG3klNPIJ/s/Fmh/zzwk4vHdeB+bDz/Am9fB2PFxN2yeNkma4RadNlFbQkk3M2qs+y3&#10;/ERsW3EyueyXw0ix/tnENEKCIrBUdxqyNfmnnp1gLgQX5UNpvgB3Lz7G7dchaDn3rPLj/Nxhq2J2&#10;Rs88LTGZBzw+vq6Ylel2LtpyT0Ws2niOVhEs87VMk4Bsd8blZsKANRasgIBdtJhKfNxJa1Fu5CAU&#10;hs0GvEHF7AxNAgod9mFWDqF+9euX1FU3+8brQsW6CtWIjjBKExYGoByCNYTmGyUHkQUw/DHGDRH3&#10;HZILhcgCmBj08nVh9D/VKRVToAfae3VBi32rlN2VliOQ6b+Nd95RteQ88Tcz9J87BQGA7b4Zcmo2&#10;+wxuvQzFw8tPMajFAmV7KgdXdtq1dP65jNLKftsuUbulaRgp0z+zmAb/Tadh97p0qA5VXY+yEwjo&#10;NKxuNxzNStBp6AW/gHCVaWihDkzdosK7Jj9PhkU3D1yEEdTfckMxTaP1ZxJuVM32bJXNi0zgYzbQ&#10;4mhfdD/RDQ9fFlNsIDmLkOzY20FLJU4lXKgOK2nohIDfBAQMqguZuxNTwC7Jv0jJKbrqZs+4s2XL&#10;vwfYuW1iNxNDU4Cxy4LWCOsiSp5KhqAqF17lqjkD2WpJbpqOEZoCrBJknwCGBT/MDqQvoCvaHRkq&#10;O/x5mdzU+wAyrEMnYIUF57SQTyYYgKKKsjC+bcO++Nswae89+An9P7jmNJqXGq+cf5k98DNNESBh&#10;Dz96uAksSybvRZDf3yfz728tpvH8iS+mDNioip+0ducG85RFIajUcxVwFdNjcu+1ePXQB6cfBaDK&#10;uGOqsQsbvGS2EEk1LOm0HUUnHlfJZqlXIjKrkA1rrqHN4TFqA0sJABSaBEwgYnk8O2UnOwjZmThE&#10;NsftzhprNtcjsgMPd4T1ctPqCXKa6aEucXltEOTodil48uRvdBX+9PGoalXXd9ZOj+Plw40ShMgC&#10;gorZIoI7vrlDkD9j05DBhRBx1kk1XGSSBNGPjpEooUFzrjTRi4Q+nCxToUYLNgRJpxqQjhseVcVz&#10;//iwjB6kkRAAWPfPwp9SIw/jyD0/+Hr7Y/qA9UpJ6YHOzp2Kn9VAxf4Ho1ttlv3eSNHz718bAFIK&#10;R7SYPTtXn0KrchMVjdcOV8k+PwvNLGYadqk2FRf2X8NrAfZBG6/j5/Zb1CEvRushLaGPgJmlbGrK&#10;lHOjdaiJVnDUfO8G3TfwYaERuxqzpmDKxRaiBw6ITdlzgA7Cm45C/WVDpROd+mOmTzzAN6icg6GD&#10;UEUJRKKtnIP9a9Wtqavwp4/XToW6RhewjePZgim/UAlzA3KJKdDQOXVTgA7BGcICXjloxUL6DfO8&#10;QFYKaqYA24VpGVYmYUSAddyNdx6XSU29IYiJnrmMOqwKgDJe/qvF/n9stxndll3E07fhuOZ1Gz3q&#10;zERlq8Gq/XZ29/wnqLCbMJ1/zz9T2e8/i5jG7StPldOQ0QOt14Lx3GVVatjzwNSRWDlpF/x8grHx&#10;oslpuEn5fzLjNKST2brfXtRad1WFD83X4nu5J+bpOVXX8r624L2QCfQ60VVMgqKqYjYZBNSpRWIS&#10;LHLVkurMQYDCEuOWzpo5YJBBGJrHEnEF7ZJ8Cxedoavwp41z06f/V5Cj6zr2DTD/MkoQowLMDeiR&#10;ikOQ+dC0b3YKSEQ4aA4QuVnmTycGWeHM4/JoI/SolUHHYEYEWh2cLhMqSp5KUxBTdhebgCikzoAf&#10;gDYhbcPv2m6BTe/dWHriKfyEjm+YdVB2D41GMk012xiAvitxkbcsNx47Vp1SoTPTMFKQ/y1iGkFi&#10;uy+j07DIaOV8Zap0djpf6TRkUteg5gtw7+Jj3NPLk3ni86+yEah1YbZOjETVHHSkWeClHNCpmwW3&#10;UX/rHbQ8OFd3EFL5369tFSUQE5imsFZPoIOA6IcqqDsqJsGAVMKF1LPkhiMf62RgXksk5rdBmEPh&#10;M0/69/9ZV+Wsj6elKjhFWjs9SkilbwC9lEGl5KJpBhjlBrBOYBTrBMyrBXl6iw3W36ojLMBUJ5AS&#10;BOgQ7Kaag9TfmrpDkA+i7qYbsFN9ANLuAKycfyI8Buub1htRYzKbfgbi2e2XGN1xmVL+uq4esnCy&#10;T/n5yl2IADCw9SLczGLPv39lkZlQ88GciJMHb6gcCZoH7JaUnUBAc4NOwxalxmHPCi/4+Ydh9qGH&#10;KNhDSwbjUXAZSTCiv4nnTVZbeTntRqZbHqhj7bQmJOYmgXby8bLr9VUPzeQogaouFCB4JCbB+FQc&#10;hDQJmDNQ0V6LyhmYBDGirzHWTgFvylWsoqty1odP4VItwwuIDc8IQIovUiI/86cp0DiNYiFmQC10&#10;kRtk56D3xUK0g0L9HJVdxC6t5uXCypY6OgDsDpxWeTApWdnZp9WDYTjH6KFRTCjPcFEuAYsR8rev&#10;/MPhtf0i2lXQ+uw3YvWbwQLKinDRaZ5qtuLywJIpexH4iT3//tXFNF48eYtJ/dep8mQ6Do3mN+ui&#10;pWMzr2AKnYaPfVSmYeXxR/BNi436OYkZAAJZQ2QDykmYSj8CmrCNt59BuyM0Cegb+HCN88QsFhUF&#10;vnVSYfJkk4AOwmAHhK8RkyCVegKa3jzUN4AAkPtjM12ZBBb2ePuplYVsIRbmXGQ+TzwxRxslTFiw&#10;tkZoD0Eso2IhmgKMeR7WDhY1AQAlLpChwSLod6qzah32EQioLkETZTKvpRoVIBWrv/kmHIYKCxBb&#10;zehhUfhQ8whA8FRcNv3cee01AnyCsHjsDllow9SpO9nqnS7J8lc6pYaonn/H917TlzcHF3ziRwrw&#10;RTQxDToNd6w+qZyG7J2oVWYaz3fmRetpWFXYRic6DQ9cx8uACJUU9kv7repoOFVXkkYokdWnPPmo&#10;dhq+ASa2Ndh2A60P/SkgwFTi92zXVEvQ+0RnVTr/QcMRPzvtxKIzTqJDqdQTjBCGzfMJHEU3DUyC&#10;ADYbEZMg3M39wJ3pHt/rKp35cbd48bxhts63DE0BvWKQpgAvKszgVKEIsWlUa+WHjlqCUDII2Cmn&#10;4LVnpdVkfFwr0EO1em55YJEKt6gjowwmmZNfeclF5Qhkcw+jh0X7nwd+ftdqE1qKDXjXJxz3LzxE&#10;/yZzUdlad/5ll+0vwoVa22mk2mkmD9gI74dpH/jxRQwkRSEScycGt12izAPa9dn5rChs0MJMzRWT&#10;9qhMQ/Y0dBu4T6WK80Sk1PwEpjB0GWGhjVUmoREb4AGorDBcpvxbH67xnlql7NGeuPCknPKPJfcZ&#10;YIkxOxI/d0DYFNEfbqRmumWKEgRXdDDsM0B9jZWNO9zWxfd1lSpZbzbiU6ps1ZCCdvE0Bcy/RDED&#10;QSAmLmimgBkTIIXpWwRhy1wRyeYJKUqGmSWYKPTH835lddwz7aMPJkhsKNpRzfdsStUUoEOQXYEZ&#10;t00tJ4APSp1+220HZhy4rxJH9iz3QrMSbM7B3njZm7HGvPga8rktykzE9pWnVLMN0zBc7F8kTTEN&#10;dmtaNnWfOkdRtWovZjz/WZFm8vzru3moUOKQlotUT8M7r0LQYs4Z1TOCG0hqjIChaJeRh2U93kil&#10;2pChQvoFtutr+sNWZKqDtrCBffeqqk2RepG8UVJnWGK8UT+oxCiDUNh3aEsxCRglMEgcCs1tiWia&#10;BCVLd9FVOnPDAx7/J6RI8TGJ7CNo9uGqnpmmgIU1wthI1Cg0KBfNYqGIY85a7NN0cyLMDeBhIhtv&#10;1VbOkZQTQ9H8AX3QZNdBmUTjNGGGBetuuq4ag7K5h/kDyinAwAM/y3kcwfF7fnj92BdT+6xFTfuh&#10;aqcmJczOM//quXooxyIP/LhxIRPOP/19pvHxe/SfG/7uf4dwsIW6chrWmq4KrOoXpgPX+FlkVjSn&#10;oRa9aVFqPPbqmYYzDz4Az0b8TsDAKNOQOQNWvXer/JTUKg2VX2DXYdno+si6Zqjw/TpnvkDjw32x&#10;5kZd3TmY8kBTLbM2/LyjyrFR6fjmOjZKdKyPGwLtxCSgg9BMT+kvoCkfXphHmU/NfP/Bp40qfhNq&#10;73aUfQRTjQoUtdN6Axj5A5ggNFYAgkeM68VCJuHN0hu64GpjAQFGBsxBQKsVaLzzZKpMgKYAz5wr&#10;2GNXskPQRN3Yp/7XDlvRZ+1VPPcPx/nDsnhqTJPFMxQNC2dvv3yyCe5OzIdfPGWP6sRrGkYL2lzi&#10;46IRHeaPuOgI/a+0YVL6xIR4JP0vTCYyF9N48cRXOz3ZeYTKt9BOTzZ+PpkR02cwj4PPUytPfoOT&#10;D/1RafxRlVOQo9OHnY7JNPN13Y7f52klx0brlCDAmpd2Rwardf3BOhdpfLg/5l1pgneiFx9UFRIE&#10;mDPwIg2TQEzwiOGFEFyOrccMQEAkXiTUodDDl7VqWeiqnfHhU7W2XaClQ9C7FB+aLMoUsFRnqatD&#10;EoyiAn0EBJa6ITKAUYH3AEBhs8Uwlg5fbCkg8HG9ACeL58ZrqcJMEvq4YpAZgmVnnVa5AaT7ROk8&#10;YsPxdFuHfnux+uxzBPiFYPW0vagrtiRTU1VrbLOHn1UhADCExV2pW51Z6riulIvVfBGnlJQjIT4W&#10;zy5sxqUNQ3HvyFIEPLuJuKj3gBAbFYn7Xjvw5t4l/SdfgCAmJk71NGxVXs80VE7D7DPrTOXcnatN&#10;xdn91/DSPwJDhHXm7LhVmZcpNxyeTlV8MqMEd9DAIErA9ct13PbIyI/yBUwgMOlCK4T4OamIWUo9&#10;UUV2TCNen0rXIfoFhIUzOhdA56CZSUAQCBeTIMTSPt6ncvWqumpnfAQWK9M6ooCtcTPRXJYIyG+F&#10;sA4uiBibiinA+Kans9Y9KIU/gEIQCPB1gce5toZFQ3SitPEcJ5N6RSbRODJA5C0y/pjyB6jYv6D0&#10;Ny03ot60k7j2IhgPrz7D0NaLVYKIFm/ORocSnX8CKux5N3ngRmTowI8UxJ//fhf0HEHPLsH/0Tm8&#10;fXgGl9YPxfqOebGuky2OzOgE70uHFUBwHJ07EIsa2eLGnpUCCu8B4u8fZdAvJAODbzX+jMyLafAg&#10;lKFtl6rSbtYKZOczVic6yzNmB+XlE3eraNLWSy+V05BRJkabVNRJ1p/LKE/wmHOjJqVcv1pV4VhD&#10;EKA5POpsOwS8dX3fezClUH/OOCGMSUNGjUgFBMK6uSLQ0jhxiE1IadKHliw/wgP4P7p6Z2z4OxVZ&#10;nNpJw8oUcLLVMprM/QFEJ+Y8M0HornlUQBPe7Js3bhh0uiOaHzHOFGxzKPXwoMkJ4zJCaxVOdOZx&#10;VWz66RsYgaObz6N12QlqcWjOP+MHnRVh+Sudii3LTMS2lSfxLgOn/ZpGfEw4fO/txa1dA3FqdlUc&#10;HOmG3YMccXDs7zi1oCt2DiyNpQ1/wPxaX2NJ47w4Pm8gokID8fjMPkwt+w2mlPkGeyZ0RcDzh/on&#10;Zp9iZUr07zaNuOgoRMp1vgsLRpDPc7y8fw0v7l7B22f3EBnsr7/rw/GpoGAazL2g07CBOj1Z6/KU&#10;XUJQaSAbSBVrZhrOx72Lj3D3TaiKMjG56NeOWrdi+0H71RFnRtWFav1uu4bWhyfIujYOEw493QE+&#10;Pq6ID3zfXyBZhAlEPhOTYKLoGvUqpa6JMEJAcND6D4pJYNZ/kGwgMa8NQp3c93s1avQ/unqnPwIG&#10;Dvyrn5XTFZ4ulPIDldAUyGGlHSzCCzAoGFIVg/NcEflWt2vMbowg8OJ1EfQ92Rkt1fFinJj3olqJ&#10;H5os6MpThD9uI87J5qRb9RdUbrYRRYcexN5bvvB9FYD5I7Yqm66mk3bgp9HDzYoo+s/Tfu2GYnDb&#10;xbh9+am+DNNYzMm/T4TfvT24vr4Zjo2zwL6BP2FX75+xvUdObOmaC+va/IQ1LXNiXXtLrGpjieXN&#10;LbCg9i+YXv4vODC5K55e8MSqDqUwudRfMa7k/2BR+1J4eO6Q/ul/WyAwjbiYKNw754l98z2wvH8T&#10;zO9WEwv/qIWZrctgUkMn/Ckyq3kRLOtWBTvHd8HFLQvg8/DGRwBiGkbflRHh4OnJLMTqWnuGiv2z&#10;NXt2ZX1yA1HAbzMUzUuOwz4B/oCgCMw+/FAx0G+EFVj22YPa664ZOgc1ELgu63mS2tw+WOcirCEY&#10;cKozXr4pbAwCZNEirMA1bD1GU3yUO0JqOKpCPqN8HrYdC7B2efu0SRMrXcXTH4E16rqHWTgERRqB&#10;AAsWREIbOafRR1BeWStgdqaASQgC3q+KoI8CAWMmkBYI0BSotOIycnXbiXYLzuHR23DcOHUfferP&#10;0ahhNtJ/tQh05x+P3Vry594MOf9MIyrwIR4e7ItTUy3gOfJnHBqeBweGWWLPICvs6GuFrT2ssLGz&#10;Jda2s8CqVgWwvEVBLGki0qigMIJcmFXlF2wb0gQrOpTBtCq/4c+quTGqxP9gUo0COLd9CRITtYNH&#10;ja4he0V9jap4vCcAtKx/I4ysmAcDin4j8jUGJss3GFLyGwwv9S1GiYwu9Q3GlvkWU37/GYuaumC/&#10;MJkLW+bhgXxGiN9rMXm0sxNMw/i70xbT4OnJNM94lqHp9OTsZIFs+645DdfhxUMfnNR7Gv7Ybisq&#10;Lbto2HAkGQQOCwioJqQEgPdMgCDQR0DAWzZFQxBQzUYEBI6KSUAT28AkYI+B0DZ6S3LW8pjpbIiY&#10;BGFWDklBteo21lU8/eFXtFS3qPy2cWFmH6aEX2JphbCursahQUYFhgp1ueSEcLPQoEkIAs9eu6P3&#10;ya6G7cRSAwG2gK635QaqbLyGuuuuYsmpZ0KjQrB1/hE0YYzefrjercb4IWZW+DnK+Sf0n/nsbIbB&#10;Xcc0jBYkRftdIoIe78P1VWVxcsJPOD4uD46MtcLBEdbYO8gSOxUAWGJTFwus62CJ1W0ssEIAYFnT&#10;AljSsAAW1ssvUhDzauTBzKq/YWbNAphWPR+mVM2LiVXzYKQo2PCyP+LgkvFqV9a+0/h6Pl3UxyMs&#10;wAe7Zg7GsAq50M/9LxhS6kcML58DIyv8hpG/59blN4yunBvjquTGhCp5MVmu9c9qeQTAcmFGpV8w&#10;s+JPmFnlZ8yqkxeL2xbHzondcfv4TtksfOV7shoFef930VGxqkCrdblJWjRIdYHOvg1BHYQin8s2&#10;c2f3XcULvzAMEVZaYcl51Nh0PXmdpg4CKda5iAIB0QPqQ4IRCFAEBCLv0AlPk8BA56iHvd0QZG+j&#10;sQEznWUPkDhm/ZYoN1VX8fSHr4Pr4tjUGogwP6CQLcKISOZZgqQmQlnC/nRTHVKM/AGUrIAAnS61&#10;Nt5AxbVXMOD4Y9wOjsKLe68wttsKlZ9f180juWDnU8UEIlrDi+GYPGC9ymc3DeOFqAlHYlwk3lyd&#10;icsLLHB6ys84OdkCx8Zb49BIa+wbbIVd/S2xrZclNne1wIaOlljTtiBWthIAaFYAixsLANQXAKhb&#10;APPrFMDcWvkxs7ookSjSlGoCAFXyYELlPBgrSja0zPcYWOwbUcwhiHmnOQyNrulThcP3yR0s+qMm&#10;+hWm8v+UQunNRUCg0m8YJ0AwQa51ilz39Or5MatGPsytnR/za+eT+8orAJdb/v0rplX+DpMr58Cy&#10;9mVwctl4+D+7q76Pw+ha0hPTuHXxKYayPFnMA9UQNruKwnQhK2Bh2NLxO+H3KhDH34Sh/b77an3W&#10;3Xwj2UmYERDoe6qLMAF3YyZAoUntY4+wOamUFw8XEJCfBZe0NwQB+vXYaMTfqdARLw+P/6ereerD&#10;t//Uv/jbOp2Ny2/gFDSFBis5GOcGUHiR7CAUKCAQbHYzumQOBGQSZTKrrL+GmsIAFt95C7+IaJzc&#10;fgntK05RqKyaURg8qKwIAYD033Tgx87VGe35p/0+PioAL04NwKV5v+LsjNw4Pc0axydYwdPDCvuH&#10;WmHPAEvs6C0A0N0SGzqlMAOaF8RSAYBFDQpggbCABXXyY17tAphVMz+miwJNrZ4Xk0ShqFhjRcE8&#10;KsvuW0mAoPRP6O/+VwUEsdHv1DUYX1/WhOPVg+uY3qoE+rr9F0aUz6XMgA8V3/TfeTCqYm6MIRMQ&#10;IWOZIuwlJQjwvhbUE7BrJPfcrCBWtab5kxd/VvgBE8TMWdqiEK7uWIK4qEj13byCzEZBTCM4gAeh&#10;7JXd20M1iMnOTEPlNCxMVjAEA5rNx73zj/EiIgbjz3mjkrDU6huva0CQARDofbJL2kxAdRwSndvq&#10;YtxxiMJQYS1HbZM2yB6MYuq/jaP3086d8+iqnvp4Val60Qgrx9fRRklCenpiaBOx941MAR4s0r8I&#10;Ig7pWYJ67wBzUT4Buek+cvOaT+C9s0Q5TFI4ButuviuTekVQ9h5O+0XA3ycYCzy2qQozhuiyywFE&#10;UfTf1KxS9fzL4Gm/+ntiI1/h2dEOuDz/R1yYnRdnplvDa5IVjoyxxsHhAgADBQD6WmDLHxbY2FnM&#10;gPYWYgYUVH6ApWIGLG5IBaGiaCxgtgDAjJoEgHyYrAMAlWs0AaCiKKMo3ogKuTGo+PfKNj+4ZIJK&#10;LuIwvM7MiH5Xvs/uYUarkuhDAJBdPqXyj6iQE0PL/oxBwkgGl/4OQ+R1aLnv4PH7Dxhb8RcBgd/E&#10;FMirQIz3Ml8HATKdJY3yY3lTAQFhQOs7WGBte0ssqJ8XU8t8h+nlf8ShP/9AuP9rdQ1q9o2uMQ0x&#10;DfowTh28iW4sT1anJ2dvToHaMMRcbFp8DHYtPoqgkEhseRqkNq7KAgb1hMk2TAaBjx2DLWT99z7V&#10;FU9fpcEEqEemUCEZuEGPAdWJuK2LpqcGfoHwfFaItLSPfFu9Vh1d1VMffu7FWsfqx4x9BAJ0CqpU&#10;YaElTBJKeSGkKAIAKovphpPWTFTvHWAuH4JAKtGBw5Nl57+KqutvYdx5b3iHRePW6fvo32SeyvNm&#10;vnezbD7VRjn/CnvoB35ktOxXe09s+DN4H2mBqwt/xMX5+XFuljVOThEAGGeFw8oMsMTOfpbYKmbA&#10;pq6WauGvaVsAK2gGiDIskZ1xgSgHlX++MACaATN0BkC7mgAwXgBgrADAKKHbKZVxcOkc6FfkawwR&#10;VnBmxzLtgmQYX2/GhCMiJBDL+zdGH9d/1xiA7PQjxP4fWu5XDCr9vfIHTKjhgBkNS2NO0yqY3aQa&#10;pjesgCl1i2FiNRsxXXJiStWfMaN6TgGBvFggIEAzZ2H9AlgirIfsZ1XrAlgnc7G5uwU2dbOQebDA&#10;7Eq5MK3sX7FjeBOE+HirazG6xoyIaTx//BZTBm5Um0cd5+xreU7h5kHzgJGjiT1W4cWDN7gZEoXe&#10;Rx6KeXALdTaz36AJBMh8U4KA5hN4mpY5QKFp/dAR4aYzC81NAupj70IItGO+wMcgECoSU8Au8W2x&#10;MumXFvs6FZoQU8A2iX9k/kFMRgh2tdWQyKBqMLyfgMB0N0S8lAsOtcsgCJhHB3qh3fGOqL9nNBpv&#10;v4btT0MVum6bfwTNirM+f2i2t6rWnH9a2e/JAzcQH6d53DOyA3HERggAeDbG9cXf48rCAjg3xxqn&#10;p1rh+HgxA0aJGTDEErv7W2I7zQBZ6Bs6EgB0PwDNAAGARQIAC0RBFhAAZNecVUMzA7iTThT73wQA&#10;HgoAPgSB4eV/Q79iP8tu/d/wqJofDy8eU9fFyzO65vTENI6snIr+Rf4Hw8r8IjQ/L4aVy4mBpb7H&#10;mCoFsbpDPXgO98D5SUtxYcoGnJm0Re53K/aP3Iitg1dhde9ZWNhhMGY1bYgZtV0wt0YuLKiVQ0Ag&#10;DxY2ECbQRIuE0BxY34HAaKGiJdt6WqnIyJzquTGt/NfY6dEC70K0XAOja82ImAbNOh6E0pIHocju&#10;3UixAuM1kVnRzAMt07BL1ak4tesKfMPeYd4Nf9TafBWN9o1T5oDWQs/cHMgACNAv8NYBYQt0v4C5&#10;7umh+qDibDQiumoWKtScgzbwcSq8QVd14/HowIH/CHJw263OGszzMZqwSCG4glwM8wPMkYgpjYxj&#10;rtE7CqdoIGIuqYEAJ6WFZxc0OtQaIy8vwu3gCHjffY3x3Vahpj1LPnUEz4YHp0BEbERmhTEPnWfs&#10;ez/KXNkvR9y7V3h5vDluLvsBV5cUxIV51mIGWMFrorCA0WIGDLNWZsDOPpZiBliqcCDNAO6AygwQ&#10;ZVjc0OQHKIB5wgBmCwBoLIBmQN4UZgB34w8BgEI7fFDJX9G3yI/Kbp/drhwCXml5DEbXnZ5wMNln&#10;XB07DHD/WgHA4NI/Y7BQ/5Vtq+PG1Nl4sXwvni45gDvz9uLKjF04O2UnvCbswMHR27Fr5A5sHroT&#10;awbuxJLeWzGn8wLMbNELs+uXUSCwpEEOLGuSDytaCBiKObReQJHgSJCk32R7LwsBioICHLkxs9K3&#10;ODZvQHL2pNH1ZlRM49alpyrXgwehsIzYaH1kRbQ1NVatKWYwLh27A299wnDCNwQ9T85E40Mt0eYI&#10;qwk1IMgUCFCnQu0Rvp1+AdE/8xRiipjowdUdtRRig3wBdXygo9t136lTU2859qhJ3YJRNo7XEvIZ&#10;dBVmwoGAQEgD+gPcPwYBsgNWDbKBiH6uQGpiDgKcDE5Kk8Pt0epIV6zz3oTAqAB47biC9hUnq12a&#10;tpzRxGdF+LDYRYiozaYV21eeREx05k775UiICcTr0x1we8X3uL6sAC4tsMbZGVY4OdkKR8dY49Bw&#10;KxUO3EEzoCcBwELteqtk4a9oKSyA+QAqHCggUFdAQFjAHEYDBAQYDpxcVQMAsoAxVcQMqJjTEARG&#10;CggMK58TvQv9iH5Ff0bfwv+FbX/2QUKCdk9G15+acCTEx2H7tP7CLP5Tff4gMTNoBngO/gOB63Yj&#10;aO0hPF+yE/fmb8ONWVtxcepmnJ60GcfGbcL+UZuwY9gmbBy0Aav7bcTi3psxp8c2TO26AxParcLk&#10;Zn0wr5E7VjbNidUt8wgj0hykW7rLPPXR5stztJX6bzKj+TV+xfxav+L2wdXq2oyuOTNiGoH+zDTc&#10;rwq/FLsU5c0uVsBNqj6dhsI2+jeZjztnHuFV1EvMvDMPTQ51QHPPzooRfAACafkETBJhh/DT9AsI&#10;CBg0GqFfILSFc6qlxfTzxdi6vHreoEkJXeU/Hs+Ll64Qben4huEEI6dgQD6xLTq4fJwqTOFFjSiE&#10;iGvv24ob3ohIShBoJZPQ9mh3NDzQBn3PDsOF0Et4+zIIC0bt0dpLia2VbQ9HhF1/1Gm/AgBD2y3F&#10;zcyU/erCkRgfCd8L/XB31Y+4uaIALi+yxrlZVjj1p5Uog7XyA9AM2NVfKG4vK7F3LdWOt6atBVYK&#10;ACxvZoHFjcRGFmqsAEBnATNr5lMA8KfIJAUAeTQAEDv5I+VPIVTSvu4/oYfLjxhY/AflsLt5fLe6&#10;VqN7SE04yALG1LDC4BI/YIgyBfLg4oShiN9+GMHr9uL10m3wXrIDDxbtwu25u4QJ7MSZKTvkvsUc&#10;UCCw8T0I9NqAOX+sx9TO6zCuwxYMb7sDw5ovxJ9Nm2BVq3zY2D63Akc6S3f2tdRAwMMaR2UO6TRd&#10;VL8g5lX7Duu6FkfgSy1d2ui6MyPyCepzOGj+das7S51n2DCbu0uzYK0aD6wtNgbbF55CUFgIDrw9&#10;hI5evdDoYDvZ+Hoonxj1IF0QYKMROgfvOyJsXCHN9DbXQfYX6O6m8njMuxBTn+nni7J0ePe6TPn2&#10;usp/PF46ubd/V8AuLpK7fooPUEKPo5212CNuxl2F+xdWJ6dEPHP4qHTYXBQIyE3TIdL4UHdBx/aY&#10;dXc+3sS8wY0Tz9C30QKVr000zd6HMladmd+w6GismXM402W/FI7E+HfwuzER99f9gtsr84kZYI3z&#10;cwQAplnh+EQBAFnEpLW79XDglu4W78OBYgPTIbZMhQNF+VOYAQyjTa+RV/kBJtEZqOcDaH4AY+U3&#10;CU2CgSV+RXeH78Us+BkDivwVcztWQkRwgLpmo3sxFw6yh/0LRqNvob9gWNkcAia/4MzUwYCnF2K2&#10;HkDYpoMIWn8Yr1bsw/3523Fj5mZc/HMTTk/eihOTdsNzwj7s8tiNTYM3fwQC49uvw8g2azCgxVb0&#10;bLwJo5r0xeq2dtjWJRe29rDALgGBfUNk/kZZ4+SfMofDLZXDlJGEudW/wenlI7PFLDCJaTx/7Is/&#10;B29S0SZTrwmj9ZMVIeukGas5DTfgxT0/3Iu4L+buBAGCtmh6uCf6nOqmmQNB6TAB1hH4OCCc+QJG&#10;KcT008lmHOTKlmMGzkEx8WMK2OFt0RITdZX/ePg4FpoYn0rloDpgpKjQEdoi5vUC/JkgU9gSVy2c&#10;YVY6bC5sqvjsVWGhQ63Q6lhfHPSRHSY4FNvmn5aJG6/of3Zm/lGY6cXP7dVwLi6evAd/sdPCQzMf&#10;V+eIj/bDs33lcWfFz2IGWOHiPCucmWENLzEDPMUMOJAcDtSyAjd2ERag/AB6OFDMABUOpCOQ0QDd&#10;D6AcgcwHqJo72RmowoEGSm8u3K2Hlc2Fns4/oLvTDxhU4hcMKv4tTm1aoK6Zw+h+UgpHsO8LTGtW&#10;FAOKfYP+Jb7F7pFtxYi+Chw/g+BVW3B78gwc6t0ba1s0FPOlImZVK4UZVUthZrXf5X4aYmWr3ljf&#10;cyY2DdqItYN3Y0m/7WIObHwPAm3XYnCL1ejVZCM61t+OwY1HYm1nR+zsk1uxpv0CAjQHTshcck43&#10;dpG5aiSMoN6vWN3eEX5PtH6NvFqje8ismAadhge2XkRbk/npnr3mJ1ups6K1U5XpOLXjtpi7gVj9&#10;dB0ayibY6XhbBQLsLmSkL8kSqOULRGxIpduQmOgRI4qok8GNmozQz5cg+u3r4r69EfB/dbV/P85t&#10;3vxfYY6FNqqmomZ/zD7m7GMWXMlRfclHIMDYJZnAdpc08wM0cUBsQH48fGGD6TdH42bkIzy744vx&#10;XdepKrDaes53dogJRGoJutP5N8djO96+DsKR3VcxpP0S3Lv6XC0Ao8WRmqj3J8bjzfnBuLb4V1xa&#10;YImzs6xxYopQ2LFaVuBeZgX2s8S2nhZ6WrAWDaAfgLFx7myMlRMAGDabIybATKH/0wQAmGHHrEAF&#10;AGIGjKyYcRDga/+iP+MPp+/Rp8hPKptwZtsyCAvUSp2N7sckpnHl4CZlBvQv+lcsbF8aoVePI/TY&#10;QRwf0kOUvCQ8yuTD4GI/YVDR7zGo2Hfy72+1V/fvMKzwdxjh9iPGuhfAn7+Xw9zGPbGgywLM7bkN&#10;07ptx/gOGxQTGNRiDXo3WY0uDdajTd3tGNZsBLb0tMO+gflwYJg1jigQsMaFuWRVwgb0cOLC2t/g&#10;wtoxSErI3noJDpaD3732DA9vvcDoP1YpxshzItVayobNiGuxcXEtDM3w9uIx+9VBKMf9L2KEmJX3&#10;vW1kcyyo9MNYbzRRDUg9nRFG89s8X4B+OjEJQmrTOSggYOAcTMhvg1DHwueeTpj1i67678fTmjXz&#10;RNu6nGGHUkOnoHxoSCNTP0GzL2eSEOWkc/Jhox8Lb06YxNvceBcgtCRuHEIi/XF06w20rzRV0SWi&#10;ZXa1/NLQd4zK6GpXaQo8d17B2zfBWDXzoPIHNC89AY9uv1ILwGhhpCrqLwDf63NwcW4OnJ9tgVNT&#10;rXBsguxgQmP3DxEzIEU4cKOZGbCksexqJj9AbTEDBARmCQiYwoHKDyDy3gzIGAhQaBIMKZMDA0r8&#10;jF5uP4h58KP89484p+cO8OoN70mEgw7BdR4d0cf1P1Quwuk5Q3B++ihMLWePgUW+w8DSP6ocAToh&#10;R/yeCyMIUCnEo3IujKmUA2PL/YKxxX/AOLefMEHY45TqTfFny+mY0GkzRrbfikEt1ykQ6NpgDdrX&#10;Wy+yGVPa9sT+QQVwaEQBHBEwZY4FGdb52VZY254p1RZY2uhnbO1bUtbRS3W9RveRFeE4uf8GWpQZ&#10;j23LTyDQLwQbFx+TdaS1jM/ukHQ9AQEmGA1osgjXT3vDL8YboeHdRS/yiH7kS6EvZjpEvwBbjl0R&#10;PeRGbFBaTP0MbUnnoICAmXOQes32ANE2ro9eVGtQWFf998OnVKlCEdaOz+P0N6f8Y+UUlNfQ9kwS&#10;MgABFg2xuOH2x63ENJGf+1sj3DcHokPLypTvhM+LYMwduVdVfDHRwmiysiqaHTZSKbtH1xV4cv81&#10;HgjC86grTj5bgXeqPg2P72QeBEzj+ZkxODv9V5zW/QCksAeGaWnBpnCg8gOkNAMUAOjhQAEAJgUx&#10;k04zA/JpfgBR/nHMBxCFGpVBFmASggBzBugkJCPoV1RLKWbFX3pFRhzsBTCpkauYEl9jcm1rzKld&#10;BENtf8Bg668xrOSvGJ7q9RAEconpIiaMXD/Tm6fWyIvpfBXQmCQsYaJ7QWE4TTG6+TwMar0dvZtu&#10;FBBYLSbBGpH16NV4FVb0rIejHrlxbJzmYCUIXBNza1d/C1VZuapVXqxolhOPTm5S18urNrqXzArH&#10;+WN31VqsbDUIf4op8+qZH66ee4TejeehivyMuSTZmpwmwMLj2bnpbV10FqH03STNx7tAUfC3uURf&#10;GGKn3qTQIzrbWVH42BFhE1JpOSb6GdbdFYEWore5PtRj6jDLit9ZO4W9LFOpnq7678cr9+I1Qi3t&#10;YgwzBUktbKwR1lMU3SgyQFNgqqvqhxYRYp4f4IBwv/xyY78hPqqL3OhDnD/+Cj0aLlI2ktby23ii&#10;siqKVbh7YPPi4wh8G4I9G86iWSnN18DfM47bqVrWQSAxIRp3dzTHqSk5lO3KnUurDrRS1YHbVHWg&#10;pTIDTGnBpqxAkxnAFNo5AgAMB6ZMC9b8AMzPN84JMJJRIsOYMFRKCyHSNBheLqcAgJgERb/DmOpW&#10;eHTllLp2o3uS/6tx3XMbhpb9SRjIrxhdOieG2H6HkY6/KBni+iOGV0g9QkHAGiPgxWgGQYCgNl3u&#10;by7vVWS2fObUYt9jYgknjKjZD32abUTnRpvRsd4aMQtW4Y+GGzC+7Z/YN8INJyblEXZlLSBgjdur&#10;rFUPBhZXqbls/CNOzO8u16xVDhrfT+aEgyBAul7bmWnjQ1Xi2Pnjd+D7KhBzR+9ATVkz6iCUbGQE&#10;3KzU6VT2QzCq6ybcv0kn7inEhteWDTOnKL2l0p8P9In1OG/tETaPmYMGujhSdJHnETh/7BykXrNz&#10;+DsLB7wpUqqnrvrvh0/RUt2jC9opD2LKP1R/zE5CbrZaGJCJQim/VDkF5YuXuCIyQOhKYEoQIP3P&#10;pdANCfMRFhIodPyCoOB4Vd2VvT3/TGWeg9Gz4RxcO/sQb577Y/qQTajhMESxDU46hQ8zayCg3o4I&#10;3xu4ON9VFmteHBUz4NBIK+xT4UD6Aaz06sD3WYFLZQEvaZxfmQELaQbUEuWoWUAAgMU1+ZKrA5kQ&#10;REXS0oIzzgJGV8qDPiVyoJXDjwoQyAhMCUSDS9I38C08V/ypXbwM8/syjT0zB2NIya8x5vec8Cic&#10;E6Occ2CEw08YVygXdrUvg2m1LTBEwIXf8eE1MJMxl7p+OjSZ5sx0ZyY8za3FHAgBP2FAzIqcV+lH&#10;TCvxKzwqNkb3BivRvsFWBQI9hQkMb7EGa/u3wcnJeXBmugUuzbfGnTVWODdLA9NVreW1RU7sHFgG&#10;kcFaYpf5vWRFOAgCLEQjVecaoU+gXqGRWDn9AAJ8Q3B09zW0odOQBWvZfFIVeyQyFb5d5ek4uPUe&#10;4uNeIzFmGCL984vC502hTyJ0DjJpiH0HjfoL0EwQph5Uwrj5KHsLJBSwg2+R0maHlbK9uGPhSUlG&#10;7cVFlFOwjHwxzQDzdGEdBMK3CgiECmopp6C8CoqF++USVKsrT+qcoJw/RnTaoHZp0i7evNGkZFXo&#10;UKztPByzPbbD52Wgeqjd6swUKsdEo/ehxk8CAfVuwPvUFJyYkANHx1vg8GjdDzDASvMDqOpAC+UH&#10;MKUFmwAgZT4A04KT8wH02gAtLZi7bdo5ASmFyj5adt+2jj+hkeUPyQDA3w0rn0uF+Zj6y+4/URFa&#10;SNT8vjjY0HRJz5oYXvpbjBEWMMolh2IAw+y+h9fABojeNxkbOxRFvxI/fQwCyh+glQ8rEBAmME0A&#10;gCCnQIAOULl35eBrIbZ9g1yYW/4HjC5fGV3rLEFHYQS9Gq9QILDwj0k4NqEQzs/Ki0sLrXF3vRWu&#10;L2XBlVZstLZtXqzvUAAvrh5Q182rN7+fzAqHAoFiBAH2KjTt0jyPYIgyI+/deK7MSo+uq9QaVu/L&#10;ru5F+isPrKEZO3OkJ96+CZIb24rokJII86V58L7/oMoXOOCs+QQMQEAdSlJF7zRkrs8CAjxcOMzZ&#10;fZO3x8r/1BHgq6/ODGz/13dORdYaOgUpzBSszqYGwgKMIgO8mKOmykHu/nmFFVjJ7j8KMdGvhY7f&#10;RduK2iGT2dvkgcdJjVF54G1/n4IjOy+rU2RWzjyoWIHWZER7X8q/ySoIcMRFB+Paqpo4NiYnPAUA&#10;lB+AacF9LfVwICvi3jsCVVowGYDKB2B5cH7MFhZgXhykpQXTts44A6B4CAsYKqZA7TzfornNT4oV&#10;mEDAJAPc/6pSiQPfGBfjcPg8uoWpDR3hUeZHeLgLCDgKi7D6FltblUHswRnAmaW4Mq4xBpf6SZke&#10;KT+f10wThqYMGQ2ZDRkOy6A1EJB7l/tnWHRZs4JY3dYSq1vlw8KqPwjr+B3d6i1GjyYbMKLlcszr&#10;uhgHx9THxTn5cGWRJe5tsBI2YIktPQgCzLgsiDWtfsHlDSPVdXOY309mhePc0TtqR9aYwPu1wl2f&#10;66tluYnYs/6MCi1vXHRMTIcxKpU9W52G8jkEl+p2Q9C70VJcPPESCfF3kRDVUTbVvLKpFtCAQPQs&#10;/LyTpn+pRQgaOiOAPgGzCAH1OymvNd45u5983K1bbh0CvvrqfomKOSPsXE4mpRYZ+E1AoImTVj5s&#10;7hQUEAgbVggRVwUEQi0R9jaHoFdpmdYdYk8FY8bwA6jtMkp159WO+za4+ayITBhRk97b0d1W4vHd&#10;17h/44VqJFFNJpEP0+jvPhUEAp8cw6k/bXHEIw88aQakaBLCIpgNejiQWYFc8AwHkgbTDKBtrKUF&#10;vw8HTmZOgLyyBn9UGn4AD7HzqeBU+pQ/HyMsoLPrL6j40zfy+rP675S/p3+AIDCrXfk0QeCm5xaM&#10;ExYyuuTP8HDNiSFW32HO79YIWDcC8FqIpJPLELp1NObXt0ZfsgH53OTvSekPEBBgrsN0EYLAvJQg&#10;0KiAmhNVPtxRGFPH/Fha60cBkJro2UjMgVarMLfLMuwb2QsXZ1vh6pICuL/RCvfWMdoipkBrHWTb&#10;5sD+0ZURFao1ejG/n8wKx7mjNAc+BAFtvTC0pzFNrpupgzfhtZiZV8Xc7NVormIK2dvObrzmNFRN&#10;Uydi7dwLCA+hr2AO3gU5aawgTFjBPfn36EIfpw/rIBDaxnRY6Yf6TP3mWSJR9q6PvCtVctEh4Kuv&#10;7hUpZRVi7fTYMDLATEG2F2+fWjuxIggbKxfzoADCg3MjPrqTPJV7OHfsJXo0WKQ89HT+ZV/jR+3A&#10;DzpvGhcbg42Lj6uy330bz6F5abHlhKpxElOL7WYZBNQ7gSfHhXGMElNgdEEcFBZAAKAZsCVlWrAs&#10;cjbMYDWccgQqM4C7opYVSDOALGBaDa1V2NByuTAiFacbqTcVm7v74DK/YUjZ9+/zqJRbbPRcwgK+&#10;Q8Wfv0b/UjlEocz+XoHA/2Bep8oIeavV56e8L9M4smyCsIDvMbrorxhh/7MwgZ9wdVwb4MR8xB2e&#10;h3iv5cDplbg+vjGGlmEx0XvfAH0YCgQEAGjaEARmyD3S8TlfBwGtfFgDRrKkdWIubZY529pdgKBO&#10;DnjUbIdhrddgDkFgmAcuzSmE68vy4eFmSzzYSKZFv4CWeLWxY24B3Hx4claPEqS4n6wIR2ogkFJM&#10;IefOtabj7JHb8HkViHljdqCWmKGM/xv9TdZFWAFPTxYw8Oi2CY/vsZJSdxoG5UDkczG3p4r+pRYh&#10;6Oamyv7NewtQv6PFJIiwcQr2KVexrA4BX331okTZwsGW9iHv5JfmIKDsCisbhHV3Q/hogy9kO7HJ&#10;BfHutbNc5EKEBgcKep1DQ1FEKiR3f+ObzLxQgXmCEFOKezaYjStnNOffNDr/9Iqw9PIMsgoCHPFx&#10;73B1bQscGvYrNvYQ+7ZNPs0MUE1C3ocDVygzIEU+AP0AtQsoAJhZS2hy7XyYUj2PUOtcaG33EzrJ&#10;Ds64uzmNpwKPrZwXfYrnQMOC36Ju3u/QwVnoeAX6DjRfQBvHn1Hq27+go0tOTKxRQIUHP/iM3/Mo&#10;n8CiHrJ49Pbf5veVkBCPzR7t4FHia4wp9IuwgG+xtqE7ovdORtKxeYj1XIC44yuQeH4L4vZPxc7O&#10;RYUN/Kh8Dian4Ngqv2GCABCzHRntUP4AAQGGQjkHBEOaRjSROEeqfFh2dWZV7uiRBwvrFMTYRiMw&#10;q9tq7B82BVfm/I4bK/Li0VYL3BeTYIfM8xoBgU1dCgrgFhTG9TNOzW8jm47egSjFPWVWODICAqaN&#10;hQpPrz7NTpoHR3ddUZmGZAV0LnKNffS3WRH5Ps1pOATtK8/AgW0PZA2+QlL8MDELCiBsngBBX4ON&#10;mSDQlycWf9xbgPodntsCYZYOia9LVWikQ8BXX70tWqJ2SAGbpI8ai7KH+a+WCJYPC5cPVT4Bsy8M&#10;7e2Ad+sbylM4g7s3AjCyy0bl+VcKmV2TIULlZl53LYdhmOtBUyMIF47dRddaM1DVanCGjxf7FBAI&#10;9bmN0zNLYGefXzGq3K9iy+dUlW9sEmIKB65oKZSXXYKYFcjqQAEApgUzK3B27fzKYTa4ZE40t/4J&#10;VX79Bk2tRJlkNzevD+AuO7ZKXqH4P+L3n/4H9fP/gG6Ff8UgYQLsJsTf9S6eE6W/+wsaFPgZRwbX&#10;xawGdsIUcnzwOZT+Rf6ClQObITryY8cgR6j/ayzt+ruwgG8xyuEnjHH5GbcmdwBOLkTs4bmIO7YE&#10;cSdWI/7cFuDCZkSs7ocVzRzQp+RPGF4+p/JlMLdhooAS/QHvnYIEARG2E2tYQHVPWtlSmycmAJEJ&#10;bJf52zfUGtu758ScumUwu9Nc7B8+Fzfm1MGtVfnxZHtB3F8vINBH5ljYw5ZuFtjKCEz33xQwvLl5&#10;WN0D7yTlfWVGOM4euaP8S2mCgC7MF2DWHzcjOg0f0Gl477Xs2CtVy3PtM7Jv7ZMV1JR1X9tFQHLU&#10;IWEgwXLF2xC5oTzCejt+pJOqtmdIIQS522oRArOzCELETIgpaI837qX76BDw1Vd+pcp0jy5oi2Az&#10;JwJFHT9ezFaLAnwQHpR/D6SfoATinlzCgd1P0baSKKSNKGQKb3x2CM+SNzln9m+6AD+fEKyafUgd&#10;SqnoP0ON6Tw4k3wKCPje2a9Sg1e1z6HKdsdWzKmqA5kVaEoLZmYbbd+F9fOpHdDUJWieUOJJVfOh&#10;le1PqPDj16jw09doK7s4qfRo2dWprNzFh5T9VWj/Lxgj1LqLy3eoketbLGpfB0vblpL3CG2W9xIA&#10;hpT7DZV//QvK/fAXHB7SBIGrB2BCjYIYUEqoehmh9CYQYOKQmAMbPDqrjEAO8/t6fvMcZjVywOhC&#10;32GY7Q9YXssF73ZOEBYgpgBZgNcKxJ1aJyCwGfFX9oqJsAxBCztieQtnMUHIYnKoJCHVU1BAYCo7&#10;JCt/gM4E6uVXJdNkArTrd3d3xpYu1tjQJZ8GAoOt4TlSdvf2eTCvRUcxBxbhztwWuLu6IJ7uKIg7&#10;q61E8bWuzFv/0PwvBIXNXX7A+eWdhA18WpNVDtJ7FpZlBAQoXEdkDjR32aRk38bzCPQLxbp5nmpd&#10;ki3QbDX626wIv4/XVk30q0+TZbh4ygdx3ucRMbas6KEZEDCCN7wwgsoahwlVDQHTAUr+PuUr4N8U&#10;CIS4FhnNH6Z22lBweQf5UFH6lOHBYaQcNoib1wCv7j5EmxrzFW3JNuef/hnM32ZmFXP9H9x6qZI3&#10;hndapko/VZORTCJulkBAvQvwPrMcBwbnwdKWv6GPgMCwkj9jlSg/OwYrPwDDgbLQU6YFkwEQAP4U&#10;AGhU4DsU//ovqJPvF6H4OTFWqPNoodJDy+XE4NK/oH/JHzG+uizuXlUwtEIeNMj/NfaN64XoMxuw&#10;qE0JDCjxg/IPDBfFrp7rv1BeAGB7nwZqx344r5tQ9B8wrY4V1rRzF8X8TWUPaiDwV2yZ0j/5PlLe&#10;G8fNwxsxpVJOeDh9j5H2P+LkgHrAcWEAh+YiXlhA/ElhAXIN8ee3IuHyXsRfPQgcnI6wRR2xrUtJ&#10;Aa8cGEFmJNdGU2CK3Be7I8+jOSBMSOspqDkFl7fIhz09XHB9TGXs7+uITT3yYtfAgirScnhEbpnH&#10;wtjTbyIezO+GB+ss8GxnAVxjiLCrzHNnsgD6YKywS8yInb1yY/eAAnhzSw8Xyu2kvLeMCkdmQUCJ&#10;/j7tPIJhYpZuVubBuWN3VE9DMuIGhegPM/u7LIoGPGOVX6J1lTlq/cav6CAs3fpDEGAET9iAajBi&#10;ECYMUGFCe7wrXGrlgdmz/0OBQIS920LDwiFGBuRDgqs5at2EUoYHCQK9LZG0ujNunL6JJmWnon42&#10;3TBvlihKp0hDQdtlUw8gLFhDe8+dlxXbMH9Y/BtKys8xkqyAgGk8ODwde/rmFBAQil34JyXzGjBu&#10;baFYgPID6M1C2UtvjlDihfUsMFvs3UYFvkbJr/8bA8u5YE5jN5VjP7jMTxggij9Idv5JNYUS96uJ&#10;15vH49aC/uhR9DccHPMH8OoqHu5ZLAwgH0aU/wWDy+UQAPhP1MnzAw4OawmcWQFc2oQzY5thYvUC&#10;eLSwF8I3DsbchnbCCn7BcGEWg4p/B68Nc/S7eH+/pnFy5SRMLPmdmALf40/3PHi5qI+AwDwxBeYL&#10;CCxH/Km1iD+7CfEXtiP+0h7EX/dE3JX9SNw9CXGruuOyR13MrW+LkWV/VqbAhjZuovwFMaPKb5hd&#10;M4/MRz7VSZk5Eytb5cfKNvlwfkQ5+M9viQujS2K3gMC+kQXgNbmgmFoCCt3aC6j1xKMN1ngqIHB+&#10;jgXWdyqozC6NBRAELLF3oMxZzx9wdlETxEYEqntJ+dwyKhxnPQUEMmgOmK81/pubVRVZl4e2X1Sf&#10;x4NQpg7apHJiajkwMqa9L+XnZEnk2hoVHovarmNw6tBNJG0bjHCZjw9AgBECj8IIaeCk+QTMGD79&#10;Ashni3cuRfdd793726/YhzzMyX1HotFpQwwv5BIbor5B4RBBQCha0q7hcjE30LD4JD0KYHDhmRCa&#10;EURPZlB1rztLPvuWclzFxLxDXFw0tq88bUa15P1FxqhacCq3agyRxmTzd1kFgbv7pmBHzxxY1ioP&#10;Brr/hN5ir4+vmEsoroAAnYGy27FZKG3g2TXyYmEdC+zuVhIdhPaX/f6/MbdZOezuXRmjK/6MIaV/&#10;wPhq+bG0TTF4jW0Jn43jgFMrgas7sG9UOxwe2wV4eIZcHfvGdsSgkt+iZ+FvRfn/Gz1L2OLGvIHA&#10;xY1IurxL7dKvVw/Gm7VDAa/FgpQzcXVcI2WvDyj2HYb/ngs3j+9U92B+X/Gx0dg1rgPGCVsgC1gh&#10;pkDMrglI9BQmcGQR4r1WIf70emEBWxB3cTfiLu9D/LVDSLh9Uv69HwliNmBDPwQs7oIj/SthYUMb&#10;ePapgHuTm2Fvl+IyB8wXyIV59XJjabP8WNPGQphKAazvmB+P/qyNhFU98HxGHZwZ54YTbMw6MRf2&#10;9CyDuzM64ukWBzEHCuD4RM3nsqWHxgLojGWRFtO09w0uiL0DcuL5+TXqfnhXKe8xI8KRIRCQtUNT&#10;l+tHrTX5t4kNMHLAJjjsUpWIWMQlRCMmNha71pxGq/KTVKdj5hxkBxAw+lXbxQN7Nl9Bkuc0AQFL&#10;AxBgIZGLpsMGDUYSRMJdi17ybtPm168eVa36HyHWzufi2H8sxRuV8I+FOoQ1d1ZHHX3wRSJhvQQE&#10;jk7Hro2XUEfQia2ajC464zJeUatajkKtBm9SaAqZ0sCgQLx964tYAYEty06ozCoFAvIAOPm0wTrV&#10;monONWfJQ+Qx5KmHaz4FBB4eXYRt3XNhuTCBwcV+ERD4CYOL/oQFDfOpEuH59IKL0BaeUfU3HB/w&#10;O6bXc0XdvD/g0NBWCNs5UShvfdnBauHy9C7wXjcaUZ6itBe2Ald2I/HaYcReP4ZXe5cg8ep+YQH3&#10;4HN8C8ZWt0Bb23/HH+6iRN0bInjfXODGXiReOYB4UczEC1sQfWghoj0XKRs+8dAsxGwdKdfpip6u&#10;/4WpLUvD/80LdQ/m9xXyxhtru/2O8YW/ViBwoFtl4MhMxB2eo0wBnNsAXN4mLECELECuK0GuM+Hm&#10;ccTfPSuAcAQx+2YgcUN/AYO+8F3QEdfG1kP4ip6I3zIcz2a3g1efUtjQygZLm+bFkma5sUqYwJqO&#10;eUWhrfF2XjNgdS9ELmqN13Oq4eZsZ+wfZIMrE2vi1W4n5RjcN4RNWcQUEBbA4qxd/axE8S1VjsbB&#10;4TY4MCgHTs4ojYiArPVV5DiTARBg/UD9QqPQSdZZxxoz1Kan/F/6OmQXrG0rTiA+MQY+vj4Ii2DH&#10;6iTcueqN4R2WKntenZ78if4yrv2ajiOxeuEpJJxdgfB+NqKPhT7UT7Ya6+CqwvtGEYJYYQdhdi7e&#10;D0qXzv/VjUqV/hJk5fAwxoAJqJrk/NYIkw/7+NxBN4SJLYLzq7Bm4RnUchmtwhlGF50RIbox9s8z&#10;53etPYPoqBil9G/fvsWbNz7wD/BHbLwGArS/OBGceJZ7blzshSeP/fH0yVsc3nMHPRrNU6aEUW1C&#10;VkCAwvHq+gFs72UlC/lXDC7+C/q6/Yg+Lt9jitDeObXzYVpV2f0FBKZXyYVt7Yvg5JC6GF3ZGeen&#10;dBVFX4vE85sQe3az7PZ7xBA/BNw+Iq/HRKG8EH/7NOLvnUPCHdn975wEHl1E7P0L2DGitbCGnFjX&#10;vQ4er5Fd98o29XcJ148gXkAg6do+vNk+H2c8euD1+ilIOLYYcQdmAoem4dqEJuhb5K9YN7gFEsP8&#10;5UYTP9gpOV7cOI2FjWwwscj3GOv0C66OaSGmwBwkHJ2PwG3Tce3PAXi1aSYSLu1CAlnA1YNiDsh3&#10;yzUn3D6BBLnGeLnmmBNrEbt9DJI2DUDCut54t7wL4oVRKHDzlM9a1hN3J9SBV/9i2PWHg+ohuK5b&#10;LhwaYoegBc2BZcJ8lnZEwMw62NrFEps62OL6YpFlVtjWk92ZmJatRQnYsYltyNi96dAIHuxiiYND&#10;fxamNlzuK/OFRRynD99SWaZa4o/ZutFN056N5uPw3tt48sQfjx/5Y4OsO76XbeoJICYQSEiKwVs/&#10;rts3CAjwkzmPQ3BAOFZMP6DeWzOVtZlR4dqvJSAwe8JhAeGdiBzogPDBbh/opzqH4A83BFmJXrP7&#10;cIoIAUEgKq+Y+ZYOgc8Kl7D+6mmvXr8ICLyO0t/wgRAE5EPCurp9DAKDXBAxyFF2hR2YPfEwajqN&#10;0pJ0DC46LWHoj+jLSR7afinuXmejjySEhYfCx8cHvr6+SvxlMj8AAfmuOk4j0bfVMrzzew1cWy9P&#10;chHw9jpeePthUNvlKnfgo+/7BBAI9X2MvcPLYnHDnzCEICDmQG/XHzCk2M8YVSqH7P55MadmXpUl&#10;d3tcQ1wd2xxPFg8QoFwjiL1ROdaSZCdNvC47qdjVaje9dVIU/7QolICAvFLi7p5BwsNLCD+/Bzfn&#10;D4T3+olIvLgduHcMSXdkp6ECUhGvChO4shevts6Fz1bZ/Y+tRJywldiDM5F0YCpC1w7E1NqWODC8&#10;sYDQBiT4eyeDgGnc3L8Ws6r+islyD3+6/4bnc/8AjgoLEMWNOLAAT5aOxb2FYxB9dhsSBAASxBSI&#10;v3FUB4GTOnidR/yDS4iTn8We3iAgJNeyaSiiNwxF3NXDSHp0VZiLgN6p1YjbNQlBy7vDe3oD3J5Y&#10;CWdGuuHhn5UQs6gNEhe1QsScptj7hwtm18olu39BUXwxAwQw2KeRAMBmLUzTJgtgI9fDo7TDXY6O&#10;zovjk6zg/8hT3Rdv0fwZpiYcqYEA/11T1tFAWU88uwB+1+U+Fsr9bESEz0v0k/WnmQYfg4Cv71t9&#10;DfvgXVQE4sWsPSXfw5oWbnifYj7Xch6Jsf23I+rWMbwbISxgkPMH+hnBcH6fQgi0/zhMSBCIzG2B&#10;YGvHaJ/GLYp8xeOK/Qvah0WYFD+FKM+inY3Q/kJatmByOyP590An+fLCiL7pifGDdylkem+npy9U&#10;RioyUZEounzaAQQJWiYiHoGBATJ5vooFUFIDAaZyju4jturzG0hY2QnR81sgdpXsuk8O48mjt+hY&#10;fSZq0zT44KFmHQSSeJrNwh5Y0uBHDC/xM/oIAPQrJEDg8oNyEs6qlleZAXvEFo5a1RvRW0eJjb4I&#10;CSdl8TPEJnZ1/EWx4WVHJaWOv3FMQEBTpoTbp5IBIE5oNl9j5T1JN4QtPDgL3D+n6Ld6n4CHBgIH&#10;xU7fqxx2uLFLYwmnVyDu0GzE752C+B2jsb17WRwZ3kD5CeLlcxQIqLthSXQCvBYMx4zfv8WUEjkw&#10;t5wFAlezn+AsMSvmC0deDVzfCQgAxV3YIde9X/MHCAgk3JLFbgIBgtfdc4i7f1mBgfr39aOIOyvP&#10;hqaDsIUEAQrcP49EuefHSyfj3OC28F89CnF7JiFywwBEr+mN2HV95Zo9cG5cDSxvkRtr2xXARpoB&#10;PbSQIH0BzNCkL4As4LBiAVpHJ68Jljg6RpjM6jqIjcx4X0UKhxEIaGtlGDoK/X9030etq9hV3RAz&#10;tzmSVndBnPdVWX9b5T0j1N/SlDUHAdP6JRgEBwfJ3Cfh9fMAlX7MuL/WSyPzvgKWPA/ouBYht88h&#10;elxppY8fgcCAQghyMc4VCM1tiRArB7ypWrfyVz4lyhYOKWAXF57iDSYhCAQ524rNISCQMlGITsH+&#10;DogZVwbhd85iWHe5IQGBjJ71xhvmWf90lnSrO1slatD59+5dBHzF9uekmQDgPQiYzAGvD0BgVI+N&#10;iH4qILCuJ2KXdhbpKA9KqKXvFRzYfUsQc4QCmZTfnRUQMCnO41ObsULs2tGlqfw/KuWng3CQ+y+Y&#10;XjWPygt4OqUJsGsM4g/OQLzszFqcfT3iz21FAuPsd44JpRcWwN2UynRLbDsqtwIAUSAFAiJiHsQ/&#10;uIh4UR5SbiqbcsgpEBBFvCq78pX98lkHVRjRZ+N0RNBfcGIR4vf9iYRd43BpbCOcHlgZSdtGyOd7&#10;yb1oJgHHu9BAdcrPjIrfYUrJnFhaTWjlplFIOjIL0Yfm4tWGKXghpkDsRQGXmweUU1D5A0SRk0FA&#10;AYBc2z39mnn9ovBx9y+KCCDwHvgeub8EYT2x148j4ux+BB/bivCT25B4ZQ8SmX9wXFgMfRBeS3Fn&#10;VkusbZ9XmEABnQVoIJCSBbBwiw1J2cyFTUh43NuJyQXgNfEXeJ/+M/k+DZ+lmXAYgQB3ah5xfmDv&#10;HWGYVxUARMv6ilnaCUnreyPq8VWM7LFJBwGNCWxdThCIhZ8CgQ/XMYHAz98PcbKOY6JjsGf9WbSu&#10;MEkrrJM1mhkgYDTij6ZL8fa2XNfUqgjvby+6mUJHGc0bXFj1BTXKFQjOY4loSweElCjX4KvAMhUq&#10;ReS3iTM6cYh/HFRYQGCQgEDKRCFTjsC0KvC/cQm9Wq0Shcx4d6CaDiOUJ3XqoM147e2PqJho+Mvk&#10;+KbY/VOKiQlw8jjJyjFIc0Ae0IB2qxD27C6SNg/QAaCnPKT2SNo7BuH+b+DRcxOq2wxJnuAsg4AI&#10;R1SoP3YOqYrxpf+CLrb/LfIX9HT6HoOL/oIplX7DjvaFELumDxJ2T1a0PO4Ik21WIl5AgJQ+TphA&#10;gOd6hJ/eqXwBJhagzIFkFvChKAccFUmBgIAF2QNBQHblpJuH8WbHQqysWxl9f/kRM4q74PXK0cAx&#10;set3jcXz+Z3xeHxdxMk1xQn4pASB4FdPsKZLKcyt/iOmlM6BNfXcELVN/pbmwPFF2NKrFZrnzoVp&#10;9asgxGujgNcRAZ7DajfXGIzGXghQRtdNSRBR1y2Cxxc0uXNSGI4nEsWciWPYkeHHk2sQe1RA4Phi&#10;PF/aTZkCGzrlw7Yemi/gfUQgpS/ASliAlTrwle3Izsywx+mpuXFhvj1CXp5R92j0HM2F4/Thm6LI&#10;HilAYLxKBPLouVkdyZ60X0yiJe0Rs0bW15KOwLbBCHl0S9bfGrWbm8yBrctlXlIBgffr2QcBQQGI&#10;iYvFvWsvMKzDMpVpyFTkjAJBPVcPtK85D8+u3ETCvEYIF32kXibrKHuByn8Hl7ZXWb/mus2coFg2&#10;FS5docNX/jVqNI3MlwoIkAmUEBCg5/GjHAFr+fL6eHH1Gjo3WKrioUYXaxJOLBWXTRlalZuEPevO&#10;IjpKlD84EDfu3of38xcycX6pTJoxCBANu9RfAJ9794E9o+ThdNAe0uruiFkuD+rBfpz2eoz6hceo&#10;NE9O8KeCAMf9Y5uwuLEl5tSxwYRKVuhu9w36un6PyZVy4fKwKsD2kYhjDP3ADB0EViH+zEYkXdmF&#10;l9sW4IRHXzzbLLu1KFLiHVGkdJTJxALMQSDp1lGEn9oKz0FdMOCXX9Dyq69QV2RBBeb9T0XSvkkI&#10;W90bIXNaIXptf9mhT8h9vAeBt4+uY1kLeyyq+yumlc+JTU2KInb7WFU0FLB9KkaUKYpC8nkuIgvb&#10;NJSd/IgyTxQTuKkxASq3dm0fX7cmcs0CbjECeL4ndiJIWIAKfd4Uc+biHgGBbYg7vUGFIhmSxLFF&#10;eLt2ALb9YYMNnfNqLKAv+zZqEQE2cWU3Z+ULUCzAWnV3OvmnBc7OtMfVVRVxdvpPeHigExLiMpZJ&#10;yMEwdwN3D9VGjGuEUaYG7mNx8thD4NF+YQACAKv/EIDviehF7YEDY/D63j10bbhYAwHZyTMKAvzd&#10;46feuHXvEcKF/QYHhmP51AMKhKrbZawQidfZouIM3D17E0nL2yKMuQLmIMC+AhXsVdavuW4rEMhv&#10;g5AKlft/FVT+925R+WziP2ozzgQDJgqVs9MAgBmDKUAgVB5O4vI2eHT5NtrVnC8KmXqXYE6qdtrv&#10;UOX8u3P1GeIS4/D8zWtcuXUX1+/cx8tXrzIHAsXGKsVu+ft03LksIOA1Ux5OOw0E1vZA1LJOSNw7&#10;GuG+z8Vc2SDfPfiTQUCJvD/uXThei5KEbB8Pv11TsX9QIwGBHzDh9xzwnt4c2DkasbsmIE7MgWQm&#10;IHQ94fxWhBxZh8BjmxF7Rex9etcVpU4HBCgfgID83fVjSLzuiehLe/Bg2WQMzpkDQ/MXhEfxEvjj&#10;67/i0bQeYtv/KXPRF5EL2iJ683DEP7mYDAAcL26cwpLGFiK/YVbVnNjarBjid44HzizCvkGtUebf&#10;/i+6lyiJju7uqPfLT3i2XXbqh8JaBIDidRB4D2AfX7fyb8jvEsVUSLh3BvvHD0UPV2dsHiTKRH/H&#10;9YPKROLccI4UCMh8hW0egb19XbCxK8OILB6yUBGBfbovwJwFML/g9DQBgekFcXNzI9xcXwmXF+dH&#10;2Jtz6j7lsX38HFMIBxNvkkFAWEANWatcNxGyfhL3eCCKZsDaXgIEPRC9sC1wcjZuXbqHVpVmqs2I&#10;kbGMg4Afnj1/iau37uHa7bt45eeLuIQ41dOge92ZKiPQFHo00icKE/Oalp2KqydvI2ljTxWu/wAE&#10;qLNiwgeLiWd0NiElXkAgrEy5cV8FFikxPDqfTQIPLPzgTfyjnJYIqSS2Bv0BKb+ATEC+FGu74vrp&#10;m2hRaZaiMkYXq8IZDtppvyumH1TOv/CoCNx99EQmQQDg7gNhAg/x/OVrZRIYTVpqIKDitEUnwOvg&#10;DeDqOvVwYlYLCBCtV8lCW94VeHYMe7ZfVz0N+P5PBQE1Qn01p5mXLNpzq5B0ZgXWdqyAceV+xeu5&#10;7YAdHogVZYrdLyCgcu+X67n3W4BrshM+Fmr89Ly8yiJ9cgGJslsqIEjNHDD5A+Q9VLw4kznA9N1H&#10;J3B/6WS0l916tKsbnly8iINTpuD+9D+ECYxHtDCByEXCkOgo9H34AQh4XzmKxY3yYXmTnJhfNxe2&#10;NHdH3E5hAicXYHXbWooFHFi+HK8eP0H3YkVxauYouV651mueiL8h18DIRjKIyTXSN8DrNYl+3Qx3&#10;hl08jJEVyylWUfrfvsJej37AvaNIVExgvTCBFQICC5F4eA6idozFkaHFsbE7QaCgmAIFk30BPNuR&#10;vgCe88gDX09MthQWYCUAIDIjL66vrYjnp0bhysIc8L06Xb/TzIGA8gW4jsburddkko6JedlR1lMP&#10;AQGyzD9ks2mj1pvXAfmb4hPU32QWBJ48ey7rnmv/gdoIHz1/jtiEaLx8+hZ/DqKfYZjOrsU8MAAD&#10;tfZLTJbrvo6knUNkUy5opqMiHmw/zqxB0WWzvgIUth8PKVpq7ldvnYtOjTUCAf6RgACRhCmIH2UL&#10;ypdiS1+c87yuUoaZBPHBhcqFE63o9GAe9ZnDtxETEwufgLdq5792+z5u3nuIGxQBAe/nrzINAqRg&#10;zJzasEwW2sNDYrO1QyyRmiCwprf8t5gEXjPw8vFzdK2/UIEREzU+FQQS/J4gVhYrE2riDs8Vg3IZ&#10;nqwcjhm1rfF4ajMk7RilQCBu/3TEes4XEFgmILBWmMAW2b0PIODweuzv1wUrm9bF/TXzRLEuKcps&#10;2u0/BgETCxCFExbAUFw8d+MrAgJ3PJVPoP/PP6GJKNi20eMQHxWJmMPzELN+EKJkHt6t7IXYM+uQ&#10;GBmiQMB0Hy9vncKqtnZY084CS5vlxqYWbni3WRT9zEIcHd4BReXzxrZug5jYeNw7ewreOwT0bnsm&#10;OweT2UAyk/lYyFzw4jo8p45BNWEoXYu4o2G+AuhsL+bm8Q0q6Sn+5FrEHZc5krmKpx9l90Sc8iiL&#10;dV1yYkuPPAIEebGzXz4BActkFsDmrl6KBViqjs/nZlLy4upSF/jeWIb7W8vj6aEWSIxPu8syhSMl&#10;CNDX1KXeArx5+kLMkxmIXtxBraeYNQIEq8TUXNZBrbdNy88pLz3XISXDIPDWD4/EHOAGSB2gXLt9&#10;T14fIDA0CJGR0di95qwqmKtmq0XPuHml1C8yhXruE3Bw+xUk7R+r9PFDHRUZLSDA1GH2FDBqLpLf&#10;FqGFiq/8ys/VfWlMXuuEj4qHTCBQS28rlvILRBQT2D0CXvtvoFGJKcqG4sWZKIw60kmQjPnTbN/8&#10;LiYKD555KwpE9DPdvAIC+e+n3pn0CQgI0C9Q02kkpnnsRdLzS4hf3U0eUlcNsQkCK7sjdl0vwOcG&#10;5k4+LH/HdONP6zbMJZMQ6odYltd6zkWM7FpRy4V1bByCXT0q4Nb4hsD2EYiVn8fum6ZAIu7YUrXQ&#10;k65sx9vdS7GqQQ10/a//QlNRsoG/5cSTzcuA51ffh9soalclMJzR8wg0FkAQYGgxgbvxlQNIvCL3&#10;fnU3jg/ugj9+/gHjiheGv3wHto7HuyW91a4aIzts/Jv7GgDo98vhe/8iPKd3wtEZ7bCqTW5sbu2A&#10;0HXDlWMwdNtkjKngjgr//V84sX07EP1Wvms34i/vVVEJk0mgTBNeV8prTyEKBF7ewKrenVH6P/8T&#10;Xls24+bZ8xhYrjTub5gB3NqrlSkfX6qVLe+fhqTdE3BpQmXsH1wIN+Y0wa35zXB8bDHsHVIQh0da&#10;JvsCGBFga/IzMyxxfo4lLszJh8uLLOF/byNenu6Hx3uqIyEmSN3rR88xhXCcPHBdiw6Iicn1MXei&#10;AKzvTcQqxefGIiDAdbWyCxLW9UDCs4uYPuYAaogNzzWVURDw0+WhGQhQtM3xHp69eo3YuFjcvfZc&#10;nZfJClqW5qcsliMI1C00DjvXiYl3dBrCeos5kEI/KQzrhzZ2Fl0WEDBLHaawiVCwe9ntX/kXKr7t&#10;XV7LREMQYFsxQRIiivkX8EtxaBI898jkFZ2oEJS7LMsrWeDDfOlda88iOjpG0C0YN+9qN5jypk1y&#10;484DRY8yCwKcDD6w/u1WI/TpPaHhQwWlhbqZQGCt7IJLBbXvbMXp4/fRqLh2nZ8KAomx0Yg7t0kU&#10;fBaiNgxFxOwWiBXKfW9sPdyZ1BQJW4YKCIwWEJiC2EPCFo4uVt7vuLMb4bt3GY4P74HBOXKirYBA&#10;Y5E1TeuLeXBJzIL3u/6HQgCQ3fa2nijEZB2GBxm3v7ATCRe3IenCZrzaMBUvl47Au+VDELO4H6IW&#10;CgMQ8yMxxFddN4fpPjiCXt7HA69NuOe5HBu6FMCWjgURuGogEgW0kk6sRMjWSTg8uitur5iMxMs7&#10;5Ht2KhBgkhJBKOG6HubUfRsaUFHx34MWQ4l4cRXHZ41Hqf/7fzG5YyfEJsrtXjwD/wNLVRZl3IlV&#10;KpQae2g24sRsids+Cr5r+iB09yTgxHLZpuX57hqPkxPccWB4vhS+ALIAa5ydKQAw1wqX5uXHlUX5&#10;EPhoJwLuLoW3pzyLzICAUGz2rGhYbDzOecl6urUJUXQIru2j1pPyCSzrpOplgp7cwaCOa7WzA0Q5&#10;MxodIADw9cHjpx+BgEmuip7cefgIoZHhCAkMx8oZhwRkTKcnaz42gk5ttzHYtErMylMLVTGfuY5q&#10;pxS7qNR/6vIH+i0SldsCQcXKHv8qsGjpo5G5DUCAf6R6CxrUDQxx00Dg2HTs3XIF9YqMlwlk3jWd&#10;f0N0599z5ezwfvUq2fY3umEKf/foibeiSaZJSinvQSDmQxAQ1kG7qW31OXh4/YGi/jQJ1MNSD60P&#10;3i3rjMQD4xDywht9WixXuQWfCgLyIjTdC3EHZyNm+zhEzG+Hd/PbInReO/gv6Ya4DQMQu01LhIk9&#10;MEvZuuzMEy8ggPuHsbdHG3T4P/8PK9p3wPiSpTDRyR4xsrPi4XllZ1Pp6VAjACgWcEe3vRUAHBeT&#10;4gjimL57SXbRizsUIBFk4LUcSXumif06HNELBACXDUB8oH6PZvfJER0RjADvmwIG93BgTEVs6vwT&#10;Xi/uhMSjyxG9byESto4DLq5V2YbMc4g7z/oBYQNX9it/BK9DpTyLKD+F8hHoyq+ErOUEku6eRuQV&#10;T0yuUwX1cuXCxYMHgOBnSCSQnlij+QPoOxFTgA5VFjAleS1B4kn5+dH5SBCAgJgLt+bXw/4ReYUF&#10;WGosYKrmCzg32woX51vj8oK8uLasAEJfHEOo9x68vT4ZSYnpH2DKYQKB6jZD0bvFUrVeEveOQdTK&#10;rrKZ6CCwppeKEuDEDDy48QDtq80WxRcTU1dKBQJL0wEB+Tlf7z188hEjTikmVvBGTOSExHgxp2+h&#10;e52ZqrCOOQksKa7tMhprFospfH4lwvtYK71MqafU29A2rqLPH7cZo7z7rSCCi5a5/FVAsdIXwnJb&#10;JH0MAmI3CBsIbSogYM4ECAJ9rWQy5mLr6vOo46q1QGpQZJSg1kEEB0QgIjoCdx8+xpWbdw1vMqUQ&#10;BIiM2iR9zAaYeUUQYLLQthUnUcNRQEAmgaYHgYfIfezATeDmRnlI7YS6aSCg/AJreiJW7Di8vowl&#10;M47KgxqpUpSzDAIU+Rum4Crl3j8Dkcu6IWJua7xbJLvchoFii/dDzJbhWoRA6G2c5zwxCZbJol8P&#10;XNuFNQ2qKft965AheH79Brb17o7QEzsUCCi6TzEpEkGBYgIAEwsQRYy7vFsAYDNiDy5B9NbpiFo7&#10;TgBghCzcoYie2w3RW6YIa4n6CABSSvS7UCQmJuDOvhnY1PUH3JtRBwkbZfEv7It3c2XRr/UQmi7m&#10;xGmtqQhBRxUSyfczY5GMIJHKT9ASIFCiA4PKbOQ1XxOAu3sSERf34fKSP+G9YzESr+5CHKMCZEhH&#10;lyhTIHbfnzJn4xGzbyqid45HlJhYMXv/RPwxYVIy1zfm1sTBkXlwTGcBZwgAM63UmYWXF1rjysLf&#10;cHudG6KCHyAm9CGigm5l6PlymECgsuUQLJl1DEkvL4kp8IfMaS/lV1HriTkoy4VZXt8Ar4O3UN9d&#10;C9Ul78yyuWwREIgX4EkLBFhcdPfBY+ULM9IHkyQ7DcWMjpG1/+qZP6YN3iwm8DBVnlzL2QNLZx8X&#10;oF6P8H62H4OA6G1YO72IyAAEIggC7qXvfeVXqMTt0NyWBiDAP7JEmNCJj5gAixX62QCnF2PVglMo&#10;l38QutScoSqxYmJi4CPodS2F8y9Vuf8Qt0QIAvcEBKjsmQEBZRvJ5NcUBF4t14EnsiOt6iI23B/q&#10;oUWJORC1rg+ixUTgg7tw6gEalZigkkCyegyZEvkbKlfchS2IOyQmwZZRAgKtEDGvDaI3DBbpj5iN&#10;g5VfII4LmzRXTALSXtzagwsTB6D9f/wH2v7nf+Om5xFEPr2N6LN7kChKr5x+VHja2gQD2t30xMvP&#10;EkWplGdeAYAo4qWdiCEAbPxTgGeiMJ+xslBHChAOwrtZnRBzZpt2f6neo/Y7jnehvjgytRLOjHKW&#10;uRuC6HnCJKbKLjhPdsFN4wXI5PpFaVn/EKebBQliFsSe2YKYI8sRe1IUmlWNvH5RfOW3EFFsgdcs&#10;pgtuiJ1974iWhqycgdzp5XNFwWNlHmPFFIjZNRHv1vZXcxkxp7mYW4PFNFmBdwem4+yfxXF4VB51&#10;+rNiATPIAiyFBVjhymJLXF3wC54caInEhBi5t0Sze01dOE4cuKHC3LVdR+PymUfAlfWIWdFFrR+u&#10;oxgxT2JW9kD8mm7A42Oqgq+6Pem5xkgzAwJvfN7g9v1HyiluqBdmQiZNp2FQWAjeRURj7/pzaFlm&#10;oujdQMyeeAhJl7cgfIC96KXrB3oaMdodoR3dEFBQmADrgMx0PExAIKBwCe+vfJ3dn4bmMQYBehBD&#10;WwkImDMB+bKI/rZIOLUUS+ecwNie6wWl3iJalPQhnX9CY9KiOpTbYvM88H6Gh0K7+O87goysF8gs&#10;CFBoK6liiue3kLh1IKKX0zmoPTwFAmQCQu1CXjxH7+ZLUangwE9mAhxxz6/LLiyLV+z+yNW9EbGs&#10;O2J2yE7GBbO+v5gEHsokYL6AatZ5bDkSSIHPbsKB3u0w2sEKnqMH0kBG0nXZURn2o9dded71V1Go&#10;hGtUpMMCOrsRe07oP+3yS7sQf3EbYvcvFNAR5VknLGC1B6JXiimwWHbx5X0R/0YLCRreQ7Lw99r9&#10;vL5zEF7jnRG4uD3ilg5F1BxhAosHyL0IG9g7Q4U6489tlOvYqr4/6cZhAaS9iNo/F1EH5omiH9BC&#10;l7riK+W/Ku+R6yXtj90/X5Rc5mv7dERvE+DaLfT/kLAkYUo82yBW5ipm22hECqOKmNNSsavozSOV&#10;T8Bn0wAcGW2Jo+MKCAuwVr4AjQVYKhZwbXF+3Fj6GwIfblb3ou6b8sG9GguH1/7rWhp7w4ViHj2X&#10;9TJWbSbRXD8KBIQJrOim1lekmFBcbywNNjnCMw4Cfnj1+g1uiQ4QBG4JGFBMenHngaYX9ynPnmry&#10;9CluPSAY3IP369eqTwHLk3s3WYAJQ3ch9vI2Vcz3MQgIE+jMcwmNQSBUQMC/kPvbr/zsXPyCBQTM&#10;30D6oECg9ccgECZf9q6/jdhyS/HyZShCgiNV5h939tScfynllij9xSu3sHfnaezYfBInTl7F3ceP&#10;BSEzDwKkYqwl6NZwEV7IZMJziuyEndWDIwiYHmKcmAWJr65g8bSjKJ+3v4DA1KyDAEX+LiEqHLGn&#10;ZUc7IAv48BwtTVh2/Zg1fbV8BZoEO8epDr3KQciIgtcq5cTDtd2IObcVsee3i6KwMEevLKQCiTAR&#10;iLsoHp5F0u2jiD44D5G7psruvhlJN2VHvbUfiReFiXitRsz+BQI+8rstYk9vGSNgIPd8dEG6pkBK&#10;4UiU/z0+NRuP51SRHW+Y7IQiq0cgZusEUWC5N7YaO7VOgVjcOfluuXamEifdOSpmiqfKYMQ91jUQ&#10;HFjhKMLU4PMCVgfmImazUPzlYqos6I+o+WIyCYuJpTlDFkAnqpgC0RuHImJhe8WsIpd0QaLMG/sa&#10;XJ9bCwdH5U72BShTQPcFXF0spsD8H/DkUCskxIWrezG6x9SEw2v/NdkcBmD+ZAGul1cQv0HmkIqv&#10;MwH1b+adHJ6IF6KoDCEy1Mz1l1kQePHqtRYaF7nz6DHuPnmis+JHuHz9LryOX8Hp09dx/sItXLh8&#10;B1eu3cFN2VT5ewLBnYdPEPYuXPXavHTOG9Eyv6qceJDLB3pKJhDWWW89bgACwQICb52KhH/lZ20X&#10;ymIC8zcoGyKfUIZ2H4NAjKDOOzYyEEoXHR+PZy9fG4b+UpMHz59h17aTaFRcc6YsmrELj4QRvGaB&#10;xdvMggDzqEehcYmJOH/irtC4NarAI5q2nA4CMZSVQuOub8KFkw9R1W4Y2lf+85NBgJXr8d5XZZec&#10;qqUIkxVc24sYWbQqhXmTmARkA7sn6YlDzBlYrsyChLNs1rEdSZdkZz+7TejxFgGUbSlsbdn5RYnC&#10;PDcg8uT/z957AFS1Zmmid97Mm+k3M2+6Z17PdFfPdHV13crVXVVd4VbOdXM0e82Sc845BwFBUYIJ&#10;AwYwEFREMUtSkgEVyUEMmBNwCK63vvXvDQc8KCLeulXlrlpXhXN2+Pe/vv9b8WdaX5lDdCafqP6w&#10;KFVHcgjd2rKUBotZKQ+v5nMn8z3EM+iEMYX2oL7GcvVsEFP3b0Jw9PU9oPaDUXR/rQX1bQvllZkB&#10;IJ+fDzkRADHcOytud1EGVVrOobbkMGYvTPXPY/UvoO7inWRgxjLA9L/vVD5LnjIh9jNj2cZsJdWT&#10;upc60KNkfjfb2ITZy+DJAGPI478zYEq0BSxgxQK+digb6xnUtcOfGcA3qSj8n1V2IEwBZgFlyV9j&#10;FvBNqljxd3Ru0w/owfVqeYbneWYIjqLcSqnqKz7Ic6gmi/o2OPC8MQYBJzKweUAnM+jksYs07ccR&#10;NPWHw1l94wWBLgaBlrY2MYGxyhfsKaXcXcfpQmMT60UL7dh2hBb+IZYsmKnaTUki++nLWJIonXUE&#10;nxHzGaY2SwfrimHwMfVV76Vez29Tt/d36J6RnkpjEWtmAl81DQK3/s9XqOtb3+t97frrX797y0RK&#10;oYAANh0x10DAh5HF9wfU7/c9uu39fdrl9A7tzcmiurZOuanTbLOYUnhTcolBID+nWIo13v26L62I&#10;2Sk/a+/slMEbPXDPMgdmvoGSZH/asraUlaSIX6Adr4YO/PIYzcEE4KhjJvC4MJputreR+QfLaS7b&#10;VNi1CIepiTEu4e9KuPDMAV7pmA0cZrp/v4v6Omqpew2bJMwGDDob2KPYgGEPIgoJvHIv44nP9Dg/&#10;lWkxr+Q7V1DPLraNj2cLEDw+e4B6y/OpeMbHtO+NN6jW24maEkOocYkPlUz7kHb84z9Tc7Q7A8lm&#10;Raf5+r2g05nuigX0TqQfv3yFDI9u0t0DzCx4/Aw5YAG4dwa4ohR+xjUMPJv5zw1U+JM3aNv//ic6&#10;MfsTqnIyp9JZU+ngH35Ht7JThK2I7wAFQmhNdnwT3x8/e0agsIBuNjN6NvLY7OTz72bTgMESYdXe&#10;vBh6uJbf3WYfGjzIoMPXrF7+Du0L/kc6GvU6HYv5ZwaAb1KZsIBv0Knlf09Vq79Ktxrz5N6fFwAg&#10;OHZvLSHbaSvpMq/MtJ/Nqw1ObAa5KhCA8Lvs32BPg3UHaCvPM+x8pc+/5wWBBjaZYQJfYJof5LCO&#10;LD+Ip0pmAK3XOyhzdSFh+zxU5X78XbVz11tf8SG7qUlUefqCfAc6hAW36txFutRxjcoO7aOjbm/S&#10;I+/vUp+fkUmAPAFbBoGvfV01CBql47f/kdn+N/6l97WuL37t0RP+AMgQCPBJmVY88vk+DTAANPn8&#10;klJdPiUbWxtaszGTLjQ0s73S8ISiP03qWpqocF8ZzflVhMRZk8K30wVGxVbUDzwnE4CAksHZF+GV&#10;Q4/YXoPd1p1hNwQC4q3PdKMBdL25XENLQ/bw98KeDwTwOV34P/rPwQYe9/XSwPVmGtC3xerrpm5m&#10;BVLLsNVLwoWG/ChJHurZyqvhRrY3t0TzSriEbd54pvCJTLn58zt5NT+6RdnbVbtp8EwB1dgspPX/&#10;7r/Q1r/5O8r9hy/Srr//R9rwn/475XyZ39GGSHpcmsEAwFSdFcmQ7cfn9KW+9vF5xccSHP13L1P3&#10;7hjl28hTUQ7DfgauAyk0cGQNmzSb6dTcqZT3n/8nHfrrv6fC//EPtPG1/0wFP/4RPTq4gR5X51J/&#10;SZZUCCItWAShQF75e3cwWGVHsNIzQ8rnazB7wTjJtcCm9idLUxM6mkEdm53oQPDrdDD0i3Q44otU&#10;vWk6Vaz6OYPA61SW9HcMADzBL6qdiHCMfE+mn89Y9CNn03FKjimk3uaTNLDdWwBwCASYCXSvt6eB&#10;LA962HqWIj13SQKPbgo8Dwjg55ca2d7nRe/o8Wpa/PYSeuvLXpQan0tNV9opc1WhJCzpXbtxDWTe&#10;zv9dNBUVnRTGrEcVzl5kU6K+mTZv30XO9ja02XUaXff5iejpQ16wkSyETYMEBL5gggkABL7+7cHX&#10;bv7jV3ufBQJ9od+nbt/v0wmvtynM1ZLsnJzJ3taa1mesExA4Nx4Q0Gyes2xPXWprpiNHKmWr53e+&#10;5ksxflvoXEMDmxXtY+QJPBsE0HzUhu20Nr4XOhBD3fDsDpkDDAKYYEzv6NxOOlJwlhaxOXCx5sm+&#10;eyYFnxkcpIGHt3nlf/TEJNOPoZ/xn4bWGnEkwQwxZPnySh/KysSKv4Up9oYgZicMBltjGAQYCLYx&#10;OGTDr7BG6gtAn6XO4OweurtnDRX96Ed07L/+Lzr/hX+mc3//ZTr811+g42/9hroLV9DA4RQGAFZQ&#10;Pr88K5sNjwcHRtzfhIS/39dxnnq2B5JhC5s1MGnY3EBuBGL6j8s3UnOII1X/zy9S2xdep0t/87/p&#10;2Fe+QVfWxkgjkn5mC1IvwQwAfgspEEJq8KF0fs4V4iwV4MqJkC5EWGl7+XeDFXz//CcdW08P9iyh&#10;EzE/pgL//0lFQX9HdYXB1Fa2kpX/a1S85G+oev1P6GbjHr5TdeCeB3sfyXsabz8B/SjKZzv8UC1R&#10;dRbPF7AAd02YtWAx4ff4eF8UXb7URFYfr5B8E90UGAYBf8padZhBoHdMELjGP7vY0CQgsHldkYQl&#10;32UdCLBZw2y4hTak7ZPsQMlC/GGo1CSg8S623MvefJgaOlBzoHQKi+/FxhbK2raN7Fgf7ZycKMF1&#10;EZ31/i0zgu9RL+utDgIoBnxCx5FJ+LVv0pggcINB4M4/fYX6zf6Frof8jLa6Tyd3ZwdydHEhD/7T&#10;2caC1qxOp9r6JqY2jcPKzjcIRb/Q2Cg2T11zs3g7JRLQ0iJ/AvFKys6QOds9b3+VV3D3jQwk9dTU&#10;2iYDNRoIngUCs/hlSEHFG+FUduQiU+T1kt4Jh2BPpqsCACTwMBggwamVwSjIYTNVF1+SCWBqcgyJ&#10;9vv+9vNkOMb2dwXbuFcaBBTGmmRyTlbE3uMbqTt1oaLVvErD5u3dFcn0Mlg8+Qjp9W6JYkVjJS5M&#10;V0rDytN/gtkABMlFp3OpLcaLar7wZWr923+itr97nWr+9otU72lGj08wXUYeAhSJn63nMCtRz/M7&#10;xkwKzsHS13iSgYrvHSFPlEczm4EDdOBIGt3PWUq1P/kx1f2n/0nneMHojHGXcNUAWpQfXS/+A0kE&#10;OsTKj1AgfCK6A5UVvC+X2QDakDFr6zu+ngZ6HtDV4k10e3sA3cuPpFPxv6V8z7+movAvUePhOOq5&#10;f4VOZ35ERyP+K53fNYfuX1M+AByDrPT9V+vJwCzKcIzHsL2W7197DlPPp4l8d2CAGhq66HpTIw0W&#10;ovLSmd8LoiIaCDC49mRYEZ3aQOVHL9LUH6m6laH5N04QgFMQjUUusm1/vqGREoK30fvfRHFdCG1e&#10;u59arnVQekKetM1Dg54ZkB+HSgdtfCYjZa+AgK5rWHyxCG/atIGcbS3I3cWBHJxdyNfFhgo8PqR7&#10;zOD77L9Dt7+q2gKM1nHJJPzqt+i1G//4tR5TIPCAV5yH//Q6nVn8a0rwMSMHJxdydXEmT74QxMnG&#10;nFJTkqm2rpFqGR2HQIAFXs8atldOVtTScaY8RQdO0e6cYtq26ZA8SBpTnyjPTTT/11FMq/woyH6d&#10;fKeeQeIKDxwG0HjwngkCmoCibV5VQo8bDpNhk704c3qY0ikQ8BTp3+FHjy6V0q4tFVRdMj4QGOy+&#10;L55wA7r5YkU7xpO8sZInT//Yk4x/jhqDbiS9pDEQbOF74MndByDIiWL6z+bBzhimw6rSEBt+QmH6&#10;cf6jvHJCjqwXx19/WSbV282jM//j/9D5v/pfdPbXP6f7u2LZZmaF2sXnAwAwVR+4q9KDTd7PRATn&#10;YoGTsZtNmt7NPIZQXPg3CpYyEKTSzeU+dGnqu3Q1zoMGS1mRkeWH5B4GJCT5oOchlF9FT5jqw6xA&#10;anBuGBm2ejIYMgM4voH6ex9QS8VOykfvQO/XqdD3S5Tv9bdUsuItunKW2QErecepdCpN/ja1FS+h&#10;/h508lXH4EAf9TdVqsSjw+v4WnzN8p383u6NazwGwfL4c/2NZQrssGDwvekgIBmD621ooPEI0/UT&#10;YsKO7qI1XhC43NkpIT/Y9P7Wq+nNL3vzYhhHxaU11HytnZLCtgszWPRmLG3JKBIzASnJ6FmQGpdD&#10;De3DIIAoAWRVeio5WZuJXnqwOLOeOjo7U7rvXGq2+Rl1v/463eXFQzIHjfVcmQOPX+v68tceGIMA&#10;tih69Pf/TF1f+gbtfucd8nGyI0c3Xv1dHIcAAOLIILBsaYKELs4zG9BvDJ7/A/vLycdiFdl+kkgW&#10;78XTwt/F0Oxf8GqNAo1/Q0vwAKnUwkDCjvI2T6eqMxeYOTRLDHUiIACTACCAnoMP2i/QwA4vnmCI&#10;8wIE8FLZ5sxiWw9AULKR2psZlTvVRDI1MYaEfz9w5yqvLpvIwEopZa+guJhw9eU02D9GWip+xtJ/&#10;rYG6cW1UOPLEEiBgxYUt3FeQIMlG4nnHKolCH9QZIBSnCVbQwRNrqfdgKjU7z6e6aW/TrdV+NHCI&#10;7fOdIQwA7tTN3x2402n6Pl5U9Oe4fIF6eAWHk9WQHUh9uH9W6IGDyTwuKaz8rPBFUPZkfhYloviF&#10;fJ9wmoryM/2HWbGdAQXJXPCXnN5Lj3kMW6v3MgB8k3Y5/g/aG/g1Orb8bWo4soy6b6sITl/vPWqv&#10;WEu3Wo7Kv3HgvjD+/fwe8D7wXrBHggGtyvh9DdzuVPdv6rmMBSdjIOk7sVGUvjfbh8FABwFXcTL3&#10;ZbnTI2aDwU7bxPQ0nnuQ8YAAnIKt7R0CApVVteQyJ5n+8M+e5DI7marPXuBVvo1CXTfSr/7BjSzf&#10;T5CM2+Li0zSTmS6chcsjd1A9mwx6XgEWXzQmWbE8iRwBAq7DOurm7Ej2rLehjpZ07De/obv/+yv0&#10;8B++/AQIXP/Gt/te6zIKEd79P1+hbgaAun/5PqV9OoucPF3Ixd2ZvF3sRwCAF18MIBAXHck3X8vU&#10;v0VuCujWeLmN8ncdl3ReUH0oPRwdoDOwb6C8sHeU4ioQcOZBOFl5TkCgjQcJg2U8eOMFgU++G0Tm&#10;7yVR28VmelzEtjbbcXiJguzbWBGz2TZH2C43kgZu8GfGOUEGbrTJytyPPHekukrCzxYyIGbeeEom&#10;sclz4Wcs/e3nWHk8qCd9kdBMRAx64QmH5x2r4t446t3LirKPlQaKAyWC3SyKxMIraH9RMrOEZOo9&#10;kMSUNYEMoOigrCWbaUDffQcy+h4mQ7RzI/LRW5lLPTvYlOHn6QMY5EUppyHKpiEIlULpNcWXjMl8&#10;fsY8ftbt6nuKuayg/g7Ngclys6WaWsq2sKLvoGt1h6n77hX5nX7093WLiYVDv5/Bflbcxgp5D+jc&#10;BPNJtksTJrWR31u7+qypZzIW/kz/9SapWTAwE+hl003mi5gEDAoZNvT4wBJqv9BEi99LVI47o7kH&#10;GS8INLW00nkGgbKTZ8l+ahIzAS9yn59KNbV1kjgX6bmR3nzdi2ynJYlO7dtTKudGSz6AAPwGOgjA&#10;KYjiu8SEJczMR4KAl/ang7sLubs50uYpH1PH177N+v0l6S8IVoA8ga5vf7fntevf/G7XnS9+9fHD&#10;L/yzgMDRX/6WQtm+sPd2JTf+sn4yYwEIONlYUFRYCFXUnGEQUBQFIFDPdOXAgZNCZ9AHbfbPlbLP&#10;MnKi6ALFhf1j+8lSKik7Lf6C5ta2CYEABDu84AUd2w8Hz1amcNajQIBfLq/EvVt9qK9mL796dZic&#10;GLrw7wd5RUGIS0AAEw0JLmVZ4rzr48nX11zNlPLppkHflTrqZsUXINjkxEDgKyuilBxj8mFlhcKg&#10;/JiVaVigSEy/ARa7o6g/h8EDgJLHtLzuGA329eARTF93soWvA09I/7VGMpRvl/x+pEn3btWeZWeo&#10;+CfEZMhltoNn2xEo4y0guI2BC3UUl0qEqst9a/c+1mF87aF/408eb4y7QU9cgkMVhVQMzn3H1gsw&#10;DNy6PHT+MUXONciMpECZArhfDQQwb8QcWGtJdCZL6gWm/EA560bPvfGAAH6GEmIkBwkITFtGb3/F&#10;m5xmJlNF9XmZ/8ePVdH2LUckjwYKn7lmv7Dmj5FPkzDSHDjf0ExVp89RTGSY+ASMQWBIV1lceSF3&#10;ZH2ON1tIVT/8MT38wpfp3v9+XSULffeH91/r+pcftvT+/ZceAyUyP/lEUMPRi+m/nHAkAxgS/p2z&#10;rSWFBvhS6alKpjc6CCAHoIWOn6gmqw+W8sqMGmjVXQhVT7BtUG2ITsOfMEPAv9GayezdJRItqGtt&#10;kmYLo7MGxwsCEMRvVyUeooGWMvELiFMOL1MHAcSjeTL2wKZFh6BxTJLBB7fVJIOzi0GgrySL+uDB&#10;RzENEmFK+Hettfz5MZyFchVeSe9eY/t3PXWvt+OJZaXuDSsPPPBM7ZHooxQoSqQP4IAcA0QWshm8&#10;2JTpwSQtZwC61aGuBRl9vZcp+jWZPg/cvixA1HtiE49nokqZBktgQEC79R6YKwxuyFswVOWLSQH/&#10;in6YPP+zRPteX9s59U5Q2YhKSuQiMDgLSPN7MvB7Gbh/89njw7+X9wLmkuUv8wPzBKajFIPhHW2w&#10;JWovp/SEIlmR9TJ2Y3kWCGBOYx6jehAggMxA1zkrxf6f99toKuKFEwoOU6G+vUVCgVhQY3w3S88C&#10;6Mym1YUjogMXGlqYQVdTWDCzaTsr07rK4u3sIPoMIPB1sqX8t96mG1/6OvX+ry/Sje+/cf21u9/5&#10;Qe2ZH7zxOI5RwsHLVei/qRONED6hC1/U38uNjp4oZhrfNgQCQLPyU2fJ+qOlYg5g52AUZkCm/YBp&#10;1M/CaPFbsYx+y8n6wwRJiJj760gq2Fsi/oSL9Y1q4HgQJwIC8Dd4mW+g+231NLCTX+YGXnXxMtkM&#10;kDRegAAmJyuV4fwhngRqIpicIBD+nSQEnd7PFHMdrzYMAlh5kO4LEBAg0PryX0auvvrOk+fin+Fc&#10;A7yCtZ+lHrb/u9nmhGccNqfUG7B9b9jKgIX73aJWIoOsoLyS7o4hw6md0tVoiHU87b5ftmjXxwFz&#10;aIBX9oGb7dK8BOZPf0ctU+xGVsQbKn1ZB0hdTJ3zWSLfZQDgccZ4D+AdYNwBAuU7JAVZOhfDuXq6&#10;kB7ze8Nh8lwQOR+zNJ4HMjcAxDBZYK5l+fC74PfA72Zwlz89bK8nT55X2PTD1LwbDwhgJy0UDtU2&#10;NEjIHGHBD76t/GNLAraK7jS0MRA0NlHrtct0jBdTi/fj6f1v+tGcX0bS3vwSAQo9MxcgUFx2kgJ9&#10;PcnFfmwQMBZnNvGdPZ0plc395m98hx5890etr+UvmFcR7GD92JEBwN0EnRhLXB2syYtZw4GDh6jO&#10;iAkgo6nq9HnysUineb+LIfd5KRTqvJ6SwrNpfdo+ymGac/RoJZ2pvSThEHhaZzCy7so6yiyiWQqJ&#10;MFgYxImAAPYlnPu7JXTpdCPRsZVkQJweDjlWJHHK7WQQgIce3m62uWHnPnVSar/rb6lhEMgYAgHJ&#10;hBMQyJH0WGwqImmy15qGJtcT54Lwz3HAvoUdaji9j3qPrqUepv09vPL3MhPoRQot/xtxc0MFT/Cm&#10;CrH7h74LMXXuP4Zo94Nj9J849N+L8H9MnmM8op2j72ozj/NuGW8paUZWIt4Dvw+wAZ0J4H0NX9fE&#10;+SD8O4xr7/5kxWBQ9SlAwKwri02crV7M2Kyl3VpddT3N/328+LpMzbtngQBM3PaOTtETZAtixU+K&#10;yJZFC/0BwC5WxO6islPn+DP1dOxYNflZrRKmDJBAxqDymyGyoDEBZs0Hjx4lb1643RxsTOqpKXFz&#10;dZIFP9piMR2fPrPutcCIoCNuHi6Dpj78NHF3tBXJ271HgYDmrIDTAkh15FglHTteLV5PxERhJgDF&#10;QHXw96bOdtqyrkiSLtCkNHNtoTAB5Au0t18W5JwICCCuir6De3ZUEl3cS4Z1NgrRgez8coUFgHbn&#10;scLx3/suHBuaEE9MEl0wWe7dYIqJppiZsuqoiQcQyFOTEvv0neK/V+6lgS4tCWnMc6rf4ZDPsAz0&#10;3KfBe9elC9Ag09OBR3dkQ5bRnzN9vs+T4B51MfX7CYj27P08rn0VBTzuahenvlMs5XnqPQAEpGmp&#10;ej/Ye1G+Z+p8EO2caMMuvgzMB/gwBATY5AIIwPzi+UOX9lH+9kr65Aeh0tbL1Lx7Jgh0qQ7DUGCE&#10;wy+xHuzYeljmK0AApjE2O7X5JJG8FqeT2Tuqb+cM/jlAIMZ3iwAAqgl1PbvY2Ep79+0jdyc7FluT&#10;evo0cfFwobDwwJrXQgN9dvq4OQ2acgA+TTyc7cUk2JaVJT4B0BzcnCQLMdW5yPY9VnYkDZ271DDk&#10;0RTh319i6pOTfUx8BdiKLC0hV+gQEo0wWMbOwecBAYQd32e7bSn6Dl4+TX2SNuzOFA/OK9jebF8D&#10;8dH1B0k2+1eygusTZqxJwz/nlbuv4SQZEIpCKa0AAK9CUHwAACYlqgHxbzT9GKOjzxMi/1OfMz6M&#10;f2bye38pgudnwXhiXAdOqoYmQ2OusYEBBmW0dJc+BfUn+buDGLiR5zISHINsqvQih4HZl5oPcGQq&#10;EBDH7WZX6tvqRoNaqvkHvGqPNe+eCgI8l7GooXsWvPm62XyKV3aHGcsJVbBwkuPcUHjUwUxhBoDz&#10;IqqGFPfdu05I9EDXIR0Edu7cRa5sCkAfTenp08TH3YkiQgKOvBbq77Haz9N1AB5/Ux98mjjaWFDG&#10;unUSqkDSwpCSQ4B4oC0Q459rAhAo3FsuNOiXX3ChaK/MIcC41NAsWYN65uBzgQALBtJx9iq61cLU&#10;fC8rOjoNiVNQAwE421Bss2cJswKeALUH1eTAhBs1WYaEfzfw8A6v9Dz5EI46CXPAiAVI9R9KZ7W2&#10;X9ip58Y4geCVmBZt7BCiNQBYeeWX8UV5MsZbQACmAdgAUpW3kqEyn1nU3We+S0jfuSLlhEXkBfMB&#10;EQ3MDzABOAel6CyGuhobyGmO2njU1HyDPA0EsKBhDl+41CShQMx/LHZw/K1J3iOJQHpFIsBAF4TS&#10;AQgoMqplvYBu6PozlC24caOKDJjQz2eJn6cLRQX557wW6ucR7+/l9vwgAG+jtTmtTE6WHGakD+s3&#10;OB6BTXSiuEYShdwXpNDWjQfFHwCWIA1GrsIvoNjA84IAqhNn/TKGKkrqpD+8tIkWpyBCcgABIH8M&#10;STur3TFiE443nIRCob5SNgdgf8IHoK1IQwBQyZOVAWBAJiz/eb1t6LtPnO+VjCHDTsR+Hj/0Wug/&#10;xas/j6f0VpSxZtGAAKA7wO9EIjZdz87/wAFmgbbsffmxkgEpyU8MAjAR9TAhmopQTSadKq6j2b+M&#10;lYiWcb2AsTwLBC6jkQjPbd2pp/vPkFnra7laNuZB5ExyaFgwvz/8dgCZvb2EDh2sEFZtrD8AgfO8&#10;8KalpUi43qSOPkMCvN0oPMh3w2vhgb5B/p7PDwIqV8Cc4mKjqbr2/IiswfEKSpArqmv5u7z6tzDV&#10;0fwJoDrIHNRNgucFAXkh3w2izFXHiTpKyYBc8CwVHuwVEIgcAgFk7SGZBSEs9Np76gTC7/h//W3n&#10;BQiwr6BiARoIMACIKQDlrzpAg5U8YdFh5yozEv37o8/5Sp4UbZz6rzHgotEKWqtrXYrU+GpAoJsF&#10;YGSlO6XgSb2jZ7xDfs9gDJKbgQQnzANeDBCSlUIvOI3hSGZzgNqKKTO9mE2BQJlXpuYbRObcGCCA&#10;xay1rV2ya3WnHgR/B8UvKT1NXovTpLeGKiFWJsHit2Mpd/sxCReCORjrDup10J0oMSGOnCbIBAJ9&#10;3CkyyD/5tSXhQY5sDvRPCAT44mHB/nSysobONwzbK2MJHhoCJRdnIT9c87U2auxsY2ozXCcNaeFB&#10;0zcjeV4QmMmC1E4/m830qLORBveEqfAb23sAgT4NBJCEI9VsiBFjO+/LKDp5hqLKJBqk/tazvPLs&#10;EjaguugYAQAUvwbddg7J5JU2Wx11T681eCUiODBOGC+MG8YPzVVlO3QwgiEg0NgA2BjeA7+PpxV1&#10;DQn/vv/yeZWduSdBvXtJxuJFASCARYIXix6eL4MFEXS/o4H8bLdICztTc02XsUAAAADB3oPGHbfR&#10;f0MAgQX+AeQNrF6eT35Wq8lzYSot8d9Khw4pBoBogv49XcC8q86co+iwYHK2szSpo8+SQG93ig4P&#10;jnoteUnkHLYNnhsEIK721uTv5U7HikslZjn6RpVfQD042ijhgZDsUN/WKv9GPgE6q6xOypekiCNH&#10;K+l8oyquqG9sVgM4ARCYxZQN5ZhzfxtHpysamNJtlji8RAa0DD1hAsjGk5Zgy9VkwC49j8ZRdILf&#10;Y6I2n6Y+8VSDquoAwKIDgCaP0SMQZkLzGRUzl/O/AoORwuPB44Lx6W8+K6A6yONmPI4KCLS+hRhv&#10;ZmB98AXwexgXwOL8j+7we96sUpzlvSfy3xkEwAYRmoXTGIwRFac8bzB/5vwmVlZn2Okm5xvL00AA&#10;5cMX6hsFBKD8mPsNHS2atx/sF9l/WBSVY/x0LQODVn0L8/gJvWJBtiByBIJ8vZ4rPGgsgWwOLI0J&#10;93otMSLibT8Plz5vt+cHAYQmPJ0dqPDAfokQwOYxvlHYPI0dbRIaBJqVlp2hvF3HKX1pnuQO2E9L&#10;orm/ipRYKegPWiuBHQAEUDyBQVROFRP7DjwNBFjwUj7g825IY5Og8xT1IwMMCUJwCgLx0dkWIICG&#10;HJgMUuOeRH21R0TBcZicSLpgQvWjeq2GDAwEaAUmK9fpkRN3SNA7EOZB/alhx9WzrvGXItpYDD68&#10;y+NzUsYJ42VqHHUgwHiLOQYAGKt2w1jwewA39otAv0TUZWgggNTsXqlviJL5gQKp/u2+9LjjJG1i&#10;U0A2/RjHfDMFAuIP6FT+AIAA+muWVZylwn3ldIpNYdTLqIWxRYAAvTZrGTAkmgamYKRPxgJ9O3Do&#10;EHm7OZEH9NCEfj5LAtgcSIgMsX4tKjDwx37uEwMBCRPaW9H2HduliAidTuQm+YGBaOgZgCSglXG7&#10;KMBuLdl8nEif/iJcHCzSN52VFPUF038UJj9bt3KvcoBgAPgc7R2XR4GA0Q5Ez3gpQG28PLcFGXST&#10;B5gOL1O54QABVLKhoo1fPrryGAp5QhSh1h1/plF/Zx1PmXEoKX7PE9DQWMV26W5hASMm7BmeEJqo&#10;9ts8gQEE2FDk1hXVlehZ1/hzF20MMB7Yygx+FL3rMsZPl+FxRfdlZgMIFfK4A4jH9Z5wDX6v2PlY&#10;VWymyPvuw+YwmAdwEiNCgC5H2/x4viRSFy9ebgszZB49jQVATIGA7g+AaaszYuTCbN96mOb+JlKy&#10;ZhH/37h6Px0sOkXVZ+vk98ilQbdhMAbxBYxmA6wfdU1tlJObyyzAmhfi5w8PQgJ9PCgqPGjWa4kx&#10;Yd/0cXd+AEQx9cFnCZyDGWvXSJhQ7zCEGwcLiA/eRlN+ECQNHLG908csU0XplYNFD4Xg76gmTAja&#10;JlEDhEIQSkHFVZc2mM8LAjAJkN01jQHmxKGLRPX7VAUhfAJojsEgIE5BmAOi/DwxDjEA7F/JdHGL&#10;JAc9c3JB+DODaC/WUKmtYMoUwKYb2EPAWNTuQTyRQWd5pevvrGcaqzsjx3GtPytRiokUaDRpwXgM&#10;wgTgsevnMepjxTceO7ReVyCgASn6OYyHAUD4M0hfxnvF+0W/A5Q96yAgi4EOAvAJZPlIotmJw3U0&#10;RWvoYXKOGcmYIMBS39SsWAArL5KEViXtlrJ3LIRIm0d4cMHvo8l17kpJH96y7gAdPlwpZgJC6ag1&#10;EP+BBgJ6jsDGDeuVP2ACIADz38/LjWJiIt98beemtC/4ezhfYSAw+eFnCZyDyxIT5MbO1Wm5Aoxc&#10;oPWJYdmSFoyHROhjNg/WiJZMDAbIisKfAAnkUuM8QECAAHYlusqDOCEQ0AS94ZHoYbh+iQb3RkgM&#10;2DgyIB2CYQrwyiC1/GiBhZ2Fqlihe7VWYqYmlrFgMsOWFSAolFXMeAIbywBAAJMZqxkobQOvZt33&#10;1XXGc60/B9GedeDRPepjZZaNVTUWZQo8dcE+DBJxqa/g8e4Z33jxZ/Bu+mr4e2B5eL/8nqVpKsAf&#10;JiAWA8wHzIsdITSwO5x6r9XzIpZP73zD55ksADIWCKBJznk2AcAEsDhikYvx3qyK6/h7mMcAGeiB&#10;niKMrERU4bovTJHuQ/v2lolO6CCAxRa9BFYkL9Ocgs8PAt4AAU8XQ8qyhJ+8FhcX91/YHKj383Q1&#10;+eFnCW4iMiyYKs+c4xsdDhMiEWLzmv3SGgklvhhIiYFi0BgI0D8NZb8L/hAtKIiHt5um8qORNIRB&#10;q2VA6EQH4gmCAK758Xf9aeFb8VR/oU1yBvqy/ZU5ICCwVPkBBATQ0ENNEmmJdXA19V0sfnqJsLFg&#10;Uvc8pL66k2yv8krPK5nsxIM/dZEJjr78YAtgBcwG2IzAPn79Ny/zecbh3f4TFxz4s//WZXlupP4O&#10;AwCD52lN4Y3HTUCAxw6RgYsnaaD3wfgBACXHF0v4far3qoOAbg4Y0DNxCAR4XmQHEFVsoqYL7Tw3&#10;4ySlfWIgoKICbR0dog9IFUYoHBmDLnNW0luve4nS67ohwudB8hwWRWxvhnDh21/1puVRI/sIIDyI&#10;sHxMVJhk7ZrSy2eJLy/6zATuxISFffO1jIUL/yrAy60CFYGmPvwsgWfSz9udjpeUicdSBwHc9N68&#10;Eprzc1bEf0U3IbURKAYLSGc3NZHWrthDR49WUVL4DqZG/jTnV5FSUgnPKEAAXlLYUwCBGze6JsQE&#10;kHiBTVK3rC6hwc5qGshlupcbyS9d3yuAJwFA4KDW1QcgIE0pVI+8vpbTNKhNKJMTjYX/g/+rSYfV&#10;7UIpDSBSIJt0qi3EdP+AWtEUtcWkl23FGAhkh+HWWp7gRo1M8T+j6/xJi/5M/Hz9KAOWfQl0P4oy&#10;oRRIAgDUeMm48fgN4k/+XN9FHtdHGmvi/5i8ji78GfQd7JPCL36PR9AUht/r4bX8ntHKPFVjAgAB&#10;FSaEY3BgZzA9vnpa2ohJW3F94XqGPAECWni7kW133R+AFfx07UVatSyfXOevpHm/iVL+sW8HiHzM&#10;+oHOwvo5kVIPMNiScUCYtQ4CUj1YfkqqBxGhM6WXzxI/DxdEB1r93d3/+bUjR478h1B/793IHjL1&#10;4WeJ5Cw72VHBvkLxWOoggPAH+gqgVTIy+Jw/XSGpwVZaaWSY6wZqudJBV+9do+zMQ/KwYANZmw5q&#10;LZSQTFQn7ZmvXWUQuDkxEADCIjfbYWYqdXV00uNipoJICEFsGC9fuufCUcQmANp5YfdgdMdFH0G0&#10;EEM7scsXhyexqQmni/YZ6T9w/gRParZfjXboVTv46kCgmQWnmQ0AMCr2UF9ZDvXVHqP+28ZOw2dc&#10;809BtGcZuHNNnk/KrvG8VWw6MQg+BiCKH0Ct+AIAQ9udszBz6ufxHOBx1c9l8jq6aJ/pu1wnBUX9&#10;x7X3OQQCYAL8vhn8VYRAyxXgeYHmrTcvXyF7ni9I5zU1p0zJEyDAixa21Ru9+7DY8y0qU7Bwbyml&#10;J+VTqEsGeZulSX8Bi/fj5HyKEYRIW/4CNgcuIplOOwecgoUHikT/3Byfv3AIAuYfGuhbnRwb+w+v&#10;vUb074L9PFche8jUh58lEiGwtaTNW7YwCLQNoRXsH2yWsHFVIe3cdpSqas6L5z/MZT29/TVvcpqV&#10;TNVnLlDz1XYqLChjVIyWveCwG5GOesokQGlx54RBAILPgoXsyz1N1F5G2OQC0QHZChubheoggBUC&#10;lBGTBZMGnX+PMxCgf/7VhvF78/kzA3euq52FZUIbAcFZjRFobACr4FDcG9lvZbvIgHz41nNiy+KQ&#10;65q6zuddcN+4f9jkSK5CYlXpTi2vgm10fm5xpDIAKNNJY03GAICxOnec+nk8xzv2kP6rjWTAezuh&#10;3qPeGUreL8Ae7xvFQ3qYECCwI5jocjkV5NTQR0LVx84QHC2jQeAGm6/tbAogq09XXl2gG2C7zVfa&#10;qa2rU0KExaWnaV3KXnKZu5Jm/ATXDZPImSUvmiUlp8XRrn+/rrmNsrKyhAVImN6EXj5NoLNIFAoL&#10;8t2XkpLy31/DERroHRHE1MLUF8Yj6DK0cmUy1bI5MGIjEl7NcfNQ/qbONvkz2DGD3vuGn1D//QXl&#10;dP1hl9qD4PexAg5LArdK7FQHEwBBa1sb3XwBEIAPAo0afSw30MOuK/T4ML989MYTEOBJAE8xuuKa&#10;AgHUp2PjDF69Bq418/RSk8zkBBwS9ZmBGx2i8Gpia5NazAOwAf65BgIwHZAcg11+ZYVEBhy6F53h&#10;37HtPGSOPPO6nxPR7pX/Ib4OPEdfMSskmoAA6OAQZRDQTQHdFyD2vzEA6OZUl9ZFif9j8nq6aNft&#10;v9ZEBn5fwuLQcmwECGQ8CQKYB2wiDvK8eHjjCs+TjbxojF0sZEqMQWBg0CDmawOiAlrBkC5w8ME5&#10;CHMZtv1BNn+xAxeUf8HvYuRcwgL4fG9/xYfc5q0Usxg5BPg+9AKFQ+lpqeKPm0j1IL4T4udJkUG+&#10;GzIyMv5KQCAqNNAJyDCRrEEInBPREaFUfe48P+TIakKgHgQNSLeuL5LOQlO/H0yffD+IIjw3ClKu&#10;ZhsJ1AeRhHCPTdJZBX0F8H3UF9TxQ4tPYGD8yUKjBedHuEfCha3HCWWjT4LAagUCMAOkeeUWmURS&#10;mFKSrbbVYkYwLgeeNiEHLtcL1ZWtxmVy858wBwAMum+gGiaBlgoLEMCKifp4BiAD2mY1VtBgj+YM&#10;e9Z1/9ii3SMiK2jCaijlsUPVJUwAveAKHn7NFBjyjWgsQNiTNk6yvbl0axrHc2u/77/SqLIIpfHL&#10;DtVpCM1h8T4BAmgMIyCAfIEUef9iFu4KY5ZYTMeKLtC0N8LFPB09h54mI0DgsYHQGes8fACaKYA/&#10;kTAHZUbS3Oa1ByR3Zt6vI8UMhpMQKz86caGGAM1x0IgUpvL5BpVZiPPA+Q6dWBITOeF0YYQUQ3jR&#10;jwkNXMrD9u8EBMICfKfCWzhREJD0YXEOlrICj0wfRnwTGYPHT9SQ5QcJ4iCEnY5mCkA8q4+Wyr6A&#10;8IhiMCI8GQSQK6A9NAYPQIFQ4YuAAK71/r/4s/21jQxo3HGI7UGkiuoggPDRIYAA+v6jfbXWwVYH&#10;AbSwwu66p3KlUGU4SeUpk5N/P9hnoP7GapnoxiucrHq6SWAMAkiFlfJYnsi4JnoaHmNmUsk/u9b4&#10;+a4/wPMi7s9UHPeL3gvYwRjPMYCafwEBlFxrIKBlBaqt2BUI6GMEf0ofjxvG7+nPy7/D75G92X5B&#10;sgil7Zg0fdlBAzAJNBCQ94oWccYgAOdgXjQNHmVWcPsKm6vZ0t8C88XUPBpLjEFg8HEfdVzWdh7W&#10;4vsXWPlRHxAftE0ahqCBCHwOUPxPWJAnA92Y9fMI8lqcSplrCtmEvqClDitdQAESTO4SOAV5JR9v&#10;SzFTgkSh8GAfDwEAHBHBfj/x9XCZcMIQnBPuzna0e88etlfahwAAgkQH1EKHuWRIw8RZP0WoULUd&#10;n/njcEZALXmI/41BGd1WGQJKhe2cYWtNFAQgYCAz+M+TxfXMBo4x+kfwJBgbBLBzsNBJgABWZtSt&#10;o2INgmSV7nGszvw7OLT6a4sVtRUQ4FUOJoERCAwVxaAi0QgE5Np680yYKReOD2+q8bTrfpai3Qvu&#10;C/eH/Rn6seICAGTs+Dn0dmBDIAB/ALZhZ2UHIAIAdLbEf+/DeOmOQP7P0647wO8ByUOSRox3hJ2Q&#10;dRBA30EwOh0ExCfA71lAQJkDaDVO7cep7EQDzeT5iZg9TEhTc2gsGQ0CjS2tVG3EAhovt1L+zhP0&#10;CTMMbLiD+QsdkBDhLyLI+qMEivbOpLwdxyVdGJ+/0DSSVeM8l1i/4IRHboDrBGsGsNj7e7kNhgf5&#10;z9IgAEzA8+sBXm5N8BhiBxNTX3yawMZwZWqycX2GIJV+06AwiBKsTytQ2Xs/DBUWgOQh/BtgoLcj&#10;x35r094I4UFQrZaNH16iBM0tL8QEIPgOTI4Ijx3Ue6eTBo+kklSS8YqgQACxZJ68oI1gAgABtLRG&#10;R1uhszy5QGchSFutPS7NNYdKkGXCmpio/J/+tgviC9BXOpnomPhIHoL3u7qQ+qoBAqwkAgLaRBYQ&#10;UJQWvor+A2nUi59rG2vgeOKan6Xg+izwXfSdZKA8wLY2evzhfmXsNBYlHZj4uTB28AdoTkGVHAS/&#10;CQOBBgLiJOTxGtPs0q6JcR9Ax6Fzx/na+RJhkfPjWrgXvDdpQ85sCm3HJELA94YwsJYrgBbvg8fT&#10;qZvnQ5TXDgknjzcsaCwAAfgRtq/m9zrQIwVD1Ub+ADj/ViXlq4WIPwvln/vrKApxypCIGHYlbrvR&#10;Se0sF5obhUWYqh1AZGDz5s3MAibmFISA9Qd6ud8LD/b/nQYBr70WHOz1f4J8PUsRIZiIowGCCAFq&#10;m1E/IOnD/ABwgpznwUCxEMKCnzLVQU9Bb4tVrIgb+e8BYgMhdRJplBHuG/j76nvGDw4EBJt42POQ&#10;dqw7LiG/iYAAwAZx2Rk/jWQ20CA2oJgEiA5gUiB8hF2GdHMAkwcrCVYUWZmNVjK2awdO8d95Netr&#10;Ok0Dd7qGwACH8Z+YzOhB0H+GGYAOAhobGPYLoDoOlXEMBGhIooGA9DWUiazbtXx/+3ny4h6ZdusK&#10;8YSifBaiXRt+EgNMFgAAj5/aDAQsSo2dasPGZhQrKDoCKaeg7g8AC+Bx0FkSAytYAcYLcX4cQ8+o&#10;CVKtscVbX3ONjL+8B2EXRj4VvmYfXxvvbwBMyggEsDGqgAD2QNizROZBOc8HsETY5lioTM6fp4jO&#10;BLavOUL3mZkYNxARPWBzIMRlvdB+vWnInF9EkuPM5aIfyVE7advGgxIlQOQABUWjS4jhSERWbvKy&#10;JNVDYIJOwQBe7Fnfm9gC+L4GAa+9FhMT89ehgT5bg9hOwGajpr78LIFzMCTAl8oqqpnGqLbIsOvx&#10;QKlLckTRYf/M+kU47StAGmQjJYRkiX2E/dkTw7Koshq7GaGCSrEI/eFxLjRYvHX/Du1cd2ziIADh&#10;F4BU0EjPHdSDvftK1pJhb6KyExkEMIlHgwAm0wAzAdi0qo0YQECzacWe3y+ren8T2/7XW2ng/m0a&#10;ZMAa7O1hSntXnIOIc/cj1AX2gNVOQIAnPkAAjsMqgADOqyaysA6+pvghNCYgIIAehzBZCleQge+5&#10;v1PbTxFiSlFflshVGQA6L6r74PsRANVzK8SUQkRgGAREQZ8FAtoYyXihtuLhHXps6KbHPY/EPMD4&#10;onITY4fMTCk3BoCKs3EUCAgb0DoQjwIBAf2CRKKSdfTwzlWKZHaI6NRsNgdMzptniIDAd/wpe/Vh&#10;us3vXPkDVM8AFAWVnjxDFjzP3/mqD834Ec9djW2AAcMXBlMY6cPwm8X6baVcNh0qz1yQqkNdB5CH&#10;c7Kqhm35gAm3FAMIIAgQEehbkpqa+CUNAl57LTs7+9+H+nvFB/t5ThgExD5hW6NwfxFdalFVU7Dr&#10;ERbMzT5K01lp3/mGH8UHbGFgQO00egrAU3qayniAgJSwgQACyBMwjovqIHDz7m3pJ/AiIACURyoo&#10;7qf0aD3R1ZMyGZBX3odNQTFJnmACcDRpji0BAZ5smmNraBILteVJzX+HPdt/sVxSiPvPl2g0l5W/&#10;lic2KgiNmMCwX8CICeggoNm1alMNI+cWQAATed8y6uXJ3H9dC12aUtaXJXy9AWzdBWXi++g/vFrd&#10;lzEI6KbUKBAQc0ADAVB/MZN0U+CcGiMBzLP8bx6/vrpyHs8yNa74LL6n5RbI2NUcMPKp8PlhTpWD&#10;CRiDwOaRIFCUSv37GAQun6TS4/U09UchssHHRFgAZBgEjtDdB/cEBM5eYgBoaaY6ns+g+yvjcsj6&#10;46Wi+GAESJvX5zH+VDUEwTy/A3h+hlIWM4M6zT8GHYC/rejwYUKdz0SdggABpAOEBfnuOpKd/V81&#10;CFBHRKCPCxDC1BfHI7BPnPnGMjdnsv3eNlT+iEE4UVxNc34dSfN+F03FJTXSVATmAujOhcYGFhU3&#10;hd0E2r8nt1hKkPHwYBM6CNyaBBCAwA/xzje8ZXvyB7e76PEpVq7C5HGCACuogACahxiBAFZ1Xbn1&#10;CQzBhD7Pk1cDgCdBAJPYNAj0wZYGnR4FArC5Ddjum4FLmmPwfQ+Ot+pxMgQAcO869fJ10Z4LNRd9&#10;hwACo5iAEQj0aSCgxs4IBGTsTIAAxgnOQfwbP8dYAkj5T4iYDPw9BQLGjtXxgAC/Z37fdDKTHty5&#10;QUH2mfTuOAuFxhJjELjDIID5j1AeamEw16VJSDN2DDpHG1btkwxBOASRxAYmgBRhXF8WKf43TNfd&#10;OegwrGXhsi7AH6AnCXk4TswfAAny9aDQQL/lmuoPH2EBvp/4ebgMoA2xqS8+S2RLZK2iEIqLeCao&#10;EFZ00BrkSidFbKeGy61DPgMdJJBDgIQItCAPd90oDkKnWcup6sx5cSyOZgITdQzqgoGGkxL+iYMF&#10;54i6zlI/NgHFRNZBABNZNhqBObBzKMQ1ZA7wpBPvNkAAq9kQndUUX4SV/0KpEvxdn9waCIgzDBNZ&#10;QIDNCjYxnmQCPJFHMwF9NRO7dqV0yzUw9UVJM+vok0o7mcIAgP0PcT306DOwXS2FV6ZAQMZuJBMY&#10;DQJDacI6COhjB3MALOo8j50RiAqjElBQICogcNo0CMjYCQjwvQyBwAZ+z2sUCHSdo0P7zolfSiJU&#10;cFKbmC/jkWEQOMwgcFf6Aezafkx22YLNX1Z+RpLgoA/QAcz93J3HZQNSVAzCHAAgwGGIvztMX0bl&#10;p86JKYH5D32C3qxMTpLyfc9Ru4SPV1RkwJ1BwMdNU/3hI9jL6w1mAh0TjRBAkDkYEuhLpRVqf0Lc&#10;vN4bYGfWEWEEotSs8OfqGyR/AN1VNq4uJC9Gxhk/DeNV3l8yClFzsL+wTNgBvg8QuMEgsGv9CzgG&#10;jeRTBgJEClznpNPN6zeJzvLKsT+FJ7KWLXgCk5hBAJMIyqiHuIaYAEBAmQD9pxkARti0asL2gcoa&#10;yfBEVmAhEQJ8V1vNhpkAJjJ8AtpERuILJvIQCDDtHgpzpUjSk3TGaShnFX2J/gHt3LiO7DTM11Ul&#10;2GACKLzSQUBzDCLrUQMBFR0AgOpjZwQCT4xd8chxYxkAKMjYKRAYOAcmgLEDEBjnWWDsmLEBeEb4&#10;BIxAYP9KenwmV96786fpQr/H6iI8XlEgEEi7Mo7TnYf36FJHC61P3UdvfcVbZHnkdl7wWsRJCGVG&#10;Lgy2IocJfPhQBa2M3UX2M5ZL1Ox3/+RBIU7rxUSGQI+w6W+5tu8gnIITzemBKRHg7f4oIjRohqb6&#10;w0d0cPCXQ/y9ypFEMNEIAbYm83Cxpz0F+ySeKTRGqMwlofkQMACUVOLht6w/QA4zlkmBEZRftnzm&#10;lwFqBIqUnpg3VEwEG+vGnVu0L7tcogoYdFMv43kE13n/236Uta6UHt9rYwDgiXx4ncYEeCIzCEhr&#10;cZ5MA+gliBXmGUxAOf+eBAFZ1TQ2MDSR+TvDzsGRIAClGQYBjQmIc4uVDB74ISagdcjBqsx2LnYx&#10;epkgADPAcJCvicYsKMApWqmYAHwCACe+Pxk7JFohy5LvX4GAli3Iiiq9Gvh5UU4tYVIIaL4+dlj5&#10;jcZOjZ8aUzEJZOyMHKtSf2EEAghFAgSGmMAwCIgpcHgV0b122ramWBLIkLhman48j8CeR2Rh79Zy&#10;cQxic9316fukbd47X/UlH8vVsgBiUTt7QYXO0TDkYlOzAAZs/5MVvCCyqeA2P4UyUgrEn4a5j23J&#10;UC9QWISiIUep3H3ezYIg8PehWjjEz6s5Pjz8Z5rqDx+5ubn/b0iAz67gF6ghAHg42ZrTeuQLMHIJ&#10;7deAACYCMv/g7cQAYJvlqT8Klu4qKJ8EEoOmI4aKDCrUUUe4bxTAgAMR9lXXnZt0Yv9ZHvBgca68&#10;CH0T4e8DbBa+GU+Nl64StfAKtD+V+oUJ6OYATyKeTJMDAurnQyDAk1hN5CeZgICAPpFHgYDQbgYB&#10;FeYCCCxXlXDY0fjsflHWl3EMYgvvs0UkOzih6AbZdjoIGDEBgICE5UaDwBCLAgjoTAAAoMZumAlg&#10;7EazgVEggLTiESCAIqyxQQAmioDAgVSi9lJqqLvKNDye3//4KwXHFJ5HSDNG74xD+TV0895tOtdw&#10;iQqZyfpbr5H5jCrajQwKUV6Z5G2RTtG+m2nXtmOycxf0AYwZfgMofvW5C2wKX2D2qyID0CO078vc&#10;tEnbY2BiizQEfr/QAO+TW9et+0dN9Uceft7ucXAaeLmaPsEzhb/naGNGcTGRVMMPgkKHITagCTz/&#10;cPrN/AnShNVWS7ryQyHxUszeWULLwrPp2NEqBSSMhtUMAlduXqfq8npCfPVpG0E8jyBrCz3kYv1Y&#10;0R/coscVPHHRgALFQxMCAW2yjqK0MpG1CQ5n10gQeD4m8AQIIPUZHZJyI6mH/z5w5woZDAP06GEv&#10;9TwyvLDgPDgftnLvKVymFV+hD8PEQEAxASMQECB4OghIafbQ+PFnmQlIpiEAlEWKsMYAAUm9RhHR&#10;wdX0uJLNk0e3KdY3Rzb8eFGzEoJ5iO7W2Dm4quQSXefFqvLsebHn4dDzXJTGLCFQNt5VczxQogPT&#10;fhRCIfAXnDqrPsssGYp/nllybf1wiFz51+poaVwsOVmbSxTOpP6NQ5ALFOLvmcuY/h81tR95+Pt6&#10;WPt5ugxONH0YdgpCF75ernTkeLFQGGMAwIoO297HYpU4QTCAyBqUQflOAJm/G0eJ4dtlR1YkSwAh&#10;9e8CBNqvX6Hm+k6y/mApffCv/gIeo1/IRARMBAVN+/ecJXrUJlEC5Os/Hwg86d02nsQjmYAOAhod&#10;NgECI30CRiAAU8UUE0CHJHTNRTlsaynVVLdTjGcWLXHfSgk+2ROWOM9tFM3nOFPdRo9bStUmrnwd&#10;1ZHJCARwP08BAbHTx2ICJkHAGABMMAExpXjcMXZ8Hhm7IRBQeQIjQIDf58CRDKIHrVSYd4bfd7CY&#10;n5OxkOAcmM/W7ydS48XLdLnrKlWdvSAUv/rcRXKdu0ISiWB+DmUj8ryHCfHON3yFGVTCCW4UFjcW&#10;NBE5UXaSbXkPLTQ4caegMAF/nyWayj95BPv4vMMf6ppoqzEIaghc7C0pe3u27FasdyAGkkGx0VV1&#10;ARqNaDFSKD8ShtBC6cSJKmlLhsHTQ4y6YDAb29vo+rVb5G++hlfvFwvpjBZ0NrL6cBm1NXdJi3KE&#10;4CRBpwxpr2OBgF4GO0FzgL/zdBDga5oAARUiNHIMwicgvfKWKhA4tYEazzXQ7F/H0u++5E7vf9uX&#10;3me2MxH5w5c9aNYvYqi5tomoLEP15Uc7LjToRFhVAwEBJSMQGO0YHKogNAaBGm3sngCBp/gEZPye&#10;DwTkXg6v4/daSS38fq0+TBJf0GQAAARtwVB05Lt4DXVdvyXzFI1FEfmCX2vKvwWK0sOPhTwARCL0&#10;fpv4Ge4FjsE6mAWaCaCLlA6zHuXk5pCrw8Q2HtXFhxf3AB/33sgQf2tN5Z88YmPDvh7i53Um4AXy&#10;BYA22KMwOWmp2DtoiIiHAQjAKZKdeVhWfwwG7KgA+7V07ES1/A6tlkGHjDur6imX8Ang73fv36OU&#10;8HxF5XRUfUHBy8C50JQ00iOLHtx7QHSxiBlBhjABZJ7pE1mBACbyMAio6IBiAgIE2mTtu2A0kfnv&#10;IyaxDgImowOsLCN8ArBrnxIdEJ9AIismK2duFA3kRdDjm5coIThfylLVM2p97J5T4DlfGrKbBrrq&#10;aWB3pFTcSYtulGHjugc0EJDwKhyDbHcDBHC/o6IDAm5PMIFhAB3LHDAVIhx2DKoQ4QifAIO1KiYC&#10;CDCAMjjhfT7kuRPpnkXvfN1b3vdkgQDmMxzbK0Jz6P7D+5L/cr6xgUrKT5P5B3ESggTbnMrKP/+3&#10;0cwIVLKQ5Ab8XPmlkCmIxDnkzOhzH3IWqcJsDqSuSJ7wnoO6oKVYkK/XleTEuN9oKv/kceTIEfQb&#10;3AO7YaIhCAhSiIP8vKj0VIU4NOSBWLGh6JmrC8WBAq+p86fJUl6J7kJK+euG8gdqeSDBHNCGqbzi&#10;rDCDmvMX6e7Du1S4vUI8sfpOrqZezPMKJjzoGfrKbVx5jAYN94jOsW3OKxsSXiTk9AQIaOYAJjIm&#10;pKbc+oTF5DU5kWuHJ/EQCJjMGAQI8LUxkcEE9GShJ6IDy2X/BCTuoJW6NMtsOkj782roE558WG1M&#10;PfOzBEwNE7ho92mi+gPUhw1dsYMvroN+/cwEUHehfALIEzACAbAoMBi+f+RYjE4WwvPKCs5jJ+M3&#10;1ExkeOyG2YApEDDypzwRItR8Aid3kOFYJtGZvTTQfY82phyl95gVyUrM79vUM09E4KhG5WFBVjnd&#10;4+vAsYeo1rqUAvEVYAwXvx1HG1ftl1bi27ccJj/r1RIVg18A1bSYe9s3H5KkORURUIK+ndjmLyTQ&#10;T4qGTOnbeAWRgSAfz7O5uVv+QVN504efp0sCmMCLgAAoC7Ka8vLzhMroaY8AgawNB2kGvwTE6OP8&#10;t0qikP57PLR4SVubxR+wb08puc9PoSjvTZJXAIp17VYX1dd2kPlbcWKHTebLxLngcARDycuqIDLc&#10;JbpwkOktr2qoUccK8wQIgAkcMlrNjEDAaDIb/0xNYh0EQGlNM4GhjMEy4wIiY58AmMBKDQSWqhUa&#10;IMDKSqVrqeV8Ey18e6kKvZp43qcKgyvGYtHb8dRyoZmohEEHO/YKCOg7NykQ6BsBAlqeAO6XQWCY&#10;CTwDBIaYlD5OGDddjMeOQWAcGYPoKdDH7w3v73H3XcrbVkFTRFnhB5i8OQPBSr74D7F0qbZdnNdY&#10;rLBVf4DtWimcA+igzV7rtQ7JjWnAnOdFb2lIlgABfo8swZS4HMklgD7oIIB8m917C8jNCeX6EzcF&#10;ILzAU6CvRx7pjUTGOoL9fKz8vd16JroPgS6ONuaUwhQGzkB4+AUEeADQgfjTX0TQe9/wpWDHdeIM&#10;UZ+pFxsKCArHYKz/Fvr0lxH09ld9aOGbsbKbUX1HC7V0ttPDRw8p0ilTvPqmXsqLCJgFXsg0Xj13&#10;bCojwyM2DToqWRG3s7BSGoGAShvGREbNwBggYELURAYIwDGoJvIA0+MnmcAuvubIKkLlGGRlMwaB&#10;QsUEDAXYWJNBICeMBvdGUXdnA/nbZg6ZBM8jUBTYqgH2m+n+5QZ6vC+GJDSI7ERxDKoQoVTijQkC&#10;214ABEyIzgIgAFB8zwQISHu20u3y3gyP7tP2jaWSi49V+YXDyqMEZgWS18IdNtL9+w+kfwYWrPKT&#10;Z8n6o6VseviS3bRldKrynJi7YuqykmNBxN+9zdLVJiTfCWTzLUv8AnpoUPwBaCWWniqJeC/iD8Ci&#10;ziDwOCLIL1xT9bGPmODgn7E5cPlFnIMQMIGQAB8qr6wSSoMHxupexoOD7ciAkIvfWkKHD1VSx60r&#10;MignK85RWnye7MkORx3sKNhNoFrYtBSx08x1++nGzdt0KL+KX6qqvDL1cl5ItFUQk2ZF5G66cZ0Z&#10;wYM2nrQFPLGZEWAy61WEmjkgE3mI0g7btk/KSJsW3xMQEHNg3zNBQKoINZ+AFD2xOSDdkbAyo202&#10;VurcCOrfEUCD7RW0ZtkhSYgx+ZxPEYAh/C5rl/NztZ6k/pxABpcI6stnkNGZgPgERoKA9GIYcgya&#10;qB0QEB0GgSFzyoRfYLQMmQKSI6C+p5iANnY4f8lO/vc+ovtt8t6Sw3dLcpmElCdYIfg0UaHtADYF&#10;TtKD7ocqKsCL2cGik5L1+i68/+arlEIzQOjmLv6NxiFrlu+WeQbzeKkGAnonIezqdar6DIUF+U94&#10;fwFdEPEL8vHoToyNGm4kMtaRkZHxN/4erlWgDqZONl4BaiGzKW93vhQ+yIMzwiFDCklAQD/Y9T6W&#10;qygn+yitW7lHaquRz/8J8gfguPk52+lMld77pr84VNB08aN/C6Q1iQV0peMGOU1PluiCqZfzwsJK&#10;gD5vaDLhtWg11VS2EvXdI2qtYAXN5RUOPfPHWs2eAgLaREbuu1rJRoMA6CxP5qGmIkYgwPbtEBMY&#10;DQJw1GkggDi+IcuP6PxuOrRHhcMkPGXqOccQZNHBlj2057Scx7Ddn0EgUvkcsIsvkpNwXYAAKvIE&#10;BNhM4fsz1U9gGAQYSNGLoQpNRgECmm2vMSkpFjI1bixqbNXYGYNAP0AAfgAGTmpjM47fU3VFK3ny&#10;e0PZuHEv/8kWmAI2HybSlfYb1Hqlk6o0f0Dh3jKa9+so6SLkMGM5VdTg57wYjmo0snHNftmqD+bx&#10;ithd1HSlnZqY7QIwEGLfw6YANhydaGtxXXw9kC7sdnXT2rXf0lT96Uegl9vmAK8X8wtAnG0saGXy&#10;Mqb7oDgqVIgQYE7WUUFQvBzYq9PfUJ2GkHsNZxSoKCat2PxsOgTZZ0j/9Xe+5i2AgEGrO9cqdQTv&#10;6/FXEy/ohYWBAAkeiBqgO/Km1GN05/Z9ZgWXabCWJ63snsO2vKxmmMhgA2qimgKC4ZWMRegsfwfF&#10;QzArquHd1piAOLZYaaSfAJshvKIOwNEmHXOxiYYGAjAHirSOuTAH0DYbIJCrgUDpOqqraqC5v459&#10;LkUQ3wgDwNzfxNKFqnqi8gw+H4NArtrSvW+PYgLDIMD3YcwEcJ9ap2bc/4DUXjCo4bkkVwAhVq29&#10;GCuxgCHkqSBqYuwYQMShenI3Peb3QQ866c6d+7Q57RjN+WWUALjqXjX5DAAiESU2STNX8Bx4bNBW&#10;ehUaRD0AzFjMaThmN60upNbrHVSr1QIg0gXHd1L4djEnwHbRVBS/y9pUpMzftnZKT015YVMA4u/l&#10;CqdgcVZW1v+jqfnTj7AAb3dGjf6JJg3pApMAtcslJyvZJFBRAjw8GIG/7Rr64FuswG8gaUK1W8LL&#10;wsDCeQMAcGQE3bntiPgNMlbuFbsOfgD3hSupgdlF19XbZPl+grAHUy9pUgQ2JAsYB2xkX/N1VH6i&#10;kcjwgOh6Ha9EB1W2GlY1TEyJd6sVrc94EiNB6OxIUwATWdFZFeJCJt2wd1sDgXIGATCBobbZY4CA&#10;MAE4BmEORMqei1S0lLp4YjrOTJPJON5IivIH+JPD7FV0pZ5B4FAi9WJb9yEQULs3GTOBp4GA6jGo&#10;QEDvJ2DsWAUIGDMpxQaMgWAYAKQzE8auhr9TuZ8e8/jTtTp+Hw+lR6CP+VpRKrwv0P/Jih6NFpwX&#10;Y2rxXgK1N12nuots6laclSpB1MWcqqwlu6lJotwA1IV/iJHdiKH4jcwA2rou0/HjVWT1UYKYxqgk&#10;RPvxGN/NqvW+XzabAqcpMgwNRCbYVVgT8Qd4u1FEsH+SpuLPPhIiI3/LOHD3RZ2D7kxjXO2taOfO&#10;7dJoRKdBCIMcOVxJVh/yADANwioFIABtRbx17m+ipN3SqapacSYCWVF8hHTjDWkFUpYJ1O0x9FDe&#10;xmKesL7CLEy9rMkSKAbCObI1FU+AlVG7qb31BlHPHTYRqnlSsiLzqoTVSZ+w0ipLk6GfQXQ6q5kC&#10;qjuR7tjilVJAACGuYSYgITfUNAgIrBOlk34CrIRqKy2dCbCSAgR2BNHj/FB60FZLoa7Zct/jXRHx&#10;OdTXh7nvoAet54j2RFAvg8rYIACfwCoGAfRj4PvTQUCqMPn+Jc+CgQDPpXGvWoUAAH9MSURBVOUK&#10;wJGnfCoqYUixAZ0JKBnEuCGcajx+AFqMVw0rf2sNUe8dam+5QSui9si9Y5FAe/nxPutEBeYSEtby&#10;NpXQrVv3yGXeCrKZulR2FYKiY35ily2Yvfg8gGD2L8Ip2nsz7dx6lLI3HhTzFgwYnwmyXydmMfIG&#10;/vDPXuQyO422ZGaTn7eTmNWm9Gu8AhDw93R9HB8b/qmm4s8+0tPT/9bPw/XCizoHQWGAYknxsbL6&#10;64lDKCQCEBQdOCVOEzw4VnnY/UEO62QXVmQNXtAyqBA2hNcVoUMUWCB5CGnEzR0dTM8fkL/F2hdu&#10;CjEuYeUHU4GT6T1mBZZsC+ZvK6d7t9hE6L5GjxvLxcsPO994Mj8hPJHFKTgGCAy1HNfNAWECwyAg&#10;bdCgdLKBhikQiCDDziAa2OlP/a3llBZfJE6+51kVQaXTEnilbi6jgV0BDAJBI0BA9wmoHZ0VCKim&#10;LFopNpiLDgKSOgwQQNYggwBagQ05VtmmFzYAFmUEoKYEZhePL/E406NrdJfHPW/bSV5MEkX5p7Ci&#10;4f28rNVfFzCMt7/uQ76LV9P9Ow+purqOZv08jH73j+7ka5UuTnDkvuzglR9Fcljg8D0sdgADmAcA&#10;KnQywu8ABDs2H5ZGpKgx+Og7wQwQqbR0STx5utq8sCmAxdzP0+XGypWJ39RU/NkH4oihvl5bXiRz&#10;UBckOABMjhw7LuXFej4Akn+wwqO3wJ68Yspiewh0CElCKLFE2LCuDQ0XmwUMoPyIr+LvyqZqpIMH&#10;T1LZ8fN08XSb+AzQ7fWlA4EmsDXRROLD7/iRv9U6OlXSQAbDI6I7LTR4gSksK7apSS2txvjnyDIU&#10;AIA5wQxCQlxaZED1yGOlgfJItiArk3E9/AgQYHNAQGCpWqFRUgwQ2BFM/dk+RHWFlLPlpHifh/LW&#10;nyEwzT5kqpuz+STRJTZ1+Dw4nyE3nM8fPcwEcF1hAmpbdynTxf2BCaAKE/eNjEsjEBhyDoIJVB1g&#10;k0BLvQYoyhZtJoAA4wXA4HGlO80yzmgb72+VQR+w2QjqPxmFQOMRzC+wVTTNPXeqiXoHeqRn5qe/&#10;DKe3v+JNFu/H0/HiatlxC0k/WNQQIYBvCd/FvJnO4ws/Fu753a/7Si0NTN4VsTuFBXz0ryEU4ppG&#10;4SE+5Ob4YglCEH82BUIDfY7ExHj/tabi4zsiQ/xtkWH0os5BmATOdla0YcP6EbUEuoiDpB12ErYp&#10;Ux1W8TNUGx5jmwlRA8RPYR7s2naUTl+oE0AA5YIDxWXOCrp18y4VZJfzhFAOls8KCLDiwAxBp+Tp&#10;PwmhZSE5UqJKgw+IrtTK5BaB8suEBgCoCT/UW1ArgxUQwCpZwXYzwoOwo1l5BsqyaQAr6vEnQQD9&#10;AyRPgJWxfwQIsDmATVe3eRPVbKWSolpecdQGl6aeY7RIWSwDRnERmwJnWIm3ejEIhGggwOeXbd0T&#10;GASSNCaAHZ2HmYCB71PCmQgRagVYEiGQbs0Agb38vAwE1YXy/IoNKHb0BHBi/M4cIuo8TzTwUMZ3&#10;eUguM8cQYTcALPHbjHqGlyF432CBmGe7M0upr98g9v/J6lppIILPIDcAGa6Yo1jk0D3YafYKAQK0&#10;GwdTARiDFbz7NR+y+XgpHT5SSa3XL1NeTjHNYzbssXA1pa1YQ15udhNuK24s8MvFRoTEHQkO/g+a&#10;eo/viI4O+66vu9ML+wUgyHmOCAumipqz0mdgiA1oAvqEn8kKj24qTP0zUgvI7N04oUdwEupeVqRb&#10;osQYuQWrl++md5i2bl3Lq8TAIGUkFgotxGB/VkAAwbVQhYicdPN34ykro5jusplCj7rocf1JsV/1&#10;CQ5fgEoV1kKDWpKQOAVhDkBJ9PAgwmsIs8EUECaAHAGVLYiUYQP65sMcQAqvvsd+XjQZcsIZBFhp&#10;tzIIlKyiusp6mv+7eBUrf4bC4FkQV1/wZgKdq6gjKl9DvVs8FahoTKAX10HqsIAAsgYVCAxXEmog&#10;gPseyhrk5+HnElNHQGAfg8B+LcyqgEDYAMZJhFkBs6nHDcxGHt3g8bxPWeuKZXwxzniWWZ/hO4aI&#10;4n7Lh9bE7aXu3l5qbG2T6j8xU3lRcp2bIkyg+uxFCfUh3o+fF5eclhZjACskBam6gVDy57kM3xh6&#10;bkqWIDOH48fP0LFjFZQQHyUJdy9SNgzBIs5MfDBhScQUTbXHfwQHB/+PAG+30hfNF4DAsYG0x/zd&#10;e5jqd4wAAGOB7Y+EorSleQpxv82D9SO2pxg5VdJQsGRg2U9LksSiZVE76M0ve5H9rCTZoai3p49W&#10;Re9R9iEmiYkX+bJEUT1Uk7GJ8C9+5L1oNZUeq6dBQw/RjQYaBNVlhYcDbKheACAg+QHKFBDPufgD&#10;cpXSINEGIKAnCsHzroPAIR0EWAnFHBgFArs0JnAwni7X1ZP99FRJwHoWOOL3iII4zFpFHRcZBA4v&#10;HQYBnDcvSkBAipVQSSgJQ2wOFLE5YNxiTAMBw1DWIEAgV0BAjxD0ySasyBfQ2YByEMLBOsiMibp4&#10;3Jj6lxytI2+2vzGuoOIvM+w3liCUDSd2SkQ+PXrUQ+3XrkjPAMxbrPilSIJjFoC8gWCn9VRcXCNO&#10;7doGZrWtyre1O6+E1izfQ6uTdlPujmOy6IExSOcs/jsya9uuXaPDRw+Rh7MtmwIv5hCEwBQP9PVo&#10;iA0L+Lqm2uM/jhwJ/g+RQX5xwT4eJk/+vCKVhcsSZTDO15uom+aBwIBgoGZJZZVG61mxpjE9xeB+&#10;8v0QybMG/Q5330hrkncLS/C3WcODeJGudF2n7u5eWp+0n0EgQCa9nndg6sW+DMG1UCAFIELjlOSI&#10;3dTZcYuoj6XxJK+AbGPzCqcAwCg0KCxAB4HhyIAkCmFFFRDQwoNo5aWlDIsSInuvIF4pJ4NAr84E&#10;tvnQ492hdLullgLtt/C4jc95ivENdNhG95oQGQijXpgD2M6dzysgg23d+XoqV8C4nHg1mwTY1RkJ&#10;Q8o5KJENOAcFBJA0pEyCvioFBAAB3UGI8ehjAHjM40Q9t+jK5Zu0gpVu5k/DZDyHvP6fGf1XwI60&#10;a2SnrkvYRw8fdlPn9asCAEpx0RmokVLic5TT74fYiShAzILtmYdlUYMox3YLL4ItAhoQySsw0gE4&#10;zrG5SMrKZNYXM9abF2MBcCiiU1hUqH9WekzM8/kD9CPCz/tDX3fnx15uL05JkPbo6+FKR04Uk/FW&#10;ZbrovgBsXY7VFC9Astb4Bcz9daT0XbOdkiTeVLGteGKsS95DbgtSpIUz/Ap4Me1XOqm310CF2Sdp&#10;0R9iJWqgF9CMRwEmQ0C5Z/KfMBEQmrObupwO76slw6NHEtMWCozJ/zwgcGwsEGAlBAhoxUN9WKlz&#10;wjQQ8KXBnb5kaD5JSRH7ZCywF6Spe9YFkx73jM8PtJ6igR0+1MNmhc4EhkBAUofRU4BBiEEAqcPS&#10;40ADgeFcAaQOG/kFjEBAPTeShng8mBUMsnmA3AtDz0M6VHCW7KYsY0BSfh7c18v2+uuizxPMG9jy&#10;C38fIxWCPd2KAVRpACCKizL3cxd5fq6UOhcsWrhX0P4ZvAjEh2RR5enzvMAhT0bt0A3gGN0vA4Jm&#10;oidKy6Qb8ItsNmos8AdEhwR4air9/Eewj89Xgrzd6/1fMFSoC3wD6D+IxCEgnvEAoB3z0aOVkjQh&#10;Sv6G6jjkuSiV9uaXyMAhbyDCfZOYBQAKxFbzdh6nkrLTEjZEthZeUH1LK/UYeqn+XAdFu22W6jGk&#10;jyJHW00mvV7e9CSYLBEwYOqKqAWeKSVqN3VdvavCieiWexL2MUKDCJmxUggAIDKggwArT+lWUSYd&#10;BKTHgZ4o9AwQ6M3yo/5tHkSXimjr2lJJAML9mLpXXeDoRGRgy+piooaD1LfFjc/DQILzYTt3pCRL&#10;EVGcSlAyShhSqcMaCGhhQrWrswYCetKQ5hwUkwDPfmqPjAfCftev3qPUqD0CoGByUKrP4j3pc0IU&#10;mOfJO1/3oU9+EESRLpl06WwHGfoM4gNAbYDxvIUtj8Vrd06xpL1jXuqlynCw4t8eC1PpBJsHSCc2&#10;/q6xqNqCVsrMzBQ9edGwIASpwoE+Hreig73H7h/wrCM4OPg/h/r7ZIBSvOhNgQ0gZyA00FdaJ6Nl&#10;kvEgYCVHXBUUGqs9sgD9rFbzoF+UmOt5tq1arrWL7QWqhSrE+YzQx4+rhiSSVyApmZfkRQE0sBNM&#10;D9tvJ/afozDHTfQpv2zEv+FVBmWTlGV+YS9NWKFEwGj4ed78ihc5z0qlyrJmSXIZvHhCecyhEAIC&#10;ulMQCqN3FBrulKtAQNta+2CqtPaCP0AqCAUEEBlgEEC1H5Q2258MmS5EZ7LocMEZ+vjfQmSCyz2N&#10;cb9SbPODMDq0t4aodgf1bnQkA86DECHOq4OAnjosYUJmAgIC2lZuuE84BwFesr27AgHZyq1c+QVU&#10;0hA/Mz8vxgFJVxgX59kpPE6eMl5ggnKvEFP3O0mCeQDKj3kBUwjmaJj9BjpReJa6ef7c43lUy/Np&#10;NADogpZ5KAZC5WCoc4Y4sdFcFGFEgC78WK7MZNFeXwqETJwDqfWVNWcpPCSQnO1eLEMQAn0N8vGk&#10;sEDfQ6tXJ/2dptITOwK83SwQKvR+QZMAghtz4Qfcvj2bTQLNI6oNAmoK0KIZRTtQ0EVvx0r+NQBA&#10;39cNQICQTLjbBkm1RJIFGjQgf2DH1iNSoShoy1QLnYiqzp2npvZ26u7rpocPuunMySbKXFlEwbbr&#10;yfrDRKkHQN0CrvmyBdmG2JP+92jX9bMwys86Rb33GAgulbGC8MrPq6NsbgIWAABA4RDsaSOnoIoM&#10;rBVPPJROwnOFKlFIhQdVyjBAwLCTlZaVt3ejE1FJKp2vqqd5v4/nSe7N9zLWPaqCqXm/T6DzlZeI&#10;StOoZ4ODFA9JQ5FdoSobEWFCMAHJFVBhwn7kChxKZ5BSzkFlEvB96yXFRn4BmDyyg3BZDj9/CRnu&#10;36Y92RWSUfeH193lvcp4mbjHyZbpbwTLPLD+cCkF2aynzBUHZZ48vP9I5k0zz59qnkeYT8ZKe+YC&#10;9tRQ9B5/lznc1iJ5LqnxOTSTF5yP/hWly6oOBvM1OXqn+AfgAB95LjDhNtqVkyOp9pMRFoTAnxcR&#10;5Bf9zP4BzzpCA31+xEDQgQKEyaAo2KUoOjJMBhbopw8CPKnrUwsEleGFhW8AjhMovpRfsiBBCLnZ&#10;UoXINAt0C6mX8cHbZAKhNvvEiWpxwgAIAB6o6gKAAAwedN9H42y6d/shdbR00cUzbXTq2EUqPVj7&#10;mUjZIf6TpSinUmL3j3oGiHii9V8sYUXRqLLeXJQptGkQ0DoKITIwBAKsjBoIIEegF/Y7r9zCBDY5&#10;U39uCD3oaKCqk610fN8Zk/emywn+feXJNnp4uVG+h+/LeRgEehFxyEU5sTEIMBORvgJawpAGAtIB&#10;CSYM2IBkDjIb0EBgAM+Jmv+LpUQGVrbeQSrma2NcTN3Ty5RTxy5Q3ZlWmQ93eV4MPu6n+4/uU/Pl&#10;dmkOIvNHm6PGgtX/zEW1MKEtPn6GeYakH4QFUfNi8X6cJDLB5AAggMGWlmPX4ZFsAA1IkP8SFxtF&#10;Ti9YJ6ALth8P8vG4Fx3q9/yhwdGH7Efg77PjRfYjMBZ3J1VinL9791CJMQSxUmQNYgV4/1v+FO2V&#10;KR5UfcMS0HyhXKfgMEoSxwvSN8EaYOu+/60AeudrPrQ+rUDYgDhftHPj5YDKAc07Ojvp/oO7PPEe&#10;Ud9ALw087uMX/xkK9bP0UW9vN927f5+Bie+h5yH1Xyhmpd8ulFlAoISVBqYAlAhONgEBOAXRTEQH&#10;AfgD9ByBOIkMQElFWbez0mb7kWGzG/VscqPB5goGQHrm8w7w/cnnWquYRTAAbHFX58H5jEEA15OE&#10;ITYJhkAgTduEBEwAJgGDgFHm4FANAT8nnrefn/thr4Hu379HvYZubWxYTNzXy5KBxwbqH+ylHgaj&#10;+0z7W9o7eJ5ckBZhuvNvtIAByG7bCTm0LGK7MFppGc6/w3fgI0DyG3IA0EIPUQNJHf5JOOXtPCFO&#10;QuMWYsik3Vu4jxfZFy8Z1iXAR7Yaq9iQnv5FTZVf7GBa4cZsYHAyTAIItlFKiIuRgQAKYiAwiAcO&#10;nKJ5v4mSbciQCVh9tk7aj2HQxe5nUEgMzZIEIj1TzH1BijRvgC2H1s5qf3fTdlcNtjPjP9s7LtP1&#10;69fo6rWrdO3aNRb8qf/9s5HrLFevXqHOK1fpHtudg4/uUf/pA6z0iKtr/gA4BVmJJAMPK+uRdU+C&#10;gHQZVk5BQz5yBBgEhAkEsvL6kmGLB/Wst6f+6nxWuD66ev06X3eMZ+WfX73eRQ/4c/01u6knw5Z6&#10;t3oOg4AkDI0CAfgF0N7swHDDUTgvFQgweA2BgNZbgJ+v/3QRDTIru/eom67wGGAcTN7PZyD6HMB8&#10;aOaFCC3sME9MzR8IFqN6novHjlXRojdjxIEY65spEQKwWRXzB1Ool9RhpMIvZtMWPTKQbLRlfZEG&#10;AmqRwvzHQpeUmCB6MRlsG/432V8gwDtVU+EXP8KD/X/G1KIdJoGpiz6vgAlgS6SC/QdUdSGoPtMq&#10;rNQIBYIJzGBGsCoxX+wslF5WnT5PSWHZwhQQL4ZDB/UC+wtPSsHR6uR82esQPoPRL85YgNTnedAx&#10;+fDiR0+Kz1qgkJAHPQYavHuN7eVc1ScfoUETTkFRMoTjjPsI6JEBZPPlhMveAEMgsM2LetfZ8PfS&#10;qLv7IV27eYeuXjGtdLiP6zduU8+jB2Q4lEo966wlR0CBQKAWIRgOE2JHZD1MqPcaVCCACMFoEECo&#10;k5+HzQE8J55Xf3ZT9/JZShcDY8flTlFMgICpeaOLmKes6OFuGyXzDzksYKN+1quotOwMNaF/IJ8H&#10;8wzmLOZjiMt68Qlg7mZtOqglCKnP1Ld00IGDh8jLzUlt729CX55XEBVgfX0QGxUy/qrBZx0bN278&#10;L0G+Hnl8YpMXfW5htIPtgx2Ma+saeaVXNvyltmZak7xHPMNT4V39ZSRFem6SugGs8lP+LZBpVYh4&#10;XRF6wSamGMxGRlx0Y4ETUTVtMP0CIbDvgPR1DU0yAa7zBBg9KT5rEUXg++jpH6SB9vOSIozcgOEk&#10;oWF/gHIKooTYFAio8GAfVmxWWgEBJPpgRUeyz+0rdPPewzFB4Arfx427D6jvdicDSZAwCHxfzjMC&#10;BFSEQG84OlxIpNUQ4D6NnYN4FvFtbJbn6+kfkOf9vABAJy8IWBiexgB0ARstKT9Dlh/Gs/npK3MR&#10;UQz4sbCvZtH+k9R0pZVNArQdx9yuJz+rNVIohJ6Zu/NLFBO4wGbDpSa+bhOtTF5O2Gl4MlgABI78&#10;YD+vs9nZGX+vqfDkHIFsEgR6uxsmunX5aFGo50iFOhvgAZZmDFW1MpiosVbZV2p3Igi8rGg5hjyB&#10;6T8Opl3ZR+SlwDGDAc/PKaYTJ2qeyMQyJWAdjU0tQss/F0DAinnj9l3q7+2m/jP7lR8ALEADAbQZ&#10;l62+xBRIJWwGKluB6U5BKGVepHjwpdgHTUCyfFiJmc5vdKIeOAhbq+lOt1qBTd4Dy+2Hvfy509TD&#10;3+nd5KK+z+eRpiIAAYQJUVIsYULdJFA1BMPVhHyfQ/kCml/gOAPZ6f3Uz7Y/nvPKGED0WUpXF4Do&#10;Gl3gBaH6/Gjvv2nBXpqw+ZH2a/5evDiokRgGex8MFtR/x9ZDYr6ivgV5LGCsCGnbT8N242eVucos&#10;ACn0RYcPS/+/F+0hqAtMgQBv98dhgX4rNNWdvCMhLOy7DALtk5U4BNRDgQTYAHKm9UgB6H++NnAA&#10;Ar3kUk/smPI9FdOVcAuDBkAA4cXNaw9IZVlc4Db+mdoCevQLNBZQMUhza5uAwOfBNIBigCYPXGuQ&#10;jUZksxEBAZgCbGdLkpDyB+i7DkEJe0eAQJiKDGxnpd3mLT6BXjgH11orv0BPH6/CXWL/j7y+5g/g&#10;6/dX7+bPW8n35PsCAv4SdtRBwDACBFSEALUMErmAc9DYJJBn2UiDVxvl/Feu/PEZAN43FoD6xhbp&#10;+2cqAmAsYJdgmVBgJKY1XG6lA7zq23yyVAGBJGFFSI7Ap78Ip/igLFqfUkB205LEMYiah8TQbEKK&#10;MeYmWAB8AStXLGc9MBN2bEpPnldQ8Ofv7f4gYcmSdzTVnbwjODj4//L3ds150T0JjAVbmWOHVWM2&#10;gBgqQiw7thyhxe8skcGTuoHvYiCZHbCiL4/cMeQsRO+BDWn7pKnDe1/3ERNiT26xgIOxB9aUKPuv&#10;jlra2j83ZsGNW3fEa95fuVtWf2N/AJJxjJ2CiNHrkQFVQqxFBhDOQ2NQgMBWgIA7da+1ZCVdQb2P&#10;HtJ1+AVGgwD+feMW9XQ/ZFNjhYAGvjcMAn4q90CPECAxCdfl60vm4BAIqFZjul8AOzz3HWUAq+Ln&#10;4XN38fP9sc0Anf01NrcKIzQ1N0YL+lgcOnSKtmYcYOapQtWYf8eOVpLL7GQxT4Wp/iyCpn0fzUPU&#10;XofTf6h8BgvejOHvV8jcxvnqmtuZBRwRXUJugNcL1gnogkWazfbK8oKC/6ap7uQe4SH+5mxvGF60&#10;96CxoFAiaWm8DIxqTY4kDNWE8eixKloamkVuC1aSMw90qFMGmwBHh5AYiRerEvNoxhs86FImq9iD&#10;x8IUKfGUVGKjF2lKcD2ARVt7B9uHXTJBTE2cz0rgrUbYbIApuUGadGj+ANTqa/4A1WFYCw/uZRAQ&#10;fwArJZyCOghksdIyCPTqTCDDRoCh7/Zl5RcYpYj498079/n3V2TV711vP8QEDFl8HvgFkDAkNQTM&#10;BhCJgHMQkYmCROodcg4aZw5qfgE2YwZazzAL6eVr/XHBFu8XfoDmljbFBk3MCWMBA8A8gokZ5Jih&#10;ComS94hdD2DAPMX2YV6L0yRUjfRwMFYwA2lHzswAzHXVsjz5LBruIiKAtPkVy5PIASzAhF5MRLCb&#10;OHYVjwkLCtVUdvKP5OTkf/DzcG540bZjQ8IoiHJJZEjtKdin2IAWOoFiXuTVHNQeaF11Gludg/63&#10;CJripaATC7Lw1MCrog8Muv30JEnRxOdHv1RTooCgntovd4qdaGryfFaCcNmtu/ep//5NlSx0GCuq&#10;UX4AVlqTTsFngMBGR+re4ED9LZV09xH8AiOfE07Buw97qa+5kno22FHPJif5HvIEJMJgBALifNRB&#10;QJKG+D5wPwAB+Cs0v4CAwKG1ZMBz3L9Ft+7d/6OyAJgAAgCtqsPVsyIBEMyLOl71N6QWiFKjvB3R&#10;KewXgFR3+LHQAaui+jyFuW2QLESwAtQ9ABSwwxCS2ZBJKL4qBhXkx+wvOkgezIIno1xYFyzO/l6u&#10;D5cnJLyhqezLOUL9vFYETlaUQBOUGcfHRrGyXxA2MPolSLpwY5N6IQwMsKUSQrYJKgsAMA2TvAEG&#10;AVCvZZHb+XNP7vD6NIFn+BwDD0JFXV1sM5uYRJ+JXGXpukE9BmYDF46pOn3QaR0EoGRoJKI7BeGh&#10;F39AFFN1rYRYIgMAAU8NBFypJ9OFutdYUF/FTl6R2S6/fmPEda/yCo08AsOpHWI64PMKBPj7fB4D&#10;ioj4vH0wCQACRs5BPXMQzkqYBCppiNkATIID6TRw8Sj19DIL4Of6Y4EA6D8AoJVNP6zu4wEACBQX&#10;TUIcZy8XDz/SgFHViGzV9KV5Eu6DUxoFcDBRt204SEEOayXPxd96DW1dXyQ+AMxfAI9eRr80YQk5&#10;2Zqb1IeJCnIDwgJ889ODg/+zpq4v54iPjfy9r6dr72SaBO5OttKVOCcnR3KooeyjXwYQVMox+XfR&#10;3mprLSRfwGkIP4Dl+/E0jf8966dhtDuvmOpasb1Zg/gMkLjxtLChLgoI6gUIbjAQ/LFMA5gESKQZ&#10;uN5MBl5JpVmHXjSE1Rb2t1GmoEoXjqLenXAKonBoODLQw3Y9QKBbQMCSaTtT90f36frN20POQSjm&#10;9Ru3qLf7PvXuS6DuddYaCLiygAmoCIFsQAKno/gFVNNRNDIx7F2qnJRwVqK3ABqPHkQ+AwubBYPX&#10;mph99PwRAUBFAlrbOuQ9QxlHv/uxBHMROSzZmw5KIht8U5/qQPD9IKkTkH4BzDrhK0AiEeZbJTMD&#10;JKaBLehha2mw29xOeXv2aAx4crIDIV4sQd7uFBcVvlhT1Zd3REdH/3dmAscmowmpsSBvICI0iCpq&#10;zjCNH8kGIMghACKHumwQByHyBQAASMAIdV0vJcfvfNVH+rmBmiHT8BT/mZt9VLy/4h8YFxBcZCBo&#10;UIyAVw5Tk+plC5Tlxu071P/oHmFbdMMBrZuvzgLgD4BTEP6AIaegHh7UagbYjjdsYeWFKQAAgKxn&#10;mr/Vi/q6Wkf4BfAn/t1/o01+j6KhESAwFCbUQYDBRrYkUyAgzkHdJJDeAlq+wH5mBSd3UN/Du3Tj&#10;zl2+zh8nLAgWAAaA9z9eBoC8FTBJKC+iV0hYy958mObwgiObmiJUzSwUG+GsiNkpZoG+rTjmGtKK&#10;hf7zefQFCCwXpe5REaFSQ2NKDyYiHiww0UP9PBvi46O+pqnqyz0ig/ztkTg0WVECCEKGAILMzE1i&#10;MxmzASAp0oH9bdBiCjZZKM1m6v8BMrVsV0sW1rzfREvyBuwvAABqEeICtjJYBAtFk92Px2keCCPg&#10;z7Z3dMoEMjWxXqZAKRGue9TTSwOXSlQ4ENl48L4LCCxn+q31EAAIGNcMwB8AUwDOPN0foIMA8gXW&#10;2VB/fQnd62aTAKaHdr17PX3Ux9fqyWCggP8g05m/p4EAnIPbjEEAzkGAgHHmIEBAJQ0ZBAQYsPav&#10;lPt/BFOAn0cHnc9S4OxF9Efe63MwAKz+UGIJNbMSwwRFWjDm2oLfRkstAFrlCxAwK1jOJihAAKxA&#10;HI64lvGiw2AAFrBt61ZpvDtZlYIQ6E6wnyfFhgUlZFP2v9fU9OUeYQEBX2f7o23SHISaoJuKv7cH&#10;nSgt14qL6kRxL7J9nxCaLSu9CsOgl18AWU9JZHCokZAhAADgkJN9jNpvdNKqhDyha6hDMH93CRUW&#10;lImj0aSpYUIABPgseheCEXzWeQRQmDtMoQeYSosvAGbAASiWsT+AAQBOQfgDclRfQZT8Kn+ACRDY&#10;xIrNJoGhdDN19xrED6CudY0eGfrIUJJJvWvZFGCw6N7korEB5RfoE+egH/Xi/AICYeq68AtI5qDm&#10;FwAIAKxQXsxsYOA6TIHezzw5COCNd4Y8ELzPZ0UBjAXz5PiJGtkqHMlrsPsxH0DtUSPgNDNZzAK9&#10;2Qnm2ZTvBUgeAIADfiskAw2dk/+OblqlJyspyN/7hXcUGi1a85AHMZGhb2oq+vKPZcuW/aewAN9E&#10;tC4ydVMTFWEDNhaUujKZ7atmoWEAAjhdduecoLm/ihBHIDr1mL2zhA4WVYii2k9Nojdf95bdjqvP&#10;XGT77bDqE/AD1Iujt7sPpSXmSpHSeNkARNmOyCNoE5vys2QFoM437rA58OA29ZduUdmBrFxid/Pf&#10;0WIcLMCgOwVZKaVmAE5BOPHGAgHE//MjqffBHckXgHJev3WX/31X+gTg9/icfNYIBCR9WHMOivOR&#10;rycbnwoIaM5B+CnYVBG/Be4RqcJ8HTzHZwkCCgCuUxMiS+cvau/R9DseLbptj9qAt3hOLfHfIjkB&#10;l5hZQrlRNYg5qIf/sPAgdRhzDfks8UFbpRGOnqyGayMt/kJjC61elSbOQGwwamr+T0SgM9DD8CD/&#10;3JSUlP+uqehnc4T6er3JbOAu2ABuxNQNTkRUOrE9FRQWSnGFGsR6cQouj9pBf/hnT1r89hLat7eU&#10;Lt++Qrk7j0vnHvSCWxqSRYV7SmnB72Okgw42fEAqZ6DdGvETjDdkaCygkLiH4czCzwYIxH7uuknd&#10;PUgjLpRYvHFoUCoHYY/DKZiDRiK8OgsI+CtlhR0/CgR6UBqcYU89vMr3Xb1Etx500+XOy5Iq3Hfl&#10;En+OP7vOTkqIkWasQMBVmQN8PhUhCFBdiyRzUPcLMBDBNIFzUEKFSGlOogG+757eHn6Oz84UUH6c&#10;q1TfpHJOngcAsEAABFYu2SWK/vF3WXgepTIjaGN2mbPjqHS+0lkA8lE+/XWkmAS6j+C9b/vS+tS9&#10;Ml9lwWGT4FJrh4QEvV0V2zU17ycqSONnU6A3OjjQSlPNz+6IjfX8f0P9vXKAQpMJAhCEDJna8Kpe&#10;KwiKFwkULi6roWDnDNmzreVquyRfJIVtp3cYALB/YUbKXvI2S6MP2VSY+RPV/tt5zgo6WXlO7Lnx&#10;OAZNiT6ZGppbJIT3WeUSIJdf0oibKhQT4FW2l//U24n17oZTkO1yLT+gl+118eDDiSdOQXdWZC08&#10;CKUGCGxwlJRgQ20R3Tf0Mwh00gPDAPWdO6BYwnoHIxCAKL+AAIokDaHL0HDmoJQvi1/AyCQQnwUz&#10;Ab7v+3z/YxUsTbYAAMA4LtU3iYN3PBEhY0FKMHwBwY7rxIyUPoFs73/6iwjZNhw1LVj93+f55Wu1&#10;SubEqmX5kqiGyBSYAGoHDuwr4/mqMgPRRq+69gLFxUSSk3QQNj3nJyrYaDTE36s6c82af9JU87M9&#10;+OKLA73deydjgxJjgdMEZkHmJs1JKGbBsLcWaA3bC/aZ+/xU6UjrMH0ZBdiuEZqGnAHkcFt9EE9H&#10;DldIMxKEFvF9OHjALJ6VUjxacF3Yhag+RO77Z8EIMKHvoKDnWiP1gwXsZeWHkrGy9TIFV0lCmikA&#10;pdQbicB+N2IBOghIkxA4B9dakOHIKmYZvXQVpcP8Zx//u2eNufo9f043BxQb0EwCzS8wnDk4XFGo&#10;8gVQR4DQJVhLitz37Qc9n4kpAGC+fLlTqwZkADDxDscUngvoWoVyddSjoHGt46zlEoUCEMC0RMnw&#10;NKb+YAGL3oqVasG2G5fFVFgWsYM/6y9zbkN6gcw3sADstlXX3EbbsrZJNMBjEkOCEITpWf8o3N83&#10;QlPJz/5IW7r0C0E+HmVIUjB1kxMVRB3gPPFlU+Po8WLxquovDAAAPwD8BAcPVkhDEaAw2kKjVBMA&#10;8PH3gmQ7J3SARVRAer4zMsPhA/BACyj4B/Q2ZCMmxFNEAcFFmWgdHR0v3WEI5ZHS3jvXqe/oOurV&#10;mnuKsjELMMAUYCUUFgCKziDQo4MAVm8TIACnX886S/4OA8bta3S7Z5B6b13llZ2/y+DQs0F9Dp8X&#10;E0IHAUQJcF5kIsLvoJkEI/IFNBAw7Emg/qNrqP/udbpx5/5LBQHdRGtt7xDFA1CbendPE9QAHD1S&#10;KQ1qtq4/QB23O+nA/nJayMoOxQb1x+ICux8hwm0bEW3ihYW/CxDAohLllclm51o6e6FefgbWCQBA&#10;C/EAHw+teejkRdMgMMWDfD1a0tIS/lVTyT/OEezv4RXg7T7g7Ta5bAADJnUFCXEy2KMzCRECRE9C&#10;vBi8INB/CGK4qO/evO4Av9w2uoRkDZ4ccCyuiNlFMX5bxLewK1vtAKPyucfvLITATwAm0dKKwiM1&#10;EU1N0BcVKA8KbgwP7xH69EHx+wECEhrUU4VVaBB2Ouz1oUYiAgLKFBDRQQBKnsG0Hw1EW6qoh4h6&#10;myvl373rrJTJoIn+XeOkoR6YGqhQFBAAG4hgNoCdigECGkgxWPWXZJLh0T3qunnrpfkDxP7ncze2&#10;wNQbXxqwsQDUUYFaUXNOcv+xm9XCN5nOyyrfQdmbD0kNgGwrrtn8Zm8vYcCoouYr7ar6UGOmNefq&#10;6GTVOf67Yq3IDIRje/mypcxqJ98MwEKJxTd8MrsHTfSICw//pwBvj4v+k7Bd2WiBWYDuxNlZ2U+Y&#10;BVjNQ5wzJG8AL0qqt37Idtm/BVJaAiIBLcICSsvPULjreprJwIDPIrcAqcWgeGhpfojZxNBecEYT&#10;5FlSwy//zPmL4oASZX0JrECUp+sm9XQ/ov7KXFn59dBgr5gCwyCgegjAKaj1EJDV28gfMMQE+M8N&#10;dtS7hk2CyhwaZBAwVORQzypzVTPATEH/3DAT0PwC4hxE5iCDwFC+ALYmi+Z74fsRv0CChC37cc7u&#10;7peSHwDQRWo36P9FpvG6Mpp6T2MJPo9sUvwZ6LBO5gSoPhYV9LoEO2jgBQSpwXAOqmxUtSEpul+d&#10;PKX8TOq6qq+gMEv+OzYZqWtpp507d2rdgyfXDIDABOfF91ZaYuJPNVX84x7Bvl5LArzdHk9m8pAu&#10;LvaWsiPLseISSSnGCxRzgEEAcVzpT6/5AWCXSUiHkRn93dAH3m3+Ssn5xl7weInIM0BYBy8VjR6w&#10;gSRalKEoCWmdoyfL0wRMAubBBTYP0LdQAcEksgJWHsTyJWnoTKEovbAAyQ9gAMhVTkHZIgx2umQK&#10;8kqtlQ/3blZKPBIEoOS86q82l6Sewb4e6i1KoZ70xfxzR/694zAI4HsCAhANBLSkoV695yCAAH0M&#10;GASEnSBxiMEKEY1HcApe1cDM1PNNQFSo9pqkACOzU5qBPCcASNwetSX83kDj0SYMDBIrfVpCnigz&#10;2CGSf2A+Spo6zy3MMWSpYocmP2x9Bx8Rm5Wjr495eqL8FAX6epLLJOcE6IL6nfBAn+2M4f+XpoZ/&#10;3CM5PuprAd6u7b4eLiZv+EUFrZeWxi+RAZYCDB50yceuvUQBtmvlpXzwbT8JBYoXnxkAXnCkx0YJ&#10;Her7EYoXl9nCLGYOeOn4O0KIcAIhggBgMX6Z4xWdhjY0tdJVzWk4WXUHUKIH3QYawEYl4oBbMsQC&#10;9D0GRBmlaMiXetkUkB4Ao/wBpkAA5+nvaqFePlfvqrFBQAEBg8CQc1CFCodMAq2YSPZCFICK5fs9&#10;rhqITCoAdAnrkvCf0bg/l/B3LjSjlX0jxQdt40VEFaFNY2aIDW7haxKbnj+LVR5KXn32AnmZpYuj&#10;UBYSbcEJc99AVWdQ9KZCz5h7mJ8AkOVJS8nZ2nzSmoUYi7e7E0yB7uVLo/+gqeDn4wgN8FkOdHoZ&#10;bMDd0VYchZs3bxFni07dkcF17Fg1LfxDjLZT8Vkp4EA4cXfeCdmvUGcAYAzYJmrLugNUsLuEkiJ2&#10;SOgH9h6oIFiFsIHnNAt0EVaACcb0VHUznhxWgIaoSPEdaK6SDUbEGchKpu8+rJsCKBoS5URSDyus&#10;xPyNwoO6YvdugpKzgAmwKWHoOEc9SDleZaZ+DoDQTQIjEBhKIdZNArAO6TTE10eUQEKFAAK+N4BA&#10;SxXfdy8BFE091/OIPo5Y/c+zgmGsIabew9MESq0X+yC77xOeE2CE05lJAgS2rD9Azdfa6ewlo+/x&#10;dzCnjp+oJtuPl8r+AUgO+pAXj3m/jZK24sgoxGcRDYATOysri81Y60lrHz5akLIfHuS7Iz89/eVW&#10;Cz7vkbgk4nv+nm43XxYbQA82b7aDDhw6rHUhUmm9oGt78orFmQMlFn8BgwA6E0O5AQDw8GK1R/9B&#10;5BegISn8BWtX7h1KNLLhF3yqopZXgedPKNLFeHWqb2rhVeuqRl8nDgZY+e487KH+K5eEaiOrD0qm&#10;Zwn2wCGopQr3SichPT9gGARGOAV1RWelR+Vhf+dFBoFI6tGYgLCBDU5k2Ki+p/sFhkAA+QeaSYB8&#10;AbAQaT7K5xIfBYTZQP+VOrr94JHcv6nnGo9g3GBiIZfhUqOy3ye0+rPguwgDYpVO5Lnxyb8FygIg&#10;zJDnCPL/zdk0RPef+o6RW+RhnsFHsCf3hCg+OgejghVNcTH/EB3A5+pbO+jwsWMS1VKbiEz+gqj1&#10;DDDExYS+q6ne5+dIT0//v8MD/ZJQyGDq5idD0JMwKjyEKmvOiKNQVoOLCt11CocXAiCA0w+rP6ge&#10;QofY9AHKj5eG3WPQnRifw2aRv/uih6wEexlMwC6e28YcJQCD6tqLVFvXIBEESTDiyTwRMJAGpAgT&#10;3u2SdFxkBwoI6AVDEhXQ+wcYmwIAANdRpoAGAIgEpPPKvzeRBh/clNBeT9oiSSQazQRGmwQKBJA0&#10;xKxjh9aB2DhUyGCA9mR997okXXgi/gBd+QGiTcz8UN4N5X+u2P8o0QEgLnCrlKELAPwoRPoBSkEa&#10;m4ug+J5M+5F/gjll/H3MFTACbJX30Xf9xU+AnALMpxqktrMpWHW2lpZER5DDS0gKgqgUYbAA/+3p&#10;6RPcavxlH7ERwd8P8HLv8mM2MNlZhBCcE2HD9LQUpt3N/GKftOHhpa0+V0fuC1KlzxsiAgE2a/kl&#10;YkPTDsrZfoxf4CYGkgvUcr1dKGC4+0ZKT8yn4hJtd+NR55yo6CYCPNhtHR2qtdVzMgNRouuqyUhf&#10;xS5WulBlCowAATYFpF6AQYAVdRgEjPwBzAIEBDaxkqOkGEzg+AZsNkR9x9drIGDPnwEI8Ofw+REg&#10;MJw5qPIFNL+AHiXIRbchBgC+nz5EBvh+nzddGA4/KD/8IABP5GMoz//EVv8hYVDHe8UCgbLzt77i&#10;LdmkER4baevGIpr36yhxCs76sWpKkxSeTfUt2FdQRaN0wTmQh7CNv1NSWsOMVFUMYh5ebGimNatX&#10;kZP15LUONxacU7YW8/V8EBsV9pGmcp+/Izs4+D+GBQXEhQgbmPyBgL8BG5e42FvTjh07lH9ACxvq&#10;ohduwJEDMwCyLHKHxHVLSk+T7ZQkiQeHu68XRqD3KkS4Ry8bNT7fi4pQWGYFMF+Qbdje3sFKjZVu&#10;/E1LQKlRiTdwvYHpNtPuHEXB1U5DMAVUVED8AaykpkwBEfgDAALrbCRF2HCxmPoQIqw7Qb1rrKSC&#10;cMgk0L6D7+tMoCcTAKP5BcQkYBDYHqzYAEwCmAZspqjKwfE3EdFXfuT8I+kHoAllmyj1Nyn8HpAT&#10;cqy4mml/HPlYqLTfluuXZX6gKA0OZMk7+Ukobd98WEzGEREjPgfYBOoCAAj4PkwF+AFyc3OlUQjm&#10;58vwi0GwFWBEkF/WsmXLXk4T0ck6IiKCv8do1Yic5peBiOhL6GxnRT4eznTo8JERjkKInkOAvQyB&#10;6sgLiPHfSq3XwQKO0iffD6SPvwNnoD9F8mfwed2xM5aASpraSfZ5BBOmmic2/g77tgPOQ00BngUG&#10;UKbrXTeot7+f+s8WssKDirPyG0UFBATEFBhVL2AEAj0AAZgCYAF5qCS8TbdZWfEn/t2TzmxAmIAD&#10;g8BYzkFVTIQohGQnSlUhwIjBYJsv398+uc/rN26afBZjEeVntoC/t7W382rKKyuPj0r7nUQA0AQK&#10;DKAvLChV/f9bmkUqT19QO18xO5j1M2weGiCbiwAwABwAclPngwAAkNWKJjuSFfiSAADZgSH+Xjfi&#10;Y8M+0FTt83ugNXlYgF84UOtlISIEYcOo0CA6WVUj9pj+UpDJBwfhpjWFQvEABNYfL5Vty5HqiSgA&#10;KsEQNUDsF/SwWsI8JpScz4WJU8WmA/7U/Q4vIgADrHLYgQbMAJMfSqB8BqwYRkpiLEMNSLGRatk2&#10;6tnizYrvJ6uxMgV4ZR7yByilHQ0CvWgeutaKutFYpLmCHhoGqLPzKj0w9NNA0ynqxk5FUj8wEgRG&#10;mwSqyYgWKgQbYOXv3eLF95VFA4ZHdBsNRcdwCA4BHwueCWXaF7ADlcaYMD6mxm1SRFNmFApJFyDt&#10;WtjBqmB3Kc1lswC+AiSfwVwIsFsjbBGNRk0BwQWedxU1ZykmMkz8Vabm6WQI9Aj6FB7ktzk7O/s/&#10;aqr2+T7iIyO/EeLndS6Q2YCph5oMAcsAECQvS2RlrdNakqmXCmUtKT9NVh8mCAhgA9Mo70xpEbVz&#10;21FJK8aLRrKQw6xl0jjCVI4AIgWIEaNxJMqUsYog8vC0lWG8ImDAghUPYcVmVgZsTgol0Z2IowEB&#10;jrI7Dx7SQM8D6jvNKy6vvj2boJiuZMDqb5QlOAIEUDm43pZ61phJn0FDdT4Z+vokpfdKZyev2jfI&#10;AJZRs1t+37NmsfgNejeYKCYScSODZBHytXB9ZgP9pwtooPch39+TEQFd8eW5+O+dnVeoqbmVzrMp&#10;h+cHKE7GmELwHtFkVtjhOM+pdw1KTcgVZ7KEDH8UKjUoaB0G6v+kfwC9KRooZYXaQmwyOwWNFvjY&#10;gny9ribFx/xCU7E/jSPEz9sz0Nt9cLIrDI0F6ZhIK96wPoORvZUpu7LT4AREksfqpHyh/UgMQtpw&#10;sGMG2U1NEm+w7FPw83DK2XHMdH4AswCEheA4hDcZ5wlz3SB+hUl1HkIACIgm8D0gtIg8A5gAUJoh&#10;QGCBQmGFxUrbNzBIg9fqyVCcKS3AexkEpIcgmoRitV9rSY9YobtXW1APi3QQZsbQd/4Q9TEA3DTa&#10;CuzKlU7ZGqwPQMC/7+EVvpvPge/1rNbOA3DAOdbaSAsygI40FinZTINXL/H9DAwzAJgv2j3r9498&#10;AcT569gUQpHNRFJ9xxR558rmL2OaX3TgpIDBOQbt8TAL3Ac+j3fhbZ4uzmSJFjAbQC4JKgZxbv3z&#10;2D0I7DMzM1PmH/wApubnZAhYAGoEwoL9UjTV+tM5Vicl/V2Qj8dJlDqaerjJEld7G0nK2JWTQ9jb&#10;DeiMFw82gJcbaL9W8gAQKgTVm641KIUpgG3OxcnDK/HoCYlJUcEMwR415N/F97QORVKXgK5HE0sq&#10;epooMOBJy/dyob5Jdsjp6OgcBoQuFrQEw7/Z5kZGHhR34E4n9TeWU19VHvWd2EiGw+my25Dh4Er+&#10;+yr+Wab0C+i/c4W6GTywy9Ho1Rr/vnH7NvXw7wfuXqW+2gMMMJuoj78v5+Hz9R1K53NtoH6+zkBT&#10;OX/uilwf94H70ZVfV3wwF7Rna2Bgk1VfA7vxKOa4hc+FvSjh4D1UdEo2rp3/uyhpM9fUyQtD/fg6&#10;TWPMER4u4nMs/EM0ffAtP8L+l9E+m6XBrZiL/BksMJhnufm7hY2iNsDUvJws8fMEC/BoT0lJ/Lqm&#10;Wn9aR1iw7zx/L7e+yWxPbkrEUciMY/+BIknYwKoOmolNIU5VnZM+A3D6gOopAAggx5nJVFGp+seN&#10;po3wK6B4JC0+V0wJ1BsgVRQbSWxaXSjAgZVn6Dtsjhh//0UFk1YoskQVGBCY4WDzVOySBCo9vIsP&#10;ti27JZ74h32DrMDESjkgK32/oYf6DL3yd0P/ICs/0Z2H3XQVqzK6FhkBgC4CDNe75HzdA4/JwKs7&#10;vt/X16vOx3+H06+Xz9XN10PE4sat2yPOcZnvr6W1jeqbWfHBzDS6L+A26jlfWKCUWqJO5tr90nIO&#10;qzdkwe+iCRvW6inkT3zXhGDeIBdg9fJ8ni9+FOa2UbFKMQG1SEBLOx08dIQpuqvqGPwS/V46C4gO&#10;Dw7QVOpP78jIyPgrRrH8yd6s5ElxZLvMAtsx07ETJYLU8mJ5kkiTyHN1lMoKbf5u3NA+8djODEVG&#10;oycCFBDmwdFjlVI2isqymT9RZaRzfhVJe3aXyu/lsyznmxqZKiJnYfzRA0ym8TY10dmBHi6rvdgg&#10;MWmUzwIUOi5fZrv+Civ2NVmN0ar85p17IkjWwb+Vp1513XlW2A6/V049XtFv3hIzAecZOiefr6vr&#10;hiRAdXZ2yvVB88FaLjJ7QWKP3LMmk7rqjxKcGxWgRQdP0dzfREo3oJk/DqeZDNhI70W3qe1bDktJ&#10;OSI8ps4xWmDqVZ4+L81BUE+iKg0VAKAysLisnEIDfMUPYHouTo6gjTgibDynK9PSln5BU6k/zSMm&#10;Jvhn/l7ud+DcMPWwkylIJIoMDaLyisqhRiRQVOQBAM2PHa+mtSv2ymoOOm8qLwAOIDQgifXdIqEi&#10;pBWjlhxgYMEggv0RYQ5AiWEnFh04RRvT90khCWrTMVmMz4fPYWLhOwAM6XAkE4r//Zy+BUxGY8HP&#10;8BwwHeoADKyIWIXb2y/TZVZOKClqDyTEyAqu03TjP/W/G/9bfiaAcEWAo/Nyp5wPoINei6D3iGyA&#10;oeBZjO9NOTtN3/9kiGSEaoALwMa7OlFcI9WgYHpmb8fTojdjJd6PfwO4t64/SA38rkxGgEaLxi5Q&#10;ZTj8fphVNrdJJComIkwSgl5GYZCxgD0HeLkNxkaFf6qp0p/ugVLHiCC/OIQ4TD3sZApsNAABtjSr&#10;PH2WlX94pQclRGjoEjoMNZvuOoxJjASRvfmlkmqMApM5/Ce2n8bK4jQrmU5hdWCFRqQBRSX205eJ&#10;qYE0ZTQ/lbCiphgAACh79bmLlJ97gleWWglH7dh2hDYxfQVw6HR2IjJC8TTBz+F4g3LCDsfqjLwE&#10;OBwbeTyaWtoEKBCaE2lvl778UG5IEzMMsAx8/hJKaVnZcR44LfE8UHDj6ykxfX+TKRhTKCbSdKUb&#10;FMaYrwt/DhJ6fCxXSZs5u6nLKGVJLs2RcB/8QGgCGk4b0/axqYi9AxEafPL8o8V4flxkcK0+W0tJ&#10;8XHS//Kl5L8YCc4fwqw2Ijhg26ZNmz7fiUHjPaKDg78U7ONxFvaNh7PpB58sESBgqrYsMUHy9+HF&#10;NV6Z8HJNAQAEIUGARYDdWnr/W2w2/DBE2pn78gTDvga+rOhYFdBb7hgzAifpQ+cv4SR83uydWPk5&#10;nIqYtLAn83NOkMeCVPFDoCV67o7jkn+O5ifofVDLSjbZTkY8LxRTV1Jjaj5aRv9c/+zIn2vnG3Wd&#10;z1IwptiUNjlqh3QDBouTd8njDMoe679VSsqxDV3ujmOyXT0ce2AEKA5C2A+p4dgZCDLeZKSLjZg/&#10;dbRi+TJmABYvNRSoi2ob5nV1WULMTzQV+vM4IgL8zEL8PHvQIvllI6lqVGouMVwoLcKHmMymXrIu&#10;mFCwHbMzD0rXIakx/2GoKKqv+SpJNY5hEwGZhydKashh5jIBAOlqxCsNTAdshQZPMjrWAkwwQdck&#10;76a5v46UfeyQnwDTAqvSfP635Qfxolj4vKl7eiVgAAzOvPrvzi0m1zkrJNKDlvKo84CZB3BCZGAt&#10;jzOiP2Bly6O2i79nWeRO5dTlcf9EmoYEUlLEdvEPYFs7U9fTBe8Fna4xL1JTV4rPCSXtpubbZIq3&#10;myNaiA9EBAW8vO3F/1jHsuDg/xbq771V1RWYHoDJFIQNYbulpabwRMKWUiPLQ0cLVofKmvPkMidZ&#10;wodgAegqu2PzYbLlFRyJRRvTC6m07Aw5TFsm1FOvPkPkACvO1g0HxVEltJlBRyrMztZR0f5yNiNq&#10;ad2KPfTbL7pRfOA2SgjeJluoo/3ZRPZD+LMVHjvY/LDfddbWwGO6dvlufgc+ouifMECv4lVdbyOP&#10;P3dmHREWAOegx8I0KRYrKT1DZm/HiVN39k+xQUgIfcQmXpRnpjiLYaqZvAeWizxf4B/ChiFglpO5&#10;hfjTBFWCYQHe5UsjIv60nYFjHRERwW8E+Xq2BbyEfoSmRICAX+CqtFSZTGAEpl446LieXIROM1g9&#10;pFVZwBaJPc/5RQSv+OGUFL6D3Oen0LtsGmCLaqsPl8rKDn+Bw4zldKrqvLY6IU9Bla6iYhEdj5DA&#10;ghh5fOAWCvfYILnrB/hn5ZXnJt0c+FMUWfHhs2nj1fdSvZTzwjEH2g/nX3FxDVl9lCAUH0DgPDtZ&#10;zAMALar5sBsVmst88C1/svoggdalFJCPZToDtGJ1SBjDOwNwA+Q9FqWJT0d8DKPuBXsFoAx87ZrV&#10;EgZUG+K8vFCgLujFEeznfXdpTOR0TWX+PI+QID/fIG+PgZeZSTgkro6C4KByAAJ5wcIIRpoGsDcx&#10;ITCJYLuDBaC89NjRSik2QW7BLAYBUPoP/gU9DUMo0mMTOc5KlgmGiYkQJByGUGiYAjAt1vDq9RGD&#10;yrsIXfEqhU0tDrLiw0GIFU9Cjfyn8b38JQqcoxiLYjazUngcfa1Xk9u8FApyyKA9+dhmvlns/iUB&#10;W+lDHk+s7DDZtq0vkqxOgEV5xTnJBhVH4M/CZbyx6iNtfNGbMZJCju8B4MEWsEkIMgFH14MAAODL&#10;EQBANiAvJC+zBkYXlRPALCA4IIWIPptNRf9YB7ydIb6eRWiRZGowJl8ABLbkbGNJ6SkrmT6qBhDG&#10;L16fREgrxsR566vesqNxy9UO6TE/9Ydq8mDFh22ZsmQXrYzdRdO1n2FCHTlWqexMVmo0LNnDNuzc&#10;X0VKKTNWH2QdouEpCphAVcEScG2sgGAPwhzg8Ta6r78EAWACPHdsPSw+EoyX7PLzTX+x77EPAEys&#10;RgZV+AUQtcGqDh+Mv80aoeyI9sCGR8ovWAIAG+CMVG+H6ctlM1q0AbNkhvD217ylvTj2GZAiIiMQ&#10;hhMQ72D16lXSyeplpgOPFtlJyM/7QkZq6pc0VfnzPmJign8R5ON+DSmRpgbkZYgAAVM7OAtrzl2Q&#10;uK/xZMSKgFUctjrqzRH/77hxRbWcZmCQnIEfBVPGir3S19D8vThZdcAckFqK78PBhxUNdj7sfWSu&#10;wXEIkFDOqSBavWy35BNg8mHCIYf+xIkqcShiVRu9Mv25C3ItdmUdZeVmwOQxhicfqzcAc/FbsVKr&#10;AcouMXu2/+F8BaBiLOf8KooK9pSIExAgim4/UgDEoAv/AJqGoHoUWYPIBMzdflTe70kGfIy1Al3F&#10;CrFrMM6flrqSGYDFZwoAYMVsJvcmxkb96ecEPM8RFsBmwUtqTDqWSNTA2pyWL02gypqzTDGHdzaS&#10;icArMlZoZAtiZQGlx0Ylv/snD1mBNq89QK28ikuLKp6osjHlL8IlDNjQriYi0olDmPbj91jR0NwU&#10;k3MqmxigoxtX75cJiOtB4Yt5kjvNXs6TO402riqUSQt7FAzB+N4kFg8x+tnnWeR+5e9jsBv+Pca7&#10;jAHT9pNEBlPVCg6RFjAydAJezeYU3gdAE23AMW4AYYnc/EDtIwHGBnMBZeKpS3IUiPC5LN6LFzAG&#10;61KhTdWPErkiAihG93KppY2qzp6n5OVJ4gT8LKIAxoJM18gQ/5Xp6Vb/t6YefxlHdnr6X4f4ee1m&#10;BDQ5MC9L8IIdrcxoSXQklZ2q4Amgag0wGTBxa9k+lVJUnnwIJe3fV0ahLhsk/fTynauSMTj/t1FC&#10;STEJvdGhBhOptUW8zStjd4pzcQr2rOfJip2QZK+6bytfw7YN2MKKVx1WcnwHqyCaXiL68N43fWXr&#10;a2EVTHP1SXqxqVk84Lqz8fQogPg8CRJ3oGRY4bH6wrE3DAgjBQU7MK2wegNQ5zIbQA0Axh+Kj8Qq&#10;nAfMC1mBOF9x8WlJ/8b4A2Tx9+PHq6njZieP9X5JCce5kOQFcJYsTu16eM/6u9b/jYWgvKqGEuKi&#10;JdFMtg0ftTB5udqTl9G/J0sQKkeBXbC/T/WG9PQvaqrxl3VEhwX+gIGgCbsXvezcAWPBtdAMMjwk&#10;kI5gr0OeCHAG6ZPDeMVFRhrAAArecLlF+gpg0mISQqk3ri6kxivtEqvO3nRItkNX9mgABditk8y9&#10;UOcMcUbhdzsYTJBtiAmIc6LzLZyHcGaBAoe6bmCzAvSX2QBfH+HDQwdPUf7O49L3QHa5YSAYutc/&#10;kuD+YT4BrPQ0XmQqQhBqRZOOjJQCOnKkQsDLeEwBCngONHNB7B9gCsVd4rdFqDtAEsyq/OQZ8b3A&#10;YRvPNB6gCeCA+SW+ljdCxYeDJCBsHV6QXypMAu8G+QToBQDzDH4H/dq6SHtwfu/HS8ooMjxEAYCz&#10;3RPM1MuV/3S2ld8Z//xFBXMQ0YBQf+9bS6IjPtZU4i/zCPf3N2c0HEATRVODNRHBi/NyY/SGuLPg&#10;RY74vSN5uKgU40BfLyoo5NWHbcLz9SbixrzqAgQw+aCMC9+MUc6r7wWR7dQkcSi28yq0v7BcbFi0&#10;LsMkXPx2nNizUHjnT5OlcEn6F2w/JrRWVsjai7IJJmxcgACUIdgpgycorqmq1+Ar8FycKnkIuB7o&#10;L1KXTSUYqZx3tXmGvouO/jucE/8WMVoNR4tiQIjTq/DcaLNEhH8GZxyoNZQbm8AADABeKL4JdlhH&#10;2BXqo+8FUEZagQCkca8+hFCxQhfpYT3Nd7J98xFq7bosqz42ArH8ECt+EL31ZW+yYZOh/NQ5ydbM&#10;23FcvP/Iz8CYOc1OlvOWlZ2VoqF3vuZD1h8nUP6uExL5Gf0MaAwKn1DhgSKswkOpwKMBwNsdympL&#10;iz52pcVT3JghPDmXJirefC105o4OD47Kzs7+844GPOsoKCj4T6EB3msmqx0ZFN/T1ZbsLazIap4V&#10;2S22YhPAmnwYDEZ/Fi/eydZCijWyt2fLqo8kEeMJI8ITHbQUPQrn/CqC3vm6j+QRrIjeSZdvX5WY&#10;v2xlzZQfnmk90WgzU1vsdWgzJVEmOna0zd9VLCCAPHjUrs/TdlXG9zChjVteQ3nWsxKhhgFRCLAJ&#10;y/cTGHjOqtXV6B6hvKh6w/4LJWVn2Ma9KCs1VmbcP/4O27muvVmAwpRyAzzwGQEAVmr8W/otGAEO&#10;gAZVjTBrAEgAsQjPTfKzOh4jKLjkUjCrQRpvXMAWUUTjGgkwAYxBDisz8izw3DpAdt67Sts2Fcn+&#10;f+/wOWRzkB+GirMva9NBamYbH9dym79SAHfGj8JkvLMzDwtgwgeDPSrhDwBQ6dfUBSFiRAV25Ozk&#10;OeEi4WMBgFFzA8oOH5L1px60KmYvxftu4/nETMF9cvwFkhQU5FOYn7/5bzVV+Ms+loSHvx7i513y&#10;omFDLzdWbBcbMpthTy7zYinCLYNt9mW06BNXcrSyJm8PAMST30M4yJWBYs1qKOAFoYlqtRzOJ5D4&#10;Pws2OnHhlX3ebyNlMxPYr2hc8r6kEKse9pLQwisY6KrVB0tlwwr8ex682fklYt8DVDJSWcHZdEDk&#10;ADYszAzkHiDpSLoj80TGpijwmuu7KPlbr1E0XKPgECg0WANMDfTJs3gvgdnHCrUS8s/BCo4XV9P6&#10;1L3ifEQ3paqzqm8iAAKrNIprqk9fEOcnHJkhDhniAM3JPi6AIPn2/FkoUDWPEUAPrbvBcHBfACuY&#10;RQANgAN+BqD0MV8lERBjk0AHAZRzz0LKNag92/Ib0wsYVK9IWvait2K0WgDsNs0rPoNohNsGce41&#10;XWkj1Px/xEAB8HzrdS9hS2gYeuRwxdB4SJHR0BjB/GoXkMpYt5bft41qDKrNAcUc7Xj1x5/2MlfM&#10;Z1tRsO0aenivny433yKnedFkZ86LhseTc+h5RMKB/l5NSXFRP9JU4NWBIzrY/zeBPh5dE97dWEwA&#10;O1o8zYHifLdSY+01tNSn+3cMtDOjhCymBJIdswO8ZFPf17MLE+Ji6ETZSapv6eDJj4k7EgjQbAR0&#10;HFuZnT5/kSK9NtLbX/UWagoKPP/30VJtiNXpvW/58wRXcWs4Cef/NlrMBglpsRKHuaznVRAMIYIc&#10;pi+TFc/yvXhhFk2sUNgqS6jyj8NEEbA6xgdnqQkOBdYnOP8dygcbHPvlQanefN1TEprAKBpZaQAQ&#10;cFaCKqPstrj0jCiUsBxe/Q+z8iBCATMHyovVGddGUg5AATQf5xIAYlAItFsn18Gz6Q46FE+BGa1b&#10;uVeeF+ew/nCpZPvBNtcdhFBEgMC+vWU0/zfRwnTQvCWclRzji/uCPZ8al0MJQdvE2QdQkW3Bj1aL&#10;xx9l4Qt4rN963Vs6CeGzODfAVQGk8Xtjc47fZ+mpSkpMiJf3rLIA1Yrvwwpvu9COzKY7kLOVMzMD&#10;R/mZk7UVOc4NozMnW2UuFeWdpoUfujJDsJ6wWYBwYKCvR29cVPh8beq/OoyPqGA/F0bJgYl0IgJy&#10;W823ohCnVXS7q1teWmv9dSo/fIl6uwfoWEEtmU/1IRd7K2EMT57DUWgh/AQh/t60d98+SSoaXXMg&#10;Ti1e1aCkWBGxWkJBsSIiOSVtaZ6sfOt5VXNgaqoUWDmrFv4hVtKHYfeWlZ+VVR4Kh/r3UOf1Uocw&#10;n1fyspNnZDssgAOSk/AnzgMlXs+KjolufE+yUjMjWRmzSykmttXiz1p/tFR67rVc72AqfUiYCe7T&#10;kkGghO1nMARk4iFTz2FGEr3zDabfDF5QOKy88EPAyYk6iRC+P3FUMhMACMX5b5PEHGnayveGdN1Q&#10;BrWmy6pzrzAXvhfE/5WXnkHA6J4BKLDxkeUHnwhsf4AkEnvab3TKNa49uE6Hj1TQbH5+hFjxbKsS&#10;8wRAYLKguAsJQsjCxHPAAagDjS5oCAr7f9+BAxQa5C8OYakEZNMTigzPv/lsGwpySKMNyw6S1cfR&#10;tGiKPTnbWpGvtw1ZzDOjIPs0une7mwb6H9PysJ20cCpY5fM7CmHuBqFTUFhAAk/Pz8duwp+3Q/kH&#10;PNOed2NTvEwPZ2syn+5CJQfOCwDUlDWR09wY+vQtF1oRkc2Uro/WLyski1mYAGO8QLmm6mKMPzds&#10;yJB8/7om3TxQEwuTGYJwIpxhBXtLeTKmkZ9luni8sdKD8qNIJQY5AqxIUIjFrOwHi05JqBGhwdk/&#10;Q41CgPQrSI7cSXN+ESl+g8KCcokovPsNXrWZGdhOSRSFhDMsn+1maYmm3QsEKx9Wz1i/ray8KtIA&#10;swQrKOzoDqbYoPn494f/GijnQz4CVmcAQSTb9AhP6t+BKYGmqmbvLtFi8mjQEUBrk/eKMmO1RuYj&#10;gA3AAkqPz2H1R4Ylcvqt0OQDTlL+GfZ8vNQOP8TwGCJqAps92kftDwEmBTaAnIm9uSUyjgeYNeHe&#10;AChoEQ8za92KveK3APBVVJ/XWMWTEQBcSxKAmBFkZm6Sd4v3CqAfqgNgAHC0dCB/mxTKSNhPcd7Z&#10;NPPnIWT2QRDZzQqjxVNcyYlNhoVTbGhr+iGZV1da75DbgniyXmhBPp6mWaUpQacg1TbcNz8rK+t/&#10;aFP+1WHqWBIc/Pe8Eh+E48TUYJoSrOxw8LgsCqaWuuv08H4v+Vguo0UzF5OjzWKa+74DnTxaR1fa&#10;7pLj/BDVHBKrgLvp82GSYJcjdJKFeXDsROmY0QM4E+HphiOuouqcKCQmJopg2ro6KS0+T5QFqxjo&#10;7JEjldRx84rkA2AlhVK6LUiRfAKUHKO7baRHprALrLIRXpvIfuoyoeaLhQ5XsvKMdApiVYQdHGi/&#10;TjnZkDvPSgVnYoT7BnGmrU/bJ+wAimQ/bZlkzYFWF+4rEz8CQAoKG8TngG2NZypkug7WgPuHoqqd&#10;n+Gh76RNq/cLawBw4OfmfG9gDJYfJvA9VjEryKCP+fq4H5RgwyeA+xy6b16xAUL7CkolvRpsQCl7&#10;sNRtgCXBlzKFlR/Owfe+5SuREzRoAXDh+zifmDRGYwHBe6prbqcTpeWUlBAn7xFi/I6xcLg525Cz&#10;uSdtSz1KAQzgH37fi7LWHKGr7bfpatsd2rmumMEghNnAIrKe6U+1FW0CBCf2nSfzKZ5sUjAjGHMO&#10;DQuAB700IoN8z6Ykxf2LNtVfHU874sMC/i3Y16MejkIgqKmBNRYBAWtzclvMIHDpOpUePE9m05zI&#10;w9WafL3saOE0K9qbXUaPB4hCXFeSgxVPCH4xzrZsFz4l7KP3JfD39pBtz2APw7kkOQW6rwD0kxUQ&#10;k1EmpzYRYadjpQt32ygFRB/9i7KbkSF4iX/uuTBNlBROv0jPTKa0pyTECEXFLjhQelBdZM3Bgw6z&#10;wXlWssTgRygTC66LLkVoXvI+0/JFbHagwhGmhBlfEwVLG1btE+cklN1x5jKx8eFgQ8EOAArKB2Us&#10;3FsuTkmcE7UTKXG5ck8wEZDnIElTd68Jk9EpP54FOz7hHDALYnh1X8Vm0bQfqn97oM8CIh5NI7v6&#10;6A689KX5cm+Sms3AAtABKIhZwuMGv4mfzWrp/gwWZGxWDAm/D2kKysoPH8DOnBwJ/yL8ZzIDEO/c&#10;zY4cF3pJSzKzt2Oo7Mh5XkAMdPPqA6LHou90KPcMWc70pIXTF1K46xrqeYSN24jWJxXSoqn2PMee&#10;bhZg/vqr3YNuxkVHvK9N8VfHeI64iNAPA73db/t7uWoUzvQgQwTVHa3Ido4nna9up10bj5HlpwwA&#10;3rbk5mRF5lM9qKa0SV5eqFsKObBiOyx2pvlv+5LNAjRyQJKI6XPj2vAiI4KwPGkpHS8tk/6Fz+pP&#10;ABCAIqELDsJfcGBBybCSoicB/ACY9GAD6HtYXcMUmldRJL+gJgG98dAhB7nuKKSBogY5rBMarCfn&#10;6AI7vZTpvR3TfNB6lNJGuG+imQwmH/O5tmQUSTadrmguiKuz0iAEiHAaAAaKB4ZQwSADQEMYDrb3&#10;3vwS5Zvg+4RjMjlqp8TqD+wvo/m/ixbQAVvIyjxMLp+upPe+5isreZz/VrJ4J07ADCYNHHni0DS6&#10;bwgADXkYq5flM3jFyHXAVvC8AB/kZSBnAJvAoDWcsaNWF/HTNLSI7V9cfpJWrEiSVRqr/9PmDlZx&#10;m7lONPWnHrR3WxkDQA8lBW+lxR8E0qolefTooYEG+onNye1kPsdclH7n+hPUZ3hM29ecoAUfuZCH&#10;E6oMTZ8fgoQg1AUsiQ631ab2q+N5johgP4cQP68eX49nJxIhfms2w44O7a6hssN1/IIcyd5qEc1+&#10;fxHFem+iB3d76frl++RuHkGWCxeQp0UsFWafpiiPDLKeo3wBps6rC6IHcCrBX5Gdlc0T7yJP6g5Z&#10;fUyuTCwSguM/9+0uFaeZ85wVkly0afU+UUZ44mf9LEwcaYjFwxaHQkIJlkVuFwcjIg2g1FgVsVsu&#10;8gtG9yXECnvkSBUzCdVyG623EX5E1RxyC8LZvt+QVkDTf4yt1wLIde7KoXvzWoTNNvxF+RDfl01Q&#10;+F6gWAgLQnnhGxAA4fuKZvMEefqlJ0+TxQfxcj6YBdjAc+fWI8IG8FwosDLn701hEJrJjEE2eYEv&#10;g1d/43uH4NnxuyOHKqRZSKzvZor12yIs6DD/rK51jN6A2uqvN5XdvmM7Bflj9TeT1X+sVF84A/VQ&#10;oO0iCwbC5fSIGQAWjznvW5H1ooU05z07MQ1wlB26SHbzvMjOYhG5LYqm1Ih95DA3iEGGr2HSyawE&#10;Dm6YtdERQXF8mr+suoDJOuAojAjwi2OzYPBZEQOEdMznWNDKmGyJDqQvyaF5b3uxnZxGbQ1d8jLz&#10;M0vJfIYtLZhqRZtTD8rP9m+voUUfuTP1t5FzSLKRifPr4myr7MuEJdFUdPgIK2CLRBGMY9LGIhtj&#10;dMCf0CimABxVcKp9wqvcm697iQlQUV1LdW1N5MP0/9f/21Wal6I+ACE39DCAgsIxuJHBAwph7GCD&#10;UmGF3benTNgD6Pm830bTnrwSKcRB+iyy7ZaF75BzoRei+/xUFUZjJfJcqPof4houDFJVTNslG5EV&#10;Dh58JB6hxBfee4BAhPtGCUfC6Ykei0LZv+NPiWFZUu4bzgwEzknQelTyIYQIdrMqKV/u01QKLwSg&#10;hFAlHKrSBxD1A8xEcC0BrNEAwILSX4z9wSNHKRG2v70VOfH7MfXedIHyoz7A0Yrfs6stWc+3ovXL&#10;82QuLI/YSpbzzcjfx45szc3Jw3wJ3bh6nzqabsni4WxvQQ5mDjT3HWdysbUjH0/T14DAsQ1HYESo&#10;35acnJy/0ab0q2Mix7LgZf8tNNBnAxAV/ddMDTgE1M6OX5yfXQKDwEOx3S6dvUJ3bj6SF9x8sYvc&#10;F8eybbeAvC2X0q3rD4UdxPqsJ5uF1swk7MiOTQNHK9snwj+gezrlw8uVRiW82qBf4trVq6isopIn&#10;LdvR2J/OBBjAUQilE682/4k8g13ZxyjMZYN0L4Ji4HewzxcwJYa93XGrUzztSKIBVUe1IurpR1Nq&#10;XA/AAFsdnnoo89xfRfEKWikZix8yKHz680jyWpwuIUrY6F6L0kTREdmAIxBKO+UHIZI/oGfagYXA&#10;OXjo0Cla+LsYWdE/ZhCID8gi1PfjOdCAVdntAeRntUpClwj7gYEAjAAAejo0chZwPVB/4/s3Fgnv&#10;MahhPITt8N9Hh/zwvOe1tN/yympat24Ng7eL2P7PagDizas2PmM5ncH3/RBytrEna373mcyacGxa&#10;uY8Wz0QuiS25OlqSzaeeVFXSSFfb75Ibg4CjNbJLGURc2Hx8CgOAyNZhgb5FK1as+HttKr86XuRI&#10;SYn7XyFBPoXItR5d4TUkrKSuDlbkOC9IIgStTVfpWudt6u97TKdLW8nfOpXMZlkwE3BiM6BCXnrR&#10;rhpaPMWZ3J0tydXOgVfgJeQwO5ocLJSzEC8aCUiIFEDxR0QTnB3455YSlQgO8KGsrG1UdZZXdJ6c&#10;8E6bBgP1J2xuPakFDjN8FiXI1by6lpSpvQ6h2Ilh29nGZ6r+3SCh5KiWE+ea0TnxXTQzQfNSePcB&#10;AkjAgXkA0wNOQnH6MQtAzB4ee2/zVUKjwVCSo3eJ5x+JSgjTZW0oopZrl8Wb39rVSRvS96nKPD4v&#10;aD/6LEqyEz8DnJ5w4CGnAKwAfRQR45echB+Hyv0ghwCOUXRthmPP2Hn6PILnrOVxRdiv+tx5SfMO&#10;DfKVlR8M4Gn7AOBd+ngwADjYkvkUb8pefYIO5pwl20+9xPO/NHiTzIfzVe1kPT2QF5PFZGuxgGxm&#10;BVDTxetUeaKRAcFLrmO8IJgSOAJhMoYH+takpi77ljaFXx2TcSRERX0lxM+zJEiAwPQL8HSzJYuZ&#10;znTqaB3lbCym+X8IIl+bJH6xQUz7UE8A+y9VkoduXntI/nYryGq+OX/PilcHDyref4GqjreQ7YxI&#10;BgJMLAdyWORBzvP533P9mCUwECC91OiaiCDAaQiJCg+hnLw8tqtV0xLslIzJCybw5KS+JKuxsacf&#10;Tj9QcNi/2FMxxGW95Aq8/bo3OcxYpvXUGwUCTJXBIlbGsokhHnUGjHdQXlsjHY6QhCRxeCQtMT1H&#10;7N7HEq3TL0kUYO/uYglL4rsAC3TiQb8+XGf/vnKynZooTASRDAGiE1WSKwBGkhSWLeAAM8Gcr4nw&#10;JwACz4BqS5gecCbO+EkoebDZAYfoc4EAxo3HT0/4ATvJy8+XrcBdWSHhsHV3err5BoaIjWsRFnbj&#10;RcJ6hj+dLlMZgDHe62n+1IXkujiUGs5dlZ/t2lBMCz/wpE/fcqLMlYU00D9IKyKyyGqutUQTTF1D&#10;FwUAwgAaly+N/aU2dV8dk3lEBwT8W4iv54Wxagxg71nOsaT02F3UeukGWU8NozkfzeeXgwwvG7KY&#10;7UB5m0vkZe/ZWkYLPuHvefDEWGjFyrKaHj8mqj97lZzmhklo0HaBE9PGKNqxtoxWxxQyOISRszVo&#10;5ZMTD2CgmlJa05KYKMrfs1vAAE4r2K6YzKbAwJQAOCBFhSdpDdvSPhbplBieLfRYbHmjzyJseYHp&#10;O2Lx8KhDkIUHWo/MxOzMQ5Jth1VeD+kFWK+RwiI4GUHRw9nORz8DpD0jMWgxK7S3WfrQTj5ovf7B&#10;v/gxa9gh+zsCeGC7w6OPPftQQwDHIQqA6jvgI2mSsCSyKZdHbhczBlERuWd+BuP7Nyk8Tnh+RGAw&#10;fnDC7ikoED+MG48vxlnq/ke9g9ECAHCxs6HFU11p8Yd+bPZZkcUcc1bqbTTQR3S6vJnMp7nRomnm&#10;lBaTS4P9MjXo1LFLVFJ0QcKEuRtLaNabDuTMrA9swtR1dJFtw/w9uxLjIt7Vpuyr42UciVGhPw3y&#10;9mwKNpFM5OViLznhQPuzp9qppryJnOdFkYMZHH7WYuNdqG6nOze6KcgxmawXmZOXpzUt/sSdTh2p&#10;44nxmAEkhxZPtyR/H1497Gxp5q+9ad5vIijObzNlrzpBrha+bC8qWjj6+hBxOjGAoD1VXGwk5TIz&#10;qDpTK0VJcGJhcpsKcz0pvMKzcqO2HgwBZoOpz+khQ+zA84fXPaULEhJt0HsAq/Kp6lqpS0CYEdT8&#10;I7bPA23Xis0NAIFXHnUEKMdF5R/YAATsAX/CF4AkIH+b1ZLFp8f6UXAEnwVYBNp6ey5Oo4I9pcIC&#10;cF+w6/FZmD1gDrIF26h7f0JE+dlcauLvtHRQ9dnzlL97j1J+tuUl428cyg+R3BErNvFmBdPW1MN0&#10;fO8FcRLPetdM8v/PnFQh48SQzbRwxiKymOFOm1cepq4rD+TnN64+oK1ph2n6TwLJ/KNQcjH3HtPk&#10;wIY66KAd6u9zIz42apY2VV8dL/NYGhX1Vqi/Vxuo1+gXAjYAR5+neRI11t6gHWuKJb7r6c4r/qce&#10;VFvVJt5e+zlB5Oy4iCznmVOkWwavAo/FkWg9M4BcHBFftiaL6e60dmkBBdqsohm/9KNAy0xymhfC&#10;E9JazILR19YFzinpYGRtJmAA+gobtrwKNj28321ik5tUBBMCRUd0wdTvBFRYcTZn7JcUXHj7kVMP&#10;hRUvu+ZwxEoOD//bX/MhP1QiAjxYcA5k7qHbMqohYcvDkSfCQAAlj/HZLJWNOJd+XYAIUo/35hXL&#10;dwWkcC/a7yHi1eefjXbumRKV6ANTQu35h+Ss2KiIoU5QAIHR/iAxzcZ4D4j0mM20phiPzdTXozJ/&#10;bl1/ROuTC+jDN/g8C1awWdhHF2o6+J37kr2lGZkxYwiwS6Ok4GzytkqkT37qSMtDtlPj+esU5rqa&#10;7Mwt+d0+CULYMYhN1dtLY6IWalP01fFZHNERoR8G+Xq2P7GHAa/Q3u52ZL3AhlznxZOP+UpeERzJ&#10;28uGLD+1pY3J+6jn0QAtD91Gn/xqMS36yIdZQ7NMktVL8nji8ItmdjDvfUdan1hIjweJ7t56QKti&#10;99CUn3iR2RR3YQFiEjzFQQTRIwmONmwmsE0aGuRHGRnr6MjxEzLpL/GEFyciAGGUAj2fqI1O4EuA&#10;3Vxz9oKs1mATMB9QlQiH36ZVhRKH3771iCioKCm+zyACBYe5ksuUHlt9IU6/Mi6H9u4uEY/+E4k+&#10;fH6cG6v8JRblx+DzjUPhRfh58dwqxRdsp5GOniih9eszKDw4QMwqrPwA0Sdq/XnsAfb2ZrbkYG6n&#10;hXZHfYbfjZOtNdv7UdTZcpuutt+i/C0lUghUfOAczf99FGUk7SNDzyClRO4ks9n83t2tpQeF+Wxe&#10;AOYuJMtZLnTySL2km3tZxkmm6WjQQbPcIF+PewmR4Zba1Hx1fJZHdETglCAfj2sB3iMZgXhwZZJY&#10;kc18vDRH8ey72LFJMDOQTh6+xCbBI8pefYRtv3MCABeqOsh2VgDbfotp/kd2lBKVL0VHuzeXUunB&#10;Wl4x2shmjgdPTGUKIK/A0+XpySLGgpXMxdZS8gx8eeVYlhhPubl5vMLWiOMLDAGhr3OsDLK6m1Kc&#10;pwgUEEoJZQQgyM81hUSuAmLwiLmD/o9OO9YFzkB8Bh2DEB1ALwL8e6zP6yIr/TiUH8+FlF71vIgw&#10;tFBFzRlx9iEb08/DTcZH7/dvahyR5u1m70C2cz0p0C6dAmxTyG6BM3mYeBdYDBZNU8U/d289Yka3&#10;TuTm1fvUUn+N1i8roO6HPdRQe4UZXqhc19dLAYy3px05W7mQt3kyuc1PIPvFPIdGOQa1bMDu+Ohw&#10;e21Kvjr+GEd0aOC0QBNAAFF0cfjFSS7BYmuynR5OR/ack14DcAZ1NN6mEIc0MQ0WfGJNSwOzmCoO&#10;Uk1ZA83/XQRVHL9Ep45f5JXBSVYLdwdHWviBB5nPVCv9eIEAAgciVjlMOPgvQgP8aPWqdNq3/wBV&#10;nD4z5AmHgqAN1hAgjNOpOJYy4jwACvgBhhiACYFNDjMBgKKbCxMS7T5E8fk5sPtTHQMdtlHHjtH7&#10;DxRJjkV4kL8oPJQfbEnKfE2M25AwCIC2L3o7lvbvrGa2doDe+ZY3zf9QKT1yAfTPIjPQ0dqKXBfG&#10;MAPooYun22nGL/zIdlqkFJQ9uNsjC8CDO30U7rKRzGZZSkn68PcdyN7CRgTnMmZ+SGcP9vN8GB8d&#10;4sin+HfadHx1/LGOuGg2DXzcL6NWW39JY4nQSHNrWvyxF8V4b6K1CfvIy2IZU0BLmv+xJS3x3ky3&#10;mSW01neR1dQwspoSQreuPaK92cg2tCEfNhWs5zpTWuReWhmWR1YzfRgUePLx5JEJZDRRnirO9jLh&#10;wU5Aez3575FhQbLzTcG+QjpZWS0Kq/sQAApgCaD4KsowTlD4rITvSY9+4D5xv3UtbVJ9CaqPjr4F&#10;hYW0bu0aigoLlueXyk97KxmHp+X4jxZ3R0dyMnenxR8GSNhzicd2inLPZHMPoK+KwoY+72ojzULy&#10;NhWLwmeuLKBpvzWjRR+70eq43VR3upMZwX6ynO7L7wI1JCPvQ+j/KBMAjW+C/T1vJy6JtNam4Kvj&#10;83AsjQp/K9TPq+HpJcjqZaI9FOi8xWwrWjDFimwXW5L1fCeK998imYQ4UIk49WduTAcTydD9mDal&#10;7CWLORbk5mRJDnPC6OaVB9TfS8wa0HvOSiaxnZkNebjaCuN48tpPFwEEWwtxJsIDHhbkRyuTkyhr&#10;ezYdPnacWQLKlNE3v11FGnhlrb1kxBT+SILr4z5wP7gvZE7i35VnztERvu/t23dQ6ooVFBbsz2OE&#10;TWLNJMSH2L2pcXiaCE3XBO/BaoYvZa8ppsHBQQbqB+RruULAHD4C/TtQYjszS/KzWUYP7vdSW/1N&#10;cl8cQTZmC8lilj1ZfBxCZtNcmY2MryxYogCB3l1xMeGvnICfx2Ppksifh/p7nR5P01JQeEwWP+SJ&#10;L7SVzjo3rjzkCfWYaWYVXahpp9PlTbRvezndv2ugpNDNZLXQjBXeQqrK9GNzeqHEnh0WeZLN1Biy&#10;mu1BbmwujF5RxiNeWrMLeMShKAg1giL7erhSVESY7LCclZ1FBw4epLJTlYRuxdg7D0xBPOuws9mc&#10;gBLC8SgmwIuChHYOnA8ruu6/ABhBLjQ2Mwu4KKnTRQcPSRFPOt9nNN+vn6ebZFsipRervjubTupZ&#10;n/5uRot6V3bkaGlDDpYAAabplkgRX0JX2u/Rvh3l1HzpKjVfvE52MyPIlpV+KKbPzAwKbj7dlYpy&#10;q+WdZa48wAsAVnhmYdbWkgZsbEaMJdgjIDTApyNpSfQMbcq9Oj6PR2JExPfC/H2KVa3BONqU8SRx&#10;sbEn29n+tDa+QGLF89/1Ise50VRSdJ4eMyjc6XpEUR5pZL1wISu5O1UXN1JHcxedLmuivC3H6NP3&#10;F5KvXRzVlLTT6th9bLM68UQdtm3FUTleM0EXDcTAEJzFZLBggR8BK5YThQT4UHxstGy0ujVrK+3e&#10;u5cZwwkGhypJX4biwtEIUBClZYDAn3rRjRLtZ8Z/134vwCKg0qIclhcb+LznWdmr6ChfZ8/efbRt&#10;2zZanZ4qcfzQQF8Zb3jzAWBOtuaSRanb+M8C5dEiY8aKiT89nBzYBHMh2+nRZDMjlH+PLtHm5G4R&#10;Ss1112l5yE4KddggCl52sI4Wf+TDY2VFPljZnVnc7MhqgQWbfxl0uekOpUTupsVTnRVrY7AYz7tR&#10;mYA+FxOWRL2jTbVXx+f5WJGQ8JXIYN89SCjydnt2GTJWFlBV1BUs/NhVJq/NYnNa+L4vXTzdQV2d&#10;9ynQMYHmT50j/QhgMuxaf5yy0o7SiaJq+uSXFrRuWY5Mwm2rDorvAAVJODcmmLuzneZAHLtvwVNF&#10;UyCYHGAJYAe4R/Gkw6HGwIDfSbyawSEmMpSSlsZRakoy2+CracvmzRJ3z83Lpd17dtO+wn20/8AB&#10;ZhSHqOjQITpw6CAVFh1gm30fg8keSXDasWMnbdmyhTLYhk9NWUlJiQl83nA+vy/5MSXG9UTh7ZQ3&#10;H/cjqbl8f0P2/XMqvgiPD/o7eLC5hlx/gKnlHFsKdcqg9sY7tCouj2wWMFOyY/a1AO/nMhXuKKWP&#10;f+xIuZnHJaSbs76Y5r3vzOOCYiANSPj92s3xI8dZy8huniePo/0z3wWeA59Bhmp4kP/JtOTEn2pT&#10;7NXxp3Cgeis8yCcDZcgI5QxNzDHE291RJt3iaSgvtWXFtSC7T/3oavsdutZxl9wtQ2j2u4tp99YS&#10;ySyMdMmkrFVHqezIWZrxS0+qOHGB+noGyd9uGVNWJJWo6+FPdKZZ/LEHOZhjUk1AMZ4ieC6stlA+&#10;KCUAQW+npSunKCj/HH4Qd1YGT6a/8n2+F7kfUQa+XwYr/B603dXeZui7ziIostIVnRWUr/e8Dr3x&#10;iDffi7ONA9N3dzL70E9YgNUCM4r3Xy8KfvLIJbKe5c5MYBHZzfekmrJmeQcf/Ijvd04i9fcNCBiv&#10;XrKHFiIt3NVGqD6U2cXGUQDE3QU/e/p9IwvQh5kNTMvIYP+ClSsTv6lNrVfHn9KxYkXwfw0P9o8J&#10;9vPsfmorc54gbqwgzot9KT1mL8V4bSKrOQ5kM9Ofyg810KWzl8lmFtv8s/yoteEG3bv9kCw+jKTt&#10;6w/Rif1nyW5qIl1uuUFnT7aS5SwPViStnTVsV3NrCnFK59XpJPlarCSb+TzRjRxXL0/sRUFHCCst&#10;FBdOOTCKJwQ/h2Jrym0sT6vSmyyBj8bJyobsZkdKvcaa+EKyXeBIrk5m5LjAn2or2+jhPQP5WCeQ&#10;rfkispnnKg7cxguXaVVsPp2raqE2fj/oENT9sE/MBLPp2G0K2Yb8PhgMxpPkhefFwhHs6/U4KjRo&#10;Q9rSpV/QptSr40/x4EXh30eF+jmE+ntfRYmnqZeOyYGSVIe5wdRef5vudBnI3SyGzD+14J+FUIh9&#10;Bn36B3eh/AO80BzMr6KZv3eg7Ix9dDi/hqLdt8ikQzaixaeIKSvPN/oSLJ5uwwBwVPobrk1gW3Sm&#10;5YguteL04n/js3B+IclJ/91fmoC625iZk59tIt271SNhWptPfcST//EvLSk/UxV/rY7PI7NZZgzU&#10;9rR/5ykp/EIy0O4tZWQzLZq2pB2k6x33GRgKacF7cNSOP6kLAIAFI8jX80FkaGBEQcGm/6ZNpVfH&#10;n/qxNDr6/fBAv3NwGJqk5K52ZLfQkaI8NtDmFUfJ1TyMV3TQXytaONWGZv/WjTYuK6KHd/soIWgT&#10;zflwMWUk76LK4/V0IKeC7t/ppQCH5eRgoUwBpLqCEVjP9Ka60x2SfRjosEzKmfUJiZUPzU4BFAs+&#10;QnabtZQrIwQ2Id/BZyFYUXF/z6DTQ/I8z8GfdXe2FtZ1rqKF+g2D5Lk4iRa860trEvKps/WmgEDZ&#10;4YtsLjhLiLcgu1RAYFloFs1+24Ys5ixmMy6Ev8esay4DgP2zV35jEQdgkG97fHTEIr7UqySgP7dj&#10;xdKl344I8ssDEGAnGOOXL84jVl7rebx6T3FkGxiTHauTPa/UduRqa0/2c/0l7dRxbhBZL2I7NXi9&#10;dCfq6TFQ+eE6sp6NNtQqrRirGraswqp2l1e1+nOdbMv6yCTH9XBeu8W2ZDM9mNKiciU9edWSfLKf&#10;FUXms+BAhCh7HU5GyX58jsn8MgTg5urAYGluK3n7MDlG3BPu1fjfcPAxECIEN/SzZwjGevEMa9q+&#10;9jD1MQicLm+kS2c6qefhAJ2rbKXbXfcYcHvIy2oJzf3YjPZknxBgCHNLJ6sFiyTk62RpRxZzrQSE&#10;vcdpeqFrFeZFZEhAaWpy4m+0KfPq+HM8NkRF/X+RQQFxjPi9evGR3tZcJjArH/YzNM4SE6XmyQTH&#10;m9ksW55kiFNbUIhLChkeqQq1tYm72RSAgitTABTfbKYFrVmaR329jyk38wRPbtB9KDdapLPtOytM&#10;6hjQvfbRg36mwL3UXHeDwt3WMxDYinng4exENmwXW8+3ZgVUti3OLx2SAQzjpLkvKrhvV1tHcvg0&#10;nEIc1lCQXTo5Wbjz9VnB+Z7wJ8bNHTn8MGmcHZlZOdPCD9zIapbK5BwPewB4Wi+woCivNfTovmrv&#10;jbLfWJ+NNPs33lSUq7pCrVuWR9N+b0a5mw/Rneu90g/C1kxVd8Lul6IibayeJnj3KAIK9vUYiA4L&#10;3piRmvolbaq8Ov6cD55D/35JRPCiUH+vS/D+Ir4tzi9tYow1efBzTHbJWGOFtJ7pR9vSjlJdzTUK&#10;tF9O9rzy6xMdjUzMpjtRSVGtTNq4gE08ubEFGk9OdEaebk87N6hV7ExFM3mZJ1OkRwZdab8lXZE9&#10;FseLnwI75HgsXC4hMpsZgdIGDUlFdovspEkGOuvo5o2AFd+bsRjf//OInIsBBiADcXWwJFezYDaV&#10;jtDahALatPwQWX8cy+CE6ziQowU8+o7Srg2RA3tzOwqwWUUFW6so2Cl1zH0gcW5RWO13uC4iEk7z&#10;Q6nr8j0p9HKaHUcLpi6mRTMWUlLwZhmzutNtbCb4kOei5eRttoJs5qiw5VjvzpRg3BD+C/Hzuhob&#10;GeLeWVn5n7Up8ur4Szni46N/EB7gW4CJgA0ijIHgWQIFcbG1FdvU+pNospvjLSxCKaLKaHNdFC69&#10;C27feEjuFhHKVODvIenHeWEYK/tdNicM5G2RSAumL6RP319Ey8O2SfHS9nVHaPFsS7L81Ea6IPUb&#10;iLakHOZ/g+4yCM1LJB/LFDZBfMiDgUCSXtxspebdfLYF28uWZA//hDCGkfeu7pFXcLASBiSs8mA6&#10;YB5Dn+Nnkbx+R9WFGVV0s38RQpbvL6WPf+JOU9/wo5k/jqZFH/iSoxV/dt4SAYY1SwrJcqY7Wc5d&#10;ROlxKrNyw4o94mQV1qCdH+MHZ6iLA8p3LYVd6feJ5zDjcS3ef466H/ZTQlAmWc1fzPTegtwWR9O5&#10;Ux20L6uCzD4MokVsutkxA0Bz0PECAN6zL5uDIX7YFsyvPCkm8k1tSrw6/hKPDckb/r/wYP+QUH/v&#10;6wADU5NmLMHKhglrb464+vAqBIWymGdOK6O2kaEHm6Gepem/sVOprr52ZLvYnKK9QXf7qbq4gcyn&#10;uZCPlzU58O/97Zay3fuIKosv0cKp2B/fhcoOXRBlaqjtlJwDi5kMDNvKqa3hLrmbLSFHa7TZtqXF&#10;U+3JeV4MxftniuDvFrPhV2Bw0+4N9+hm78zncJKNNxdCPmGZakO2i7BawwRhSj7HnSym+JDVDB9y&#10;Y/YBf4bLjHQKd86kjckFtH/nSWnBFeqWyrY5r9ChmUO79iQEZNLMd+ZTuGcyg9djKb5Ccc9Q6JTv&#10;wd3RiczZPLKc5kMBtmkMihHMIBRI4B4sPrWiVXEqAet44Rm+X0fy9rQm+/ke0hDWcpqntHoDQBln&#10;Z45HkP7Lq//D6LDAlLVrU76sTYVXx1/6ERUe/FZEoO8JOIew2QkUwdQEekJ4QkPpdTNAgICBAQq5&#10;JUVtXtHZdpOWh24n66m8ks5iyjzDglJisqj7wSArcymv3Lbk68WruJk5hTgtp7s3e6m6rJHmf8gr&#10;5eIAqj/bSQ3nO6i17jr5MUgs/MhBSpu7rtwnL+sI2WTFYroLrQzLldbqYA0okW6pu8EKuV3YirHt&#10;bjPPhWI8tlDOhuO0l69fuOMkbVxeSB6LlpLdAl71LS3J1yqZyooaKDUqj4GElW+uH1WXNNJA/wDf&#10;t0E25qw81kRB9qk0b8oCivROodvXH9G9Ow+pue4qWU0NJttZQdKu++TRS9KLwQUZfLzaI25vMdON&#10;lgftojPlLXS2rJN8zFPUig5zie8TjV4DHJYJiFQXt5DlVD8GCWvycHQg24XWz+X00wXJP0HYFDTQ&#10;tyY+PGQWv5pXG4K8OkYe8fHh/xgVEhDLE+VOoPc4aw9MCADBwcyJHGZH0orwHKqtbBfvNpqfblhW&#10;SNN/7UhxAev4Z/1UkF1Gi3gV9ve1ooUzFjN72C5ViwfzKmjm22YU6BzP5kQ3rU/aJ4wgY3k+zX/X&#10;m+prO+hcRSs5LPRmW3kRxflmyvluXb8vqbXLw7Lo2L5zlBLJSjxjuCEGnHcWDESHd58WgGq+eJUu&#10;VOH++qmt/pZEM+ZPm8f3t1Z+X7izXHIbbOd5Ut2Zy3Tz2n0Kc1lDZh/7ktknHmQ3z5VszS3I124J&#10;dTIwbFt9WDz6h/IqafpPfan86Hlqb7xFLgtDpMMSKD/uwXauB62JPUA71h6jALsV0v7bjRVcNwmQ&#10;128/L4CWeG8nL/Mkvj6ba4hGMPsar9NPF9j+cALze+3h1T8tMTHx69orf3W8Op48jhw58h/iIyPf&#10;DAv0O8S0cQD5+CbzCp4hWPGcbZADwKve1ACK9dpIp4410MGc08wSXMhpQahsfIndkaynB9OcDxbQ&#10;oo+8qYrNAxyp0dtp1rsLaGkI+h8SJfKKvn3tUTpx4AyZvx9NHS1dVHb4All96sQswFWqHnse9VOs&#10;9waa9Q6caItp3jtuZDWb79/IIQcFtJrtJC220Dch0H4lffhja9q5/rBcd21SHs16bx5Feq2UZhv7&#10;d50is1k2YpZU8Ip+reMO2UyLoI9+ZknmU/zIbq4nOdlakItZMDWev0q5m4rJ32KtgAVSq9Oj8wUA&#10;g52TVY4EmyYwo1xtnZnSe7FJ4CClvqO7NOGeHS3ZZJnGzMTCWr6nmzTPI34eLqD/j8MCfGoSY8Nn&#10;ZWRk/JX2ql8dr46nH3s2b/7vkcH+Xrx6tCsTwcXkJHuayKTmFRj59uhbv5hXTospoeRqg0QXW9nZ&#10;Fk5A2P+xXpl0OF+VujbUXpNGqIumL6aNK/fIz6I8N1KMdyYzgMvkuSBNEmcO7a6URig+tkuov4+k&#10;kzL2T7Caay+Ri0Ufu0u1nLOli6ycSGACCECh0TLtxpUH5GEWT3/43hzatHIvdTTfpgjPVGYk8ynU&#10;NYnuXO+hY7DHZ9uTJcvh3dXUZ+iXlmwnj12iS2euMoisIJvFi8iGwaCGTZj2pus0+5dB0s/vQnUr&#10;LQ/eIV19UmK2kc0CVnYoM8aG/0QOgVJ+Uyu7ZmLx+Ilz8zkAAI4/5IGA+of4eXYxu4vesCH9i9qr&#10;fXW8Op7vWL485o2wQN91QX4edxFOhF2JSWZq8o0lmMDK4YaiHNjmqi0ZiorWLt0ndLmvlySfoI4V&#10;K8h+lTQwsZprK1uqDw4SBbusJIc54QwQlyktKp+V7QblbzvGbGExRfmkClsoO3SWFkyxJpdFoXQk&#10;7/z/3961xjZ1X/FOmqqhVZq2afvGNnXS2KRt2pdtH9pJrbTuy8gWyCAP4sRxno7tJHZu7Gvfp6/f&#10;dl4sD6AjW9LQpYlI2kYoBZaWiZbQQQapCCAIkLQEEtKQjaKSpC07O+fv6xWhUCUQKHT3Jx2ug63r&#10;62uf8/+d558F7joaB6Fss4g+dLLGgBmBHCcc2j8Ki/Mfw4E9x2Hf7qMwdXEOYtxLkPkcBTDNIDnq&#10;4f1L1+EoKntpTiUUIhvo/2tyOs/05BxzRQZfHQHOXMvmHpRk2eHga++wzTq4gjgUpNF+/hMwNTkL&#10;8zc+gq4d+9jnYXX8qXuzAsVejtD3QqyNqv5knlsMysLLW7fGf6N/lQYM3D3wd/+loN+XgZRyL0WW&#10;lxp1vlxh7IAZBTsr/jGn49EUZxOK6sQuFkcozqE5hIVgY11y55CWL+JqH4Hc9eXwJq7ME2PT8O+r&#10;N6C96RXITsuDUE0ri8wPHzwNprQysJsE6P3LW/Dh9XmYuXQNKvLlZHoyZQSy0QgMnoTFhY/h7QOn&#10;0NAMs4Kc13qOgIT+eX6GBURHDKbfuwYnjoyj38+xaby7dZeBNurI/nUFux4LujtUF1CUVQZ9HX9n&#10;z9er7eiS5LEx3dTwQxh85TiyiSqorkhex1L35l5Fr/mHkCocjkfV4pGRka/qX6EBA6uDtra2bwVk&#10;rw3liMLXsNqCpX6MyxUyBER1yy0lbNQ5BeAoKs7KlO00GVmAwb4T6ItfAKdFBtMGMzKH5A66xBzq&#10;pHYwZ5rAVRBg26pR3YEzLwbpz5oh7Rc2GH7zLLKMWTQmPnBVJMuViY1QYc1RfI422PAUNsLvfmVi&#10;W60RbT9/egry1lcBV6LB5IWrrIPSZuLBklnIpigRmrTd8NtfWtD1cIFjSxBsW0Qwb7JAe0s/e542&#10;+CzZYmH+/rbwHmQaxyDs3KVXDt7CBFZJyO8n5UfGdiagCGJbq5H2M3CfkQgEvhvWRK/qdZ+lzkQq&#10;O/2sHZM/U3RWQBFv1k2Ij5P/bwNbfhXYsv1g35wAex4HtCsu+fAXTr8PU+9eR7+9FcosZuavdzb9&#10;jSng6PAEqI7t4MqrY+3NE2dmUOndyAB0I4BMoCybg+NDY8wIVBckYP3Tm6FogwhXkDXQBN7iP3jA&#10;kSexLr6L52eRSYhooApgZ30ybz82ehFe7z+Gx8tw9p0ZqBU6ICfNBBH+TzC0/xzEPS+B1ZQ0OIVo&#10;KCzp1VCWa2NTmlfLBSDanxz5zVHP/2QsKEdaGqJGz7+BB4v6+siTsZCiKj73OcnD3aQ0FMUMlvrR&#10;rlhQWSh4RgM97IXU75+MqpfmOqFiSwT4wm1Qnq0wH5tYQ2E6D7vbDqLrsAD/mrnBph8RFe/f9Q8o&#10;2oSMhabw4nkpv05GgLr0qPtusH8YOpr2wsljE6yw6dVdhyA3jeIKVJ8wBXNX5lm1Y0FWPtSLnfDB&#10;3AIrZnp3bBZGDl+AvvYhttsTzWm0ZnmgKF1Ed6MaXDYHu15XZfL6Vhrcu5OQsRVoww90yVRvzeV4&#10;SG3a3lT3E8rq6F+LAQMPHtu3b/1+WBUlNAQnZJ77hNgBRaepOWXZRUdLCRkCFwql+FIK5Cxn8/Os&#10;5jI2KYdWRFI2Skea053AFzdDR+MAdD//BoSr26E4Q4TKUnyNXsxU47RCaaYbDcYhpPqX4PypaRhH&#10;tkC1DDsTA8gCfIxx2HO9rB+/s+kNsOUo7Pz2TA18Ja3gzI+jqyKzFd680QE2cwXrZ6BhJLRhKL1H&#10;SuHpeK/Kn4z2V7ANP6mqE6n/+ZAixJ9vbvgZEhOj3dfAw4M/t7SsjahitSq435L46huK79O4wUoz&#10;CncSSvORUrHKOpZX15uH8G8ODYS1oBQKMkpROa1QkpOc+fc/F0N/ncPihKIMH8saWLMkJpYNHrZn&#10;Y5XNytySiqIqMP8eJd2Bj1HJ8T2pTNdqppkHpeB0ELNIzk1k5dP6dd2rwt8qdM+oepP8fcHtuqkJ&#10;7iNhTfa3tW0z9v038HCj94Xeb4dVwRSUfV3or16W+Rq2it1N0dFKhViDh0Nh04ooZbbEa9DNILeA&#10;Vm3aBYnoOsUKmDLrBTvM0FBjEUqq2IieY6+hXP8qKvvtQu9NxhPdLJD4mmu46u8JqYK1Z4eR6zfw&#10;iGFoaGhNSJKe0mSfXxP44WQKK9mb8CAMwh0FlYy5GSSpx/dRqZcjLNCHlJ98fZl3gV/0nI4GpMaQ&#10;X3pub3f3N/RbasDAo4uGiPK9REjbHPKL7ZKnelJ0VzN2QBFu6lH4XI3C5yT0uckg0n2gvSQlj2s2&#10;4hd6GyJBc0zT1qG/bwT7DHzx0F1Xt6ahIbauLhooVgV3H/74L0seboGUgJgC5bxT6cbUxKNHXT6d&#10;3ESrfSXbHyFZdMV9hMcZRfDsj4cDrpaW+E97mpuf0G+VAQNffCiK8uUdf6z9YUxTitD/fUHx1Yyq&#10;PvdVSjVSVWKKKZDyUJCMyS3K9bBK6lopWEhZEtbBx3PsM6le7prq486qAt8X09RKivD39PQ8rt8S&#10;Awb+v/FyV9faREjZiCujhgZgAP85iYpzjVKOlGmg1ZOYQsp1SCnb7Ur4IOXWa2ArPV4fXSddLyk+&#10;Mpz5gOQdQ+N2QPV5ErVhNburo+MH+kc2YMDAnTA+Pv6V1sbEjzXFu9EveeSgLHRpkvewzLun2N74&#10;KcOAqyvRaxZbQCWk1fd2RV1tSSl7itYzhffiSo8rvuLlZgMS/8+wKvSGJG8Qj9kticTPh4eHv6Z/&#10;NAMGDNwN3hsaWtNaX/+k3y89FQkpOVFNlsJ+cScahn2ohKeEGtesj3N+Qkopo5ArQQZCIpcCKbnb&#10;qVcy0qqtCw3pSCq2/rcuSUW3s6AdxSlS56Hz0upOZdJCjXNO9tWcwfd/PeyXOuOaHIgG1PxIQHmm&#10;Iaate3tgwNi0w4CB+43R0Z7HWyOtX68NBNZqoriusTb6dExT0muDwZLaaFCKh5XGgMB3BmTf/pBf&#10;OorHM+hiTMse1wfoVizwLsd/vK4K4J32m2goFtFwfKiJ/JWg7BsLqeLxoMoP+iX3i3jO5vqo5q+L&#10;BcvjQf+mhkTkGU0TfxRVlO80NYW/2d3dvUa/JAOPHB577L+XM0mOr0ZM9QAAAABJRU5ErkJggg=="/>
  <p:tag name="ISPRING_PRESENTERDATA_2" val="Tmd1eeG7hW4gS2ltIFRob2Fu|R2nDoW8gdmnDqm4=|bmd1eWVua2ltdGhvYW5fbW5ndEBsb25nYmllbi5lZHUudm4=||ezBFNDgyRUVCLTEyODUtNERDNS1BOTFDLTBDMkMxODEzQTY2M30=||SVNQUklOR19QUkVTRU5URVJfUEhPVE9fMg==|MQ==||SVNQUklOR19QUkVTRU5URVJfUEhPVE9fMw==|MDM1NDA4NDQwOA=="/>
  <p:tag name="ISPRING_PRESENTER_PHOTO_4" val="png|iVBORw0KGgoAAAANSUhEUgAAAoEAAAMgCAYAAABcZLhHAAAAAXNSR0IArs4c6QAAAARnQU1BAACx&#10;jwv8YQUAAAAJcEhZcwAADsMAAA7DAcdvqGQAAP+lSURBVHhe7L0HeFNnlje+M7OzMzu7s/ttme+/&#10;3+7GGHBvkmxM74TewRhjmg2m9x5KcAIhCQkppJJKekLv3Zjee0lICAlgq8tFckkIZc7/nPO+V5KN&#10;kkmCJLf3PM/vuVdXtu7V1X3P+b2nvX+nRIkSJdVBAODvYMWKv7e98so/OZ977t8szz77l7xp0/77&#10;Zua4+l+npDQ0deoUaX64a5KpS48W9sHDuxWOHJ1qHjV2rHnEqBnmocPn5acPWWrsn/ZCfo++b5se&#10;7vypsWWbtdamzbdYDY22FiTo9tii43Jt4dG59nphB231wk7YQirCXi/8sC0sKrcgKjq3ID4+156k&#10;22Nt2nSrBT/H2KHj+ze69Xwnv/+A5cZBg5eYhmZmW0aMnm0ZPXZ8wZgxQwsyx/Sxpg/tYGzdWm9u&#10;3TrqWr9+YdfHjKlXMHv2/1iXLPm/xS+88K/0va6vXPkH+p5KlChRokSJEiV1TuDy6t+b3njjP8yL&#10;F4cUTJkdZR46NOlG157Nv23VtpO1a9dB9n4p06ypaUtt/fuvsPbuuyq/c+9DxlbtT5qTkr8yRsVb&#10;8kPD7Ob6YQWm0MgiY70opyk02mWuF1VirR9dZqsfU24Ljf7eFhpxy1ov4gfEbWu98NvW0Ig7BFu9&#10;iDtI9u7a60Xc8wE8HnnHHkJ/E3nHFkqg/4/4wR4S9b2tHqJBdLm1flQZnqvUFBpbYgqNcZrqRRab&#10;QiMK8TocxqhYqymxyTc3W3c4l9e5e465V78Njv7938Lvstjap980U+++I2+06dA9v3v3Nub09ETL&#10;1PExlsWLQy0fvPYXy65df1qwYMFv5G1SokSJEiVKlCipecJevdzcPxSsWvXfhc8/H2MZN67tze7d&#10;U/IaN8s0Nm810/hw1xfNHbp+Ym7dcY+5aetzRiRO5lhDkSUy7ntraPgty0MNf7A+1OA2bu9YQ8Lu&#10;2h4Kv2cPCb/nCImAgnoRUEigfURhSCSjQG4Z9fA1/o0A7Wuv6X35v+73PaDPLQgJ588tqIdbPh4O&#10;Dtp3nyuKz6Wdj94vlO/T9SGJvEfXa3so7K71f8PvmB8Ku23+37AfbPXCb1kjYr83xem/MyY2tVia&#10;tDhja9Nhr7Vj11WmTt1fyW/XMftG46YT8jp3TrOMHdsu/5ln4otWr37or8eP/xkUOVSiRIkSJUqU&#10;VAdhkrdq1W9PjRr197Bw4e+Lp2T/q2vZsnBbdnZnU9aYrPx2HRbnxSe+bkxuttbYtOVeU1KzS+aY&#10;JIs1LK7U0iDmriU0+p71oSgkSkia/hdJFqLwf73IGRKxQoYkZhqJ095HeIie+FttX2y197R98doR&#10;KuB5ryKIzDH48wToPAwif/WikBDSVvufMP4b+nyHPIcA7Ue5r1EQT9xngon/85D4znb8zpZ6Ufcs&#10;9aPumRvG3DNFxNyxxBkclqRml41NWu83JbfYmNeo0XvGNh2eyhsxKtOSvah78Qsv6AomTvwzpKT8&#10;nu8//g4qxKxEiRIlSpQoCYgw0Vi58g8F6el/vta371+sE6bFWadM723JHDnnRs9er+Q1brLZFKM7&#10;Yo41XDHHGcy2iLjvLKGRFGIFO5Ik9uAh4RPeM0GUhBdNECw3UaItkSrcd8j3GaFIsgi478C/0Yif&#10;m/zR3/NxJFihRNzEZ9F7TPoQ2uufBXmNDPn/tC+IHF0TnpePVTy/8BTKv3H/nfwb+VkVrsPrb/k4&#10;bule8f1C0L2z1Y8Ea1j8LXNMotEUl/SVMT7xpDGx6babnbu9bcnIeMQ+fXqKffoc/Y2+ff+Lfp+8&#10;ZVP/SL+X/OmUKFGiRIkSJUp+npBX6eq2bf9AxQzGceP+95sOHcItqeltkfBNMnfv+WZ+05YH8hMM&#10;X1gjE25awqILrQ2iyq31I+86kJBp8CZRTOp430OGKnvjfso797dBZIvg6z1/wovM+YQgn77f+9sQ&#10;//sj34NJId7bh8KZGFqRYFvrR39vCYsqtETG5hM5zG/S8lR+1+5vWYcPn2JMH9rB3L599DdDRz/k&#10;evnlf/8r/p7y51WiRIkSJUqUKPEI5Ob+zvnaa//HvmBW2Lepqa3M/QcMNqemPWHq1mOrKT7prKlh&#10;tNXcIMZprx/1na1exF32umlkj7aVSYtCkIDEECE8rhH37PUjv6PfKb9BjD0/LunbvM7dd5kHDX3R&#10;1islw9itdzP7I4+EEylUOYZKlChRokRJHRXy9tlWr/4n+7Jl4dahQzuYHu480tzu4aet7dtvMSY3&#10;/9YYFltifoiLGaii9p4IccqQ59/0iCkEC96eR5F3SKDfh8LKkWALibhjCQn7AYnh98akZt9a2nba&#10;Zmnb+fn8lu1G2dKGdC58alEcta6Rj4USJUqUKFGipDaJVsQBCxf+ofDVV//XMWdOu5tduk/JT272&#10;kqVZq+0WQ+Mr5iidy1w/6q7tf8PuFTwUJjx8klgIkuEhfg8S8lTwP0QupOe30n4f8VqGypEQ2h8K&#10;B+tDDe9Z60XdM0clfG/WJ1+zNmu972ZS0zeMHTtOs86a1bP4hRfqXU5J+X1udvbvlLdQiRIlSpQo&#10;qYGySpK+4mHD/tU+Z4HeMmlKZl63Hq/mJSTuNsUZLlkjEgosoRE/2EORRDDpE94jJg+Un8c5enTM&#10;U3whyIaHDCpUD3jnU7pJOx7TcgxFQQ1VNMvfl/6GqpPxd7XjMWuDqHuWyLgic0LyVWNC4v78Dh3f&#10;tE2ePKEwO7uZOTPzP03Z2f+oCk2UKFGiRImSaiwA8BvHrFn//G16eohpaGYL6+DBk83tu3xk1CVe&#10;NIXHm61h0eXW0Ih73PMOyYC2ZWLAEKRPO6aRQLEvCIQigdUfGvnz/Gbex+W+28PrAZF8mhRYG8R8&#10;b42MtZnjk77K69hxt33YsPkFmZkdzN26heRlZ/8b5Y/KR06JEiVKlChRUlUCq+C3JW98/B95GaPi&#10;bnbs0tHUvfcsY6t22/PjEm6YG0YX2x6KuGULibjnXa2roPCzgM+MpV7EHVP9yBJjjM6a37zVIWNK&#10;6nN5Xbv2zh82LN72yiv/H5w69ffyUVSiRIkSJUqUBFqoLXAJLbv2yCOJpt79Bpm79HjB1LLdkfyI&#10;BIslNKrciobbUS9MeHuooMOXgVdQ+AncH2KmIpPIu6Z6ET8YI2KKTM1bH7N17/l6fp8+o0yzprYs&#10;eeed/1Q5hEqUKFGiRImfhQs7+vb9rW3hwn+yZWfrjP37Zxpbt3vT3LjFYXOc3m4OjbhrDQm7VxAS&#10;BQ5tSTMy4F6GXEHhl4KIoEYGixCiqTflF4YDPW/43N0zxRhKzc1anze17vCupV/KBHw+WxQ9/fS/&#10;wKq+ahUTJUqUKFGi5NcK5V5dnTjxz4ULFsQYR4/OuN6s9ZtGXfIxc3SCyVI/8jY1DubGzGSgcStW&#10;4CCjjcekAXevqKGg8CsgiKBnVRfxbFFTbHxNE46H8H0KG9ePumONibebDUnnbjZt9YFp1KjJhbNn&#10;x9HydpcXLvy9fKSVKFGiRIkSJT8mVNxhefbZP30zYOhDltGjexj7919h1iWfNofHmWwNor+zE9Hj&#10;MK+ARvIEASTQa0n8eLkyua+g8EvAEwjvY4IE8mTDfQxf05a8hfi3lIJApNEWGnnLEhVnvxmfeDa/&#10;V9+3rKPHDb45cFiD4uzsf1UhYyVKlChRoqSS0LJexunz/9fcJ6W1tVefyfmt2m03RunyLA14hY57&#10;Wi84BYUaASSFVnxurfWjvjOF6wvyWrY9Yk5NffJmlx4db8yYEQqbNv2jfPSVKFGiRImSuimOt9/+&#10;Z8u0icn5XbqPMrbv8r4xIfmatUFUme2h8DsUZvNpYBUUqjM4hCy9hAh7vSiwhkTetdSPvJUfl2TD&#10;53yNqXvPKTcnjm1p+eCDv5D3Ww4HJUqUKFGipPaKVuThWLr0/5kzM7vkt2rztKlxi+PmyNhiM639&#10;SsQvJJJDcWp5NoUai0oTGMohpGXsOH+wXvg9U1h0qalp8/P5HTq9axk+Yrj1qafqA61SoopJlChR&#10;okRJbRNahuvy+PH/lD95cnxe/wEzzI2br7NG676wNYwsp+W8yDhq1ZdkNB1kNOW+gkJNRIWcQvYM&#10;UvESbfF1SBivVGNpEH3XHJuUb2zcfLuxb98FxkmTmhXNmfMvsGKF6j+oRIkSJUpqrpBXg3L97KNG&#10;/Zdp7NhO5m69luTHGo5bwuIdtnoRt6my1030yDgiirjAQxZ0eBtRhZ+Ed7HCT0Mj2j9GsCu+71lF&#10;RYP4O8rR1NqnePBjn1mHwYVMNKGh/YrHmSRK76C9XtQda3hsUX6M/gtjl+7vW8ZNTDGNHv1Q3rJl&#10;f5TDSYkSJUqUKKkZQsbLOGJshDV1ULq1Y5fP8mJ1NyyhkSVI/u5WMJIKDwQiFx7vkgS/J0Pq8j1+&#10;n0lbRZJ3P8R7lVuiaCRQkHaBCp5a93kVfh687p0GvIdECK31o783xcSbTB07bbWmpI62pqXFF73x&#10;xr+oULESJUqUKKnWUrxhw7+aMjIMxnYdxhqbtd1miYyzWeuF36YKX0UU/AvNk8Rggic8dUz66Bj/&#10;HW3F33gTOIKnrY58TVvt8+Tfc588/jwRytQ+g8+Nx+31kRhKkija9YhrUHgw0D231Au/Y4mKKze3&#10;bHfG0q3X499mDm1dsHz5n+VQU6JEiRIlSqpeYNWq37ref//fTVlZnYwdOr5gadT0oDk8ptj2UPhd&#10;bubMZMO3sVN4EJBnjrae++t+XeGea8TMm6SJfVr9gqtZteP8fxq0//fA2/snzkXAY5I4/tj/KfxC&#10;uAk1rU4Sfs/SIPoHc2KTs8bmLZ83jxnTv+D11/9b9RxUokSJEiVVIhSYgoULf2/Lzv7/jFlju+e3&#10;e/gtY3ziZWuDqFt2zvUjYyZDkkwMFDnwP8hbh2SMSBx55OqTZw7RQGzpNR9rEA72hoSGAmFhuBVw&#10;EPC1A4/bcN/Gf4f/g3DQPv0vfV4D4RW0h+Jr9v5JLyF5AZlEEgmM4mvyfa0KfwvsacV76XktvKuU&#10;l0lhYqouNteP+sGoT/o2r037z8wjRgz5asyY/746adI/iFGpRIkSJUqUBFiuLl/+D5S0bs7MGmps&#10;3X6NKTLhqqVh5Hf2emFovJAUVPYIkWGj8CEfl8cUfANJFRErjcAREXOE4TYSEYXEKxaRgNDj60ZR&#10;4GgaDY4W0VDQJgYKO8RBUUdEF0TXeCjqkQDOvnpw9tdBcQpuU3XgGogYZPAg3QAlCNcgvXg9EDEA&#10;9wfo+P+cffF/eybw5xV3iYdC+nw8T2HrWChoEQMFeP6CZLwOA15TPF0fXle0uN6CcNzS9SORFGSR&#10;PFuVvq+f8fMLZKofNBLoJoI0ZmhLrxFaiJ+865bQiFvmKF1eXvNWu41Dhoy39EwJ/asqIlGiRIkS&#10;JYESIn9548c3tPYfkJbXqu0mY0S8xVYv4pYIJQbewFcZmMCKffKAsVHG78teTgIeZ/JBRlqCjrvv&#10;iWa8EXYJ9twROUKCZ49AIHEq0CGJahyF5CoaCtvGQPHDsVDcNRaKeiMBS0mA4nQ9lGQiaRubBKWT&#10;GkHpZMQUxNRkKJ2GmI77hBkEfD0TMRv3CXNwfw5uH0mGkp8Ave/+W/5f3J+FoM8jaOeg8+F5y6Yg&#10;8DrKJibhdSXy9TnTkTymIHoTeUTC2AlBJJXIamMkrXokjUQWidgSwSWvIxFeeY+EF/knIEmSr7+r&#10;ySTwR0EEsNIxvk/4jFlDI+6Yw2MKjc3aHjX3SxlrGjQ80vbKK/+kikiUKFGiRIlfBGDVb43TJ4Sb&#10;u3Yfam7bYZMlKt5uqRd++28a61oCjexppE4jfeKYdhwJnRaelceERw/REI9HRYE9HmFAEtQEyVA7&#10;JHfkXeuD5C4VCdMQHbhGIsEbl4jkDknedNzOwm0FAodE65FGAnORtM2lbfVCKV0bE0i6ZgRefwmR&#10;SCSOJVOSwIXfj76nayiSxVQDFPXVQVG3eCjE+1GA94U9inF4D4kUEzlEAuSZZGjEWyPbIvzMvwMd&#10;p/tPJL2OhKQpPCz2w8FWL/yuKSy21NKmwwFz3/4zbkydavjr0aPKM6hEiRIlSn6dUINny5w59Uxd&#10;u2flN22x0RKdYKflrwofut8g1WYI0udNLrxIBpIPztdCssK5dJFI+uLw/STyfCHR6xQHxb0TwEWh&#10;2OFIfsYg0ZuEZG4aYiaRPCRI5H0jEjUPydM8PEZkai6+74YgWBpcEpWPVyVceO1OhHZd2negrfta&#10;8X36PmX8Hn1vfE0kd2YylE3DLd4X1xg93ie8X2kIvG/FneOhoGU02Cn0HYeIQCLdEEHkUJI/zUvr&#10;+a08r2s/PM8iewYfirhniYwrszRvvc/Ypcc827x5Oli58g/KL6hEiRIlSv6maAUfpsmTHzIPHDQ2&#10;T994kykyzmqpF8GVvsL75U2I6gBkLpvWUoU8fVQwwblvBkTTKChoi2SvO5EXPZRmGqB0DJI3CpFS&#10;aHYObsmLV4EMeXny3K/FMRcSQfGe5zWRLPffV1PQNYprRXi/x55Lz9/Q93Vv6bj2feeJe0AeT/Z8&#10;kicRCWLJpEQkhxRqTgTnID0U9UyAwvaxIh9RH825kvx7aDmHlYhhrQSFxPH70uSEnstCd1EOAr87&#10;kWRTeILLlNjisDUlbX7R3Ox4lTOoRIkSJUp+VK4vXPgHKviwDhs20ti05TZzeLzJEhp5R6zsIQ0s&#10;A40OGxztdU3FT38H0T4Fv3sD3KfctRg8nhzFocvinvFMSFxZBiiZkAhlU5OgbGYjKJNePfbscegW&#10;SYwXCboPld5j7xhu/5an72+9X1XQSCDt8z3QvJl8L+i1ILYVoJHA++D5W81zSIS6lO4zeQ4n4PlG&#10;IjFMp+KVOCiikHLjaLDHIgmiohT83UT+oCRHPn5jQk32HGrXzmSQvyM+nxoBRnJox2OW8PgCWp/b&#10;lj5khiVFFZAoUaJEiRIvubx69e+L5sx5yJqePsjYtsM2Y2SM1crLupEx8SZ/NRRIBISx9JAB4T3R&#10;XkeKkC6t50qkoQEeo6KFBNxvFg1FD8eBs78eSkYkQul4JCFTKV+PCInwXAmS8mNERiEQEAQTQcSQ&#10;QGH1qbil3wd/JypMKeoYC4X4+wlvoSTyTArxmeaJjfYsCFR4ZtzQnhFf79UQ4HellXosEbFFpmbt&#10;jppTUsfZhg1rcHnhwt9LFaBEiRIlSuqiOJ977t+saYN7Gjt0ed8cHZ9Pq3t4Es5rPkSfNdqnMC4R&#10;P0EA3cUb9aLAXh8RiaDq3BYxUNglFklEPJI+PVffllGVLYV03R4rH94shWoD4TFM5t+tDH+/kiw9&#10;FKfGcwFKUcsYcODvbI+KEhXJRP4l0RMTAw8pFN412lZ8pmouwsFaL/KuMTKuNL/tw9uN/VJSzYsX&#10;h6im00qUKFFSh4Ty/mj5KdOwER3NLds+b4lNvGIOifzBjoRI5FPVbO+Hu88aQvPwUGiXWrPQd6Pc&#10;MVs47lMBB3n6usRxhS5X505KgtIZSVA2h0K7SCbcHj7aKm9fjQLlFnr9hq5ZjcE1uRE4sxKhKE3P&#10;1dmFzaO57yKHj6mSm58Vek4Eag8B1CBSOyz1Iu6YExLzjO07fmwdNiyt4MM3/0cVjyhRokRJLRbq&#10;HWaZMeNP1mnTmuR36PiMMT7psqV+1A/CG1LZWNQCEohbYdTRyKOBt0XjNikaCtsh6euvB2dGIjgn&#10;EumTniPy8GlFC24yQTluiTLPjUiFIoLVHjIPU8ub5IIVuV+K+5yziSS/ZCZuJ+DvSb0NU3RQ2CEG&#10;CpKiwEHPSQMEkqVakQ7hhvR00j6N+ZAwsIZG3rbokm+aOnVaaR41qjUsXPhPC5RnUIkSJUpqjxD5&#10;++vy5f9gGzWqgTElZaYpIemItUGsk5sWEyRpEjlyWpVhTTV+4fx9yKvDS5/FoeFrFgNFnePARc2W&#10;x6LRn4oEQLZm0UK83oUWLiSDWqVrZQ+gq9JrheoNF/3GtF+ZvLOHkLZUyEPhfplTSM9HugEKu8ZB&#10;AXkJ46glTSSHjn0/bzUPmnecwt00QSLYGsaUm3SJF819+y+xjRmTYHn22T9J9aFEiRIlSmqqwKpV&#10;vy2YPft/TAPTB+U3bbHT0jDGYQsNv+M2CEz4PF4/zouS+9UD4tromioSVklWqXpXvsfr5tIKHPH4&#10;Ny2iuJVIyTADe3uoopQ9RJIEuD1D2ms34cNjGkHwASKIvo4rVE/4qqL2HPP85u48T/ztmRhSD0dq&#10;8TM8EYp6xUNBKySEtCxeGD5zOMHQnk967sTWM4a0CZRGtrzHV1WD8xy13Ef3cbo+JIKhEffMDWJc&#10;psYtzphSBk64OWxYg+srV/5BqhIlSpQoUVJThLx/zrfe+jfjwMHtza3av2GOjjdS0QcVSoi2GTUD&#10;vOoGXy/lK0ah4RJbDvGisaUwL+dzJeDxVjFI/OLARUurTUkG1yw07F7ET0Hh50MQRGr5QwUm5fg8&#10;UXV4MRLCQnzOqLjEEU5Nq/FZ1DxrvEVCRWOMiRU9q9HiuXUTwuqOcLCFhN+1RsbZTe07bjZlDkuz&#10;ZGf/RRWPKFGiREkNkb9u2/YP1tnTmuR17v6kOaHJOUtI5A/ksdBm/xwurUlEkEEeSkECqXqZPH7c&#10;wqVVtFhbN4OIX5JYZg2NOIX4fBt3BYWfB+55yGRQhIzpGFeJ43PmHKGH4j46KGoVy8+hPRwnI3LC&#10;onkH2cvOKRYVn+dqDb5+uu4IMIdG3jXpG31rat/+Fcf48e1zhw1TXkElSpQoqa4Cffv+9sbUqf9l&#10;7NF7nLlx80PmBrEl1pCIexUUvCR/NcYzIUNXHGKjVSFicb9FDBM/Z4YeSiY1grJZjUV+Hxrs0rmJ&#10;DN6nsK7yBCr8ShABZBAZlLmjGjhdYDYem4zvZdIayAlQiBMSblRNzcXl8yuarBMRrP5kkMPDqB9o&#10;W4iElo6Rl9PcMPK2qVGTc6buPRcVLlkSC9nZv5MqR4kSJUqUVLUAwG+c2dn/dnPYsI7G5i0/MofF&#10;0Eofdzn0i0rcbZAkAawxINJK+VeRUVDQCIlfl1hwDTPwcmwix48MNRllQQBLmPwJAug5Loy2gsKD&#10;QTxTWj4hewi1PFLKI6RekpPw2RueCMVdE8BBK5fQsoI1qqCEiB8tDakR1kipM8LBSvmCEfFOY6t2&#10;+/KHDBtqnTv3/6oQsRIlSpRUseQtW/ZH2/jxOku/1GfyY/Rf2OtHfact8eZulMzeNKHYOSRcZV5A&#10;uh5xbZpnxBM6E1u6dg6pUbhXh8fbx4BzgA5KxqGxnYHkj9aUdRtmMsaiktfb8ycgDHRlD46Cws+D&#10;eG7omaItPWfiuaPjWvW4NskgDzTtI+j5pNYz42md4wQoejgWHIYosIcToULQ2PMKEXvGIh3zoGrG&#10;qKexutAXghSK8LB4ba0feccUpzNZevV+1ZyenqiWoFOiRImSKhDq5WWZMeMvxtTUgflNW+401492&#10;2ULCPaHfag63twG3vEIJGj1Hg3Cwx6DRaRoNhbQ2Ly3TNjUZyqmdCxtfRegUagY4DYGWFZyOz2xW&#10;IhT3ToCC5jH4fCMhpHAxhVu5gETuawSQJkDV2mOPYxS3lgaRZfmNmx+y9Ow9gpacpGiEVE1KlChR&#10;oiSQQmt+3szKSjS2fvg5U7T+mqVe2G32/lWZh+/nQwsv0b7wUqJRIa+fHl93iIHiNJ1o6UL5VuTZ&#10;Yw+Ll0dP5fgp1BjQsyo907MbQ+mkRlCcTmsax4EjMYrbzWiecI0EFrlfV0fguGXCKmCtF37XEhlv&#10;M7Xv+L5l1KhuV5cv/7NUUUqUKFGixN9ChR+WsWP/kt+z3yiTPjnX2iCmnMM0mletBsERGsaL+hc2&#10;ReLXKx5cI5H8TaOQLhpMXtWB9on8JXL+lajS9GVoFRSqI+h5pYkMEkGECB1LQojPuSvLAEV9pHcQ&#10;xwHnvkoiSOtZU3sZLUWi+oCuD8krTeSQDHJqyUMRYGkYdceYlPy5uV/qEwULFkTBihV/L1WWEiVK&#10;lCjxh+T17/9H++jRrYxNW71vjtTlWUMi7zq0fmQ1hgSGc8jXEYuGrk00ONN0UDK+Ea/pKrx+wnCK&#10;BHxhNBX5U6iJcC89SKSPSCA/z+K1IIP4vM/E/Qk4yRmkg8J2sWJ1kgaIetEiD8/nGKpqeK7LO2+R&#10;UlHMkfHFeS1a7DaNHt375rhx/4d6lSpRokSJkgcQWvEjb9q0/87v0nNUvq7RKVto1Hdu8ofKl4so&#10;vEKsVQPq4SfDu7wVCeZkyLRwF4V8C/RRUPhwLJQMNUAp9fSTRR4MTsAn759nqyXlc34VG08v41rL&#10;4F156h9IT5TP9zRof/Nz/lZAkPKf97fe0Ly5Ar7ev/9YTQZ7/Nyv8TvL51YUlHjfQ/w76m05FY9n&#10;GKCwM5LBxGgcL+RxwwkTEy0a69r4pv2qJIiiaIVJaqi4Ls7vRdC1WkIjbpsSGn1t6tnvGcv4qTGw&#10;evXvpSpTokSJEiU/V2gOXfDhh382DR7cMr/dw28ZI2Nttnrhd6qmavDnwNtIiWN2JKe2cDQajaKh&#10;qFs8lGTqoWw6kT8idL+OTNQWaASX74F7v+J7TBaYPHj+hskiEQntfdxq3iYmyvh3/B6CSTbC878U&#10;WhcQn/k3gH/DpA/3+ZoYdFz7TO2c0rOlvcfve3m/6DPkcUGM6DhB+2yxz0RQXmtdhIvu3wxEViIU&#10;9YwHR+MosEcgEaRJnhz3oqCKwsVVVUH8E+DJKHkFI++ZI2LLje0f3pk/eHB/4yOP/LvyCipRokTJ&#10;zxRSl6bs7IfMvftNNyY3OWEODb9FFXlkCKqN4mcPJBkkaYwQ5PUTiARHJL7XJBqKeyP5G2OAkpmN&#10;oIyIgpfR8xChugdtBQrNOyaOa6RJvockT3vPRfeKCB3CiWSB4HoECR1vEfS38xPBuQDfexSPL0TI&#10;rfMxxOMGKEY4FxnAtQiPI5yIYnztXCxB+wT8Oxf9z2N6KCZk4zH6nEfxsxfg/+J5KFfTiWTSOQfP&#10;SyACo10Lg76b9n0qQvzu2nvad9e2CrRUXeksvH/j8PfpFwcFzaJ5PPF44/FPW1qKjsaf15isLpC6&#10;wBwacceS1OS6sWvPJ63Z2fGqgliJEiVK/oZcXb78H/KGjUzOb93hLUtUnI1W/CCSpcGn0q1CcLiX&#10;+p/hljx/lORe2CIGnCmU75fEoS5h3MhbRIbey9izB0h7vw6DvWZE+og4aUDChUSreD4SMCRzRMyc&#10;T+rBuRSxTAeuF3D7Mh57Hbdv4b1+Tw8ln+D+GsRGPbi2JIBrmw5Kd+J7u/VQmoPv78PX+3VQtl8P&#10;ZQfw2AF8reGg3NJ7ew1QRn+P/1eyE7GdPg/J4EYdONfiuT/Fz3wfieKbuP8a4mXEi3je5/BvnkGy&#10;+SReF5HJRxEaWaQCH9qXoVDO/5TeQvYA1nF48mE9HlR6Hmj8uCbgfUtNgIJWsWCPwTHnVaHra0xW&#10;NTQ9ReFhx0ORYI2IKzO1eXibNTOzj2XGjD8pr6ASJUqUVBLqvm+eO+k/zf36DTHrGx2wNYgsI2JV&#10;SDN+9rZVT4XPXr/6UWCPjoSiVjHgSkXSgEaLW7ywgRMGjXOkmATebwDrDNyeTzT285BELSCihOQo&#10;G408kaankEg9j0Bi5XwXidcnBijZgPdzB5KzXCRvhw1QegLJ21ncv5AA5Z/roPzLBCi7Fg/l1+Og&#10;/EY8lOYlQGk+/r0JjxvxuDkeyggWfM8WxyijrRW3DPwbCdovtdHf4mfj39P/8P+aCPh5+Yg8POcN&#10;3F4X5y37Crdf4PVcxO1ZPPdJPPdhJJK5eK1IHks24Pf8FL/Tu/j9XkcQeX0av9si3JKHEYkieRbF&#10;Un8IJIp1NyQsSKCYMIljGikkzyCtlONM10FB22hwEBmsT4RQjMPqMkF0E0C+LumpxGPW0MgfzIbG&#10;X1hSUh+xzJlTT602okSJEiVS8lat+qMxK0tn7NT5OUtE/E1bvfDbIuEalSor0uoU9vFcD6+AEIUE&#10;lchfGhKASUT+JOFjo4YGjY2ZRv7E1m3gON+tesM7fP3jqERu8fuJcCiRPcR8BJE9Cr8u1UPxi4gV&#10;SPTeR6zRgWsHErsjeig/a4CyS0iiriCh+pqIFpIrJHRlZtzXSJsdiRcTuVgotdNr2iIccougY2X4&#10;nvaa3ivR9iuhhP5PgzxW5sD/JXj9nTiOW+3v3Psx4j0NeF3lVtzStRKJRAJZiuS07Gskj0gWyy/h&#10;dzmP3/EYkr9dSAbJs0j3Ae8HeRPJk+h8AoEE0UWhZxkSZ9T2SQSNC6+x4c6RlMd4PFFKwGR8L10P&#10;ha1jwB4bCXZamu5nkMBgtZzhYjVqccPham0VEiKCEffM4XGO/PadVpr79m1Eqx1JFahEiRIldU8o&#10;LGJatuw/LBmjU/Kbttlpqh/lsteLvCeIX/CU9k+BFDpdh7iWcA77spKPQfLXMgacqUhg0CiVzJEh&#10;Ps2g1QrQ96n8neg1khMiJfhaeGoESaFQJ+XOuR5PBCeFRF9AvI1k5mPyiOmgZA/iOJK6y0iGvkHc&#10;TIByI5Jni/DQEanzJl21Bl4Es5TJKwJJYqk5Hr8/gu7DN0gOP0dyeALvUW4CuLbEc9jZhffPuVwH&#10;xeQlpZA45SZSaJkIIeUeyt+HySKCvc2SLDqZSNEx79+vZoBJ4E9NkqjoZ0oyFBMZbBMnyCCtRCLH&#10;rUClyWNQvYXauStGMOj6rPUjy/KTmx8yDhiQ6cjO/n9SHSpRokRJ3REO/44fH2Lu1e9Rk67Jl+Z6&#10;EbftoWGoKEXln7firEpo4SZS5nR9FPYtbBGL5A8N9kQ0RLMpfEUGWFac+jJYNQxEJvi7IHnwkAvh&#10;4eRj/D0RlOOWbUCCkgjFy5GgrNSDax2SmF14b45QyNYApVdx/yYSHSR65RRqlURP8+C5PXl1FJW9&#10;lnSPvrMhKTQjKLR9LQFKLuL2KN5HvK8leH9d7yVA8Us6Dp8XE+GmQpW5SLYpnMzEkH5HT26d9lxS&#10;MU5NJIS+wAQRUUqTL5yEOQfpoaBNNDhwfHL7Fkn4OJrA+/K419iuCvBkEq/HEhp+Nz9Bb8nv0fsl&#10;49hJejh1SjWYVqJESd2Q6wsX/sGaldUkP7nJ29awOLsdlaKdk71JYSPJIkXpJl9VCRnSwetzRODr&#10;5rFQnKrn3CQOS1UwTJIYVThWM+Feqk77TkQsHkGy8SiSvScQzyHZexMJyWq8F7uRnCBBKbuIuI5k&#10;xSjDoPYEKHMgvEK2FCrlUK58TaFU7ZhGguoiBBHUXse4PYciLI37DrpPdF+RSJPnkO7zZcQxvPc5&#10;SArX6bk4xvUcEkH6fchbSN5a/M08z6T2fGqvaz5Eax25T22XJuP3TtNBQcsYsEdG8hq/Fbx/1UKn&#10;0MSSdAohHEwRCd/lNW+bY80a06cgO1stO6dEiZLaKwALflOyZMl/mgYPG2mKT8611Y8qc2ikj0Ez&#10;dUR1UNYU8iXvATV5bhwFxf2Q9IxPgrJZZHykcaWwG3vK7jdQNRnk+XPObwTFRPqW6Dis63oHid9G&#10;vAcH9VB2Dsndl0hCbuKWCickiROEj/bFVhz3Qfo0skP/wySQXtdVIoj3hIlfjCc/EY+X4GvaagSR&#10;3qO/017z/bLFQykR7ptIwK8mQPl53B7C32gT/lbvIil8CX+3JQhqm0PhVfnM/rw8z+oNz5gTnmqt&#10;wpo886U4SXOl6KGwWQxO3kinRAnSVSk0WyWgyS7qFpHyEgV2vC5zaNQdoyHpsiUtbZZ91OD/Uq1k&#10;lChRUuskNzv7d4650yNN3XsuNkXrvrZy8YfIkSHlTKts0LZCVV3AoRmFiufjvL8wfM8QCc6eCVAy&#10;Bkkfkz/heXDnYUnDUxu8K2xIFyRyv7zi55D4vaWHko0GKD2EpO+CHsqvIYxIOqjggb15CElYPBBE&#10;jskMvyYio0GQPUH4FCpDI88eSCJIXkD6G96nvxXvuf+O7ifdV9xnkLfQFC9yDC/qoPQwksHN+HsS&#10;KSQPLv6+XKRDxTr028vwcE0lhmIMErnFrQY8RtXEpeOQ/PZLgIJGUTieEX9LrwRh8umZ8BJk6ktI&#10;OK00cs8cqTPnd+j2jnn0hKTrK1f+QapOJUqUKKm5QsUflmef/ZMpI6NlfpPmH5nDoovtIeF3vRVj&#10;VXj+PLlCMgTN+2Fibd+EKCjqhEY4ywBlM6Wx8fL2afvV3gPIbWm88sI4XwxBHkw0lq75jUQj5aUI&#10;qk79FIlfDpI+Cu1+E88tVkRFroeYKFQ1fuHvQJXKFKL/Fn/LS/i75iIRXJ0AxW/qwfkM/u6P4fMw&#10;X+QS8vOBkwH386I9R/icC5Ionp/q3t9SG5d0zdxaZkwSFHVLAIc+GuwN5SSPIUihpgeqFhy+vmdt&#10;GPNdXos2h22jxvYrmDhRhYeVKFFSc4WXfsvO/rM5ZeAQU6OmRy0h4T+IHJ1gefr+FigULa7FTu1e&#10;YiKhqF0MuIbpoXR69TZ0Pw3RgJj7q7HBJuNuQOONRh+3tEpGMfWre18HJVsppw/JH4UTjToot4o8&#10;Pq1FSon04inUZNBviETQFs/9EL8z4m/8VQKUHk+Akm06cH6IWC68hM4F9JyISYJ4lih8TIVBojjo&#10;/metOoOefWrXhNc+IxmcGQYoejgOHLFRYK9Plf6iWESLPlSXFUisoRF3LUlNL5v79p2aP3v2/6ie&#10;gkqUKKlxQoqrODu7nrl1+3nmGMMVa72oOyL0W32geQTsEbilVT4GGaB0SiO5tq/WYkMYlJpiAIUn&#10;RxpxRiI3ZS5ejKTvJTT0q5Dg0ooY5/Ts7ePQIeXucQ4aET/KTVPErzbBnYcpw/TCsytDyNSm5lsk&#10;hReEl7BkDRLBV/VQvASfGWpkrVUc47PkSX+oQRMkzWtJ3kwc16VTcVwPNnCPQUckjn1KQaF0FJyc&#10;0taXngg+wsFWL/yeOU5nN7bvuMI6c248ZGf/TqpWJUqUKKneAqNG/b1j9ISk/Jat3raGRVttIRH3&#10;OO+vWoRdBEjh2xui0k+KAmefBF6ainuPocEgiP53HmNSY0ggef3QcNMat9SrrxgNumuNHsoPUiNm&#10;NPY30Ohz9S6BQr1EDIj0aSTQQx4UahNEAYqbEEpoxSjl9CzQqil5OiilfoVHdKLq+FUkhU/p8HnC&#10;54jbIOFzVkPGgpbnSOFhMZZpZRacINEkb1ISFA9IAEfjSChoWD3ax3iAeik0EmwhUWBtEFNqadZ6&#10;u2XshO55U6eq5tJKlCipvkL5f0VPP/0vxpSUnpZGLXZa60eU0ozWQbl2WsiFwy6UEF1Z8QUPDgoF&#10;xUVAUec4KMlCwybz/tx5UOz1kB41aUiqO5j8PZoEzieQ/L1iABe1bzmkg7Iv9GjYEzg3TDQqJqIn&#10;PX/s8aOthxiUaO97EQWFGg78nb2JnyD/+OxX8PiK310U9eA+TRTyEF/I4pK1CeB8DUkhTiy4sKTy&#10;2JB5eNUTeK0V8h3FMc4XHC3zBXVR4GhQPYggTZa1PGUip9Z6UT+YkptfMKWkjHSOG/d/VHhYiRIl&#10;1U6IAJbNm/dfpl69Jpt1iV9aKf/PW7G5Z9qePLzAgs4jlCntUysazv+JxNcto3nZqdJp3oUTAp5i&#10;j6ohgNr6wq65jaX3guC5Rm7aTAZMhuic1P6D1qFdjvgEDfY+PZR/jkDiR0UdGqETBp9wP8EjguDx&#10;CFZ8rzpDVCnTVh7jPEbt+9FWeDv5b/mY/D/3a+2eeOB5T/sM8Xfexyu2vhH7/DfaddQYaN+b9rXv&#10;Id4jMuhuU8MeQgQt53dQD67PdOB8GZ+3xQYo4UbV1JOQiBY9t/KZZW8hPbc0xuSxKoa3Z19AXt90&#10;fG84hYhjwR6FxIsmrKQ3eLIq9EfQ1y7nqIk8J+7bQyLvWhIS88w9ej1RsGBRFHVbkKpXiRIlSqpW&#10;qADEOGVKRP7DXZ42h8eb7A9F3K3QpLUKwLNoreqYlCjO8gsTo6G4T7xY6UPm/VVHaESQlmG7r1qT&#10;DS0aXVqpYxka4w+QzO7UQTlV9KKh5hYuXsa81qOSN0sLdwoSQ+8TaZPEzU3ScB8JI3k9heeTjnmT&#10;IbyPGvGj/6FzaIRI/l2Jg/6G7jVtCfJv+TNqK/D74vPFE4xLOnDtQXyIZJCaVGdLIkhN1GliVc0r&#10;iAlubyZeK+9PTuJ+oAXJ0aI/qCSC7u4BvCVSKPVKEFH4EIWHw++ZI2LLTF17fGaZPTsZVq36rdDA&#10;SpQoUVJFQssd5Y0clmxs2eZDU4NYl2jKWjWK0hukrIkE2gkxeD2d0OCPNEDpzPu9f9ULGvHzVGNq&#10;eYpUuelcoherdWzRQekpsebsdxYkgJKICBJT2XjXXogGyhJM1ATBo20J3pMSewI47TootuuhwJYI&#10;dlsSWCzJYETkmxszaN9iaQRWSxI48G+K7Hif8e9d+H/0GYLsecDnltXTAnicGje7X9cuiO+N34+I&#10;M95j4RVFMkghY2o9cxrf24aE8G0khLSUHT2n9Azj8+vxbFd+zqseYq1vHG/S005jjJrBl4xKhMKu&#10;8VAQF8X6gzxynqK2qise4UI21GuWhjHfGVu03mkcPKwn5V9LVaxEiRIlwRNu/7J8+Z9NQ4f2MjZq&#10;ssNWP7Ks4CEtfFJ1itIDJIFheC3NYqF4kAFKplYkf9XRKAkkCQOK+0QCiRBSLz9q6eJaRflZSPy+&#10;jIdyavPBVb3S48WGGre8XzcgyB9+fyQoTiR7DpsBTEjovjU3hc/zW8Cp6+1g39WHYdMXXeHji73g&#10;nXN94M2zfeH10ynw6qkB8PKpVHiFcHoAvIbHVpxJgbfP9IcPz/eG9Ze6w+4vu8DRax3hwo22cC2/&#10;GeSZGiNRbATFNiQ8DiKYWiU1XgeTQG9iWMtAHlXcMgnkcDh93wTe0mtezu4rfCaPInFeg0RwuQGK&#10;8bmtmIdXHYEkkPokutf+lpOvaTjpGqIHe8tosIdHuslg1RS3UaNr2mrh4XCw1ou8bTY0OZPft+9Q&#10;51NP/R9Kx1GiRImSoAgpnGvZ2X+x9k0daYxLvGQNCb8lVvwQXkB3GLaKwIUf8VFQ1A0N9VhU6rPv&#10;9/xVWxJIlYxoOGn1juIn9eB8Q8+93MrOo8G9gVvO89O8Mz6MdS0HfW8ifcV2HdhsiXDN2BTOXG+D&#10;ZK8jrLnUkwnek8fS4dEjw2D2oUyYfmAkTNo3GsbmjoXRueMF9k6AUYRcCdwfjVsG7o/Bvxm/bwxM&#10;3T8KZuH/zzs0HBYfSYcXTqbC++f7wI4rXeHYN+3g87wWYLQ0hkIkhSU2IkS1mAQihDdQ7LsLSHBb&#10;Ir2i7CG0IG4gGbxgANdOHa8843rSwNXqtMSiz2e+iiB0AJE/gnytTRTpWucgxidCUU9qNI1ErL5v&#10;fRNocA41haJxK8LSAtbQyDv5sYZvTT37PFKUnf2QKhhRokRJwIXyUCxTptQz9+q30BSdcM0eEnmH&#10;yR8tik4Ki2fKYj+Q4NBIKM3MxbnE6wiwRyAZbRENrsEGKJuGCt0dUhXKnRS9aB1RVQZJnlcaRLoe&#10;KvDQcv2c2Wg8lyHx+0gHpfv1UPYlglbu4Jw24W3yFHmgIdaMMe/XxB5/2rUTidCuXRyjfD2N6Lpw&#10;v8iqg3xTMly42RpyvuoMHyEhe+7EIFhweDgStiwYlzsGSdw4GIlEbsTeSQI5k/C13CfkToZMuT9y&#10;70Q33O/vpfcRuZMY/Hf4GVk5E5ksjtk7HibgeWYfzIQlR4fAG2cGwIbPeyAp7ABfG5uDzYLkHQlh&#10;CV4zkyL2VtL3IvLq+Z20383znas56PfhnEfP9VZ+zYRQHqdiknJTHJR/hc/xISSDn2q5gxQqxu0j&#10;wuNGY5EnPXJciLFJXvDgjE/2+vHYS8broGN0XR5dwSHtGbg/zACFrWLBHkkFZqiDpN4R3jmcdFKz&#10;eekt9NZTfgHr1ihBAhGa7iPYQsPvWaMTHObufV42z5gUrYigEiVKAiYA8Ju8aRPiLJ07v2oNi7Fb&#10;QyLuadW3PpVXIIFkk5Qg7bNiJO8fLffWIx5n72hAuPBDzuqrEUSenzR4lJDOBgjJH4V8X9aDaz0a&#10;zdM6KLuewF6/+9fnra1AgsQkNtpDZB1I/OwJkGdqAqe/bQdbPu8Kr59JgUcPD0PSN5oJGRG4rJwJ&#10;uJ3MBM5D5gIFcQ6NSNK5x+eOg1kHRsAzSEg/vdgbDlx9GL7KR0JoTUTyigQev4u7aITJbl3w4krC&#10;iySRcwdvIPC5dm1AMvgKYhESwXl4f3gsEPFC0H418xaKvEaaTCJRnZgIRb3jRTuZ+mLCS/qPtg4O&#10;2VaBHiSEhIO5QZzL/HDnT/KHD26y4O/+ThFBJUqU+Fcur179e/OoUY3ym7f62Nwg2kWKh1souGfE&#10;QQZ7HEXCNuXsFLaMAddQA5TgrF0kfPtQ6NUA7OlgLwcSv/lI/JagQXxLByU7kPxdSoDyfMr1S3B7&#10;Ve43rrUDXJnLBFd4yjykCH9HJH6Ue3fpRkvY+kUXeO30AJh/OAPJ1hjI2kuEjzx95K2bzOQvizx5&#10;uD9Ceu6CBzx/Dp4XkSk9iqOREM4gQnh8MHx6oTccvdYBbhibch6h8AQSZFiVv79Glmof3BXa8jem&#10;lWm+I6/2ZbwXu/G5fwdBoeL5SAhxzLJXnMeHrNat8nEsrsG7cISWnysdboCi1rHgiCCvnPDMcciW&#10;9qsoFcaB+tBaP+Z7U4tWe02DBnUyvfHGP0rVrUSJEiUPJnnLlv3RNCTjYQsXgESUEQHTlJ4vhRR4&#10;4HmRfArvXwQU9STvn0EsC0Uz9wqKvLohEUrmo2GhprvvIfHLRVD/NQqdURhNEqLa327EgzIHecbi&#10;wIlEKd/UFA4jcVp5vg8sOjoUpuwbzcRvhFfIdmSuDOMS6ZPkj/YrhH2DAe2c8jqypJeQjhHG7RsL&#10;cw+NgJdOpSKZ7Qxf5rWAAvYOEvET3k5Bkmoj6PsRNOIrj3P+IBJBM+IrJMMHdOD6QA/FTyMhpLxB&#10;N/HyNXaCD7oOsXykCF9zdGFOYyiZgMd768Chj+R1iKu+K4LQiZbQqB9MjZucNQ9OGwxvvPEvqlxE&#10;iRIlDyR/pQrglMF9jLFJR231Im6xBxCVDs9+g91AVUNoONjD8dwtosE5VA8l05H4SQXNBJByjKrZ&#10;CgaUA0VGzrVUD64PdVB2GHENyR8ZQzSObkjyJ8igV75VLQPnjdkESSi2GeC6sRnkft0RXj09AOYc&#10;zISx+yi3j4gfefs0okUeP6/tPrE/MncCewODTgK9QYSQgPt03Vo+IV3/KHw9Zf8oePLYIFhzqQdc&#10;vNEabBYkO5TjKYsqai/wObYhyeeKYpEXqXm4tTYz1Oao7BiSwE914HwWtwtxTD8iijWqGlqeIHnv&#10;eYKpEUF8j3IFS4YboKAVVRCLqERVREYqVCwLInjXmGC4Zho4aLItO/v/U5XDSpQo+VVimjbtPywD&#10;B00wx+vOW0PCfvAkPYswSOBmvuFA1cZa0Yd3srWo/MX3uiKBGJfI3j9tnV/hPdDyAIMdShLn1a5B&#10;eCSlV2NhIhSjcXN9kgAlR9HgUW81qvKVIUEmfEz+hKFk8sfHhaG837BWd1CoV7vuSls8rhVNUIj0&#10;m/xmsPfLLvDSyTSYjkSJqnNH5khCx4RPePoEqRIFG3ycvW4iHExhYf47jZAFDfK8fH0UGp4ij0mS&#10;yvvyGIKIKlUdP35kCKy52BPOX0cyaMVnhMLDFe6VJP81miAK4qdNZuj3ZkJI4GddOya+IzehvqGD&#10;0pMJ4Fytg+LnDVwk9WM5gsHyFFI+II1lz1riMneRge9R54EJSRyNKIhHfcV5ylTAoemy+3WYv+Ep&#10;ShE5ikwE60XdM8XojJaU1MeKZswIUTRQiRIlP1to5nhz1qz/Z+zRZ545Tn/TVi/ibmXFE2i4lWho&#10;mCCEuO9ogIq0cRQ4ByKZmna/wg42RNiZQlcyfMW5fsJAcbEHNc1dRv39EqD0OJK/62jwaA1ft6Gs&#10;xWCCSwZeeH8EKRDvUU+/fFNjbutCvfpmHBjJ3jKNLNV2kKeQ8hsXHUYyeKknXLrZEgqsSIDkfWJP&#10;mZwE3HdfaynExIBSInCCdBNJ8SkdONcgXtCD81HZwoVzBcXYE2PMMxarDkQSkRjOaATOdD0UNIsS&#10;q42QvqIKXm9dxvuBI4MVEBIFtnqR9yzR8XZTr16vmMeNi5LqXYkSJUp+XKjFALWAye/U7WlTZLzZ&#10;HiylVQneitOB1+CIioCih9FYjDLg7NuXMq4qoIEi8qd5DGTYt/g5JH+r8VrRmJFR40pfSYLqAnj1&#10;DiQyWj854dGMA4slEY5daw9vnR7AFbVZuV7tXOoCcilcLMngnoncbuaJ40O48vmb/KZMkAUZFPfN&#10;s1/7IZ4Rj1e0/CZOnM7owLWWyCBOqJAMOnF8CfKnefyrA6R3cA6O/7GJUNQ5DhzRSAZl2yzNC8gE&#10;kD122vFAQbSSoX3S36aIuFJTxy6r8lKHxCqPoBIlSn5UqAegNTOzvrFV++esETE2qjirkG8SNAgF&#10;RrNoR/1ITr529kXjOJnycrSwq/C6VR28r4NIIBonIn8U9v1MD6UnEDfIoJNR0wxb3YGrQBBA3uL3&#10;L7Ya4PKNlvDJhZ6w4PAwbshMpIjz6NzEyAdpqoXg7yqLW0bsncJh4in7R8Pyk6mw/+sOvOoJ5Quy&#10;B5VJdF2ADIFz/iA+NzyBoH0KE+M4Op2AZDABnMsMPM4E8fI1LqsWnDM4pRE4B+igIEm0kuEK4lCR&#10;4iJ0W+BJoACRTtw+FAHWsNjvjC3brDMPHZoEK1aopeaUKFFSUU6hYnBMnZp0o1WLT8wNIwrsIeH3&#10;CuXi6b4VTaAhiz+ao0EYZhBJ2Ey2iHxVDy+AaB1B5E8PRU/rwPWxHsqOI7jHHxlxQYTIw8FejhrX&#10;yPlBIL6rE79/vjkZ9lzpBEuPpsPEfWOQAE1w5/gRIfIUdHhCpnUBIpdRkEAqbqHVTOYcyoT3L/SF&#10;yzdbQqENn6P77mttRsXxweOGwsNICjmHVoaJaflE5zO4pUIrnoT5Hp9BAeX+UgSAi9EEOSVPZSmt&#10;QZyph8LW0eAIlxPa0DAfei5AQL1NursI9SiRT5rQ2xpGlRtbtDhgGz+681+XLfujVP1KlCip6wKr&#10;V//emjW2iblx83WmBlGlpDBEH75A4ifIJc1eoyOhuHMclIyl4g9BuNyVekFT/Pefh3uFyX1ac5T7&#10;nL2nh9IjOij/RgdlFvL6yTw4bwKIRo36pGn7tR5ouAusBrh0swWsPNcHZuzPQrJDPf5E7h/11xPF&#10;H0SEPCHSOgH+vgJMfvE1EUJaqYRa4UzIHQdLj6XD3qudwGTGZ017Zip4BelY7XuWRMoEjRPal9+R&#10;x5H8GyKD1HgaJ1uuDw2itcx8HIfamJTbYIM9gARtYojHyuYkQxkVjXSPBUecXH84SJNqMXnXClRk&#10;eBh1uqV+xA/G5GbHLRkZPSzPPvsnaQKUKFFSV+Wv25b/g2PkyDbmRs132OtFfe+gBtA/RdD8AGot&#10;o3kYtdw/LYnaTuGTxChwpuigdKpQrKxg3Qo3eASQDQolo/MsX5xXFIEkgXOxAVxv4zXuo1YvSAAt&#10;wnAR+als2DTUVgLI30sWgXD1L8JiToIcJDFLjw+C8bljBdlxEx+NEEkSVEdRkQjK+yE9pLRE3eyD&#10;I+DjC73hSl4LXiu5cmiYiRI/U7XzufopkKe9DCddpQeQDK7UQzFNxubhhJH1hYgUCE+9FjWQ4zlA&#10;8ISmtfN5jpdNbwTONB0UNIoGe4NIcEjdxy1lAgl34+qK+txaP/KOKanZedOwrLSCDz/8szQFSpQo&#10;qWtCXeVNI0b0NiU1ybGGRHi1gAkGZLgCZ6di2SUkgVRV1zIGnBl6DqeI2TUqVanUqwKa4aAtLfFG&#10;bSucr+H17UYD9GUClHOfv4rtLuoiNEJCy6RdzW8On17oBXOQxIjVPCTRUfjZ4HB5ziQuHHn+RBoc&#10;+bo92K1JeK9F4Qi3EeJ7X5efObwPlgQoo/WJc/TgfAMJ4WMGHK9i0ibGLlUUe4ig99gOBpgEov4q&#10;nd0YnFkGKGgTy+FhTQcGV+cKEPnkFjKGJlcsGRmZRU8//S/SJChRoqSuiCk7+x/tI0emmPRNjtpC&#10;wm8FUxnROptaWMSOipARjaSwayyUjENFTR35SYEi6aK2EFrlbWUFG2gII0LXk8yVicUv6KFks4GX&#10;vSo3acuAaUapbnpkCFqozm5NhOPftIMXT6ZJ7x/luiGZ4b55FAauSHQUfEOsPDKFiWAGvx4PCw5m&#10;wPrLPXkJOid5BbV7/xOe59oO9+TLIZpOl32uA9d2JIMv4RbHK7VuoTw9WvFD8+j7GueBh0hl4VYy&#10;HB6OA0esIIDa+ufBBEdfcOJtw61Z1/iKeUjm2Lzs7H9TlcNKlNQRMY0a9Y/G9PRUky7xjKVe+A/u&#10;nBFWEBVDBwEBE0AK/4aDnat/o8DZDw3bFK36F4EKu5Tar3AYRx7zqWADAw7vkOdvvgGcT+vBtUoP&#10;paf1UJ6n8+QquUHewLpJAAkltgS4aWoCm690gccOD4NRSFoyc4j0CS8g5QEyGaxEdhTuB98r2qfm&#10;00QG+b5Nhiy8n1P2ZcEbZ/rB2RutoMCKzyPff+0ZvP93qc0QTafJGyq+fzmCi0jycXyeQ12yBids&#10;z4hKYvdkzmt8Bwucx8zkU+g20iulU5GYpsZDQSLqvgY+9GOg4dVY2hoSdc8c3+hr8+DB01yPPPLv&#10;0kQoUaKktoplxow/WVJSUs1xhjPWkMg7Yhk4giR/wZiZovKx49beEBVR0yhwDTFA2YxkKCMFibNl&#10;QfzIEyc8gKJD//0K1l8gDwEr50rHKO/PSXl/h3VQfh2NCyWlsxES24rrvtadyl834bXFQhGSEWp2&#10;/M65vjD9wEgkLhMgE0lMppvMCI+WL8Kj4ANMmgX545xBKhihe4jH6J6O3TsWlhwdDHu+6gomc7Jc&#10;h5h+F21bGT92vOaDw8G8xbHniOFqfM7JtcaL1UeO6bhoy/kEki6czGnN3AneYz2Q4EmtjGKUkkeQ&#10;jpNHcCbqmIxEKGwRDY4wUTXs3RvVk88XGPC58BwUGqbFAIyxid+aU9Onm+fO/U9pKpQoUVLb5Js5&#10;c/7F0jc1wxhruGgNCZergASe9FHOHykdBu7TMUdEJBS2Q+U9SlT/VlaeAgH2/rFyThaVhbSPoKKP&#10;4oUGKH5JDyXb9VD2VQKUWX7EkNaRli/cooP28ftquX90zGJJgoNXO8AzxwfBWK/iDwEKaUpw0YOC&#10;v0DewlkHsuCTC33hSl5zKPZuJcMTE6/nlb3Wcr+ugO4Bk0F8Vq8lQMnuBHC+imTwMT2PbxrnIr0k&#10;sJNLwk+RTVrysmSsAQofjuFm+J6IDBXnafozMJEZN+FkshkJtpDIe7Q6lLH/wAX2qVP/S5oMJUqU&#10;1AahZeBcLz/578b+/cebEpK/toaE3RMtYCJ5JlhZQfgf0tMYEsXnc8REQlH3eCiZSMpY5P9VDShE&#10;g1vKFyICOC8RXE8bwLVGByXn0LCaRJhXGNi64+nzBS3/ikJuTns8XDM24SXP5h3K4ErWigSwEglU&#10;8BtEKx26vxNgAhLvF6ho5BoVjegF4XN7p+l5JdRBEugGhYzxmTXjGL6QAK71Om42TeFZ0V9QwEPU&#10;gptyQmD9M7kRFPaKB3uctspIlJw0a1EaXzrVz0B7YK0Xcc8Sl2gz9Ut9pmDatP+W5kOJEiU1WYgA&#10;lixb9h/WtPSppjg9EsDwe7TYOM04ix7ynnEGDlr7Fyadhkjupl86jbxuCM6TCfyM/H6Qwqfzioaz&#10;xY8ngvNtA5Qe1kP5twnCk8CeLyKBtK27JJBXbsAtodBqgDPftoFXT6fC5H2jkIyogo9gQ7SVEaRw&#10;dM54XoFl4+XucN3UhKuzyxBE/sr5ufX9m9YVaN+fVx65jvflGJJBChEvElXEmg7wEMDg6SLWf9z7&#10;FMkg6kPRRgaJYAOtqbRYM11rpxUMUI9YJIIFlv6pLxSMGfPfqlhEiZIaLG4CmDJwmjk28aotJFKG&#10;gGmmSaEHImj3K4JAwN4AiWCTKHANRQI4UyRJixwdDfcrycBC5Oc4FySB63kkf1t0UHaF8v4otIaG&#10;VAuBauSPco7qSPjXF4hc5JmTYceXXWHJkSEwNncckhHyAMrcv/tQ0YOl4B9wniARb8qzlKDfYdr+&#10;LHjzTD84f70lEnVRuS6e17r7zAovqOc+8Jimfp5fxUPJdgMULzdwFbHHK+hLT/gXGunzfi1ynxGz&#10;cD8jCQooT5D6CVL0xIcu9T/QFlB/WCabkWAPCQdLjM5h7tfvRUUElSipoUIE0LxkyX9aB6RNtcQl&#10;XbXWi7irET6RlxecWSaHf6kvVutocGUlQulsqfi8lKGoCK6oHB8UlITt67gAtY5ALDZAyfsGKDup&#10;h7I88v5Jj5es/hW5bx4vmG9DU/tRbNPBFzdbwofn+8DMAyN55Q9Pyxe58sd98E1igo8pjEzGVMjM&#10;mY6YgZhVCTMR0/Fvp7r/R8D7s/7W96r894EAnoNyLGUBife6y+Nyx8JTR9Nhz1cdwWTBMeaIF95s&#10;8mr7+F3rCsQYFmHxEiLFRAbzcbyf0YHzE8STSATnJ8pJqS994T+4dZ87L7HSPunHMYlQ2D4W7JHU&#10;QuZ+nRowyPxAIp+2kIh7llid3SiJoDQrSpQoqSmSN23av5n6DZxsitZfwwEtPYD3QyvU+PUQs0ee&#10;TVbKX7Hja3tUBBR1RAU81qPoXPNklVwAITyNGhEU+5z3h4q++FHRS6x0JxLAq/FQbqXwmTQYEtrr&#10;ugPtHpDBpJAiGcw4sFoT4eg3HeCFk2ncuJgIn7bur2+iFBjQOXmtXTy/5g3jpdboWrTroddE1HKQ&#10;yCHRG7FnLmTsegyG7noKhu5cBkN2LofB21+FwdveQLwDg7e+h1gp9re9BUO2rYChO15GPA/DdiyF&#10;4bsWQ8bueZIgTnOTL3E+2opziusR1ykg32d4H/cXxOd6zil/B74WsdLIZxd7c9Nupw2fb5sIC4vn&#10;Wkxq7v/9ay/cJLCSJ5+r/b+JB9deJIJUOLLQ4PYKVpik8muhS0T3As97/of0Sk5EPdUFiWCMSKep&#10;qG89Ota/8JyH7IKdiWCCw9Kn//MFY1SOoBIlNUYKJk78s7FH33GUA2gLCZdFIIGGRgQptCAUlSM2&#10;Cop74Yx7Mim3xkz8Aq9EBYQy114TCRQEkNf6/UR4Abjwg7wCddxTIppek5Gkfc+xG6YmsPHzHvDo&#10;oeGy+IO8f0g6iPy4CUgwQcSLCBCRHo1kSQK2ZwZk7JkHw3Y9gSTuJUjfthIGbV4NAzduhdT1uTBg&#10;3WFIWXcc+q87Af3XnkKcrgQ6dgpS1p7AvzsCA9bvg9QNuyBt0zpI3/IBE8ThO5+FzN0LkWDOxvMS&#10;KaTrER7R+72h8norXH+wMAkm7hsDL51KhePX2oLDanD/xh4yqCBC5UiQSQ+c13EvUFqLmHSHAOoO&#10;LiIR/Uq99Usgwe2qyDs4tRE4+yaAQxcJNiaCGkkLJBEUENXDkZwjaI1JLLT06/dcftak/5EmRokS&#10;JdVViABa+qRMMMXrv7bWQwJYyTvnf0jyh8SPKtsEkADqI8GlFYCwItWUHM2qA69QmQSy51Eoceej&#10;SP5e1kNJDpK/axT6FcnzAuQpqcu5U5IY8Pq/8Rz+PX+jNbx1egBM3T8KMnPHC+LHniYP0QgmhBdQ&#10;gK8BX2ciEWPih+Qsfes7MHDzGiZuKeuPINk7iaTuLPRfcx5xAfflluG9f9EL+Ho1vse4ACmENeeQ&#10;GJ6GAWuPI5nch6RwC5LCD2Ho9pchY/djSAhn4jVNE9fn9hDKnL1K3yFokL/TqNxxkH14KGz+vCsT&#10;+hL8XbVUB1/PQF1FOU4CKRpAaxGX7EMS+Jqe9QWHaVmXCD0SNCIo9Rbtl85oBMWDkAgmSb0q9a1v&#10;XexPiNVM6HzU09Ucm1RoTkl9IX/SpP9ROYJKlFRTcWRm/rOp38AJ5rjEq9aQiLvBSCymGSOt/yvI&#10;Jiqq+rjfKBpcQ/TcEFUoNioEke1Y8HUwSKDw/OFMGs9d/IQBXJ/ooewsXpNJGEHN46WBksfrcuEH&#10;hQyp+bXZ2gj2Xe0ITx4bAuO4+INIhSj+GLl3CmTxayIbHlIWDIhwsJbXNwuG714MQ7a9jqRsPQxY&#10;n4uk7zgSPSRsSOSIvA1Aosckzk3mNPKnEcCL0G/NJYG1FxB4HLcaGaTX9D8D+H8vyb/H94lYrjuF&#10;5zwEAzduh8FbP4Chu56F4Xvm43VSTqH0UuZ6eU6DDemhJGJKK43M2JcFb59NgYtI7Km5tyKBHmi5&#10;ggJxUG7G1xcTwLVaB86nkBDOo1zBZKmzPDoskOAiESaBhGQooYKR4XooaBoNdtKvAa8WltEcrwgS&#10;pfZY4vUO48CBL1IfQUUElSipZkJrARsHDMg0xxquUA4g5XQENakY4WiIiqNFFLgyDVwAIpSaJHxe&#10;s9tggDyBxQsSofhFvJZdSAC/pqbPlOsmSKDwfJHiF/lSIjSkGYO6Bfr+1Pvvan5TWHWpFzxycARk&#10;IZHQPG5uD6B2jEiORjiCBCJ/5PUbuusZSNv6vvD4rSXidwZJHpG/ix5oJPA+jx9thZfPc1yDt0cQ&#10;CR8TQ+24+JuU1eKzxWvyEJ6ThHA/pG1ew2HojN3ZnEPo6zsEDfL30n4/IvDj9o2Fp5HY537VGcwW&#10;HCOKCErgfXD3VkTQPuUQUpuoXD0Uv0rrEFOuoKwiDgYJ5POIPGbSmeyJnI1ENCsRClvFgCPMt/71&#10;H4hkEgnEST2+5pxEhC008p4xxmCxpKU9Zpkx4y/S9ChRoqSqBZAAmlPS+pvjDWepClgMZK03n78h&#10;wstuLyPPFlFZEAFsGwuu0bRwOyov6e1ze/8IXsnWfgWegxW0+/NRcS5Cxf0ekr9Teig3oUL3Uvqe&#10;5d4k8fM2ArUU2nfmimc6Jr2eFB502Axw6tu28OqpVJi0j4o/NM+fIHuefY38aft+BufXaWRGnHMk&#10;k785MGzHszBo8ydI/nKR+J1kIkaeuX5I0oT3j8jaeXxNqEjeNO8f/a0H9Fr8rfY59D+aJ9H7/8SW&#10;CKD4G7GvnVN6CNecZe9g2qaNMHj76zCccwenehEy+n70PbXvF8j7SFs8Z454zcv44THK65yLBH/1&#10;JSoaaQZOG40LfA7o2ZBVxGKSVDcmRJr3n8cEh8npuJwkUogY9QZFD1wfJ4DzCT1HFZgEMjkTui0Q&#10;nQ0I3ukz2jH2EI5N4hVGqHKYiVqozMN262bxuqLO/uVwF6N4eQPps61IBM2xiXmmQYNmG598Uq01&#10;rERJVQt5AC0D01PMukanrSGR9x682vdvQ4QKqNE0KRtUFhGRUNQRlep42f/PS3EFDEw0vV+LkDO1&#10;enA+p4OSrTqx5JtbuddVT5808rgv1lgVW4YtHvJNjWHbla7w+JFhMGYv5f4RcRDFDsGEu9JXkqOR&#10;ObjNmQbDdy2BQVs+gtR1uTBgDRVwSCLGBEwja9UE5DlcexZS1h5FMrgByeByJLAUJiYy6F1Aot1f&#10;/I78nYMHIviTcsfAy6cGwPFr7cBhTZTETzwr2rNR8Rmqu6AxUnoNieBOHbiexy2vQUw6h3Sc6O9X&#10;QS8FCDyJRjDxnJgERV3iwREpdDDpY62QI6BrDtNnI+mkJeYs8Y2umwcOGfvN00//izRFSpQoCbYQ&#10;ATRnjelvMjQ+bq0XvLWA3R5GCjlHRUBxN1SUk8gDSAqLlGPgSaCYKQvCyft4ble2AVxv6Xnh+HLq&#10;A+ZW5FrD2PuVfO2H9HLI719OBt8WA0U2A3x+sxW8d64vTD+QxSQlE0kJ5fx5Qr7BQyafn/Yp9DsF&#10;MnY/CkO2vQkD1+9EUnWqEuGqpiQQ4fEqIhlcdxAGbf4Mhu1cKkPE2vel++tFBN3HAwQioBoJRbJN&#10;5x7NRSPDYMsXXSHPlAwuuxwv7BX0fn7qMuSYQSJYZkQddxJJ4Eokg4/pWe9orad86Sd/g3ScEye9&#10;Qu8hpjSC4l5IBGMjwI7kjEBksIhDuNoEvaLefiAQ0ZRkk6JADrQz5gTDFUv68BFFiggqURJ8ubp8&#10;+T9Yxo3rkZfY+LAtJOJWQQiRv8ATQJEnIjyAjlhUOr0SUCFpCdOSkDE5k8oqQKDz0CxcKMckKH4S&#10;Z+hrdFB2mXL/aNUPVOJug6Z5OuoeRL4jhb4oDEyIAavFAPu/fhiWHR8E43PHMCmgQgZ3yDfI3ilv&#10;ZO6dCcN2PCcKPtYdFeSKCF+l/DxBtDzkq3qArqnidaWsOY1Edg8M3voOE1tPM+rgewEZdE4igggq&#10;Gpm+fxS8e7YPXKaiEZtOPjfKE+hBDHyHkygaR6xXriAJ3JgAzqeRCAYqveVHoBFB0rPcDH9aIhSn&#10;xIM9ntZkJ50sSJonPOw/aBN/QQIRoeG81rBZl3zFPmJUpmPp0n+WpkmJEiWBFsjN/Z15xOhW5sQm&#10;e6whkd97BqufZ38/Am4dEB8Bxf0ToHS6lhcjCBm3gwmCcuRzEeYngfNFPZTuMXit+SvB5E/LAayb&#10;RFAjw9QAmpZ+u2ZqAusud4cFB4fD6L3jIEOSkZHkicNt5j7aal6qIIJCv0iS0re9ya1YKKzKxRlr&#10;LnHuXcpqUaGrkStRtFHdIEmgux0NXrt8PWA9hYjXSK8gVREHjwSKymqvY/R7e/VaHJ87Fp45lg6H&#10;rj6MEwQkGNwq6P5nqS7CPZnkCRS+przJG/FQuh+J4Cs60UomwJGP+/Qp9VqlyAful81AvZuaAA49&#10;6uX6QjcXskPAt+7+9aCWMUQA0caEkNdReB4pBz3fkHTZNmJUP8sHH/xJmiglSpQESk6tWPH3+aNG&#10;NTYZmm611ov+3kGeOTk4eWD6HMAPCnEOVgT1UcHoIsGZqpMEkBQTeQC10EhgFWKZPJ9zHs6CHzeA&#10;610kgCd1UGaUYU+cuYucJgIdQwVu0157lHvthiC+AnhPEIVWA5y73gZWnEmBKfuykATQ0m/keSOC&#10;IEkfe4hE3pibMPgVns/1FJrg+ZEU0aoeaZtXQ/91R7k9Sz/O/aMtkilJ+DzVuXRcI1rVCeK63FXF&#10;csvFJlxcchpSN+yGIdtf40rnCk2vA0i8Rb4l/rb0msk+nouPaeRwMozaOx7mHcqANZd7wTVjM3Cx&#10;V1CMJ+2ZKuNxJPYrPm+1GaJ1UoXXtKViszN6cH6IRHCxJzws9CERNP/pQSKB3kSQyJ84LiIu1IrL&#10;OUgHBUlRqJ+FI4BWbxI6W3gIH9xBQMuMesgl54XjlryClvqRd03Jzc+ZRo/rfX3lyj9IU6VEiRJ/&#10;CyxY8Ju8ESNizc1brbOFRt4KTPXvTyEc7IlIAAch8aLeVW7i51FQgQR5GXkJJ2r+TOt9rkPy9wVC&#10;LvvG64K6lXVdhtYKhwxWPJjMjWDPl5249x95/yqThODDU3GckTMLhux4CQZuoNy/0xzmJe+fb5JV&#10;O0Crl6Rv+QiG734c78VUvA94P4iMMSGrClAlsSCJk/eNhVdPp8Lpb9vixEHPz1EZ5ZNyTilNKMg7&#10;VpdI4P3QIgukd8qu6sC1GbFU9hTUyB/qxWAVjRBYHw/Vc49We6gkaDJPUCNsgYSlQdSdvKYtj5rG&#10;THj48urVv5cmS4kSJf4SIoCWrKzQvGatX7c0jCxzhNDMLFCev8ogDyAqlUYx4ERFI5pAo7JzKzn/&#10;zXp/DFrnfg7/vmSAkr1ooK57ij8UBDhkJUlgsSMevsxrCR9f6AOzDoyErJwJwiNUBWSDzitazxCo&#10;+IPCv4/B4C3vw4D1B5EcVQqhViJOtQXkzeSWMutOQtrGzbxOMTW/zkISFjgP7E9DI+TiuSCv4Dh4&#10;/MgQ2PFFF8g3N8Hnip4ner5wa4tn73JF71jdAxNjmnTifSi/iRPR/XoOD7sWUHNpkSJD0YqgNMZH&#10;8FJzsxuBM8MABU3IIxguwrZuHR5YIkiFIkQETS3a7L0+YkRTyM7+nTRdSpQoeVABgL8zz5gRYmrX&#10;bpmtQYzDTsvB4QD3NRj9j0gmgAXJ0eAcjuRrtigCER654Cg4AinT4scM4JThX9H7D2fjrJSFh8KX&#10;sq5rYC8NGmqbNQmOfNMBlp8YBJNzx1Y09lUACjsK8jeFvX+01Fvaxo2Qsu6EIEXk/ePwKeUA0ra2&#10;EkHxvbip9dpz3PcwfZsoGmGPoOztF1SwF1Ij5yJMnIWEdOb+LHjvbF/4/EYLKJRFI2K81W2ItcaJ&#10;AEbzltJQysxIkE9Tb1LUUZSmwrpRg2+d5i8IfUz7iUgE8XwjkAg2iwZHAwrfBiI/8EeANsnaIPr7&#10;/PYdN15LTY0lx4U0YUqUKHkQMWdm/qelc/fHzOGxZnu9iHs04NjFHwQiaCdF0jgaSnCGSTNNUm7u&#10;oowgFIAQiAA6l6BiXaWHsi+o+reyUqZ8JRESrutw4b24aWwMmz/vBo8ezuAGwZqxrzoSSKFGwhRe&#10;Xm3wtjdg4PocmSen5cwRQZLeQC2njo/VNoi8RnfjaVrqbt1RXnFk+K6nkITJohGf9zFAINInSaDW&#10;3JrzQ5EIUvX4s8cHwcGvO4DViiTDTuNMpBr4ev7qArg4hImgzLvltAskgxbUQ1d0ULJez0vOBYMA&#10;EjhHkHMR8ffB/dI5yVAyMhEcLaLAHiZIYHAiRggigg1jS83den5kHDs2ghwYSpQoeQApzs7+V2Ov&#10;PjOtkbo8GxJAB+d7ICjfA2d5Dz64iUxSX6nKx8PFTLJZFJRmJkIJKhbKAXSDQsGseAIz2+V8Ggqp&#10;zE+E4mWoULfroOyaqP7Vcv9IEXv6/9WVPCXte4qtCP/ia7wX5K2h9WHfPdsPpnHxBxUACEMvigHE&#10;SiD3kQC/gEiDF3mR59LOR8Ufw3cthnRa9WPdYUkABfmrzeHfyhArkkhv4Gpa31gjg2c4L3LI9lch&#10;I+eRiveSEchQMRE/2k6EzH1UMETnIiIoPLg0kZh/KAPWX+4B3+Q3g2JeaUR7BjVCKFAXPIXeJNBD&#10;hkVUgovTridAyZ4EcD6PZHC+XG7Oh47zG1BPckEKgotFcHJOr12jDFDYMgb1uNDnWkhYFIz4H5yD&#10;SNuQcDBHxTst/fu/acnOridNmRIlSn6pwBtv/Is1begYS5ThazutBuI96OSA8x6EvxYicVgkEBNo&#10;MHMOYPMYcOGMsnQOKRcPfCqiB4IMMbuJpdjS6h+uV3BmfTAByvLjRfsXqYjrLsjrKYwtJ+1zRXQc&#10;WMyNYP/VjvDs8XQYlzuaw3qi/19lgx8AMGmgfS+iwueVRIKLP16EtI1bIEUu+VaXiN/98P7ukgTy&#10;PnkFD8Ggre9zvuSIXOopKO+rdj+1++tXeH1u5efF6zVVla84MwDOfNuaJxzulUVwIiaKRYgI0bby&#10;M1sXoH3vOJyk4n0wob46pgPnCgM4F1IbGdRrrNsCASSBcp+L9bTjqLdLRov1hu0NkQS6e8kiAkQE&#10;NdjRnlhi9Q5zatqTJe+885/SpClRouTnyvWFC/9gGjSotyWh0ecOd9hXzOT8CVFhTOQvCpUEEcBw&#10;sDfA8xABzCIC6KVUAgTRW1DMlnkft85sJIAr0dCcQZi1UG9dNTAeMPnjak16LXr/fZ3fFFZd7AXz&#10;DmZC1t7xkMHtPyZz7z8PQQsg3ASlIlnJ3DsVhu15FAZvXQkD1u9nkqOt0VuRCNVlkEdUK4oh4H1Z&#10;ewIGbtoAQ3c8hwRarjSieefckPc+GKDflMPDk2BM7jh44shQ2H6lC+RbcPy6xyRN0sQ41SYo3s9t&#10;3QHlCMrvb02AkotIBD+iVUaQDAYpPEygCTUto1k6B885JgkK2sSCrWEYF3AEwo74gh1hjks0WtLS&#10;JxW/8MK/StOmRImSvyWwevXvrRkjHzYlJB6x1gu/rQ1c4bHzPeB+LWiJIfIocl8pPIejIe63QAI4&#10;SlS5BTOvhcImpCiLlujBtVoPZZ/roNwiKl25N5cCwhN+ctgMcObbNvDqqVSYvI9W/iDyN0UYbAl3&#10;f7hgwIuoEHmhxsjUILn/2uNc/KH1zxP9/hQJFPAmgZQfKQhyv7VnkDjvRQL9NmTsXsD31Du8Hkx4&#10;zkvPFBWNTICZB0bCB+f6whd5LaGIl5zTQsFE/ur2ZM2bAJdZ46DsSySDG/RQ/BTqNYp6kOdO9vgL&#10;GGQ6DUdZKJIzNpGJoB31O/WW9WUL/AmOUoWGgy00EkwJSV+Zhw4fYlv4yj9JE6dEiZIfk9zc7N/l&#10;DxmSYGrSfIstJPyWe1BRqFbu+xeoEGgFkNAwsFPuCBLAkqxEcFE4lpVJ8Ehg8fxEcC7Fc28V+X9c&#10;8EGKVGvHIBVrXQd5//LMjdkbs/jIMBiTO14YaGo+jEZaM9qCAAaDBGrnoObHUyFjzyMwZNtrkLph&#10;JxJACv8iyfEq9hBFIAoV4fEGugtl1p6DAeuOwKDNq2D4riW8qsr99z5I4EnFFPlciedrYu5YeP5k&#10;Ghy+9jBYLI3keFUkUHx/1KNcNIL6i9Yevq6D0l16cD5L/QSRmAWYBIpJNZ1DnIeIYMmYRChsQ6Fh&#10;LQIUaJBjIRzM9SLvmpq0umhOH9YFUlJUD0ElSn5KTBMnRppat37XHBruokorLv7gcDB5AysPsl8J&#10;dz4IzQgj2QPIBLBlFBNAVhhzyRNIRSAVlYs/oeUYchKzXP6tZC+Sv5vxUE4GhfLdUJFS7pHwMtQd&#10;eLwqFY8Vo0H54mYLeP98H5hxYAQaYxGCpWa/1GtOM9pkqDVjXcGY+w2ymIBDzuL1iJwZMHz3Im6E&#10;PGAd9f475/b4aV5Az2ogyhMooN0H4RHUCke4hQwdp5VR1p6CNC4aecWraMTzW/O+DPsH5PfmZ0lU&#10;DbubWksv86jccfDooeGw8XJ3+MbUFJzusLD3s1t3JnA8bnnSSt+f+imSDiNyjDosH8ngASSBLxlE&#10;P0EfOtF/oMk7eR1xX6bacGRnbCMkgrHuquHAgSJX5LzA8+DWEhpx29iy7f5r6enNoW/f30pzp0SJ&#10;Em+xzp37fy3tui2zhkUVarl6nkHln0Gruen5s0OiRKVY/SgobI4z11EGSQA1JYIkMBCFIPIzBcFM&#10;QoVoAOdrOFM+igTQJBSpLxJUNyC8KeVcBEOhcM9xuyUJDn/dAZ47MQjG5VL4Vwu/CmMdOMJXEYJc&#10;kldInpsIwV4K/z4PaZs2uYs/PCRHEb5fBu97RsQZ95EMDlh/ANKpaGTXY5xvqZEx4QGmrSRqlX4v&#10;v4B/84qvxTnp9QSYsm8UvH5mAJy+3gYKbXp+Xum55eIR1cMTIYgw5zef0oHzLT04F2qVw5QTTfpQ&#10;ErcAFZCQB7JsTjKUco5gDDgaatGlirbFf8uPekevwsBWP/p7U6fuW6wzZ8YvUD0ElSipKNYXl/xf&#10;c68+j5rDEyx2LU+PPYD+BZFLsc6waAtDHsDCZhQCJgIY2BCFN2jpN17+bSHOilei0TibAKXc/88z&#10;i75fkdZuEOFjDyh+d28STEu/XTc1gw2Xe8KCQ5kwmtf9pTVgyQB7rT8bTPC5CVMgc/ejMHjb25C6&#10;YS+SlbPsxbqf2Cg8CLihNhLBlLUnIG3jBhi681nIzJktqsA1QsZb+k00chZMTIYxe8fB4qNDYNdX&#10;nSHf0pjTFmg810VP/o8D7wWN8Yt6cH1kgOJFFB5OFJ0RWC/61pcPAv5MnnhLkkl6fkwiFLSW7WMo&#10;1SjAeYLccQK35rD4EmP3nm9ef+GpeqqDoBIlUmyvvPJPxt79hltidTe0XA12o7Mn0N+DU3gAaZ+X&#10;FmqKBHAEEUBPhW6gIfJVklAB4oz4Ez2UXUYSyOv/onKkUBKFgX0q0NoPYTA1oxnHXpWz19vAm2dS&#10;YNr+LDS2so+bm4QFH+wJpGvImQ7Ddj0JgzavhgHrjiJZodAlwduTpeAfUBidthQmPgOp63OYeGfs&#10;mY+/ifDKVtWycwwkoWJJwPEw68AI+OB8H7iS1xyKbAmiZYqc0CjQGMf7YU2Asi+RAK5FHbgY9Z9W&#10;hMdk0L+Tcda3bhKIk2/S85SCM9oABS2j0Q4EngQS7BR1QrtmiUwotPRNeczy7Gt/kSZQiZK6K7By&#10;5R8saYO7mXWJZ6z1Iu6IAUMEMFAkUICXgmscBc5MPfeT0vpMBQOuR5BwPoHnXZcApVdl/hDn/glQ&#10;MrXWELpuQfMAItB4mk2NYM9XnWDJsSEwLnecNLgiL4uMPhd+yFywYILOm5EzB4ZsfwkGbtjO6+By&#10;PhuthOGTwCj8ekgyTeSaX8sthYeReKdvWoVEfAlk5szAZ4J+H5ogBP+ZEOemtABBBifsGw3PnUyD&#10;I9c6gNWSyETw/ue97sG95rLMGyy/poOSzTooflrPaw2zfqykL/0BEW6mfWrBJSb7nIudZQBHc1pi&#10;Du1BgHsHiibV4aJ1THyjfPOA9DG2hQtVxbCSuiuUIFswdmwTc3KzXd6VwNpgFN5AecyPYNd8chS4&#10;huMMdLZUEqwg/JsD6CGW2sxWKCDnUlR8W3Em/I30+nHitEYC6xL583xv72PFdh1czW8Oqy70hDkH&#10;qPcfLf1GhE9UZ7LXhQgg7osK4IoG+cHhg0RIzyOt/Tt8dzakb30PUrj3n1bMQFtJBHnt30BCI0QC&#10;gnhW8jyyNxK3dC0SfT87D70/Pgu9PjwLPT84Az3f96AXvu790Vno88k56LfqPPTT/g8/wxex5e9c&#10;6VjgoH3fi6LVjvyuonjkNAzcuA2G7FjOxJxTBJAE0nMiEKTQMJ5XTEo0iFYyVDSy+XI3uG5qyuHh&#10;+593gbrkKRTpHgTUdVQ5fCMBSnbpwPmsgb10pCMDEZXRdDv1DxReQdwn/T8yEQqbUmi4ovOB0oZ8&#10;2Y9fC5HeJD7TJiqGr5gGpve62rnzP0iTqERJ3RLb+GkNLa3bfWirH1kmwsDey8D5bwC6PzNENIMu&#10;SEQCOFSsBcyKQCoJf4JJpVZdLPNdnKjYnM/poSQHCSAqPo9irIteAvrO4nsLo0hkOBYcVj2c/KYd&#10;vHxqIEzMHQUjcsjIkiEnUP6f9AC6jbu27y9o5IGMupZ3iMdpmzND9v7bACnrjkliconJiIewCLJS&#10;8bU/QJ+JpAeJmVhyzkMEBQHF7VpBjIjA9fn0PPR4/zR0fvM4tH/lKLR54TA0X7ofGi/OgcTs3aBf&#10;sAt083cidjDoddJju6HJkr3Q8tkD0PbFw/Dwa0eh69snkTSeg774eRopFOcU8FybVgFdFTgPqVw0&#10;8h4TdHpOspDIZ9HvmFM5Z5QIfuXf3J+Qzwsik86PoDSGt872h/M3RNGIZ6InvGHaGKhbIWMvrz9N&#10;gvNQH+4zgPMFxDytYKSiTvUvJAkk0JKgmQZwNI4GO6UIsb0gW4E2KNTLfvgZVDGc37r9Ycv48Y1V&#10;xbCSOiemF198yNKp2zJrw6iCgoc0whcAzx9XAiOIANbH8+ijwZWug9JZqAT86PWrDEH+BKgBNM1s&#10;ncsTofQgGgEj5QnFQolNMwZ1SflroO+O4LAQvY6Hm+Zk2PJFV3j8yFAYvXccZLoJoLcRDwbwnEwA&#10;hUeQQnwZe+bBkG1vQOqGHCQdZ5l4eJOQiqTE//AmXFQtS94wbf1hJmGrL0Kfj84y6WvzwiFo/GQu&#10;JMzfBdGztkHE1M0QNnEjNBi/XmDcBsRGqD9+A2K9gDzWAI8RwvHvo6ZtgbjZ28GwcDc0W5oLbV86&#10;zKSwzyd4Tneza9pektvA3wdfIPJJ98RdNLJjGf5mtNKIljogf1P+XSv/1oGBmDzQ8zMF96fA2Nyx&#10;8OSxobD7qy5gtCDx4Geexr1EHa4g5vXPaZURYzyUHdHxUpmu+WKpOdKj1Fy6sn71L2RD6eF6KGgU&#10;g0SQokVhbDvEMqL+c0h4IOyStUFUubFD549MS5ZEAqhSESV1RIpXrvxXU+++s82ROrMtJOKeKMnX&#10;+gH6Fx6XPg46XSS4BuqhdKYY+J5kYW+F8ODgcIbcEgGkRdSdrxig7KhOrKmJM19WfKwENUNwv3Ks&#10;3ZAkEPeLrHq4fLMVvHOWij9GcRhNrP1bFQTQ4wkUr6fD8F2LYdCWT6H/+kNINsgjphEgDcEggXRO&#10;7bzyfKvPIyE7D93eOgWtlh2ExMf2QPTMrRA+eTM0nLARQiXBI1LXkEge72vQCCBtPQjF/6s/XpBB&#10;et1gnPiMhpOQGE7bDLGPbIfkJ3KgzfJD0P390xxi5uupsoKYiuf0FI28AcP3LMDfkYigdzFRcJ4p&#10;8laL54g8gkQEJ0MWXsecgxnw8YXe8FVec3DaUR/g8y/y5OqmHtC8gdwTlaqGuYVMAhS/oQPno0gE&#10;g9Ssn/IDy2YhGUw3QIGBPIKRYGcSSLYjECRQhodDwsEUHucyde35SsFzz/23NJFKlNReoTWBLSkp&#10;KZZ4/RfWeuFIAGmA4ayLB5uo2vU7KLcwLgKcAxKgZKbIORFeOlpfMnCzTCaBC5AArkDieYrWAEZF&#10;h+SPO+lLEkjrbHorxToFRzyYLUlw4GoHeOb4IBizj4o/JqDh1HK6NCIYXNC5s3CbmTMLhu14AQZu&#10;3Awpa0/5JB3Bgzwvk9AL0OfDc/Dw68eg8RN7IXYWET8kbBMkqWOvnje5u5/sCSDhI4+gBnqNx4Wn&#10;0EMAPcBjhAlICKdugri5O6DZM/uh81snoPcn5B31dd2BBoXIBdxkFLcD1h1C4v6ZXGlkOhJASQQr&#10;/daBAi9fyM8wPcsE8VzRdUzYPxpeODkQjn3bjtMfSsgLRgSoTk4GJVAnCkKIJJCI4DkduN7Wg4uI&#10;oA/d6n+QHUB7MDMZXAORCCZEIQmkvEDNjvibCHo+TxSKGApMfQbMKcjO/rM0lUqU1D7Jzc7+nXHg&#10;kGbmpi0PIgG8o4V/RdUUlemL1/6EAwmmIyYCivsmQOkMmQdCxI9IoHvweyuDB4H2WUg0cQbrfDQR&#10;it/RQelZhJW8f8ILKJQ99cvSSKDmFaz90PKhnLYE+MbYFNZd6gHzDmXAqL3a0m8i508jgt6G1f/4&#10;sc+fChnU+2/LO5C6bh+SirOyGEEDEQ0PCRHwJiaBABVrnIdeH52BDq8eg+THcyBq+hZoOFGQN/bc&#10;aSSQ9wWhqwgPmROQ5K8SEWSi5/4b7f/EvvAuiv+lvwmbtBFiZm+DJk/lQuc3T3BhiXfuYOBBxI+2&#10;FX8DypEcgMR94MatMGT7ciT0c3z8zoGDlktKz3LmPs0ziO/Rcdwfjc979uFhsPmLbnDd2ARcSAI9&#10;6SEaSE/UfmLI5I+8oTgxFvoQdaQFcUEHzvcRjwWeCHo3qC6dkQzFAxLAEUdEUHNM+JsEaraOiGYk&#10;2OpF3DM3av6VZejQFHKUSJOpREntEViw4DemuXMjLa3avGcNifye1lT0DAQxGCq+/rXAzyAySbkc&#10;+NoehQSwRwKUTPMe8GLWR3l6/igK4dDvPO1zhaexeGEiON/TQ9lFIoCxsuVL3VDqHhDhJSUvvjd5&#10;O2glkEKrHs582wZWnE7hlRYod4qS6D0GlLbeBI32/QPhYaR9Oo/0DLFhFoUgIvz7tOj9t/a4JBXB&#10;IHmy6EMSKN7HYyLf7QKTq44rjkGjxXsgcsYW9sY1YCImiJsH3uTtx+D9dxoxFOQu1Auev9FQ8fO9&#10;yWKDSRuYDDZfug+6vXOSK4zpO4kl8jzfp+J39he0zxVeQAHt2FkYsH4fDN76HhL7hfg70+oi9HuL&#10;8LDwNnueD/9DEEJBChG8lefMmcDpD++c7Q8XbrSCIptOkiDNK0ZjBieOtVxniEph+o6CBIsoSQyU&#10;W+Kh/HM9uD7Wgesx0T5G6GuhZ4X+FbrcWx8/KLhYZHojKO4bD/aYKHBwtIqcFORUECD74tv+/ALI&#10;LhgM/GxLvcg7ppbtc21TpzaHUaP+XppOJUpqh1iezf6LuWPn560Nowrt9SLvVRgMfoQ2SJkAhodD&#10;cRdUopPF4PZn+5eKEEqJWg8wAUSF5fxQD6Wfo1JHAliXPH0VIYwXGzaHIIImczLsutIZFh8ZAmPY&#10;+yeNY9ChEUxBAokMZOTM5vVpB27YgQTwjPQweROKwIOJ35pLDCZRSKa6vXsKmj69DyJnCfInSJjH&#10;O1cd0EB6HqkAJX7uDmj1wiHo8SHeQ7539F204hHf3zuQoHuasu44pG1ax9XdI3Nm8u/NpN+blAUT&#10;dF4+/0QYt3ccPHV0COz9qiOYLahPOFqg6QyxFSvpeI+t2gt3dAS35VYkgld0UPKpHpxEBB+hyTbe&#10;I23rUx/7A8lQOi0JinrGgSOCHArCQSFWmvK3V1CAzmGpF3XL9HCXT82LFkWpQhEltUb++sEHfzL2&#10;6DveEpmQZw8RBJBatQSk9J5maOQFDMOZW4c4KJlIM0YkZ9x/ihSH/xONPZXASayoXB/rofwLnah4&#10;86Hk6hrKUJEX2/RwJb85fHi+D8zanyVW3EBjSGHf+wxkECE8kFNh+K5FkL7lA16ftv/ac0wAtX50&#10;wQGdS5yPe+GtvsB5du1ePsKtXBpO2gihXiHb6kYCNWhFJ+FTN0PS43ugy5snod9n4l56Quq+vn8g&#10;QedEMo/EPnXDbhiybQVk7FmAv7vmFaz4TAQD7JHGMSDGAbWzmQCPHMyEzy72hKv5LcCJ46XMlsA6&#10;RGusXFcqiLlIhPcFASZSWHZVB67VSAQXGXiiLXQ5Tr4RrH/9DHefwimJUNg5DuwRRNIEAeRCRs5h&#10;9yeIZIaz19EYFe809+z9wuWRI/9NmlAlSmquXF648PfGIRk9LAmG0zbOA9TCvjiYAjCjYi8grQfc&#10;KhZc48RAdjcJ5RCC/0kg9wGck4wEEJXUZ0j+vqSwjpzNU8Izh3TuV3a1HVoY2G5JhKNft4fnT6TB&#10;hH2jYGQOGb4pkLmvCjwwDI8XcDgXfzwHaRs3Qcq6E16kwZtAaPuBhCf023/Veeix8ozw/k3fyl42&#10;Ile+SFf1goegUlFJGF533Jzt3LKGchkFEav8vYMD0dz6IvRdhwR//WFI2yyKRjKpaMTnMxIMUJ6g&#10;WPKOC0lyJsPE3DHw0smB3CvTbk3C8SMaTNelaIIWEhcQy0hywcjXtMxcAjgXCyLI0Rdf+tgv8Hx+&#10;6YQkKGqHeqwhkjSyLzKH3Zf9eTDQZ4r8QFNsYr5pyPBJf1227I/SlCpRUvNk1apVvzVPntzI3KzN&#10;Lmu98NtE/sj7JzyAgRhEEaLZZ7MYKMnCQewOHYjZYiC60DPIA/h4IriIAH6VUJH0cSWwt1KrOyhB&#10;xX3D1BQ2fd4NFhwezsUfI3MmMQkUuXlVEYZDAiq9kMNz5sPgbW9xS5H+a5AcMOG7yIRB7BNpoXDw&#10;/aTC39AIYN/PLkKnFSfBkL2biy6o0rdyLh6hYvVvdYK4Vm5JQ8B96lPYeEkudH33lFiJxMf3Dyjw&#10;N9RIoMhRpPDwKRi4aSsM2fEipwEEPSQsPZDaOCAyKJqhTxJFI0eGwJYrXeCmuXGdXHLO4w30Pob4&#10;OgFc63RQTESQlpnjCE+A9LrMNSyjSf6YJHC0ouXlIgNMAnFL+YGhkXeNSU1P2caO7QQrVqj8QCU1&#10;TyifIX/27P8xt+34krVBVBlVQLkHD4Vr+aEXeRYPBjFwiFjycnCNosGVYeDmn6LJqAgdcDiYPYJi&#10;YD84tHUu8XMfN0DJagOUXSUCSMUPHgVG3jBPT8DaBkpcF9COldPMHV8X2fRw8UZLeOdsP5i6fyQa&#10;PGr9gsYuRxpbaQADb3zp86nxs+g9KM45DYbtegLSN38KqWsPIykQRM9dvMCkQZAFQSS0rf8gwqNi&#10;XxSDUOXvOWj9/GGImbUNqN0LedO4qbM3JNkS7VsqE7CqBReK8HVp10vHRHiYwtm6Bbug/avHuLch&#10;fXe+x6sp/5HuLx0TqHyv/APxe4p2MviaPJJrtaKRlaJoRJIwBj6f1N9Pe34EtGfKT6BzMBmksDBt&#10;RQWxIIYTYTqOm3fP9cNx1IqLqTivliIL5BnjMaeNO9xW8J7VfHjrFSbBPJGm743vXUMiuF4PzieE&#10;DhadHmjSj+CJ/oOTQi3ETDaEvIEuJILOkYngaIJE0Kt/oBYW5j63bpv0K8FhZhEWpn20m3dMrdpv&#10;tU6eHL9KrSiipKbJ1YkT/2zt1neqOUJnsYdE3OMH3NeD/4Dgz5Sk0q6PhOLBcjk4VAyByBUhzyJB&#10;5BiiYkAC6FqD5O9r6f1jJV1RodVeeClnLvwQ+9T7j5Lcnzo+GMbljmPvHxm94Hn+6DzyXNLQCvI3&#10;CTJyZsHQHcu5+KP/2tOViELwIIgfgjxTqy6wlyz5ib0QPnVLBbJXqzBhIzezbvHsAejx/lnoxwRQ&#10;FowQAWcQWat4rwIHOtc5SFl7DNI2rYdhO5+pEB4WodpKz1OQMWbfBHgax9H+rx4GC44r4RX0jLWK&#10;47FugMhh+TUduDYhODSs6WPS0YHJESSQXXENM4AjEYkg2htegpTtENkf/3sGHWgzLZFx35t69no9&#10;f9Kk/5GmVYmS6i9Xl0/6B0vG0BRLXOLntpCIu243d0BAn42DMCYSnAN03Ay6jEPANHAffEboG+RV&#10;pBAwEUAdJy1z/hsTIm1b+0FVjJyrQ/v4vWmB/Kv5zeCzi71g7sHhkEXhXzRkRP54HVcv4xZYeBtt&#10;3JKHZc90GL57IaRvfRdS1+9j48/Lr1VRjprAeej7yXle2zeBij+4598GUQBSmUDVEjRE0Iomhsdz&#10;oNObJ6DvZ557wSHboJDASt5G9gxS0cguLhrJ3DOXCSA9s9Q0vKoIIJ2f8gRH4jiae2gErMZx9TWO&#10;r2K73ivFpO4RQbHMXByUfRMPJUgEySPIRJB0M4Vu/Rbt8YD0PacWzWoEzkF6cCQQ8SOPXRQU1ouS&#10;US7/gh0btKJIbKI1P334JNVIWkmNEAD4jWnCKENecuPdlnrhPzBJwxmTWH8xMLMl6gVY2BMJyXQi&#10;fUIBcL5IIEggKRnyBD6On786QYSArUSEUCHJGXqdaeWgwRoHDosBTn7bFl45lQqT941Bw0UhWDRi&#10;1PPPvZX7lYxd4CANeM4MGLbjGUjbtBZSZO8/WndXeOOC6XmSoPw/PHfPD85Ai2f2Q9QMscybO/TL&#10;hKkmFIL8GtD3w++KhDf2kW3Q5sVD0PtjER4OVv7lj4NWGjkMg7Z8BMN2L8JnZxpPYHw/W0GAzF/l&#10;PFp8PXn/aHj11AAeZw4b6h/ZQ9DTTqbugPOuySNIRHADEsHFmr4P1MRf2BUuFJmRBMX94sERFRgP&#10;YAWERIK1XsRdY2LTy7aRIzur/oFKqr3Y5837r7yWbV+z1I9y2ZGg+Xyw/QhbOM7GOsWCazLNBgUJ&#10;FOEBXwPZD0ACSEUgJav0UHqV2sB4PICCFBERFGSwtkMYnzjIMzeCHVc6QfaRoTCawr+8RJcgfOz9&#10;I0MWiJyqnwSdbwp7dYZsexVS1+9yh3/J2zQg6KFHD2i93c5vnuQWKmGTN8ncOcqnIxKIr5ks1VYS&#10;KL4nf1/8jpHTNkOTJ/dBt5Vn4f41mYMEPC/lJ6ZwaBqfi7UneanAoTuX8dKBwZ24eKHCBIrI4AQY&#10;mzsGHj8yGLZf6YLjrjG47DgJxXFY14ggkUDStYxr8eBaL6qGA00CRag5CUqnJkJRtziwRUSAPZTS&#10;kqjbhW8b9SDQSKa1XuRtc4u2uwuGDo1a8Hd/9xtpbpUoqV5S9PQb/2Lq2XeKNSIhj1ftcD/M+CD7&#10;jRCK1jKUiEutYApaxYBrPLnqcfAjtC157ETuXuXB/CCQfQA/IwIoZuElpJBIEVF4ArciJ7B2kEBv&#10;j6ZGcMUx8f2KbQnw+c2W8P75PjDjwAhB9Jj4iUR3LRQsSKA47tPYPSjYSFf22Ezh3n+DtnzI3h0u&#10;PFhLxI+8gBoBDFw4WFSjap4tcS4KO1LxR5vlh9kL1mAiEj0kgCL8S1gPobQSiNsbWDsh1iUmwitW&#10;PAmbuAn0j+6Cjq8d5/D4feHagEGcy1MoQsfot8LjFB5et5erx4fveRSfp6lez5Z81gJMDrUJlFY8&#10;wsf5nBNgOo43GneXcfxRD86KbVW0sVs7J6OeQjupd8kjiESwZJ0OXIsSRdhW6mvRQubBiaH4TLHK&#10;FDkbuFhkUiIUto8FR8NK3kCOenm9/pXQcg65+ATtqTk8rsTUu++rpdnZf5EmV4mS6iOw+vLvrUNG&#10;97YkNP3cJmcvgYFwwdPi3gVNkABmJQrSx4OVBueDD/j7IQa+ayHOND9BAvglNXElQqT18KqdyrbM&#10;ay1Tbs9AW/I64He3W5Lg4Ncd4LkTg2B87lhuukzVt5UNWTDAxtILmXtmwbDt1PtvMxrzU9LgVxE0&#10;sonotvI0NH0yF6KmbfZJjuoquHoYyWD0rC3QYtlB6PnBWSRmggiKKuoqWG2ESeF5GLD2KAzatJZX&#10;GsnMmSafMW8SWDXPPHm6x+0bA88eT4cDVzuBxYp6Suqh2qyTfgz03cu/ToCStXpO1XFR9wa2C4Gw&#10;ByIszGlBY5KgsEUMFNQXOXzCG0j2z/82kBpJW2IM+cbUQeMsH3zwJ2l6lSipeqE8wPwxExPMjdts&#10;soWE36Yk2UC4xgWQBFISrgEJ4FAc6HNwkD9Cg76x21Xva9A+GJLAmW0A50cGJoBMhpAIkfIRxKiW&#10;ksAKISbcR1LotCfA9fymsO5ST5h/MIOLPzLQGIq1UavAILKXUWv9MgUydj8KQ7a+BQPX7UUjfhYN&#10;epDJQ2UgCezz6QXo8Nox0D+6E8InbRI99CoRoboOuie0DZ+yCRo9ngNd3qCiEZEr2G+tNwkMxu9J&#10;57jEhUP0esCa03KlkVdxgjEPnzN8zskzp3nnqogI0pijlUbm4jhcjePxaxyXTnePUvKQecZy7Qa1&#10;4RJ6uPxqAq8sUvwYTtiRBFJueOCWC0VbQ4sEZCZCYSMqDqE2MZFQxEvLVbZbfkCIIJqm5OYXrYMH&#10;twfVNkZJdRBa3dA+dep/mbv2eN5SP9Yp1lik/kmB8gaGgyMuCpwDEqB0JhFAnI3hgHT6tQdgRTgX&#10;JoLzPR2Ufo4EkD2ASPpQ6VBYQiODtRKU6+hu/RIHhdZEOHO9Haw4nQpT9432hHdzPb3NKhuqgIPI&#10;JyFnOgzb9RQM2ryGvTdaSNETkg0mJFFZfR56fXAGWj53EKJnboMwN9mhvL/aHfL9+RChcNETUYSK&#10;wyZugDgqGnmJikbOcRjdUzQSLK+gSBXox+el852DlHUHYdCWjznNIHOv8AqKwhGtn6DXcxlgiEkP&#10;rTQizkvFWK+dGgCnv20DdquePWO1dXJaGayDKURMRJD2v4wH1yc6kbpDERwfOt0f4M8lb+Ms3B+k&#10;A0eCZ1k537brQUFRsAiw1Y/6wdal20bL1KkxCxYsUPmBSqpW8qZO/aO5/4Ax5vA4oz0k8h49pDwQ&#10;Kjy8/gERTHtEOBT1iIeS6TL0K0kgDUpeS1Lu+wuuR1GRvIPk70I8lFlptomKB4mRaNFASpYUUEWl&#10;VCvABJBILm3jwGRuBDlfdoYnjw6BsXvHuo3fSDRCWbTN8Wq0G1RMhoycOTBk+8swcMNOGLDmDOfj&#10;ufO9qoQEXoC+1Pvv7VOQvDgHIqZu4tw3gm8iVNfhuS9awQjtR07fAk2fyoXu757mXoriNw0GAUQQ&#10;+aM1pOU5xTOFk4q1J3mJwaE7XoCMvbPcz+D9z2VwIFYawTGYMxHG7B0Hi48MgZ04TvPMqAuZCHqN&#10;6doMqYOZ+BIR/CIBnB8mcAqPy50j6H+IYkS0RWiPnH2QCEYJOyXsYABAUTAkmabwBJepf8pjJdnZ&#10;/yFNsRIlwRfyAprS05ubEwynrfUi79IMiDyARZzIGoCciIa4bY8EbJIggMLNj/s0yJEAEhn0n+sf&#10;B/V8JIBv6qHsnA5KrUK5aGEHygf0KCHvsGlNh/ZdBLl12XTwVX5z+PhCb5h1MAuNzgRpgMj7N5nX&#10;/xWL4N9voAIG7Xw5UyFj92MwaOv7kLL+ABrpc1zwIZoOk9Gumj6AfT45B+1fOQJx83ZAg4lIAGU1&#10;bKi310uSnqpAxXOLa/J+vyrA98ZdECOvaRytNCKLRl4/AX0/peIeQe593feAQHuecN9TTX4GBq6n&#10;opE3YfieBfgsVlxpxL0fYPAa3ByWFh5JysvNypnARVofnusLX3DRSIJnPFcY5z92rOaBozOsm2M8&#10;k3PU12WXkASu1EPxo9RQmuwFETZfuv7XQHweF4k8QvYISfeURlDUMQ4cYffbLn84RagYsqBeGNtY&#10;K60vrE/6xpqRMQgWLvy9sMhKlARZrNmP1M9v1f5je/2ochH+FQiIF7A+bmlN4NHk/dMGM3n+aABW&#10;HqC/DMKTKAa05lV0zTeA8zU9lJ7RQZnFk2fDSge3tTPUQt9JhFXotcNqgGPX2sPyk6kwIXf0/UaI&#10;thyODSAJ5M/39rTQPmIPrfzxLKRt3gAp606CqOwkeHuKAu01qvj5/Vafhx7vn4bmS/dx7z8mNExs&#10;NHJTHVDRI0nki71v1e46KyJ61lZo+dwB6PnhGQjc0nK+4PsZIg9zChWNbKaikad4pREiYYKUBdEz&#10;6E06mQwKjN87DpadSIcDX3cAqzVRjm1vVB77NRdufeyuGqZjCGs8TuD14HwHMV8UiohokX8jRtw7&#10;kPYpKjUuEQpbo+5sIPL3NPtFuYLe9uzXw9N1g9bjN7Vqt8/xyCOJoMLCSoItRW+88S/GLj3mmcPi&#10;HA5qB8N5EIHJA6Q+TI7EKHAOp0IQGniU64ED2U/hX+HSTwQnJxEjEUSF4XwJCeAJnEW7CWBtRxyU&#10;s3GI4ZU/KJy0+YtusPDwMBiNBkUzLhUMUMAxETL3CaPKbWfwGHk8MvbMh/Rtb8KADbvREJ+R+WJk&#10;rANN+iqCc8bwnLTtu+o8dHzjOCRm74Jw6v1H5KW6ESu6ngm0JaznHMUwaklD4ddqTAKFB3UDhE/d&#10;BI0W7YEub53icLu29nJVgAtWEClraKWRHTB4+8uQkfMIPp9TKhKzYIInTGKMUBsZKtqad3g4rL3U&#10;E741NgMXewVlFENO9GorRK42flczEkGcyDtXEBGkYhHS9wi/egW9QFGpEUgEG9Maw8J+BTI/3hIe&#10;XWbu1P1Nx9Kl/0+aZiVKAi+wevXvrWmDe5pjG12wPhRxj8lfAJJhtUW6HbFIAFMTOAHXXQiCJNBv&#10;oV+qImMiiKQSiaDzeTzXIR2UmURDUl9KpvZBNJwtsunh4s3W8PbZ/jB9/ygYkSPCv2RYqoIEkmfF&#10;c+7pMHzXE5C2+VNI4d5/59AII/HTSGDQQoWCcGqhyV4fnYE2Lx6EmDnbeOk3N6lyN36uHuAwsCzA&#10;aDR9E4x46RBMQOLaev52JIPr+D1f/1ctgPeTvJXhEzdBwiM7oO1LR6DXx2erlAgS+BlYexYGrD8I&#10;6Vs/hIzdj8PIHFppJPg5spnkhcRJU2buFJw80TEcNzh+p+zLgtdPpcCZ622gwGZgnSa6GtSmNBZv&#10;kC4jzyAV78VCORLB0uN6KH4ZiSDqd+4l68sOPADIFpFjgj97NtqndFEo4llRxOPB8x8o9zASbPEG&#10;i6lfymTKz5cmWomSwAm5nS3jx8dYWrZfaw2J+EE8jEQCZeuW+x7UBwE+5BERUNwDZ7DTcHAR6WMS&#10;SF5A2vfPYGbvH342DWDnMzooyUECmK/l0tRWRVkRlERutibB/qud4Jljg2H8vnEeA+P2LngMTtAg&#10;z83FHztehIEbtyLxO83hOCJgbhKwWqsaDYY3UJLA1Reg27unoPGSvRAxjYo/iLBshFBJWnySmSoD&#10;kVIkURM2wMMLd8BLmy/D12YXGIvKYfWhbyB16V6InkQksPoRQa1QhMLYDfE7UE/BqOmbodlT+6D7&#10;ytPQj4tGqgJUMILP4Wp8FvB1yroTkLZpAwzb+YxYaSTIRFDzlHsmTaJ6mMLUY3PHwpIjQ2D3l50h&#10;34Jkhb2CFOWonZNcUTFMJJC+XzyUm/D7HtSD63kDT/Qp/ceXLXhgkF3CLS8t1ydBLi2HBNDvtpFA&#10;LWnCwRYaec/Usv0l85QpXSA7+3fSVCtREhgxPvLIv5u6dn/M2iC6kJpXUq6DP8mfJ58QP7c+PuRt&#10;YsA10WvAEvFjIijy9x7MG+itCHDQPmkA1w4DlObROsBE/moZAawQAhJKkvYpTEQL06+53BMeOZgB&#10;o/aOR/JFBkQYEs5xClKek8fbSHmGE9CATYXhuxdC+taVMGD9fqCKTW4erHn9Knj//E0CvT9LO4c4&#10;X99PznHvP92jO6HBJEH4tBYn3gQmmPAUfFQmoEQAN0Dc5I0w9Pn9sOnkdSgsuQX37v0V7t67B2Xf&#10;34GjV2ww9e2jkDhDeC+1EKwbFEb2fh0kiHxF+Zqvga6LvIIbIAzvu2EhFY0c56IRz28lCzm8Xvsb&#10;wgvsdQ58TakB/dechYHr98CQbW9yz0pBBOlZrvicBwSUNsFjlvZF+oTWvkb0FJwIMw+OhI8u9IWv&#10;8lpAsV2b6BJR0uCtI2qu/mNPJy0tx2Fheh0H5Ub8vjkJONFHMshFHd624MGhfSYXihAZnJIEhR1j&#10;wS5XFPF/rrwn/95aP/q28eHuHxSNGB8iTbUSJf6XywsX/t48eFh/c6zhK1sIhYH9/2CLz4viPMCC&#10;5GhwjaRZmxxolfI4HmQQa//L2zlJ4FyEBHCzDkpvCMUoSKBvBVMTIcI/Xkpe9v8rtBrgzDdt4dVT&#10;qTBp3xgYQRWHbDyI9AUebKgk4dS8GOL8E7kXG63UMGjTOkhZe9xtgIMHjQQK4kfFJ1SUQMUfLZ/d&#10;D1EztkpS4iEtVQkmTLwvij20a2swdgM0m7MVHv34FJz9xgG3bt+Be3+9J3D3HvyVyODdu3Dd5oIX&#10;N1+E9gu3Q8Px6+Rnat9PkC/tXNUFDZAYxszaBq2ePwi9PpTNwfF3CjQJvB/0jIjnhc47YN0RGLR5&#10;FQzb/SRPZH4eEbx/fPgdSA4n7BsHL5xMhyPXOoCNi0Y0j6DUDxUmizUXWthbvMZ9IoQ0wd+uA+eT&#10;SAQ1J4D03gUEY8WKIlTYSLbNYy/9kyeofR7l5ZtidE5Lv5SZBRMn/lmabCVK/CcA8HeWGTNiTcnN&#10;d1tDwm8HMsfBgSTQER8FznQ9lMymgUqgfD0fg+xXgLrI85a8iagAnNmJ4Fqtg7JvSGl4EaVaBaEE&#10;yxEaITSak2HnF11g0ZEhMDbHK/wbTCD50xreUqsZzmvaOwUy9zwCQ7e9CqkbdqFRP83FF7zIv7tN&#10;R+AgWoII4kceH3ebmVXnofObJyDxsT0QNqUa5vsRSZugNaIWhC1y4nro9cQeeC/3KzAWlsEdJH2l&#10;rnL49qoZXM4y+OHWbbh+1QiFtmIkhHehsOR72HT8Bgx9bj/ETqLwqySCHN4Wn1ntMG49hE/dDI0W&#10;50CXt07i70ThWcrZ9JAy79830BDno0nDaUjduB2GbH8JRuyZIyY7VOhEZCxHPPPBhggPT4bRe8fD&#10;o4czYP3lHvCtqSkXg5V7LQ0pKm1riy6sSHDLrseBa5NeTPwr2QZ/QetYUToH7cxwAxQkilVEqEiE&#10;qoZFOzVfNvDXA+3yvfzGLa7Yp8zoAitW/L003UqU+EfysrP/La9Vu6fMDaOLadYRiGaYYlYTCfbI&#10;SCjuhbPTGR7Pn2seVQJX9AT+Ggh3Pe2T694AzkcTwfmBAcq+RBIo80juVyK1AcKzSUq+2K6DK3nN&#10;4f1zfbmnGFURCiMRpLCVFzSjJHL/8FjONBi+exEM2vIhpK47KMkY5fuJnL9gk0B63RfP2/uT89Bu&#10;+WFeyaLBBI0Uaflz1YMcCU8g9SXELUI3bSOMe/0Q7L+EhO+723Dnzl2wmYpg/Xv74bUn18HNb6xI&#10;CL+Dj17bBe88txVufGWB27fvQPmtO3D6mgPmvn8Skmds5hw84RGsjiRQ5AnS9204cQPEz90B7V86&#10;yr+X1kqGi4e8ft/ggM5JoKKR/dzLcvjux/AZp6IRfM55slNxLAQaYrIlyWfuBLyOiTBt/2h443R/&#10;OH+jNRRZDagjaJIoCCAVVYi+ezUdkgQSAcTXNBHmdYZX6aE4WxBB//WX9YK0M6WzGoGzvw4cMUQA&#10;KX8+Cm0dOVH870ixhkbeMrfvuNE5dWp9abqVKHlw4WrgAWlplmj9l9SkkhNSuezdPy5tb9gbIhns&#10;gAposkzexYHEhSA4qPxR1eVNAkvmowJ4Uw+lF3Wiy3wtbp1QZiPFHgM2iwGOXGsPz51Igwm5IvxL&#10;q32IMGxl74R2LHDgKkYyiEgCaQWG4Tueh7SNm6E/9f6TpC9l9SUvQx5Eg07hXzx3t5VnoOnT+yBy&#10;2hZJtLQCiupEAiVJo+IPfN12/jZYuvYcfGlywg+378L35T/AlfM34bUnNkJGp2fg0VFvM+krcZbD&#10;K4+vh6Htn4AnZ3wEpw59CaUl38Htu3chz1EKK3Z+AZ0e2wkRE7TvWv3AzbgJuE+ElVYaabY0F3q8&#10;R0UjGhnz8fsGGtSwnIpGyJO87jikbdoIw3Y+C5k5M6XH23usBWe80Thj4L6WejEmdzwsOTYUcq52&#10;gXwL6kbSgzJi4Pag1QrEI6mVk2H6fl/owPWeHpwLvFKO/ARBKqXjguzW1CQo7BIH9nD/5tBXBjlo&#10;LJHxBflp6Y9dXb5chYWVPLhQGNg2bVpCftNmu3CWcVdUJNEDFwACiIPD3iQaXKNwUDL5IxDxo0Rb&#10;2v76tjDis+TgxM92zksC58tIAE/qoZx7AYp1gGv2ous/rrBdtni4bmwKGy/3gAWHqfiDPAGTgBvc&#10;skHQDJE3KhmQQIAN0lTu/UcrMAzckAMD1pzlkJogfsKbw4acCKG3kQ0Q2Ggj+n56AR5+7QToF+7m&#10;IgTyhgmPmCSAkniIUGz1QNTkjZD6bC5X/Dpc33Pxh6uwDPZtOwsLx70LQ1ovgZQmj8GCUe/AdY0E&#10;LtoAA5s+BgNbPA4zhr4GWz89CnZzMdy9ew+cSB63n86DjOX7IW4KnsPdRkaSTkbFawg6JEElIii8&#10;gkiEJ2+CxOzd3LuxD600QoSMf1/teQokxOSFPJGeFjZEBs/CgA178Dl/AzJ2z8fnvnL1sI/x4Wfw&#10;pGufLBrh9Ava0tKPE2D2wRHwycVe8GV+MyiyJ0CZI1oSwZoNDnGzbte8m3LlJ3xdeo56CCIZnK8R&#10;QeFw8Be0CBY5HkrHJkJB62ix8AHbT82G+ssjiAQzhJpIR9wzGppcso8b1w1WrfqtNOVKlPw6MU2b&#10;9h+mh7suMjWIcYoQsH9d2OQWF3mAuE2IhOLBBiidTQMoGURehSCBngFVcZD9beD/EqGsQB4TwbkM&#10;CSD1AjSjspPkqSYrPP4OpNR4n45pYZ1YKLLq4Pz1lvDmmRSYuj8LRuZoBocMgEYEgwONbLorj3Oo&#10;998SSN/8KQxYe8RtSO8ne4H06HgIpnbeXh+d5WKDmNky/Eskw5t4MIJHgNwVsm54CCgDyVnSzM0w&#10;Y+UJOP6VDb7/4Q7cuXMPTNcd8OnrOTCh/wswsNkiSGu6CAYgCZyf9TZ8+6VGAtdDKr6X2vRxxqju&#10;z8KbSzfD158b4fbtu/DDnbtw4XohLPz4NDSbtYXPxd9d9kEUr8U1VbzGYEPeE7ouAv5usXOoaOQQ&#10;9PqQqspFiJ9/59W45bA//d6BIIbas+rZarmlKVw08in3vByxd5oYBzQu3B46bZzI4/4EjXdJ/MT5&#10;PMhEvTBh32h48VQqHP2mHa8YJIpGRFiYi+Vq6CT5R3U7OQCO6cG5XFQM8/KjlQoQHwTkeGASiNtS&#10;KkDMMPDCB8KWakRQs6kP6lghOxrFPXst9aNuG9s9vM4+a1aYNOVKlPxyyVu27I+m9PRBxhj9t3Y/&#10;J7EKCAJI+/bICCjqnQAlM5OhTK4EQusDawm2DwJvAuh6BAfiUzoo3YME0KiFPGoHhBeTlLb8Xjjj&#10;NVmSYe+XneHJo4NhzL6xqPgn+DQAQQOeV7SxoJU/5sDgHS/DwI3bIWXtaWksgw9BBIgIXoJ+q85D&#10;17dPQKPFeyFsyhYmF1qfuuoGkfu3ESImbIDOj+2AV3d8ATcdpezB+/67W3D2yFVYNvczyOjwFAxA&#10;8kdEL63pYh8kcAOSv8UwEJHWDIlgk8dhSNsl8Pik9+HInktQhn9Dn2kqLIP39n4FPZfs4nNWJKaa&#10;l9T7WFXCcy0RUzdDMv6eXd45AX2R+HHRCEIj/MHyDop2RrR/iZ/3gRu3wdDty7kIShuTmVQUhfui&#10;2XOQQedFjNo7ERYeyoCNl7vDdVMTcDq0pvliUlkbwF5A/E5cKGeKg5L9Oih+FsngXJmG5GU//IZ5&#10;ySI/MEUHjmiN/InUKrGs3IM6WChKh59FxSchYWCKSSg2paQ9Qqt7SZOuRMnPlwXUFDorK8bYpMUO&#10;a0jEHU9pux+BxJJmRLTOYmFbHIiT5IyJiJrsueRzMP1s4GfwrE54FZ342rlIDyWbdFB+HUkgkSXp&#10;PasN4O/DyjoenDY9fGVsweGdOYdGIPGaIPPvBEaS0fFlCAIM9nBw8Uc2pG99DwZs2I9GkYwj9f7T&#10;vCbBBJ6bcv/QSPf55AJ0ePko6ObtcPf+q26rfniwnit34ydvhBEvHYTtp29CUektrv4ttJfA9tXH&#10;YE7GChjU6gkmdQObIcn7GyQwtekT/DcDiQgiaRzYYjFMSXsF1q/cD1ZjEdy9cxdc3/0AuZdMMOaV&#10;w6CfSg2ytVAsbaspWSbQSiPzd0L7V45Cn4/xN+fwsCBlwSkcoXPI8zAZJFJ4FlLX74P0Le/xeMjM&#10;nYpjU1YPB8IL+LdAekEWh43MoaKRLHjrbD+4eKMlFFj1qFcEcfKle2oiRH4gpQGh7rxJrWOQBC5B&#10;+xAAEkiOCF5RhF5PbQSFneLAQfnv0gb6Z8UtJJGhRCRF3qGd8gOTW3xh6ZfaFlq1Uk2klfwycT7y&#10;yP8xdeyeba0fVUirgfh+6B4M9PDzusCNtH6AyTJ0S4NQ5lFUGky/FtwO5lH83I+R/F2lJqIeJeBL&#10;QdREMKF1xIIdCeDJb9rCS1rvP1l4IcJM0rgQGdSUf9AwmZPih+54BgZuWgf9151gAjZg9XlEZaMZ&#10;PPRbfRF6vH8Gmj+zH2Kmb4GGRBruC79WLxD5ajZnCzz2yWm4dL2Qw78/3PoBvr1igneWbYUxPZ6H&#10;NCR+A4jcMbFDgkeevp8kgeQtpL8XoL8njOi6FF59fAN8df4m3Pr+Bw4Pf55fDE+sPgst527lNYip&#10;GTWRLV/XWtUInSCaX1NYP2rGFvyd90GP985Af15pxIucBRJM/CT542PivByaXnccBm5eB0N2PgMZ&#10;OTNwnFCxVvCJIIWJxVrdWsh4EozZNx6eOjYY9l7tBCYL6s9aQgI5UsKRE1piTurOb+PAtS4BnI8Z&#10;fNqQB0WpttY9bUcnQUEzWl84HG0geQN928hfikJax1+GhQtDosASGvmDpXuvNbaZ8xtQfr8SJT9L&#10;qMeQdfiI3pbI+Mu2euF36eESOQz+hz02ApwDqR+gGChM1nDW5B4wDwgikvSZxQsM4HpLD+WXkARa&#10;SZHFIAmMrqAYaiY8SrnEpoM8c2PYdqULPHZ4KIzOla1fciezUckio4KEUJBBX9WJ/oS3ARMGLWPP&#10;PBi87TVI3bAbjSIaYTKAbAi9PTMEL+MZUFyEfp9dkL3/dkPY5ErhzHH0uipDnBVDrEyykGxFTtwA&#10;PZfshpV7vwJzsQjVUquX4/s+hyVTPoRh7Z6EAV5ELo09fIIM/jgJRKLIEP/DpBCJIxNC3E9v9QRk&#10;j30XDu64AK7iMrh7769gd34PH+//Gvo+lQNREyveqyolhPy7eTyTvIwf30vxfhgXjeyBTm+cgL6f&#10;BemZ42Ij7TzU7kg7rpHQ0zAAx0X6thU8ToK95JwbTP4EEeQQNY5bKhqZczATPrvUE67mNwUnLzkn&#10;Uk5qZjqNlweQiaAAf58vdeD8QA/OhUQE/e8RJFBv2pI5yeAcrIMCnfDaPXgomEDOGvo88VkiLBwO&#10;1oj4AuugwdNOjxr1j9LEK1Hy01KwYEGUuUnLdbaQqO9FzoKYXdz/0P0yiLYynofdERYBxV3joWQa&#10;Dgry+nEFMIEI4K9P0CXvocgDFESSFg13vqSD0pNEAEV+i6a8akQ4mCvahMJyL/ouK9xKbSJxuxgJ&#10;4OWbrWDluX4wff9IQfJIiaMyF4vZy5YQpNxp3+1p8C+YYHoXnhC4+OMJGLTlExiw7pDbGGrJ+Vo4&#10;VhBB/4MS8jXQaz4nbnt9dB7aaL3/kFgxgWCvkdwnVBER1Pryaa1P6FjDsRtAP20TjF9xBHIvmqDk&#10;u9tMAC35BbD+/QMwddCrHMIVhA/RXBSCCBJIhE6QPCKBC5AEXneTwI1M9JgA4v+JkLDHK8j/y17C&#10;RTAxZTl89mYumPMKuPCEegoe/NwMk944yuHh+niNGuGqNjmC/BvSvrynuE9eQSoaaf3CQS4C4ufC&#10;/WxQda/Y91/hiOYB9N4XzciZIOJrKlwZsO4wpOM48RSNkFeu0jirEDL2L8QEUeoI2sexrEUPJu4b&#10;DS+dTIXj37QDuy1R6FE3ifLo1GoP1qeeKJDHHqAtoKXmziIJXIEgx4G0RX6JSJE9IwIoX5fOaARF&#10;vRLAHqHZR4S0j45Qz5JwPx9EAIWN1T6Hwsw2qhZu3PySfezEltC3r6oWVvLTUvDh8j8bO3V71Now&#10;tsA/eQpeoNCvnKXQtqgFDrxxOCCQ/PEg84f3jz1/tJVEEj/b9QwSwAMICxInb2VQg0B9/qijP/e6&#10;ImVFx/h4HFgtiXDgq4dh6fF0XihezOjvV/ABB55ThJG8vIw5s2Ho9hcgbeMWSFl7Shq/4EEY9ksI&#10;YdipZUe/VZeg68rT0GTJXoicttlDFqoR3J40JKXk/Qsbvx7azd8Gz2+4CFdNTiZgtNrH52euw8uP&#10;rYcRnZ/l4g9B4nyjgidwJHkCzV6eQC1v8MfB3sEmi2B4x6fh+UdXw8WT33B4mHoKfm12wnMbLvA1&#10;Ujhdu/bQ8ZvuX4e4yiE9hEgOw5G4Nn5iL3R/+zT0w0kJt3TB54WLN5iseZO3wMFDQKlo5CQMxPEy&#10;eMdyyMyZg+MIJ3HaeM4REzoxmSPI40EANXWn1lIUZdjyRVe4YW4CLtRFRKg8ZFBMSmseiNCSbsXv&#10;YkEieBRJ4PNEAhPZGVGxu4SfMA/t06RGUNgultvGcH48O13IXtIKI2KVkQeD+Axrw5jvTJ26v1++&#10;dOn/k6ZeiZL7hXoK3Rw4sKNJ1+iCLSSc1wb2P6RHUR8FrmGJ3A6GewF6zZAeBFpJPsE5zwDFTyD5&#10;26aHsjwqBBGD3bcSqL6g69aWdPK0gYnhpZ6uGZvC6ks9Ye7BTFTQFP5FhS09gG4iFlSQB4EM1TTI&#10;2L0QBm95F1LX5wKFf8Wi+/7wqvxSUMgZDTsSwd6fnoP2rx0D3YJdED5pMxdX3E8SqgEmkMdKeK2i&#10;J22A9Gf3wvqj33II9u7dO+AsKIXczWe539+QNk96efF+HN4kcN6It+CbK2YOI7+2ZCO/5+t/KiON&#10;PIRINtNbLYG5WW/Bnk2noaigBO7gNTlc5bDuyDeQhtcai9dMeYtEAJkIyjY71RFhEzeCfv4O6EBF&#10;I5/g80k9/txFSvS8Bp4IirQIzWNN5zvHK42kb10Jw/dk43imohExvnhZRSaFlcdecJCVMwFm7M+C&#10;t8/1hws3W0OhDXUr6yVKsal5+tUN8gISmSUvoREJ4W4kgk9RoQjZFT84KLzAhSIy7ck1Qg+OZI30&#10;0WoiMpTrp+ib+KxwMCUkWkxpaRPVknJKfAo3hZ45s4G5TcePLCERP/h6oB4UIhxMy8JFQHFvnDHO&#10;1AYFudu1St6Kg+WXwl1RTB7AR3EmtwpJ4Dee2amonvUa+DUGHvJHYeACmx7OXm8Lr59Ohan7R6Ny&#10;pvCvlu/nCekEH5MgM2caDNv1NKRvXgMD1h2T4S7Rn82XAQwshEGnUFuvD85Ai2UHIWrWVmhIJIvC&#10;hORp80EMqgMaIolqPHMrzH73BJz82gblt27Dndu3Ie8bK3z82h4Y3/cFSGuuhW5F3t9PwZsEzh3x&#10;JpJAE5PAFU9u+tkk0BMiRkKI557Q53n44OWdcPOaFW7/cBvK8BqpT+HMd49DEi05J3sKEhEU4Vjf&#10;3zWooN+dQ8TrmagS0abnIWbGNmjxzH7ogc8JFQuJ5yd4kxYmgLxPXmtx/hQcP2mb1sFQHE8Ze2e4&#10;yZ+7z2bQIclg7gQYh3qHog/7rj4MFlpphFJT3B7BmgZBYMkbqKUIldyIA9dGJIKPB6htDEXAKAWK&#10;2sYM0EEBt42JAsoRLKwXhvbSkzr1YJDewPqRd63N2+Y6Zs1KggULfiNNvxIlQiwzZvzJ3KffWEt4&#10;goO6jlPo9v6H6cHhaIAzk7Y405qUCKXSxc6zIRpkD+hyF2FgBJJJyucoeUsPZZ8neIWAPXkgNROo&#10;nJAA5lsaw+6vusATR4fAmNxxqJBROTMEERTKWoaNgoyMPXNhyPaXIXXjDvb+eYxc1XkB+666CF3e&#10;PgnJi/aw98+dI1ZdCSASJ1qmrctjO+H1bVcgz14Kd+7ehfLS7+H80avw3JxVMIx7/1EIVyNvSxA/&#10;TQQfnARqeYL4t0Q+yfuIGN7hSXhmzqdw7vjXUF52C27fuQvXbSXw8pbL0PHRHRBO4Vf2uFYPEsjk&#10;Xz4DIncRj/PrjVwclPT4bujy5kno9xlNIDTPXOC9gXwOPB8VSomcREkE15zhYqrBO16H4TlzeZwJ&#10;Ehh8Ikj5ge6JJl7DyNzxMOdQBqy+1Auu5jfnlYl8666aAiKAggSyrfgyAYo/1IHz0cBUDJPNKiUn&#10;yJRkKOwUw21jhAfQfxXDRCoZuG8Niy019ui9xJSd/R/S9CtRIsLABaPGNzYnNjlseyj8jkhQ9f1A&#10;/VKIyidtH2c2iTjjypRL9CBZIw8gDwZyjcuB8UuhVRJzZTGCwsDO5QlQeiKBK4GJBGpJzGIN3coD&#10;v3qigtcSyZ/LlgBX8lrAxxd6w6wDmZCVQ6SPZuVCOWseAsrd8aXA/YPKhkd7Tb3/HodBWz6EAesO&#10;ojE7C9yQV+bjkTHTCjMCAa4wlhD7dPwi9P74PLR/6QjEz9vOxQBMANDoU3iS4FntIshAAiry/uga&#10;ROiUjtP1JFDvv5cPwvYz+VBS/gPcu3cXCizFsO2zYzB7+AoY1AKJGBdqeHnlZAXwT4H+1icJfIrC&#10;wUgoidRV+p+fgjg/npeKT1ouhtkZr8P2NcfBYXXCvbv3oLjsB9h04gYMeX6/CA9LoiW8b/h9q4iE&#10;c/sfvBaRqyjuP7+HzwO/xuuiYqG2Lx6GXh/TSiOVSaD3vv/gKUQhiHOKPEHCeUjlopGPYNjuRTjG&#10;p3rGnpsQVh6bgYCMMuTK9cZJ3+DEk1YaefVUKremcthQv7Pu0sLDQo9571dHiKI7EWnRCvHYs0lL&#10;y71KK4oIj6C/OleIkLDIXefPHJ0IBU2EJ9Dbbj4I3CFlsr2hkWAPibhnTmp21TFiVE9Yvfr3kgIo&#10;qetSMnfuf+Z37PKSLTSiTMxARB5B5QfqlwMfPCKUCH6woyOhuL+O3d80CGgGVHlg/CpwbgVuyaP4&#10;SBIUP40Ddh+SQFP1Vjo/CVRCBKGY4lGxGuDotfbwwok0GL9vLC/xRPCtqAMEzdhI4ileT8TrmAFD&#10;dy7jBfIpqV2EtSobzkBBI38U8hXQ3uu28gw0fWofRE3Xij/QyMt1ZqsaGhnl4glJhoiMNJ+zDZ5Y&#10;dQ4u3SiEH+7cgdu37sC1L4zwxtItkNX9OU/xx88gfZXBnkDcDmjyOJJAT07gG09tkoUhP8cb+OMg&#10;Ijmq1zJ4c9kWuHbFyMUr1L/w7DcOWPDRGUietZU9gvQ9PcUi2rb6IWLaZmj85F7o9u5JrlzXPIIe&#10;YhZM0LmpofopLhoZuuMFHHezmIhVXeqHAK9wgrqAcpKzjwyDrV9041ZVgggK8ISWvYQ1Qx+Lojvq&#10;JIFbC17zQR24lmltY/yTulQZpdQ2Jk0PjjgK33pV+PoZltCoO6YOnbYUDx9eT1IAJXVZTq1Y8feW&#10;4cMHmqISvrbVC7tHswVeesbHw/PLIB5ialjJeYDUHf1hHExTEpH8+W8AeQZjEi/5Q40+SzcYoOyG&#10;lqzse5BXexAJpEpgWwLcMDWFTZ93g0cPDYdRFP5lpR980IyflD4v+4Yg5Z+xZwEM3vompK7P4fCv&#10;yL8LBvnTIEggE0B57r6fXYCOK46DfuFOaEgrfxDh4vVkcVtNSCCBiCB5A0PHr4PISRugz5Ic+Hjf&#10;NbAWf8crf5Q6y+HonkuweOKHMKTdEhH+5RAsEcBfTtjuJ4HCE+gvEkigcwxt/yQsnvoB9y0sL8Hv&#10;cucu5DnK4K09X0K3RTshnEgve9+qz29xPwQ5DcPfRTd/J3R47Rj0/VSbcPh6DoMD9qbzSiO5kL7t&#10;bR5/I3PIK3f/eA0G3OelaEQOEdKJMPPACFh5th9cvtEKiq2ip6AoaKt5qThkQ2giXpaPuni7DpxP&#10;BCg/kD6THBnTGkFhtzgoCPNlU/0HS2RsoWVI+izH0qX/LKmAkroq1qlT6+cnNt1geyjyFq0MUiir&#10;k9iLV+nB+eWgqiS5WHZyNJRk4UyKEmF9DoJfD/YCzjVw3obzAx2UfkmVwFpuSs1TPNo1F9gMcOFG&#10;a3jnbH+Ytn8kKtsJTLyqask3IoGcC0QegJwZkLFzCaRvWsUL4vdfcxYNlGyxQXA3xg0O2DiuvgC9&#10;PjwLrZ4/BDGzt3L4936yUV2Ix0ZoiCSQVtswTN8Ek948AgcuW6D0u9tw+/Zd7sO35t39MHngS5DW&#10;UvTpo+XcKJwrcv+qHwkUzaVFeJhC1tPTX4YtHx0Gm6kIieAdcJbfgt3n8mHk8gOgm0LeWfotqikR&#10;5OeGiPp6/I02QvTMLdDy2f3Q830qGrn/+QsGuK8m7wsymrL2OKRtXg3Ddi6FEXtminFZacwGHKyL&#10;hE7irgAUJs6ZBONzx8Czx9Nh/9dUNJKE+ozIVLQsHKn+k3ON/InrFsUiZdcSwPmpDlwLkQgGwI4R&#10;KDrmGmuAgua0mkhle+oH8GdyWPiuuVGz8/ZZs1quUr0D6678ddWqP5o6dp1lbRBrIwIo8gdEGNgf&#10;OYH0ebQkjj0mEpypSM5m0cChIhB62H0Pgl8L6ufkfEUPZWcToER6ALmZcqXBXTMQB2ZLI8i92hGe&#10;PjYYxtHKH9L7JpKxSQEL5RtskKHJ3DMHhuxYDmkbtsGANac9hI+NIyW1B88T6G6tseo8dHv7DPd8&#10;C5/q1fuvivLOfgpcjIAkgwom2i3YDs9R7z+zkwsqbiEJpN5/Lz2+DjI6L4UBtI4vkbOmYvUON1Gr&#10;huHgCuDrexxGdXuGQ9lXL+fDD7fu8JJzFOp+7JOz0GLOFu5/qBGu6gW6LvIGElkXZDV88kZo9Pge&#10;Lhohb7Ov5zHQoGe9QpX92lOQumEnDNn2Go5LKhqpmoIw0gtZ7AnUdNMkyMqdAHMPZcDaSz3hGq80&#10;gjYAdVvN6NWKpE8SVs5l5BzBBCi9iETwDR045wemUIQxOwmc6TpwxPu2qw8KbigdEgH2BjGlpq69&#10;XrdkP/sXSQmU1CUBgN+YMrJaWhKSTtofirjH5ehI2MTswx85gfT/SAAbhkNhxzhwTaUH3NN5nSui&#10;vB/8nwntf0TzTpGbQXmAzqdxUB5IgDIzEUAawHKL8D3Iqw6UKyN6FmrQXmu9/5rBKlSccw6O4J5c&#10;pFB5ls+zbdqSVy7QRFB8vrbaCF9DzlQYvmsh9y5LXX+Aw1JEAEU1o8iV8q5qFGHhQBPCi9Dn0/PQ&#10;4dVjkDBvFzSg5csozIrEInTCeplvJ0J7wYbWfkS8xmvgwgPcx+uLmbQB0pblwoaj16Go5BYvw0a9&#10;//ZtOQvzR70Ng1otEd4/hsfLxoTwV5K1wJNA/Hy8Xr7O5sJbSSHs9DZPwOOTPoAjey5xiPsefldz&#10;8Xfw3t6voNeSPVwJHXpfgU7V/GYEjaQLEihe83t4jQ3wWuMe2Q5tlh+BPh+dq0jIAgz2svOEC8cU&#10;jTuEKLaiopEDkL7lQxyfi2BEDq00Unk8BwheOom2PEllXSFTR/ZOgMn7RsGrp1Pg5LdtocBq8NJ7&#10;1RfCgaDZEdznFUbwtSUeSo8gCXxONJL2Z2iY06QovQntWen0JCjqHg+OMC0i96D2uCLIQUNdQExx&#10;Sd+as7KGQm7u7yQ1UFJXxJY98/8zt++43FYv+nuxMsiDh3+19YW10naecTSKhpJRNFh8P/i/FKJp&#10;Jw28RK4EpgHjfAz3N+qh7Cbln1T/FgUi1ID7UrFoxyn8e+qbtlxlN3HfGMjcS+HXiZLwkVKlbSBB&#10;ip1COrQvzi28jnjunBkwbMezkLZpLYehfBmpYMBtdClJH8lmj/fPQvNn9kHUjM3CWFcbrxISiHGi&#10;STI3SkYySsSCvEqNZ22GuR+cgtNfO+C7H+7Andt34PpVC3zw0i7u/UeETKv69SeC6gnUwAQWP7vF&#10;YpiU+hKsejsXrMZCJL33uKfgvktmXgYvYap3la7nProLaKoV1kPE9M3Q5Mlc6L7ytPSAa5MdSdIC&#10;Pvm5H2Klkc04Tl/A8UpFI3JM0xgmcsZLRdKxIILCxblTYPTe8fD4kWGw/UoXyDejLkcdyERLki1t&#10;FSTSiRUnyNUF4vqoWKSU8gN3UH6gnvP4RIszzTHhR4xLkmFhkaPvr44d3rDUj7praddxR2F2dixI&#10;bqCkDsjlhQt/b+rdr7c1Rv8NzQb8+nBxIYgghI7oKChO0YlVQfxVTUWDTs6YuC/gfCSB7yMB/EqE&#10;Gu4fvNUPwjuJkOFqCo/kW5JhByrIRYeHwujcCZCBCpSVOCpvT0+wQEMaDG0ft5R0Tr3/Bm9/HVI3&#10;7ELydUYUYfgwQsEDnv+zC9D5zVOQ+FgOhE/eJLw3Er4Nd/DA18GEhggMkUHcR/LHvf8e3wVv7roC&#10;eQ7R+++7sltw6tCX8PSsj2FYh6el948I1C8P9/4t3E8C/V8Y4gucx8gewscgs/PT8HL2Orhy7gbc&#10;+u4H+OHOPfjSVAxL11+A1nO3Qdj4dXivEF730vveVhsQoZ+0ERIe3QUPv34c+n5KExRB/ALZCumn&#10;IDyFomhk8NZ3uGgkkyd1Ipe34lgPDlh38fnJKzgJZh4YCe+d6weX81pAkV0P5awPSQ+S142qcYkE&#10;Vr88bs+kXSyRV/ZNArg+1YNzoagY9jsBRJTOQbuZTtXC0cK2klNFs7P+Qkg4mGN1LnPv3tORF/yT&#10;pAhKarPwyiAjRza0NG+zzvZQuFwZhB6uB3/APB5ABDWFfhgJzlStr5Kf2sGwF5AIoPg850tI/s4k&#10;4MBMkKSq+ikQn3DEsQJ04nV/frMFvHe+L8zYPwqyuPgDyRcSQUHKKMQiQiu+lKzfwSSQzovXkTMV&#10;MnYthvTNH0HKukNoaM6xgRNhXgoD32+IAglxvovcu416uFFYruFEMsoUSiSPm6fdStVDrJKhef/I&#10;05X18iHYfc4ExUj87t65C3ZzMWz+7AjMGPIapLd6QhBAJGIi5Hs/mXpQBJ8E0uc9zuekPoYcKm6a&#10;DYNbL4YFo9+GfdvOg7OolJfBc+B1fHbwGvR/ejeHyoVHV5Jon/e3qiGui8LDMTO3Qatlh6DXB2eB&#10;ijfECjlVARqX1EbmPK/UM2jTGhi280mcyE3nyZwo4qg03gMMjiZQJIH1GB5DXTZ+3xhYdjwNDlx7&#10;GGwW1OdSJ1bH1B0NHBZGEljiiGZCWE6E9bwOnCsoP5AiXf6yb5VA1cJd48ARRo4V4WDxL8LBjjC1&#10;aHPCmDGqGfUMllRBSW0VG7J9c7+UadYGUQU0C9CqhXw/IL8cTABpxpIUxdXAmqucevj5fMh/AURz&#10;TeEBpIpg51N6KM3VQZlZ9J9y529Ud8iG1VZrEhy+1gGWnUgXvf9YSZLypFkzETFNiSIh5OPBABkK&#10;Kv6YCUN3PAcDN23iMBOHvNwFH9pWFoQEC2hgKfzW5Kl9EDltMzQkI0wGuVqRP2r5IsgLEUAqfGg5&#10;dxss+vQMfJ5XBLeQ/FGBxNef58Pbz2yBUd2fhYHNkaCx90+QJt+E6sFRNeFg/Ez2BGqgPEHc4nee&#10;0P8l+PT1HDB+a+eQOC2Ld+hzC0x58xgkTt/M988dIq6moOev4bhNEDFlM69I0+WtE9BvlY9nN2ig&#10;salN0k7DQCoa2f4qe/NFE3lfYz5woEphzQsoyKDwDo7OmQDzDg2HdZd7wLfGprzSSDnqRW7mLyMk&#10;1QkcrqZQMO2TRxCvke3OQT04n6X8QD9FurzAjg6yn2OoibQIC/uyuQ8E/ExaV9jaMOY7c8/+L5jn&#10;zv1PSRWU1Eah9QItE6clm3SNjtpCIu/QQyB6+VE+4IPnBFJYmcPAUZFQnJIApbIpNOdLeD3cDwQi&#10;grh1LdSDa52e+wFWHrDVB96k1OOhdCK+NTaGDagA5x8eBll7x6GCRqUpwya8PqiESLQOfD6gRkDp&#10;/Bl75sPgrW9B6oa9aEzE0m+i2EOQP/YGcuNcX0boweHLw9j303PQ8fVj3PsvbJLorycIoLbygyAM&#10;1YM0bOJCh8iJ66HvUznw0b6vwFosCiJKnN/BkZzLsGjK+zCkreb9o7YqSIyYNGmrf/ifkFUJCeTP&#10;FN5N4eGU4O+9GDIefhqen78aLp68Bt9/R0vO3YNrZhe8uPEStF2wXVTmuvMC5e9c4V5XDbRnzbMK&#10;CpLBiRshfu4OaPfyEejz8dkKzy890xq8j/sfVKBFFfNEAnGMUgHJ+gMwaOsHMHx3No51KvSisS50&#10;SpZbBwSQILIuoy3qN9ryuVC35UyEyftGw4rTKXD22zZQaDWIsGs1BV0bh4JJl8uoU3leApRsRiK4&#10;KBFc3KpMODv8Y+8oiobb2Y2geKAe7LEPbqMrg3oC09YWEn7PbGiSZx+a2Z3SxSRlUFLbxLF01j+b&#10;2nd6zhIa46r8MPgDTADrR0BROxwgkys/0H4CzYzm44B7Swdll5EAVkvvn0h0FssPURGIpjTiUNHp&#10;4ez11rDizACYggqQev/5VJxBgLYYPRd+4H7m3ukcPhq0aTUMWHvUh4EJDkRulQAt5N/jg7PQctkB&#10;iJm1tVoQgMqgXnIa+eRl6MZugMQZm2HK28fg8BcWKP/+DhLAe2C6WQCfvbWXCyRSm1NoVBChYKFq&#10;SOBPg+7BoJaL4ZERb8Cu9SehyOHiJeeKSm/B+qPXYdCz+yCGSD+SrQaSBHLVt/v+CxKm/RZVCkkI&#10;aYWaZk9R0cgpfH5p2TnhMa9QOR+UkDGdS4SH+1PRyKZN7N0XK40IAijyjgUhDHbeYCaSQJr80vrn&#10;S44MgV1XOoPRjPrdTgV+Uo9W+6Xm8NquJoDrQySC86l/IC0B5z8SyKSSqoWnNoKiTrHcbcOX7X1Q&#10;UATPEhpxy9K5y5riOdn1KG1MSS2TVatW/dY8bFgXS1TCZVtI5D1fD8KDgtzKhfpocGUkihmMn13k&#10;7rYwz+mh9CiFgUk5eDxs1QWe2Ww057vQ7NHlSACjJRl2X+kCTxwdAuP2jkVFqJGwAM7CfxI0QxcG&#10;IDPnERi6/RVI3bgDUtaehgFoQLRE9+BBEj8yXAgKq3V++yQkLcqB8Clb2MBWG4NfCUxOkQRQ8+cO&#10;j+6Al7Zchq/NLtn77xZcOv0tPP/oGsjsvFQSLt+kKJC4nwQGpzDkb0KS4XF9nof3X9wBN65a4Pbt&#10;O/Ddrdtw6is7zHnvBCTP3MLhf77fFP4nbyvf98qtZaoS+GyOE0VK4UhcDY/SSiNHofenYkUb8Xz7&#10;eu4DCXnetdTO5iykbsiBwdvehMzdC5D00frD3jqo6vQQ5ULPPDgCPjzfB77IawHFTASrL/nTQCSQ&#10;+wme1kHxK3okf5rN82eOIHkE8XOzDFDQmNYW9n8aF8GOn2mM1lmsmVlT8pYt+6OkDkpqixQ9+0qI&#10;qVXbT6zI9h3cA9D/+QX2iAgo7oWDd6avB9k/cC0yQMk2PEe+WBaueoYPBDEV1xYHRajQvsxvAR9f&#10;7C16/7HnjSDCr74VY+Ah8nSmwLDdj8Ogre/DgPX70WCcQwQ5188Nj6Hs88l5aP/yUYibtwMaTiIP&#10;Gxl8Ufzh2wBXHbgFDJKRuMkbYPCyXNh84gYUlt7ipd/Is7V30ymYO/INSG8tPF/3kaAgoTqSQC1E&#10;rFUQD+/wNDw982M4c/grrpym8PANWwm8vv0L6Ji9E8Jkr0X2vOI+ES7NQ1g9QNciq9UnboDo2dug&#10;1XMHodeHVFVPZJDGFoVsaaLjawz4GeQFXHNZvqaxRT0Fj0D65lUwfNeT3PpJy9fjlBAv/RAcyEko&#10;RSJQJ07YNxaeO5HGudJWracgN22ufhCVzHFcJPKdMQFK9urB+WQSh4X9VS1MHkXnPCKUyeCalQjO&#10;lARwRJO99cfSrvfDWj/yjrlZm0PORYsSlS+wFgmsXv17Y5/+w0xxOhP1BHzwRtD3w1EfZyctYqBk&#10;gvfawP6cDeGAeBQH2PsGKPu6es8SeXbIiAebNRGOfdsOlp8ayFVxGvFj8ieVriCCwSaDqHTRAAzd&#10;+QwM3LQR+q07DrTsm8gn0oyHlzEJFqj44/3T0PyZ/RA1fSsb1eoYAvYGhYCbzt4Kcz84CWeu2eHW&#10;7Ttw+4fbovffy7thbO/nBelhAkgQjZ8rE6JAo1qGgyUJ1DAAj9EyeTOHvAY7Vh0Hh8XJaw9TRfW2&#10;0zdh2Av7IXYKEa11+FxoXsDq5A1EjKM8VdoXz244Xm/y4hzo+vZJbm0kSKCY7AQFGuHkc4rzkrd/&#10;4IbtMHT7y5C55xGpg3zpiSCACaAoHuH+pLnjYMGh4bDx8+7uohFferbKwQUiSASpSITwbTyUfKYX&#10;y8qxDfRPJMxNKCm6NikRCtvFor31vw0nUEqXLUpfau7ff+lf335brStcG4Ri++Zx46JMzVputNaL&#10;uEtFIForF3+BHhx7XCQ40/Xc24gaOVMegz97J1FVcPFyPZSdJg8greWoedqqB7RroS3B6YiDm+bG&#10;sPWLbvDY4WEwGhXbiBxScoL8iYIP2teUn/8hPlcq9wqzfCr+mAdDtq2AARt2I+E7g8RPeCjYQOB+&#10;8EPBF3gpro5vnADDY7uhoVfvPzKmVPzBeWGcd+VlcIOIimQUrwnJX/iE9dBt0S54a9eXkO8ogzv3&#10;/grfld6CUwe+gKdnfwzD2j+FREeQHVEBLPvmSRIUTFRHEkgQhTDaPaJiGbxG3B/dYxm8s2wbXPvC&#10;CLdv34bvkQye+9YBCz48BY1pbWjKxazwmxCqCSGUz6o7V5SKRubtgLYvH4HeH2vedm2i5T3h8ue4&#10;8/os96TuIk/2xP5Z9v6nb3kPMnY9BiNzpvnWRRV0h/+htY6hc5M3kjyClCs9df8oePNMCpy53hoK&#10;bWhbfEz8tWhL5ePBgmaHKP+bu1NciAfn695h4QcEd9XAz5J9dsuod+BwHTj01DuwIhH8NZ5B4gIV&#10;+UAk5weamzS/YBk3rq3yBtYCcSxd+s/mXv2nWsKiC71/fP+BloaLhMLOOFub5l/Pn9uTiDOg4iUG&#10;KNmNJNCEs61qFx4Qnj+hjOLAiQrr0o1W8O7ZfjBjfxaSv6op/nC3ZEDSR4qVwz2o6IftWgSDtnwK&#10;A7j3HxmE4BI+TpDnc17i/D9qctvzo7PQ+oVDEDtnu1j6rbJRrXJQzz+v68L9+CmbYMwrh2DvBSOU&#10;fHcb7t79K3uuNn98GGYMfhnSWjwuiZ/m6bqfAAUT1ZUE/hjoOoe0XQJPTP0AjuVehrKS7+HuvbuQ&#10;X1gG7+z5Crov3o0knH4LQdA9hLA6Pj+idVDkjC3Q9Olc6MErjeDY40p7GoMeklZ5vAQca09A2saN&#10;MGzHMtQPM1F30MRRQJAysWW9wgTNo2MCCSocGbN3LDxxbDDs/LITmMyNhK5F/S9WGCG9S6k3VUcC&#10;PRDXVWbB/f16cC7Vo+2i3Hi0YZwf7w9I7+LMRlDUIx4c4UgCicRx/0D/hYcpt98SFnPb2L37cuuS&#10;Jf9XUgklNVEWLFjwm+tpQ/XGxCYnqATc1w/+wAgNh8LkaCgZrTWF9vXw/jpwKxhqCbPAAK5PdVD2&#10;TfVsB6PNRmkpJLMlCfZd7QjPHEuH8bljcXYtPXFBhiB+3q8Re6j4YzkM3LhF9P7j/D8yBGR4NCMU&#10;WAzgCkmCIIF9cdv13ZPQZEkOREzdxEn/DWTeV/UCXRMCCUf4+PXQat42eBIN+Bf5xVzEcOv723Dl&#10;/E1YgYSKe/8hoUptohEaRQJ/LSiHMq3FYpiW9iqse+8AWE2FSLbvgqv8B8hB8j3m1UNMxjUSKPJG&#10;q9/zo1WQ00SCVrgxPLobOr5+Avp9imOQiSCNj+CMQQ00ESMwCV17GlI37IHB29+EjN3zvbyCciLJ&#10;uiT4uoz0FvVJnXUgEz660Auu5LUApzWBSaBYYeR+fVxVEClAuL0RD671OnA+ZmACSOvk+ys1SssR&#10;dI1LgsLmMVwgQm1eiAiKdf8fHBTZK3goDGyJTa5ZR4zuTelkklIoqWlSMHHin43deiw0148o8fVj&#10;PzBwFuKIjORk1ZJZoomzrwf3QUBudecrBig9nwDlVhr01WHWVxkx4LQnwDfGprD2Yg+YfzATsvaO&#10;dyvOYPT5uw94bpF7SK9p6bcFMHjruzBgQy4qfOphpnkcaBtM7wOeS3o+qGqy/avHQLdgB4SR90+G&#10;zqodiJhymHE9RE3aAP2f3gufHbgGVud3XPxR4iyHgzsvQPaElTCkHfX88yZT1YdY3U8Cq0l18E/C&#10;Eyoe2XUpvLZkA3x1KQ9u3boNt27fhc/ziuGJVWeh5dztEMZEff3/z95fAMZ1dmmCcO/0dPf2PzM7&#10;M7uzu/NPdxyDyCCwZIghdhI7jmOKSWaGmJlRZmbGOIkds9CWSWBmZmZBlbBEBkGePee896pKUiWR&#10;VCWwovt9T26pLFXVrfu+5zyHS2XxEH8unaRW4TAxnatNPIwvV5xGm503pBWSKhopvsIsRQLVY65e&#10;ZuOMi0a6Bu1F7+PzJWqg5IkigixHzG2lihFkSLMc43nqKy93xvln30iutdkTaE0mlwA4R5CLFTmH&#10;8b4bTFtU2xhdL6ZY6LXCgcifnL2QMoked/FAbHVdF9snR1CFhlXv4OiKzh+NP7T/LcHH5zONUpQf&#10;n9LBjaGNffs2iKzqdjO2glNmgjSEznvTbQGXqsc3roHkEV52dHmbkTSZCOB8TySH1URqpLKyrG6+&#10;EkUNxBk8cP3511h/rRNGnhysNWBlYTlKiJilR644IV7I0LHodXwhugQdhLfvBRH6HbkFS3afsmIm&#10;gQdZ2anef/WXnUZVbv0xTOuzVyo9gARu+0GK22tsEMZsu4CLj4xIfZ+OjPR0RLyKxd4tYRjhvQpd&#10;6jOJ0sGkqnQRq0/RE2jOF+TQ+hz0aDQPs4b+hHMn7sCUkIrMrN+lEffO8CdoOy8MLsP9JVfT6n0s&#10;SWQTU2VMCOg5R540wkUj26+iXfakkeLyCKp9r2TCHXjvI7CXnr2CAUfQ48g69AmdTLJEzR8WuVIS&#10;kQ3Om9Zyp38k43rm2V4IfNASr97WgUmKRkqPY0CmifDjaPpM59xhWkJEcEpNmOwyO597EKp2MUwo&#10;U8Z4IeHb6oitzLqdiZs9iKBF+5nPnBBVrWZ0dLc+nZ6MGPHPGrUoPz6VI2r16v8R2eTbDTGVHFP4&#10;5vJkkLw3vLDgUTNOiHFzhqmXB5In8QK3XyhYt5hMM8iK2ushVVdqk5WU1Wf9fTkkERFVC8cffYc5&#10;53tI/oqQP430qZFJ/LgEBCe9Z5+QyTIyqpP/MeX9E+KnrH/dA1DcaL/3Fppv5d5/IaQA9TAekz/2&#10;jlgozdICIqc8+q3pzCNYFXQXLwxJSM/MxPu0j7hz5SlW+hxA72aLhGCpaR9MXnQimJfUlCQ+RRKo&#10;oH0uLhhhL2v92RjlvQb7t59E1Js4aS7NI+dO3YnCsE0X4DEmkO5b6SKCap0r8qceK/C/8fxr12lH&#10;8fW6C9Iaydq+KTpoRiDLhuw0DZYRN+HtdxrdDu9A7xMzSZ6M1mQZQQhh8UY3+L0twUUj2663x82X&#10;jZFg5KKRvPK5+KHIqIy+45/f1EBygDuSfOw3Vk71361Fr6dyDZP610Ssl9LH1nV1ASHhZeIKTCgr&#10;OMHwudPHyG++O2z08alS3kD6Ezr4Vhn7DugQWc3jOd9Iqze7UKCFIfMLadFVcUJiC1rkY5VVknux&#10;Fha8yKUx5lQigRIGdld5FtITkDdZcVt9/H5qU8ugc60oJdHojoevG+DXWz9g/Kl+JKi4+EMXjMUh&#10;IJWnURFOfszkk993JPqSwO59Yg66HdqFTlL8wY1iLQV/0Soay8KPbAVDz7f97Sa+WnMWrpOPoEoO&#10;r19JewDp/bWQr8rbUs9XpHP1kf7otfIkgq68RELqB5n8kRCbjOO+VzC53yZ0bWiu+i3t+HRJYF7w&#10;d96HyPeqmftx/9oLycnknoIPIxKxNOAOGk89QvdRJ4K6gaGMjZz3vvTAZdwh1Ft8Ei1/4Z6CvH/y&#10;7i37Q5E+6/92G94HL6FLoC96HuOikXGanLGUQfrjoob5vfSWWoPDB2P+hZ4IffwtoqNJf1jIarPs&#10;JsTy5BH9ueKC6iGYep9I4BYPJE3lsDATQUvk1X8FAhPC8aQnf3CTHr2xrJcr2C83kBHLYWFnt7jo&#10;vv0nYebMf1EMo/wo9Ufc6tX/Zmz4zS7j584f2UWsFoVtrmJZYFKFxI8dEFfbBUmDiKTRYmbSlqQ1&#10;tLS6WPMNtTkkD3ABh4HdkWJQYWCdCBY/CeT35g1dHUkErkw2Gjxw9tk3WH6pC4adHEjCcZgkMOcU&#10;WkUJIntM+CQ/RxOOWq4Oj4TqcWwFugQEwfsAF39wvg8L9D8X9vYFvc/+e6o/meQ63UbLHdfxxYKT&#10;cB4bpLwgQrRK3luT7ZHhcJ0WllZkUPX+m/nbVdx6GYf36ZnISM/Ay0dR+Gl5sOr9x+SvLhOnT4M8&#10;lQkSqIWHOdTORLDbl/MxdcBWhAZdQ2J8ihSNxCa/x8HzL9FpcRiqSqNxRQLVfVbthqythZKF2gtV&#10;RgbBwycE3266hLZ7eeSc2rMduZI4xx4rHqiiketSNNIteCN6h0wjeTca/UOVAVoyqS4k68JHSfHb&#10;AJK9k870xZ7bP+AxF42Qca7ShpSekMcyei6nTC8upEYTAT3LYWHlDdTzA7nlGSOvDiwYuBgzZWgt&#10;6dFrZD1PJNBWXZ8D7A2s5Jz5tv5X5ww+813LfYGfwAEeD9emXYeI6u4vZYyblguopoRYuckFgkYC&#10;nZ2R2N4NSdITkBa0LG57kEACWTemmWQ17eEwsBttYrbkaEPpuRbFDLEupSFoNWla+jKiLvzutZBm&#10;poNChyqBZFVQFS1Y+EqSNgth8QBqxR/Bm2U0FIdzmIxJC5bs/L/iASsufk8mf+1230LTjZfgMeM4&#10;HGQGrFkplyavTGV9ygMpY+fh/mg9NwQ7Qp+o3n9ELFKS3+HS6fuYP3YnejVZaA795igCKd3ISwI/&#10;hcKQXGASyN87f1adhDeYg6HtV2DX+hN489wo1docHr740IAJ2y6i1lg1co7vb5XSmC9ogYq0N5io&#10;VpsULC2T2uy6IftIL6aytt+KErKPWX4cvAFv33PoErQXvU7ME6+gHpq1Jp+KFio/0Fx4NwIjTv6I&#10;1Vc648LzrxFj5Ekj3EtWjx4Vf96geAHpzDmCqa9dkeznAdMs7p/L+tJOulJARJL0sKmLO4zVnRFD&#10;ej5eiCDpabt4BFWoOdrFNSGqbfsZ5ePkSvnBMfvoceMqRtVrvNPwuXOGygNkcAm5bSRQmkrya1Wi&#10;c0Na3FwMMqUOobZm0eiwtlDzB7aSeORO4hp3pNykjSstADQSlr2hrW+6ooJ4IAnxRjfcftUIW691&#10;xOiTA8gSZuLF3rjcAqp4oPr+qQHsfcK4+GO+VPV19D1PwpubPbPwVmSs+DyAGkhhcaVj653X8eWK&#10;M6g+/rBG+lgJMwnUFDErPO35kgN/hkB1HuYPj7EBGLjuDMJuR0obEvb+GSLipfffmG5r0eVLnmrB&#10;BEQrWCAiUhLTPwqDshEO5s/In5UeCxFXP/O19Wm6EEun7sXNS0/xLo1HzmXiuSEZq4PuosmMI3Dk&#10;eywe6NKw7v4YekqC8+hAaZ3ELZTa7ytOT74ZKrWDHysCKpNGAg+h59FV6Bs6qWRIIMlc1WhfnRkD&#10;SB4PDhuCmee4aKQFXkXWVUUj3MRZk+HW5HtRQogg6zDGXXeYNrnBNJU9guzBqwPVOsa6LswfzHo3&#10;ZbQn4ptUg7EK62s9+mcfMKmMruiUFVWvwfm4iRNrl3sDS/GBHTv+xdixc4+oqq6RcZ9xcifdRLYM&#10;5GYqj2DhwSTSEbFkbZh6qMkgeRth2kgCmQDOo00S4o7UCLKeeDNlb+LiJ4ACIp9RUbUQ/qQZFl7s&#10;jkEkaFTBB5NAPT/FiqAqamhWcB8SxD2OrkHngMMkrK9qAptwUO8ByChGBcKeg323pNqx9rwwOI7W&#10;FK8oX+WNya30SgbsjWQyoAgBe4i+nBaMBQdu4OFbk+SXfXj/EY9uvcaGBYHo13wJOhF5YrKRgyxl&#10;hydLP8oOCcx1DwhyX4gQdv1yHib22YzjflcRH5OETJ7fnPIeAZdeoPuyk6g2QuV65l0PpQRiGDFU&#10;AQm3TnKfdhRN1l1E29+YiBU3EbSUHYoItmevoN8pdA/+CX1OzJQcZKsyqqgg5E+dOQ1mgLSQYTlM&#10;INk8+vRAadR/5+WXSDByb9mS0B38ngxV1JgaTfrstDsSF7tL5Mya/isMpEpYQ1LvmoipqelpIoH2&#10;KBbJTiWr4IAoF9f3US1aTcO6mf9JoxzlR2k62Av4dtBIh6iGXwUaKjhlmG9kYT2AGnkU9zInnDoj&#10;prITEr6tgeQxTACtL8qCQ+t9RIQyaZonknZ5IO0Z53XQpskTAi66kLBy3+cUFqYYdzx+Ww977rTB&#10;5DP9SdBw+FcTQAJN8BQJLF9fF3iWz3Hxx0x0P/wzOvmdJgude//lDhcVI/nTwNWN36w9DzdSXKVn&#10;8of5c5jzwczK1mW4HzotCcO+s89gJFKUmZWFpIRUnAy+CZ8hO9C90XwiSYpkWBKPTw1lgwT+Nfg6&#10;B7VZjh2rgvHiUaTMcX5PuP4sFlN+JeNkQpB42pRxotZDdoV6KSSITAa5aITnabf6hfe5vt/U3lZj&#10;HnWPnb3xRzKE3tP3IroE+qHnsaUyh9wss/hsDtcWH8zvPzhsMBaT0R765DtERtcWY55JWW6PIMt8&#10;cTYUCXKRz1ek0w54wDSzpjg8VGiYYK/xquNqIaGlG2IdVAjXvkWhToghIhjdoOGVqO7da5V7A0vh&#10;cWvcuP9fdI/eIwwOrrFxdukJyOyfCOBnLkIGY9i6qOkiJencqNLWnAa1+LXX4Q3BeQ3LPZByVTWF&#10;1pN5i96NT8SSw81a8YfudYw1eOLys6+x+konjDg5UMK/ItSKTbBZvA+HfU/ybE0erk7CNWyCCF6u&#10;2ut48BK4915xkz2FnKSz1S/XUG/xKVQdF6wp1dKYf8U9/zj8y48PwmucP8Zvv4TLj42SR5aRnonI&#10;l7H4bUMohnVYhc7c+09y0D59/F1IIN8v9tr2/GYBFozbicunHyAt9b14BV/HpmDL8Qf43ucYHHkN&#10;ZJM+RQaZFFaU9aH9XIrgODIAnrOOo9nmy9JTsPgqiP8YHQ/cQCf/EzKHnOeRK5nFTaVJTp1keanL&#10;s+KDni/Ik0Ymn+2Lvbdb48nb+kiKccsl62sgTdMDRa9n6D24yPGWO0zruXcgF1QqB4g4QeyCOkga&#10;5IW4OvatEDbDEQbH6u+j23eaF+mz7P/SqEf5URoO9gJGjBrl9KZOvbPGCs4WXkBbkDOXMIasi4Q2&#10;ZMmM85Jh1vZZuLwJ6LWYBM4icnnIA2kRKo9DBnJbsdzsD0sLsYYUf7yOqoPgB80x63wP/Mij33RC&#10;RmSseKd/WAo2Bhd/TEX3I5vh7R9C5O+alrid2wNYPFAJ47dk9NV3pJg8Z52Aw0iNYGWHtfIqs+KH&#10;miKhxokR6LM50/PfzTyC9Yfv4WVMiuSPvSOicOvSUyyfsg99mi4m0jSLSMVsIU5WycYnhrwk8BMs&#10;DMkHOmnEnb23Xb+ci7E91klOZ0x0AjLoPiemfMDxG2/Rf9UZ1BjF1cIqB0+tldK0bnOBPiP3FKw+&#10;6TAarTqHNrtuSvW9MgBZBpSEHOD3vilzyLsG7ZbWVH1l0gjLSmsyrbjATfpZZg4nI34QVl/tjEsv&#10;GiPGUFPLL+eoEp01XWNdN9gTSs+kRBLCiATO45FyZkeKvchgygQvmDq6ItbZmk63HYYKjlnRdRs8&#10;MIwe3QSbNv1HjYKUHyV9vJw5818iOnYeH125WiyXiNtjkLSMj+EwcEVHcS3HflENSYOV9ZKSXQhi&#10;fSHmH+p1kqbVRNI2D6Q+9BACqG+a4rDO5H20UEG80QN3XzfCjlsdMO7UAAwkAaIqcEeJUDGHZJWQ&#10;KXqo9xICGDoWfY5x8cduePtx7z8lgDvuvysNXosmFPQnYPJJZ1ZEjVeeQ41JwajCvfaIYGXn/Wmh&#10;tpIHkUBduQ/xQ43Rgei96jQOXXklvf/YQ8T5Y8d8L2Fyv43o9iVXoKr8Py76+FQKP/4Kf5twcH2+&#10;Vr5nfD10zUQKf2yxDFsXB+Hp/Qh8fJ+ODx8zcfdlPGbtvoYveO2y11rWKzeatraGSh4Vh6nPyPvL&#10;aUwQ6s4PR8vt14gIqnCw1X1axNDfVwxC3yvoEsBFIyvRJ2yCGK3ZuXrFDJ6WxCRU3p9k9o/hQzD7&#10;fE8cfvA93kTWQTLn6sWy7CcyqPV+LVqQjhHdRu/51B2mXUQEp3tC77FrDxKY3WN3uBfiv6wmutua&#10;brcVxipV0wxduq1LXr36f2gUpPwo6SNq1ESXCM86p4yfO2farXM4QXIB6RxDVkViRzekTNQWnIUF&#10;YwtUaxmyXBZ7IOmcG1IN7K7X3PTZG5MJmv7Y/tAbQBuivXDm6bdYeqkrhpDAUOTPUpCox9YETtFB&#10;vR/3/ut1dAW6+B9Gx4NXSeiyxa8IoLLESyAstO82Wv50DXUXhMNxzCEJ/2Z7U7LJX+kJBzMJrDzY&#10;D/UmBmEGKX7u/fchPUPyxbj3344VRzC4zQpFIjTS14lJxSdU+PFX+PuEgy3umV7FTdfWo/F8zB35&#10;Ky6G3kOKiXM/f0dkQhq2n3iMVnNPwHG48giyIWNeO5aPSxcchgfCY/oxNF1/EW13874sATmQxwN5&#10;A538TqJb8Hb0DvHRikasybaihS6r+56kn6WF1ggZ5zn+dH/suNkOd141yDFpRDWazqkb7A092sRd&#10;L5KvEAlc4UG6lB0rrA/to1OlUpj0tKmbO2J4rrCd8wI5Qmj83Ckr0qvO4/ipU5uH+/j8o0ZDyo+S&#10;Ou7NnPlPkS1aTzRWqR5r/aYVFtxjkAggt4RpUI2sC08JA/NCK6zFov5OKwTRn5tJr3ugJlJfcU/A&#10;nBuGyaDlJio8+HXUa+X0LnLvP3c8f/sFfO+1xrQzfTEwbKi0XTEnNStvXNGDBZcZ8nPoKPQ5MR3d&#10;D29DZ79wsrpV7z81iYMFbnEKfXovtvbpsfT+W38J7tOPo8oIXSmVJmVp0RCYlTqdnYb5ofW8E/g5&#10;9DGiEtOk+CM1+T0uhd/H/DE70ePrBRI+ZOIn5E+IYNkhgGbMgXedWZjSdxueP1AkcNPCgLJFAvNA&#10;uy4OEdefjdGd18Jvx2lEv41HFhHB1PcZCL8dgSEbzsJ9FK0bzZiRMDEbD7KmSh+EsA7zl/nbDZae&#10;RutfroNHv+Xet9neuhzP2xO5wtAkJzr6apNGji8kI3asyFSWc8UbImYCmFuGD5dJI4svdcPJJ01l&#10;0ogqGlFVvMWDGkh9647kQA8kzeawsFkf2gp2qohHcJQX4pvUIP3N6Vx6cajl48JBRQidYHColmZo&#10;135b8ubN5bmBJX0YxkysEVnzizADsXNrN63QEFeyI1kTzkjsSgtWikGsL7z8QnVJV2RQNcyk8zpP&#10;pN7xkF5K1jeM7ZDcQskDocey4dVz8caauPGiETZd64hRpwaKxciFFzmFRvEgm/hxCIWHtJPg7H1s&#10;EboGHtB6/1m2fCl+SM9BOrf+9QYaLjuDahMOkQIqfYUfepUnk0ClxP1lluywjecQficSye8+Sl6Y&#10;MSIBvr+cwWju/dfg0xn9ZivYI+Zdl0ngFiKBKidwo5DAskoA86JTvdnS8mftHF88vPkKHz+kyzzo&#10;B28SsPjgLXw55YiEhysSeP2omb/W11uJQ7yWfnAc5Q+v2SfQfAv3FGRZQcRM8gXvEglUxqLqGVoc&#10;4PdjXJOike5HNqBP6BTNwNVyqrXUmuIlhWYMDB2KqWf6YP/dNnjKRSPSSsY1u1I4p7OgCMCh6Ifu&#10;MG0lIjjNy25EUHewpPIUr941EevuAp72xTOBFQFUjaRtAfcLjiG+EV2z7qPYKVN+2Ldv33/Q6Ej5&#10;UdwH9wWMbNZ8VJRT9UT7VASbIXmAlZyQ8E01JI+2R/6fGbxQTUQITfM8kRzqgZQoRdCKogWMJP3G&#10;ag07NW8g54NERNfB8cfNMf98dwwJG5ItlARWhEZRgknfABKQUlHHlXUnpqDnkXXo7H9MmrMqCz6X&#10;tV0sUO/JSoSb1TbfdhVec0JJ4QSKkuQpDFYVU4mDFbg/HAhfTQvGUr/beByRiI/pGdL77+Gt11g7&#10;2xf9v18ihODvQoBUY+W56FhnDib3YxLInsA0bFwUAG/2BP6NiDDf8+6N52P64G04c+SWtATiyTCG&#10;xHfYc/oF2i8IhTP3FCzFBJCLnSpxJbPkCfpJT8Eak4PRePVZtJWiEdrDQvxU5KA4CsjMzaU5ckDv&#10;R+jod1rmmPc5PofkndZTkEO0EqbN7akrDrCRzcb2CIw49SPWX+2Eqy8aI87Ak0ZYF5kjR0UJ7h2Y&#10;ctoDiYvUSDlrurJg0Bwr+mtxy5jmNRBbRXkAOb3Lmq4vCHgCWQI/prPRodq76BatNkVv2PB/a5Sk&#10;/CjOgyuCDQMH1oisWz/EUMHBvl5AgSNiXV1gImvCnu5qlf/AxSCeSPqFCOBTtr7M7VmsbRZbIF5A&#10;bVNz3kciWXwP3zTArjttMOG0Cv+qvD/2ApaQUJJ8QxZMY9D7+CwSmL+q4o+DN8UDp1vyxQ4O6xAR&#10;bLvrBr5ecwFuk4+hClfYlvLRW5+TQqw6IgBdFofj4LkXiDG9Q0ZGBkxxyTgdfBMzBm9Fj6/mEenh&#10;EKh1olAW0eULLnIh8vP1QiLBfjBEJODduw8I2n0WP7ZeJoQ4expHGYZUe8t3QYSwwVwM77AK+7eG&#10;IuKVUSbEpH5Ix9n70Ri56SI8x3BLIevrrKRhJoH8GVVOLhtmzvSZv1gYjpY/XdXCw7r8KHo5IkVq&#10;2nsqzyN7Iul53yvS0J6LRvqFcNGIqh6W3Ovc8rBYoKqH+4UPkwEAXDRy5OH3eB1ZV7WSsaJL7A3W&#10;S2kv3JC01x1J0+3lDeRoG5PAOqRra0tLt1jPqqTPtb6/FR1y6fmCIZtIcsFoBSdE123wKHbsqNY8&#10;rlajJuVHcR3YvPlfo79rMzTKsZpJtXPJe8NsQWxluuHNVGNoeyxOCQFLU0wuBvGEaSkRwIvuZA3p&#10;m6JorC8hlrHVkBxbQ2ZKXnz+FVZd6YTh4T+KJahGvynyp8hgbmFR9GAPIFfT9Ty2DF0C/KXKTs0K&#10;VcI057n40J4Eequfr6HeopNwGXuIlEwgqoiyUSFXa4qppMFj6WqPP4Tx2y+r3n8fM6T3H8+U3bMp&#10;DMPbc+8/zfuX7QEsi7l/OSHhbrreQT8sx9alh6U9DM/YzcrKRJzBhMN7z2NCrw3o+iV/N2WdCGoE&#10;UAd9N32bLcSqmQdw58oLvH/3EemZWXgcacIyvzv4epoWHi6lZNByL0r4mj6nwwh/eEw/jm83XEa7&#10;PbllSVFCvUdOw/WuZlDeRCe/cHQ/vFVynbmfYElEXhS01BvtZyal40/1x8+32uPum4ZIiOHwcF59&#10;Yk+w80PyEa97IGmVPbyBOgFUryOdPMZ7Ib61K2KcWK/bgyeojiGqdZwzDJWrf4hq/cPamE0r/qdG&#10;TcqP4jjYCxjVs6dLdL0vTxorOGaqGcHWblhhQa9X05msCDXwmmFZzGELpBqYi0F8iQS+scwDpM1g&#10;135NWh8oepxEZ54lGfSgBaaf640BoUM0QcCtX+hMgshckKELCXuDXzvv63P4V/X+2wJv/1CynpX3&#10;TwlSS+FadLD2Pu323sS3my7Cw+cEqowIFOUiioYJoJBAXQGVDPIk65Picxzqi+9mHcWGI/fxypiC&#10;zMzf8S71I25ceIJl0vtvUfboN1X8UZahE1wV+uR+eZP7bcJx38uIj0lG1u+/C37XwLN2b16k72ny&#10;HvRuslD+Jud3VLZC5vq16SSQCTK3BpoyYAtC/a/BFJ8qxUOxye9x8MILdFkSJpNlFBHUemGWUuht&#10;mhhVJxxGw2Wn0ebXG3mKRsz7nuWNfQmiteiF/n7evhfQNWgfeh1fJJNGzEUjxekV1OW95XsOx5Dw&#10;wdIh4vTTJjAaaiJN0yFmJ4XSWXpqke2g13nrhqQjHjDNZiJoXW/mD0wCifwJCSQdqz8/2BNxdapq&#10;eYEMInD0uPCt5DQSWNEZMRUcEVW/0ZOo4cObIzy8vFK4uI5IH59/jfbuMiLKoVqi+cbYHu/nqh/J&#10;BazigMRWtDjH16FFRdYE9x7KsdgKCXZPMwlc64mUO0U405E9f/LYFYlGD9x+9SW23miPsaf7y0bX&#10;hU7xQiOcAiV4uGqu1/EFJBD3i2BkAdle8nfsK5D/HHq4mQs/+HwLbXZdR6MVZ1F94mFU0nqTWVM2&#10;JQf6PMPMio49HzVGBaL/2tM4ev0NEon4ce+/OEMSgvdewITem9C54bwy7uHi8Lbm0ZQzkzb2ds5G&#10;32aLscbnAO5eeYoP797nIH86sojw8Hf29kUMdm8MxfCOq9G5Pr+WBnktPpddMBnkkPjQtsuxc91x&#10;vH5qkPDwu48Z4lWeuOMivMaxQaSnQ3DhCK9DtRbzrtMSBoeL6TNyDq/XnBB8t+Uy2u9V+z5npbDa&#10;/+afixaqyfw1dA44hh5H1qNP6GSRiTopUyFigkRoLGVo8WBA2DBMO8tFI63wNKI+TDFuEklifaX6&#10;C+bSN4UCkUutWDGNiyIfuMG01V1y5a3qzsKCvYETasHUzg1xTto4OTuCq4WjK1X/ENm1+4bUFeXe&#10;wGI5ZDrI4FFOb2s3PGOs4JTBbF6f6mE76HW4N2AtF5h+5MVIpM3CvWwrpCBkLr3WMSKAUZZeQDtB&#10;ikCUi53zOqKjvXDqcVMsuthNLDx2+ZdUDgqHHrhPFQs6/gx9Qyei15E16BIQTALxOgllLWTDzZ+L&#10;SSCzMGbiJ5W/9Ljd/tv4fvtV1JkXBufRQaJAzEqldOQBKtLH3kjOg/KFwxA/1JsUjFl7b+Lu63i8&#10;J6X98WM6XjyMxLYlh7Nz3diz1aUMkxj2aHnLY3Wdkt/XcA5GdlqDg9tOIfJVDBGadI30ZWmwTgYT&#10;45Nx5uhtzBq6A90bq9xJLiopK02z8yKnl5ONhd5NF2HpxD24ee4J0lI/SHj4BRkV64LvoqnPETiI&#10;cUQkkAwQvSLd2notWajPJykcwwNRfcoRfLXqPH7YdUPkjcrZK/piEUtk5wuKjLuFTr5n0P3QLvQ+&#10;MVs6IvQn2WiZkqPy9oqfDA4IHYFRJ7loxBtXXn6lika0HrZ2c15o+irV6IbUaCKYp9yQtEBF39RI&#10;Vet6tCDInvE/1BPx9apKpXAse/Kk1QuHdnNzgIIj5jMnRNb78mkcTxEp9wYW/fH76tX/HNWtx+jo&#10;KtVjYj/XkzxtJ4Gc8MmEMtbBEYk8Hm48WRBE/lLYrWwn60RaxGz3QNoTvVK3CDyBxuowGdzw5G09&#10;suRaYwr3/gsfqoV8aYOXBAnkvBcSZNIeIXQ0CbyZ6H54Bzr5nSLCxwPh72pCUYVMuBgjt/AsCggJ&#10;FEVwG213X0fT9RfgNu2YFv7VSF+2F7AUkUCe/zs4QMJzP8w/jl/DHsOQwMUfWUhOTJPef/NG/YJe&#10;Xy1QZEgI4DyBKnwoW6FNBe2a6jLmoMc3CzB75A6cD70jbWA494+JH1E/OVsjgAz+dyaCH96n48m9&#10;t9iwMAADWiwTIlh2PYG51wN7jeeiW8O5kid55MAlxBmTpLVQQup7HLr6Gj2Xn0KNEbQ3BvO+KB17&#10;wxqYoFbRCkf4Z6exQajLRSM/X0P7/cVLABlMAr2195VqZZI/HQ9eQefAAPQ8uhz9QiaKoazLzZIy&#10;2pW+GI7BYYMx53xPHH/UHG+jiFSx147z+LTZ9jZBI4HsZRR9yEUiu7hIhEO59iGBKrxMryXj5NwQ&#10;58xcQQfrfttSySRySNzBUKVaanTX7ssTfXz+q0ZVyo+iOl77+FSKqFX3qOFzx3TzzbC8qYVDfAXu&#10;H+SI2DouSB6kxtlI00nxAtqBBLJ1s5CsqbPuMkjbPi713KiBWLLYrr74CuuveWPkyUFmq1IsSrWx&#10;82z4Iod6bw7/9jy2WJqoevteMgvGbM/fLc1SLl7hzE1mGyw9harjgoT8iWdDQkmlEfT5BvtL1eaw&#10;TRdw+m4kUomwZJKCjn4TB7+fT2N0l/VS9cm5f6LUmbzoKJMEUAN764is/dhaFX88JRKX/kH3/hEU&#10;xaPHlshJAhnIUmcOD8dEJ8rc3fE916Pblxbf6d8Aki9I1/tjqyXYsSJYFdN8/Ij3HzNw83kcpv1y&#10;BXUn8J7xtbJOSw/YG6g3wGYy6DAiCB4zT6DpxkvFPmnE3EJGh+aRPHidjOJQdA/eLDnSSl6zrGYU&#10;PxE0h6aV8T7+TH/svN0GD9/Ug0najVnTPwUDv4aQPyGCnMJUA8mXXZG4nIigXfSuXijCurw2UoZ5&#10;Ia6h7g1kvmCnWgJuHv25S1ZErXp3owYM8dzXrl15pXBRHdP/4R/+t4j23r2jnaq9ZQauEjvZtVs4&#10;EiieP51AsmvY0QmJP7ghWR8Pp0Gfb2gLTDNqSil86kueDGIHKyoXeANFRtXGUbLY5lzohR/DhqrN&#10;zF443thMAEvKqmRhEjIZPY5sRCf/49L7Txe8QgC1sIwISCGBxQPOD+I8Ic/ZJ+AwkpPdA1R4S7wG&#10;ugew+JE3v8r8WZikfjPtCJb735bqzQwiKjwL9v6NF1g3+wD6N19MCpxDl6qwQQ8Bq0KAshYS1sOz&#10;TP7moCsR30l9N+PoQeW5YhLHEzFykz1F8qwTwN81Amj572mp73Ht3GMsnbIXvZqqopE//iyfINhD&#10;rOdTZkNdo+QJ0vXyRJkF43bi8skHSEt5L0VHEXGp2HLsAVrMPgonMpp0bxvnq5rXbimBkEDe33oO&#10;YwCqTjyChsvOqqKRYjM8NcIpUQi9jYx6zJ/B2/ei5EhzrnTf0DEkO0vAaGedQeD0HSaiMkGKMDx8&#10;ENZe7oIr3FMwxsOCCHKLM8set/nVb0z+tMf6+bUbTP4EH3NrNtVVg1EY76AFEZxYG4md3RDrYskV&#10;Cs4bckN4CBHBqMo1kg2dui2OHDjwXzXKUn7Y+3gzb97/ivSqszenF7Bw0Pv9cK8f1Riafq5LC3mw&#10;8gLaqxpYFiEhcSVtmus8H5g3CG8Yy01TAGibRTag5pLn6t/nEV9g9502MhtScv80S87qJrcrlLXK&#10;FmPfk5rVqgkR9f7c+282ugXtIgGnev/lFIrFiIN6HtAdyQtqtPosqk8+IqOnrCqOYodZQSkyqhSr&#10;KFdCtREB6LosHAGXXiEumRVxFkzxKQgNuo6pA7aiWyMO45VNT1UXISXatWWTFvUcE5U+zRZj5fT9&#10;uHPlOd6lfdQ8fjqhsw0cHuZQqLTZ2RyGYR1Wa59D/65zn8seOtWla2swB2O6rUfAr2cQE5mILF5/&#10;7z7ixK23GLj2DFxHcc8+9qSrdcvtisSzrhEw62u+5MCf03G0KhppvvUKOuwr/vBwXnCh2jV09j9K&#10;RvM6Mp4nkSzVZTkX1xWHTFfI0S5MPIIj8GPYMMw93wMhj76DweBF+oeLRUiXiV5S+khNvyqcoyOZ&#10;i0XuuCFprYfoTqU/LYmgLaiNlBFeiG9YXQZBiCNJ4wH2gKGiS1aUZ71rsTPmeOIf/uF/02hL+WGv&#10;g5sxRrVp08FQ1fVF3GfWb0LBwDef8wAdEVvRATHOzkjswF5AfaC1veBJVg0t6EAPpL1hN7pOAAtH&#10;AhX5Y6hKrYQYN9x91QCbr3ljxMkfNcvNosLMciMXCZgAcu4KPRbip/e+GkWW7ARpjto54BA6HrxK&#10;BEwjYTLOKbfwKyqwYL8JrgZsRwK2/f6baLnjKuouPAkn7v2nK6dSMQKOPgtX/Qr5U8qUn+fJH3Um&#10;HMKkX67g6hMj3n1Ix8ePGXj9zIBd645jaPsVUskqXr48Hp2yAo1gZV8fezq5+GMeRnRehwPbwhH5&#10;KlbIGmf+ZYknz75EMDMzUyZrnD56CzOG/IQejeeLx1VNIqHPU7/skkCVTqDySwe2WIZN8wPx+M4b&#10;WYcf6Du/8zoec/deR8PJwajC65ibOFus67ze7ZKHTlC5aKTGlKP4au05tNl9g2QEyw1u+lyccsqM&#10;jvu5Q8JNMppPo/uhX9HnxGwiYNzTj+S5yNniI4I6VHiYZDq9/0AiglPO9IPf/VZac2m9yJH0J5M/&#10;0k+FzXlnz2BahBtSjrnDNKcmUibp+lgv0sytXwuISbWQ0NkdsdUU+ZMCkTzcoDBQxSZRTh7JUe06&#10;LXizbNn/rlGX8sNeR/zcaf8e2fibn6M/d7LZC8hgF26CHkbmCqEvXJA8lBeKfRJSs8EzDNcTCbyr&#10;bxRF/lKNeTfAX0OV1Kca2fKqgThjTVx68TWWX+qaPfpNEbJiFhIimDSQsGCB1efEDHQP3opOfmFk&#10;2SoSxoKVk6K9iy30wtDmiLL3b88tNN10Ee4zj0v4l6sGpXKQFELFUkACxYOSDVZQfnAc5o/ms45j&#10;89GHeB2TIqO9ODx5/dxjLJm0G32aLhDFrIo+VA5XHgVeFmDh+WNCoocoZ4/4BedC7iLJlCahX6J9&#10;RNqytJAvchA526GIJc/afXT7NdbP56KRpdrnU5/rkw4L/wEkN5Db5QjhVd99d/ruZw3fgXOh95BM&#10;3z2vy6j4NPwa/gRt5p2A83Dd88f7q/R5ARWYrOqfzQ/OY4PwxaKTaLXjujSK1/uVFjf0ELHIyoOX&#10;0SUwEL2OLROj2qr8LQboOYL9wtnI5/MIjDk9ELtut8Wzt/VEN6WRTkslQpgd4i0gFHHUCk8euiJp&#10;G3sDuUhEkT/bSaAWGh6peQNt6hVoAXodfq3YCo4wVHTOimrQ+Hzsgtm1oHGX8sMOB5ddR7dv3yq6&#10;htfL2M/sU9atM/fYz10Q6+wEUwc3pE6sI32FkqZ62ikc7IlEsmaSj6uWMGpzMAksuIWkQ8/DiDF4&#10;4dTTbzH3Qk8MCB9m3rDF5gG0gJA/FQrm4o/ex+ahW9A+dPS9mCP8y5a1N6PYSCC/D4Hes/XOG2i4&#10;4qzkAVXWe+yJt630VTZWFOWkev/1W3MWx268QVLaB/FyxUYn4si+CxjfcwO6cfEHkw9W1kSSuIVJ&#10;mfZG1efKZtXsmlvfbFlyCM8fRggpy+79R+SP/iPIS+JsB7FMOkO8gnwvAnedxbieG9GlIX2uuvz5&#10;rHzuTxw6CZQWOUzGNSLI4+e4BY/vjjOIehMnxUk8ci78TgQGbzgLjzFqHTPZqljaG0wzSB44jAhA&#10;TTISpWhkL5PAEiCCRAK992tVxPS4I8lQVTSyBb1DpomctSqHixCS6iMhYSaA6v05PDzy5I/YfqM9&#10;Hr2pL17ANCZw4hksjI5TvQNZT6ZyC7WT7jAt4CIR1fjZHrn50kx6Ui2YurA30BovKDhyEEkmgtVr&#10;pkR6d56IwMDy3EB7HYYpU/6fyOYtNhgqOKUr96194vjZhSH1qiJpKLeDUV5Ae+UDmqZ5wbTVA6mP&#10;iARaWEe80AtLBHmjRRtq4cTDZpjJ0z/ChknSrsrfUBuUH+fI5ygG9A8dhT6hU9DzyDrJZ9GLP3Sr&#10;VglTFWKxNqGjaHAL7ffdQvNtV1FrbhgcRnElI4dbLT0TigSqvKWSQs7PU4WUUf1JwZiz5zruvU7E&#10;h4wsCbtxy5KtSw9hYMulpIRnkTLm/n9KQZdVL5QZ7Gmbja4N52JSn01ChON48keWCv2aG0Br5E88&#10;gvZCXo+iTjLfpX7AtbMPxSvbs8kCMykvU+Br4u9f/1lvN8SGxxz0+24x1s7xw4PrL6VIiYuVHrxN&#10;xOIDN9FoarDsLVWQYbnmSwu0vcf7n/adPB7mT8biYTRacQZtdpIRSzLLunwpGkibLK2KWIHf/yYZ&#10;1efQJWivVjQyluRuSRj7ZgKoDwDgEaQbr3nj7usvST/x3GHSbYWKdGng3oFMCJ+5IelXIoLTa1rV&#10;rzZhpCfiGltOESk8mJMIL9EQQ5wiuknz4/HT51Qr9wba4di3b99/iOzatUGEe+1nxgoOWdZuQmHA&#10;8/+Ytcc6OsPU0R3JE20PA6vcBXZZq9cyLagp1kxqNFk1tLCtLvg/gWwEzbKSju30ODrKC4cfNMek&#10;M32EAOobtPhIHwsBHeo5zkHsfcIHXQ//Am/fU9p4puK2ovX3Uo1YmXy23X0TX689jxpTjqBydniq&#10;9MGSlDoP90f7BSHYfeoZohM4xJmF1KT3OHvijoTfenw9H95CNMoi2bAC9nDS9XoT6e3z7UKsnH4A&#10;ty8/E/KVm5iVFPTZzLs2hGBouxXKG0uESVViM1Hi61BQ+YPatZURSHi40XxM/3E7wgNvSK/KzKzf&#10;YTS9w/5zz9FpcRhchuUsEKmYqxgr98+lAVw0UmtuqBiR7fapiIbez9Qsc4pTxt2S3OrOAUfQ4+ha&#10;KRrpH6o1lw7XivKEmJllc9HC/D5DuHL4SifcfdVIWsikxLiQ/uJG0JouK0SxiOi+C0QCl3hIcaU9&#10;PIFccSyt3ybVQlJXj2xvoDm6aAcH02eOMLh6xUW269QN+/f/k0Zlyo/CHnHDh/+XqBYtZhorOaZK&#10;X58KLsS67eMJFNSvKt3E7bHAuBeR/tg0zRNJP3sg5QUTQCZz1hf6n0NtGj0EHB1dC0H3v8fEM33F&#10;+yfFGNkbsphA78nvy61nRPiEjkfPY0vROdAPHfwuidWsEputCbGig2ovwwTwriR2t/r5Kr5YdArO&#10;4w5rQr30hX3NXkj2TvrBc+whjNxyEeceRCPlXbqEf6Nex2L/tnAJu3F1Ztn0NOWF3tJGyFP9uRjh&#10;vQr7t59ExMtYIV1Mjq0RsuKFyhFkcDNqnjRyKvgGZg7ejh6NNfJK18FQ12Nu2VPmwOuy/mwMbb8a&#10;uzeEIuK5uk+pHz7i4iMDxm47D6+xyuOujJ6cRllpJIEMh2EBcOVJI2vO44fftDQWiW4w+St+OSc4&#10;eBPe/qfQ7dAv6H18Fsnl0ZpstijSs5TZxQDWR0PCBmPt5c648+pLrZeg5tHLjnwVjARy78CUV65I&#10;3uOB5BlcJWyro4bHtqoxsDIIgiuFG1dHTCUH8BQRGSkn/YJzcYQCgXsPEgn83Ckj6vsWu6N9Jn2u&#10;UZnyozAHpk//3yJ693aPqu5xzfi5Y6Ze0WuXnEB23Tq6SBdxrgi2vmgKB5kPvIgI4HluDK2TuIJ7&#10;As3tYGogKtoTh+63wMTT/Yh86a1Yisviywkmf1z80TdkGnoc2YRO/idIMHH4VwmpjiXRiV/Od9Bu&#10;720023QZnj7c+09XNHmVTulBgBR/fDP9KFYE3MXT6CR8JPL3nkjg/RsvscpnP/p+p3r/iSepTId8&#10;LSC5Z3PQkwsQRvyMcyfuSGUutyXh0C9RLwsyVtLgiuRMyUd8n/YRD2++wob5/lrRCN+32XTfZouH&#10;UCeDZRMqX7PPt4uwYvo+3L70FO9S3yOd1jOv65WBd9BkRjCc9CKs0thPMBeEtA4NFGOyPheN/Exy&#10;jg1OLhphMpid7lLcuIWOvpfRNSBQjHAuGumvtXEpPk+gJdR7Dg0fjHVXOTTcAEnZTaWJCBaiWEQK&#10;RZhAXnaDaZkHTBJls65z8wcigZNJP0/VcgxJ75vYG1iVeAVHBSsqfmGVLxQIxFGIX0R4eEYb+v34&#10;w71yb2Dhj0gfn381dOgw3VjZJYGbOaupHkwCbe/0HcOv8QUtNskFtLZgCompZLFMp8W62wOpLznJ&#10;VVXyFiYcnEbgjWAweEoIWAhgqLbpSmzDEwEN5d5/89H10G54+54jQUgCiYQSJzMzGZNxSHmEVtGC&#10;PYBtdt1A41VnUWNSMKpkexZKsaIZ4odqRFS7LjsJv4svEZ/yARlZWUiMS8bJoBuY9uNWdGmkJeFL&#10;KJFR9kmg8nbypIrl2LQ4CE/uv5V5yOJ1k6rf0kQCzd5AHVw0EhOVgMCd5zCu23rJY+SikbJMAvm6&#10;FDhPdY5MV5nSbxNC/K4iIVY17ubelr60zrnXJfe8zM7B+wTAZNBhRCAZlyH4bvNltN97Q6qHc4aH&#10;iwcqX5Dfm34m47uz/3H04EkjJ6aTThit6YXiRXaf2HAODf+Idde88ZCIIJM46WbBOq2ARJAJJOvP&#10;1Dc1kHTQHUkz7eGsYY8inSfXQSpH7tgb+KWqFFbcwDZuIVXCQia5b6Dz++jW7TcnDRv2f2qUpvwo&#10;6BEzZ7pDZM1a4cbPHTPYc2eXcm4NXBGc0M6drAG1MKwvmIJBFZZ4IZGslpQrbpobnBY0VzuJazzv&#10;Qv8zMAHkMXBHHn6HSRICZne/VvhRIgUgI9EndCJ6HF2FzgGHSQBdJaFkKQSLXyCyVd5+3200334V&#10;tReEwnk0z/21FOCl1AtICrDuhEOY/PMVXHkaI73WMjOy8OqpATvXH8eQH5aTMp2lESJN2WpE0FL5&#10;lh2o6+Tr7UoEYmKfjQjedxHxxiQJtQrtI4KlCkD4cd5ijeIHfQ75XNrP2mfkR3zmvMUrpx9g0YTf&#10;0KvJopz3sszBfG1MBr1pnbJXcHCb5fhlzTG8emJAxscMGTl35UkMJu24gto8pjEXEVR7t3TtV+ki&#10;oOUzcmP56hOD0WjlWbQugaIRBa4a1g1tfkyfg4zxrkG70ev4PKhJI9bkdxGDw9AcnaLz0PBB2HS9&#10;PZ5E1JNiRtUf17qe+2OwA4X0IOcT3nSHabXeQNq6/s0f6O8lbYvDwoRJtWHivoHiDWRHk3W+kF8I&#10;mRRC6Qjj505ZUR61nhiHDKmH8lFyBT+4ObShXcf+hirVI21l5wwmkNk3uKIj4utUQ/IQXlC25hno&#10;ULkGpumeZLUQCXxVsPwHHbr7nDdAnNEd4Y+bYdrZPkT2hgkBNLeAsSdybWZ6TvWFsnxO6/13eAc6&#10;+Z0i4cOjlnILp6IUiDlfW686brf7NpqsvQD3aUdReUReAV6SYIXGUxO48jCbmNJjp6F+aDHnBLaF&#10;PNJ6/ynCcPXMQywev4sIg1ZlWmYJHxEEaTnCj5V3TPobfjEbvZty8cc+3Lr4VEKrOUkX0Sw5WxCv&#10;Ugv1GZnYvyZiv2t9KIa2W0nXqzxl1r6Tsgi+rz2bLCQivBtXTz+S8DD3FHwdm4JNRx+guc9ROGr7&#10;gveI2ieqnUz2nilt4D08Ogi154Xg++1XyAjVvHICJmc6zPKqqKG8gpfFOO9xZLUY60qOs6NApQ/p&#10;uYJcTGKW/UUDft/hJ3/ET7fa4VVk3Vx5gQUjhNx78N0bIoCHPGCaVVMKO0xTOe3Kmh4uIKaS3h7O&#10;fQNJ3wpPsJ1rWMLg4JIa6e29DjNn/ieN2pQf+T1MK1ZUiqrbwD/mc0etLUzhEf85TwZRLloOJcc6&#10;OcL0g6vMCJaKXs4TsAMZlMW5nAjgdXcpkZecBiuL+o+gQscE+ttEgzvOPf8Gs873kk3MpIzz8Kxt&#10;ONthSfa0xGJNYAhCx6HXsUVkaR5AR9/zJHTMvf+KD4oEqqkjBPq59c4bqL/0JKqOCxLhXLGUhZf0&#10;djTZzXLp87mODsCAdWcQdustTERyMogkxBpMCNp9HuO6r0PXhlrxRxkP+2aHRtljxB5OIoXDO6zC&#10;3s2hiHgZI0UFeYnVpwaNCNI5IS4Zp47cxIxB29R4P/Gc6d9BGb/X4t2dJ70tD+++QMatSULmiWT4&#10;HL3+Bn1XnUKNkbxP1P7lIpFSSwAZYtgFoMrwALhOO4Zv1l1A291M+jQZJWdG8ZHB9vvvSXiajXNv&#10;v5Podvgn9AmZSfJbm+BEUEUjljLfUgfYF0pfjcCoUz9i7702iIj20vQc6cRY1epMEcK8etAa0oxu&#10;SLvjgaR1hMmeRALtE71jzyBXCid2dNdmCtuXBBorOmVF1G14N2Hx4oYAykfJ5fdgL2B0p06djTXc&#10;X3GCpf3YOSd/0rmWC1IG672HOEfAHpVHRABn0uv4eSBVxsOxG7ugJJDPNZAY44YbLxph0aUe+FEv&#10;AiHwQO9iCf+SsFDvw73/JqNH8AZ09juODr7m4o/ih1mott97C99vvQKv2SEy+aOiNUFdKqCFoklp&#10;OBAaTjmCuftu4d6bBHxIT8f7dx/w+O4bbFkUhIEtlgox+Lt4ieRa5XrnocfXCzFr2A6cOXZb2ouo&#10;3n/WSNWnByli4R7TdP7wXps0MscPA77X7jd/H3+LPE8+c57nMul1+ex+BNI/fpTw8O2X8fDZdQX1&#10;J3EfTyKBvGdKddGIIqtSNEKE1WXsIdRfcgqtf7mODvuYBLKRqsutYiCBWmhYWmNJxTK3krmILoH+&#10;6HlsGfqEjRN5LjJdI4M5jPwigCKc7LwYhvFn+iP44fcwRtdEmngBOTycV/9ZRzXSi1XlnPq2BpKP&#10;uIs3kB03toeGFbgmIGmYp/QLtkffQEvwFJHoam6m6C7d5v6+evU/axSn/PirI2XDhv87onHjTdEV&#10;XbSKYOtfcEEgHkBO2qzigsRWrkiZQBYATwfhBWAHAigVwas8kHKDSKD0RLK2oP8ayfS3D9/Ux9or&#10;3hgUNlRy/3RLztLSsi/Mm1f3Oor378RcdDu0E96+Z0SwSPd6EjaqeakVYVSU0ARd299u4qvV56Rt&#10;g178wZ6D0koE2TvpMtwfHRaF4bdTz2BIfCdJ8klEds4cv4XZw39C96/nwVsIUV7lWWZRdy6868/G&#10;wFZLsXkRz6F9TSRJhX+ZNeUmU58qNAaoTRpRRSOGiHj4/3oG47qvRxcuGvk7eH75zOub0PPr+Zg3&#10;+hdcOnkfackcHv4db+NTse3EI7SYEwJn3tfsbbOyn0oeOjllIqgmDrGnn41Rz1kn0GzzJbTbe1Oi&#10;FUp2FZOs5LxArVqZU2Xa08/tD15DJ78QMuI3oU/INJLroywcCbl1QFGAI1f8nsMx82wfnH7yLRKM&#10;7gWsFGbSqIHbrN1zhWmjmiJin7ZutZA6qbbUBiS2d0Wsk3X+YAuMFV2youo2OPZ+yZLK5c2j83EA&#10;+Ic3nTp9GelR63bsZ8oDqIdybQITQD57uiB5IC0gTgrNDgXXsbpACoJEH08k+bur4ddcDWx1QVuD&#10;xe8aa+B1VG3suNkOw8KH0AbiaivaTLoLv8iIoJkEMvqETkCPoyvIkgxCR18u/uDqXyVs9HNxgy3r&#10;Ftz7b2E4nMdw+FcJYxVCKvkwsLXwVcXBfvAcE4jR27j3nwFpHzKQmZGh9f47qXr/1edGyJqSlPYv&#10;ZYkMWPdqMunp0mAuxvfahMN7L0g4nFu/qPDpp5DvVxCoaxIiyGduJ0OP01Leq6IRzgH9Zj68eeTc&#10;38II4P6JfJ6D0V3XI+DXszBGJCAzKwvJZAScuBmBgWvPwG0U7aFSlt6RExoZ1NrdSNrHsABUn3QE&#10;jVadQ5td1zXZVRwkkN4jm3QqSGiYnpOuDb7nyZjnopG5JN/16mFresB+0MfLqfDzcAwMG4aFF7rj&#10;xstGBQ4Fc49dAT+OdEXyUXeY5qjcQNa9NucG0uswoUwZ7IXYOvb3BsZ95oQYV6+o6B69+hC/KS8Q&#10;+asjbvXq/xLVrMXU6Iou77l3j9UvtZCIqewEUws3pI7L6fkr/CJSRJKHUieu9kDKbXrtAhDAHMmy&#10;ZB0Zo73gd68lxpzqb95IsmE5JJyTqNkMC+8ie/9U0jAXf0xHt+CtZEGGkRBhQaYaohYt+VOCkvsL&#10;mnsMmsfLtd17C99uvAiPmcdktqfKs8stlEsCHLbikBB7A1RoSOYSk/LiZPcmM45iddA9vDAkI51I&#10;zvt3H3H7yjOsnLEffb9drDxAVhVlGYB4t/j6eMSYVtUsZHcOen+7CMum7sONC0/wLpW9f6Wh0rf4&#10;wXmPXDW7c91xDG27Umbx8nfGBoEyCsru+mAi6P3FbPT7fjE2zPPHw1uvZDTiR9on914nYOH+G2g8&#10;NRhVtL1m3u+BKgyb/XNJIWe42vx5AuBIRmqdeaH4fvtVKRphGcZGrCpmKwpSaO019eeUPFWTRrho&#10;ZBX6akUjSubreoZJm/pZnW2Hen0FJp6Dw4Zg/VVvPHlbF8nZuo91IbeRyasfrYHz7NPuuSNpA6dz&#10;qXAw5wdyJK7w4WH1dykTaiGxrZtMEZNuJHYaSsHOp+jKVTMim3z/U9zy5f9Lozrlh7WDvYCx7bs6&#10;R3nVDzFUcMyytSDEEhybj3NzQXI/9gLawXog8DBqfh2TjyeS/d2RGqEv6vyC3dzKwok3uuPUk28x&#10;hSuBw7kSmDYPQVlt9oX0dBIhoG14ArcV6MW9/4L2oZPvBU2AMAEsrq74luETJoBKiHHvvy+Xn0G1&#10;icGKZMm0AbPwLSkI6ZOQlTYYXzwCigxWH+mHHitO4tDl19L7jytEufffCb+rmNJ/K7o1mq+RJOsK&#10;siwgd76beH+k+GM19mwOkzFr6USChBBZtln5m4E9oAlxKTh5iPtCbpe1oTxlZT9PkMGGUPevFmLm&#10;0B04c/QWkk1pki4RnZCKfWefw3tRuKRTsFdQLxhRhIvlQOmQBTnAoWw6c9GI27SjaLLuolY0wnLU&#10;2tz0oiCFeaEI6A0y7sPR7fAO9D4xU3QAe+v0XEGBEEKlJ+wNfp8RJ3/Eb3faICqqljhBFFgHKl34&#10;51DEMTXKFSlHaiJpDqHQxM8K2CM4yAtxXlVlgojiDvZxRHFtg6FOw1cx3Xo1L28X8ycHN4eO6t5z&#10;SHQVl/gcX6Ad3LOxlZyQ8G0NJI+xxWLICSGAjFUeSL2t5QEWJN8hlpNeayDJ6Ibbrxpi0cVuQgCz&#10;N6JsyqIAh5kZ9JjQJ3QSeh5Zjc7+wWQxquIPc4Vb0QspS++fgEMZ+25L+4VaZFFzOwZL8lc6Rkwp&#10;JaT3D+PnODT9xcTDmL7zCm68jMO7jxlCdF49jsbPK49icNuVQoQU+SvLJJBzHPnMTa4513E2ujee&#10;h5lDduDssTswxZsnfygC+PclgXztXAjDXuKHN19j7Ww/9P9+qawNJkjKI1hGQdfIzc/lGhvMw4gO&#10;a+C79SSiX8epkXPv03HpoRHjtl6E17hAVCEiyASwInvbZb/l3pOlAXoImz4jySmXcYfQYOlpVTSS&#10;3VPQUt4Vh5Gt3lcRwZtSNNI56CB6H1uMfiETSB9w7p7SBUVJBFWrmuGYeKY/wh41Q5zBg/QgEzvW&#10;nXz+KyKo/y49vu+GpI0eEoVTRSIE/WwDUsZ5IaGVK4xVmHcwAbQDCRT+4oioKlXTjZ17LueaB43y&#10;lB+WBydMvh0w4N8iG34TYKzgkKMtjM0kkF4rtoYzknq5Sy6gtZtfOHjBNNMTSYGaF7BACa8ErRqY&#10;+yhtvdFe3OUqB5A2jVRWWYaE7QdV/EEbkid/nPBB90N67z99SLqCEiDKgjULFPuDO+Bb/tx29w18&#10;s/68WNJVhms9w4RsKW8bK4HS4gWQz0VwHu6HFnOPY9vxh4iKU96MtJR3uHb2MeaP24We3PvPgvjp&#10;M2XzKMayBPZ21puNgS2XYeMCfzy++xYf32cI+cli8vO3J4CWyEJmRiZiIhLg9/NpjO62noiRIoJW&#10;v9tPHtp1WXiKuVK8T7OFWDNrP+5ceY53aR+kh+ZLQzLWHbqH73yOwym7avlLklwAAP/0SURBVLh0&#10;7P8/g4StCU4jA1Fr9gk023IZbfdaylZG0cpWBkdVdENbFY3Q8wevo5P/Men80OfEFKV3hAxq+seK&#10;3rANigCyPhvA+YEXu+Pmqy+RpIWFk3Vy9yeQULAeNo4y5wZykYgQQDvodokS9vdAjEdVxNgpHCx9&#10;idkT+JlzVnSjpjciBw6sySNxFfMpP7IP+Pj8Y8zAgS0iHKu/iK3glGX1yywkYivRTWhcDUmjabFM&#10;1W+47d7AJG4OvVp5AVMNvJhzLtq/hpoIEnS/JUafGkikTIVoefyOIoDWNpOtUKSyb9g49Dq+BF0D&#10;D8L7wCUSFCwkNIEkCcU5BUnRQheEt8hivoH6S06LBa0LUr1dBJO/0jRoXiqSBwfAfVQAflx3FiG3&#10;IpD07qMQwJioRBz67RzG99ioKXNN8bGyE6VXxsN9dbn4Yx7G9dwgPRD5+7Bs/ZKDAJZ7A3OAK2Yv&#10;nXqIBWN3oufXXEgx2/p3/KlD2xOyHzj8LURQ9RScOmALjvteRkIMT4zJQmLqRwRfe4P+q8/AdaQq&#10;uiqNnkC9J2hFy4IRkmHcyYCLRhpz0chvln1Wda9gccCScNLjgzfR0fcMugXtRB8pGhlLOkhV9ObV&#10;G7ZCjzwp/TM4fAi23myPV5F1xBmS3566qrUMewzp9x+4InGjNlOYdLE9PIEyPGKMF+K/qy7eQHYg&#10;WeMUBYEaVMHzhJ0R5eiWHNe73/B769aVN4/OfST6+PzXyKbNNxoruqTF2qUtDDeIJgL4uQtiqjnD&#10;1MVNFgm7jzmXz/oC+HOYW8qon5Nm1ERyoDvS3v61FcMLV5pB01kt5BowxbjjwvNvMP0cTwRhDx1v&#10;EAtku+ZtgBb2VTmG/Nxo9AmZgu5HNqCz/wkie3oVW05BURxtYFTjZ/W43b5b0l6B2yxwuwVLwWpG&#10;cVv/TDrN76ksew5FsWD3gwPhq6lHsYiu48HbBKRnZsqMW+4Ft2F+gPSC4+R35RHLpQA/aeheHPNz&#10;XNSgF3/wNfdusgjLpuyX4o/3qR80slOO/CIjPQOvnkTj1zXHMKTdCvWd8zqyXEtkSHzas6T5WiwL&#10;YTTQNbHX/MfWy7F92WE8fxiJdC4aycjEvVfxmL/vBhpOPizhYW7azEZiZS4Y0XJylZxQOYQ593PJ&#10;g1Nb6swPQ4ttXDSiCKDMAuaiOJaJIneLSvZavq6ZfOpFIz2PrkTfUA4Ps5OA9QU7IzTvoB2QnXvI&#10;Z/qZHR+HHrZAjJHbqrFeLKAjJbIGko8SCZytPIESGtZ0sy1IIj1v6u2OGFfFI7L5hHgGCxkelnnC&#10;jjBUcMqIatYi9G33Af+mUZ/ygw8uCImePK5OZA3PG/QlZdmDfQsqOiKmEp0bVJXRMNk3WYPljc83&#10;2OXMi4RDwZwLmKMv4J8vYilxz0YNPI2oh9VXOuNH6QdIJNAepC8XmPz1PTlMNnRfIoC9yeLrFrQb&#10;3r7nNEFQ9GQvN1RogsChCXr/NrtukoV8lixlEuxcacvePysCtLihfw4hf/IcKxcihoSqI/zRaXEY&#10;9p99DoMks2ciKSFVpkLMHPoTujfWE/zLIITsMflgJT5b8v6YnEi4u8EcDO+wEns2heH1MyMyMlT4&#10;9+/t6SsMVK5gfEwSQoOuSdFId72gSO6DIlB57k0ZAnsFe36zAPNG/4rzIXeRkpQm4eHoxHfYc/oZ&#10;OiwMQ7URATKasQrvTfa+CfQ9rLxxpQkV+bPSZ3affiy7aKS9lg4jvQWLPQqj0PHATSka6X54G/qE&#10;TJdUId1zl9071s7oHzoCc873xLWXjZBE+lDpReUosaY/c4P1bupdIoEb1BQRq/q6EEjiUXKjaiHh&#10;q+qIreSMWCJw4piq4GKdZxQAXCASXc3rbdzIMW2vbtr0HzUKVH5g//5/imjVZqrBoVp8DLFllZBp&#10;/UvMP7TpIM5OSGzvhuRJtucLZFsaTAI5F9DfHSlv3GhB8gLOBwGU/Af1c6zBE773WmLEyUGyGdSG&#10;YxJoZ7D3jwkgWXg9jy5HF7L42PLLzg2xIhCKHJKTQgKPLOGWO66jzgLV+48FuSJepUd4q3CO8gay&#10;V5C9D7XGBmLs9gu4+MiAlPfpUvwR+SoWe7aEYXjHNRL+FQVdZkmg7n3iMKXqb8cEsPtX8zFjyHac&#10;JiJsik+RsLiamKGHOq2RnXLkhbllDhNBzo27f+Ml1s3xRb/vFisiKGRQI96570+ZgAoP83VyT8nR&#10;XdbCb/sZRL+JE8Mi9f1HnH9gxNitl2g/qsKxirJXmRD6CUqLMZkXTFgD4TL+EBouPYXWv15HOyKC&#10;yguYS1YWE8QLyQTU96J0iOh9bD7pjzHiveMG04q45dItNoIdFIPCh2DzjQ54HVXXggSqCSGW+tM6&#10;SJ9GuGZPEeHxb7l1duFAJJD4gqmTG2KrKgIYQ1xCRSh1z2DhYaxc431Eu3a7EiZN+j80ClR+8Jzg&#10;CI+6Rw2fO2dxTx37hIM5F9AJ8bVckDSYCJtFCFhvMlkg0N+naJNFZMzcclp0N4gECvnTyd1fLVz6&#10;99hqSDJWx5XnjTHzfC/ZDANCdVe5/Tcab14J/wZvRif/cCJfN2Sz82gj9sZ1zK5YKx50lCamt9F2&#10;zy18u+EiPMgidhhuGcYpRXl/7JUUgc2fyxdOw3zRzOco1hy6i5fGZBmEn5b6AbevPMfKGSQ4v12o&#10;wloaSSq7Cpqh8tRUbiMXfyyRfm+Pb7/Gxw/pisCAiUw5+Ss4dBJoJs9cNGKMjIfvjlNCiLo20HIF&#10;sz2DZRGK6OrX2O+7JVg96yDuXn2O90SM0+k7eWFMwlqtaMSRjcjBZLiR/BAZouXllV74wWFUIGrP&#10;DkXzLVfQbq85PabkcJfk8xV0CghEz2NL0D90nIpQ2d1BMVK1qAkbjvGnBuDYw+8Rb6ypEcH8kkBG&#10;DfEGJq3jUXL2CQer0DKdh3nJKLl4rTBVOads5yZMKCPcvG7FTp3qhX/4h/ICER6qHN25W8fIaq4v&#10;pJefvSpyCDEOjkhsSQRtPOfy2adyiAtKEmcQqdznLjOCVVKrtcVpHdwS5lVEbWy65i1hYLaGJB8w&#10;e5MpV7l9MAq9Q2ag2+FfLcK/2mbPrsi1eK6Y0HrndTRcfhrVxh+WZrCcX8dCkQV3acrjkRyjIRzC&#10;8UONkX7ovfIUAq+8QmLaey1UZ8Jx3yuY3G8LujacI+ErUV7iGSMlXb8sK+jZcr3spZnQcz2Cdp0j&#10;kpIgE1F+/537/+nkL/e5HPkDE0FFApGlPZeVidTkd7gYfg/zpWhkgSKCVu9PWYBGAjUiyJN1pGiE&#10;9luI/zUkxCZLGkZiygccvvoafVedoX0aaB45V4pkSV7oBDUQVcjIdJt0FF+vVkUjMu3DitwsUrAX&#10;UHIT7ygievA6OnP18FFuLs15gtb0iy3gXEOeXqKqhbk92v3XDUk/umn6NP8kMO2tG5IOuSNxlh1D&#10;wqTneZSciZtHO3Nhh/1IIA/BiHZ2TTB06zGNC2I1KvT3PUz79v13Q4NvVkVXdPyYnXRpa0sYgjR7&#10;dHdCcn8PKejQvXg2gS0EOicu9UTqZfYCmhfjH4WD1YJW3kIOB8cb3XHs0XcYo1UDqw1RWPI3SuVq&#10;EIFU43n4sV5VPBq9T8xG10N70fHgJdroOtljAaO8gObHFsLALlBNUTn3T4Wd+X1IuOy7jeZbL0u7&#10;BKdRnMydWzCWIDSFwflFaiqBCv0yQf1i4iH47L6Gmy/i8SE9U5L2XzyKwvYVhzGozQoifIoQ5Uhu&#10;L0NQOX+crK+ILV8nF3/0+mYhlkzcgxvnH+MdKeLfiRibSYz++O85DaTIQISQe+i9eByFX9Ycw6Af&#10;VtC9YANEGR4ylk3uE61JgiJR1u/rpwE99UBBikho7Q2mfbdjxVG8fBgl3wfvy7sv4zB3LxmYk4Lh&#10;MMRXCwezF18vNOPHap+XNvBndR5zCHUXnESLn66jPZMxks16wYh1OVuU4IjNDXTyD0OP4I3oGzJR&#10;9IxyVowifWOPghFd743C0PDB2Hu7DaKja4HHrqoJIn9VcKlH4Qi33KRTB3fs0IdB2FooIqPkBnkh&#10;phbnAnJhCHML+zipDJWcM6O+aBSUuHLl5xoV+nseUhDSq1dtQ806l2I/c7D6ZRUW7HJNaEqLY4xa&#10;FNZucsGgFpRpuheSfquJtJecC2htYZrBBDBNO8uiJtx/3QCLLvQgosZVu7k3RSGQw4OoPx4tcyK7&#10;BPoSAbxiZYMXF1iQMW6jLVm4X605hxqTj0g3fWuCsGTB+URcYag/9oPLMD+0mnsCP4c9RmRCqoR/&#10;U7l9x8kHmDda98R86ko2H9By/rJ/bjAHwzqsxO4NIXjzPEaUsFXCUg77Q7yCQFbm7+IJCwu8hqkD&#10;t6BrIyJ+nEOnkabs+yXPlT0oI0QVjVwIvY+UpHfiFYxKSMOeU1w0EgqXEbSXiVxJniCTwjx7vrSB&#10;DE+9aGTDJUmZESNdDGndWFcGdV5Za0/weyq5zb1jOx08je7Bm9A3bALpLY382UN3WSJ0BKaf7Y2L&#10;z79CYoyb6Mv8VAur31HewGQ/dyTx9C5O1ypkB5Dc4ChiYktXxHG7GCs8o9DgAhGPum8MfQZ25Wio&#10;Ron+fodx3br/FNOqzWijQ9VUu84JpteKreYCUw9OFtXy+OyxKIhMmhbSa15wp0XKVsqfLVK9FYyO&#10;GjBE18TeO60xLHyItvh10mYHcCsYeawIYOcgPyKAavpHSUCRP8K+22j18zXUW3QSLpzAXcpCvpZQ&#10;Pb5IEA/1Q80xARiy4RzCb0ci+V06MjgnKyIB/r+exdju67WcrL8BASSI90W8nbPR46sFmDnkJ5wO&#10;vomkhBTl/dPDleUoBmgeVo4S03f/4d0H3Lv+HGtmHUT/5ovVRBoJn9JZCCCv0bK5Tnn/dW04F6O7&#10;rsXBn04h6nWc5Anyfj33wIAx2y6h1rhDktYhXkCLdk+lEVw5zGfuKVhtwmE0XH5Gika4eri9NPJn&#10;IlgcJFAViqgJJ4xb8PY7iR7Bm9E3ZJJ4A1WxiH0xkPTiluvcO5B0NutM8Qb+MVTLNVWUKUWX19xg&#10;Wl5TKoXZE2gX58/k2kjqWxOxbhxdZH5hK09RjaO5Z2C0Q7WMqCbNV5o2bPhvGiX6ex3sBTSOGFHZ&#10;+NVXvsYKjpnWv7DCgWP38Q2rIWmkF1I4tm+HhFF2DUuPwV88kPo8Zyj4j1GDFiqduRgktgauvGyM&#10;6ed6yQaSPECLDVB4qPAvh4X7ho0lAjgPXQL9yJK7pnI7cm3u4oGyXtvuvYVmmy6jps8JOIzgsU/K&#10;Kpcmy6UR7DEghdF4WjAWkdB9+DYRHzMy8OF9Oh7deo0N83ik12J00ZVsrlBVWYWEugk8zmzdfH88&#10;vP1axpypXDVzA+hyFC/U9w4pGjG8icfBHScxpstadOH81Lp873TyVzbXqSrC4r04R6qm18z2xd3r&#10;L2VtMhl8bjBhTdA9fDvjKByIAJZauZMbRALZa+k0KhBec0LQfMtltN+jhYWzPYJFCZ4wQuRP3ksZ&#10;8yzTO/mdRs/gDegXqnsEremjwoN7E44/0w8nnzRFgsE9lxPlj6HIYHWkvXZF8l4PmGYofW9TKzgd&#10;TCTH1EL8N9UQV9EF8XYIB3PhK3cuianggOgvv7lJPKgeT0z72x3YtOk/Grp3bx1VtUaEFIRY+bIK&#10;A36tGCcnmDpyWxiNvMkNtT0n0DTfAylnaHFG56c5tAoD6xXB0VGe2H6zHQaFDZFiEJW7l8slXijo&#10;VtkoIoBzhAB2PEAEsBisxT/GLbTZdR2NV55F9YnBqEwCWDVZZhJI1jjDUuiVBhABrDZc9f7jwfWx&#10;ye+RmZWFpMRUnD5yCzMH83B/zfvHpEiU0N+BBHLxxxyM7b4BAbvOISbalN36JZuMSBVwOYoHlpXD&#10;Fs8TIU9LeY+LYfckVaHH1wslV7CsegGzoXk8ORTe5cu5mDZwK0IDriM+NknmUyemfsChy6/Qe9Vp&#10;1BjFssfK3i910GUlewUD4Dr5GL5edQFtdynjWnkEc8tce0P3AvJj7f0Oci/BMPQ8spaI4Phcesg+&#10;GBA+XHrnvnxbN48+zQstEqeRQI7OJV9yQ+Ji92ydbXteIPEG4hFJXT0Q66KmfljjHQUCvYbkF37m&#10;BENVt9SoHzoOifTx+VeNGv19jtdDhvw3Y5v2K4yfOb23+kUVENzNW0azMFOvXRXJg80j4goTCpYZ&#10;w7KA9ERTLyRt90DqU1ctDyH3grQOdmsnxbjh3NNvMOlMX8l9yG0BFQy0WSzyMXQvYO+QmUQA90sP&#10;QPNGLoq5v0o4qEoyLWygvYfMHN53G99vu4Y688LgPDpIhFlp6PvHOX4sVHXhqkipIqP8M/caG//T&#10;JVx6bMS7DxlS/PH2hRG7N4VgWIdVKtGelY01RfSpg9u8ZPf+M3tYOPzbu8kCKf64euYhUolkWBIP&#10;RQRzkZFylBzIaOHJGs8fRWHHqiMY1Ga5hIc5P1ByBIUw8b3W7rsQxE+bJKpr036W65qDIW1XYseK&#10;I3j+MFrSOD7SXr4lRSM30GASGaWy/5UsEPlAjyVcrP9cwhAZJY/5M7GcCpSikS8WnkTLn/XwcG4i&#10;aFlEYj+Zr8aJ8mMl9zlHsLNfCHrJdJGxon+kYCSHjioc9NfiSSLHHjWXIkrJp5eI2h9XC2frY+7U&#10;8cIVSTvdYZrOM4Wt6/YCQULKxCWGeyGuQTXx4MnkEG4gLQWshXBg8d9pZDK6gkNmVIu2AcZp0ypr&#10;1OjvcXAoOKJ7d6cI97pXYj9zzlRVN4VHPMfZtcexlZ2R+L0rUsbnupkFhJBA/WduDj3bEymhtCgj&#10;lRfQsvHzH0F3Z7+JrI2N1zrix/ChVhd/gSCFIEwE1WMmgH1Cp6Hb4Z3wlipgy01sP2GQG0wA1WNd&#10;ONxB2z038c26C3CfekwVf4jHr/QIV12oSliaf6azwzA/NPM5hg1H7uOF1vuPe5DduvgES6fsQe9v&#10;FwsZylEYUWbBREEvMJiDoe1WYvfGELx+Zigv/viEwB4wnjQSEnAVU/tvlqIRqSAWwqSRQbnfZaF6&#10;OBdk/c5GrybzMX/0r7gYfl/a6rD3OipeKxpZECJFX0wEzUSLZUJp7SuoZKnD8EB4zDiGphsvakUj&#10;uuzNKZuLDvr73UDngCPofXwh6aJRSg9JpwsLPVVY0Gtxy5ill7viacQXWmEl6dp8zBdmosgz/FPP&#10;uiNxAVcK59TphcJkL3EApUyohcR2bohxVONoZSSttIyxLYoZW8EBkTW/iHzTo/d3f6t2MZg5858M&#10;3fv0N1aqZrSVADL01+BpI3E1XJDUpybdQNvDvwx2B4sXcKMHUh6o6SCy2P5iQeowxbjhzJMmmHCm&#10;v+Q8WF34BYF4AXnjaaPgQiegW/DWvH0AiwhsaSoCyO/FTadVzkirX6+j/tLTqDo+SBKbs63sUgLL&#10;ge660OfwUJ9Vp3Hk2lskpHxARkYW4gxJOHrgMib2ZuU5H966khTFWXZzq/TQNoe7uzeeh+mDtuNU&#10;8C0kxqVIAYI1slGO0gi+VxyuV5NG7l17gdWzDqBfczJmpGUMN5im+27h+S2L4HXMuZFcNOL38xkY&#10;38aLV5AnjZx7EI1RWy7Ca+whmf+tywQF6/KjZKHLLoJF0UirnTz3XSdmOnTZnFNu246cr8lFh12C&#10;DqJPiA84P1ClNlnRVwWAjKfjAkcigiNPD0Tww+ZkzKguHKplTH50bjWkPHVF0k8epL9trwVgL6Ce&#10;TmYaWBOxXlUR+7kDEohrsCdQeQNtQAVHGKpUfWfs1mNuoo/Pf9UoUtk/TGPG/Peoeo12Giu4vLf5&#10;SySoZE1nNSGkMZG00bbffLnx7A0ka8LkQ6932B1p4gXMn1Wi421kLWy6rhpDW1v4BYX0A9S8gH3D&#10;x6Ln0dVSudXel6vHLDdt0aAjCRqGCAWePLL3Fr7bchmes0Ok+73eYFkPtSoBVhrCwVz0oR7zucHE&#10;Q5j12zXcfhmH9+kZSP+YjuePIvHT8mAMar1CC6NpnpIv5mvKpYx5TTR04bMQg7kY0GKJjCd7cPOl&#10;FMSUV/5+mlDj+n4X4sOj1rh6dnTndejSwDIczOA1XQbXtebRZgOnf/OlWDvHD3evmYtGnkUlYU3g&#10;HTSbeQSO3K2AyGCpJYFCUjUZJrLVH46jA1F7bgiab7uCdvsUQZNpTCKjrctu26CMfvVYKxbxvYTu&#10;h39Gv5DJSidZ0VcFwQAigQzdG7j8clc8i/hCImpCAv8kJKxDxs5FkW4OIxI4x/bm0VIMKo+JC4z1&#10;QnyzGoitrPEOOziwGNGfO2ZFcoFIj/5VNIpUtg+pCh45tkGEs+s9Hqasvgjbky3jPyMS6OyMxE6q&#10;ObS1G1pQcC6giSyBxJU1kXqTXpcXmVFV/P5ZjoKOZKMrzj9tgvFnBqCPlUVfGEhRiZxHoufxhdLV&#10;nTenashcFDmAucGvT6D340Rl7nJfYzIXf1gKrtJnVYu1P9gfTsP90GbeCewIeSQ9xbj4IzXpPa6c&#10;eoAFY3eix1ccOmMlYglWnGXXc9Kp7iwiB7Ok9U3AL2elFY4q/ihv9PzpQ3kGU5Lf40LoPcwb9St6&#10;/W36WxIRJILbkdCl0VxM+3EzQgKvi3eb931isioa6bXyJKqPJBIoRNC6/ChRaCSQoRvYTAQdSOa6&#10;Tg3G1+vOo+1vlp664tABPF7uNjr5nkGPIxvQN2wMkTe9TVkhIX/Pee58Hi4DFU48ao6EGHcigFXF&#10;+WJNz1qCnTNcIJJ63w2mDR4SxbOm2/MLVU+g6gKYV5i6eyCumouqPWDuYQcnFvcMjHRyjTYOGNDh&#10;3syZ/6RRpbJ7/B4c/M9R37WcbqjiEi9fgB1cqqp/D92UOrRQhqobZu2GFhRy03lE3H4igG9dhfyp&#10;hah6E+VegMmal1BCxoS3kXWw5UYHtaiZvBV6k+iudvO5jxSC+NJGVCEBLulXFqClMLAHNCszuwhE&#10;FX+02HENXyw4CecxQdmCShVb6IKUz9pjCyFWVBDhKO9D0Ahpjn6EJOA9xgRi+KbzOHU3Cqkf0pGV&#10;lYnot3Hw23EGY7qsRxf2/knulK5IdEVJSuQTJoFdiMiyt0+Brol+tgz/9myyAIsn/Iarpx/K5A+9&#10;8pdZYF5SUY7SDsvKbflZu4+Z6Zl48TASO5YfwWAuGsleC4T6tMZlvVuu/08R6hosn5Prk+ucLRNW&#10;fll1TCaucBENTxq59SJOJgI1mHRIpgSJ7MgVvTCHjC1kSjEhe6wmv7/IWPNnYXnrMu4Q6i06hVYk&#10;kztYTBhRhSJssFvK88JCJ5Zm/SLvwxXD/sfR69gSIoKcpjQcfTUyZ9ZX+YSmI7lARMaphg/Dmqud&#10;8IL0aL7DwaR/pdE06+tD7jDN4pnCnNZFOp30eUG5gbSXo7/JLjIZ6YX4BlVVKFjyAdU0EWu8JL9g&#10;/mKs6PI+olWrX+O6dfsvGlUqu4dx+boqEV51jxo/d5LegPYIB0vfncpOSGjpipQJ9vEC6jmFpiWe&#10;SLnoIR5Aq4suB9TvpMbWQFKMKy4//wZTTveVXEBVPVVYEqhBNga9Ruh4dA/eAW9fy3FwRQ0lBNrt&#10;uY2mGy9IgrLjCB6vpgurkhGQlpDkbi1cogSl+nwO9DP3/lsecAePI0wSDkonEvjg5iusmcW9/5aW&#10;Yc+Idl3i0VTI7nNIpHdI2xXYte44Xj0xkFLk4g99Zm1OIlGOMgIihJz3GuJ/FVP688xr5S0zr5VP&#10;nQT+Mfi6uECmV5OFmD/uV1w6eV8q3jMysxAZn4adJ5+g7YITqDqcSBcTL5FtAWRMmolXqWx0zzJu&#10;ZABqzjyOZhsvSoqOPn+YiZpOCu0OvWeh5Afulzn1eoWvrTmCrDMZE073w6mnTZBk4FSsv4q+sf5V&#10;SDW6IfUGkcBVapScmcjZmCo2iTiBFIgo7iGVwrn4SMHhDCOHhD1q3zHOnl0f06eX3QkiUhXcpYu3&#10;obr7y/jP1BdgDxIocHVBUj8uCKEbZWNvoGxMo9fh5tAyIu6vSaCqBla/ZzR44tdbbTE4bKhsjOxx&#10;O9oizz8s/4ZJ5Cj0Orpc8gDzbMoigBIiKgekza4baLT8DKpOOCThX+X5syKUSgRq3q96rAQ2j4Gr&#10;RsKx09Jw+F58gZik99JY1xSfgtPBtzBt4DZ0b7RAESLxjJW9kK94QRhaSFv3ivRoNA/T6frDD91Q&#10;4THL8C93/stNHspRZsCFPu9SP+De1RdYPeMg+jXjCvg58JY1oxkI8rgMgo29L2ajS8O5GNNtvVY0&#10;kiAtoZLffcCZ+9EYueUcvMbyvGFfzSPIsoRkCsk88cblkT0lDM07WHm4P6pNOozGa85aVA/fhrdF&#10;FMeuOMh56Pwed9HR7zy6B28RB0XhdV1OMJEcSPpz640OiIz0JGL31ylYjGTpzVsDaa/dkbSPSCBH&#10;8zSdbmvfQHEODfRCnKcLcRcigHYhgcqraHByizf07D39yerV/6xRprJ3xG7b9p+jvmy8yFjJ+QPH&#10;wcWlag8SSK+R8BXd/NHWblohQZaDaS6RypNkURh0C8P6ojODf6eahILvvP4SM8/30lzc7MGjTSGV&#10;vXkX+5/D8m9GoveJmegc6E8bkMPAVjZmkeCOjH6ruygUjqM5/MtC0ZykbFUwFTOUR1IJaPXZAlBn&#10;QhDG77iMS09jkEZC/mN6Jt48N2L3xlAMa7cKXeqTQqjLxR+kHGTcVtkDh32VZ4eVn2oRMqDFUqyb&#10;7YsHN7j446MiBozyps9/D0h4OEuKRnjU2v5t4RjZZY0UjehGg7W1VDbAYW+ukJ4tIfB+3y/B+jl+&#10;uH/9FT68+4iPGVl4Fp2EVYF30HTmETgxCWTZUspHzvFn1I1yDg9/uey0NOxX83+LCDnmGd9GJ/8T&#10;6HVsIfqHMgm01GG2YLjMFL7+opH027Wud3NB8gerEWl0Rcp5IoGLPWHSInt2wbhaSPi2mrSjs0c9&#10;A4OjmYbKLpmRX30VFL9+/b9rlKnsHcZR490NXzQ8HcOzfTUCyBU2tlbZxPKEkE60QCbSjeb4P8f+&#10;rd28AiBpqicSN7oj9RGRwBitKtjagrME5yMQCYw3eMD3XksMOzlICjhULqDKdbC+0P8MOgkcib4h&#10;E9Dt8BZ08L0gm065/NUGLCpwY9Lvt19FrVkhcNAGsrPQkSpgEZDK65ZHKBUzxFLX4Eifq/msE1h/&#10;9D5eSu8/bpfxEdcvPMWyKXvRu+ki5RljYkQwE6UyCvZ+ENnt0kB5P/x/OQuD1jJDQr/i+dORizCU&#10;o8yBWCC7fBXxJ0KYbErDuZA7mDvqF/T4egG8iSBZXUdlAOztzCa6XyiveNdGczHjx204eegGTFpL&#10;JG4ZFXTpFXquOI3qIwNJrvhpXsCSl3V5wd5Ks8eS4TwqEPUWhaE1t5HRQsP2haZ7mAiKR5Cfu4qu&#10;Qb+hT8hUC/1VeKgI2kgMPjkEe++2htFQ07retYDkA0rYmElgdaQ9c4PpJyKCHNVjImiHolEZHtHd&#10;HTHVbOsRaAYTSS42cUSUV/0nhgkTWnPUtMwdCA//x8hm33c1OLnHqUKOwkNvDM1fHr9WfG0XJA/x&#10;LHDSZ16YXcVJPjWRHOyBlEhXmfphbcHlhupuXh1PIuph0cVuqtzdYkFbLvD8g16DvYkcBj62CN5+&#10;IdqGsy9yhgs0oUEE8Lutl+Ex47jW/Fmzii0FUO6fiwnZHkiLHJ3Kg/1QY2QA+q85g2M33sJElj2H&#10;OTkH6si+i5jQa6MMnO9EhEiRQFYMigjmVhZlBazsOA+qJyn3BeN24crphzJeTIoHxCNkBeXh4DKO&#10;nPeX10J6eiaePYjAT8sPY1DrZeIpy7uePvV9oj6/bvBJayT+WcjgHAxptxK/rDmOl4+jJW3kA+Hm&#10;i3jM3H0d9SYdspB/OhE0E8LSkxajgT4n52zXnR+OVr+Yo0ZFkyOoPIJcPOjtexY9j65B37DRZh0m&#10;+qvgUDpTOUHmXeiOh2/qiy7WhzDkC4bqSAp1RxJH9VivZ+v6wkMqjkd4Ib6+KhARTiKOLH2KSMEh&#10;zaeJBEY7e3yIbt5qNvGlf9GoU9k5DPPn/z/R336/ProCF4TY5kLVvYfsQo2p7ITEFkTUbJwQwh5E&#10;GQ+ju41XEKm87W59Yf0BeHEmx7gi9NG3Ut6ee1EXDooE9gmZjG6H9tBm4w3NrWCsbcbCQOWOmKuL&#10;Of/vrlQAN9t8Ce7TjsrsX6uCpgTBQleq5jg3kR7z5I8Gkw/LaKi7r+LxgcO/H9Lx9H4Eti45hEGt&#10;lpLA5zCQpVLQ8SkrN+2za6RWKTiuZubn1O8MabsKv2rKrXzyRzn+CFwtz5NGjvtdweT+m9GtkeqP&#10;qTxn7DFX+0dVypc9w0kvGlk07jdcPvlAjCU2IiPiUvFL+GO0WxACJzY6OeIgcojOPHlEk0d6JCK3&#10;rCoxEBF0GMn9BMOyiSDL+aLKEVQ65Ba6BAaid4iPSn8i3aW3NSsolCeQHw/HSNKnxx9+h0SjuzZF&#10;hPP+rOvhnKiG1AduSFrvkT0GNo/uLyCkbcyE2jJBJNbBzEmkQJXzBHPxlfxAd2wZCdENG/uaFi6s&#10;pFGnsnFIb8B2ndwMtetfMn7mkJX7Cyg4lBuWvYCxNZyR1KumhICt3bB8Qw8h00IxTScCuL8mUl+5&#10;In9VwQq8MKOjPLGFR8RZeAFtRuho9DyyEt5+Z6xuPtugJxAT8dMJIHsAt1yCqxBADjNYETAlDanY&#10;YyLoj6okmNvOD8HOU88QnfBORr+lJKXhQthdzBmpQlzmCsiyBi74sGxmrcCjs7o1nodpA7cgPOg6&#10;EmKTJcylvHzlnr5yWINaFzxp5PaV51gx4wD6ctEIrydZU0wGyyYBzAYRwW4N50rPTL9fz8IQmSBp&#10;E0lpH3H6XhRGbDmPmmO4CI0NUD9VLSxGcqAYpFZlVQnDYUQgvpjPoeFrJNvZ4C8iEijnW+jITaSD&#10;N5Pe4tnCmh6UlKhceu0vkB09o78dGD4M6691wtuoOqRreX6/dR2cG6y/UyNckRLkARNH92wkgUkS&#10;UlYh4eT+nohz5zCuRgBt8ARm4zMHRHnVi45s3+mHMlUl/HLHjn8xenfuHe1QLZHHpJjDuYWD6s+j&#10;hYIb0s0eSTdWmjoWHvrNTZ7sCdNCIpUX3MWVLIspH42hFWrg5stGmHGuN/rS4lf9knIu7IJhJL3G&#10;KPQ5MR1duSfggRs5Np09wJabqv4l8neQB5Pfli703AKmNHoAs8GfbUggao49hOGbzuHs/WikvE83&#10;T0jYcQojOq9G1wasvFhp6eHfsgYmgTmvjRV2v+ZLsGaOLx7eeiVTEki3qxBwOcqRB3pTcN1AyJJq&#10;2UjaR3u3hmFUJy4aUSTQbGiY11vZgbaPRF7wHlqMDfP8pZUU76GPGRlSNLLc/zaazDgCR24lo0Ui&#10;SjMJZEPZaSTnCJ7UikX0go6iAOuSm+jsH4zex+cSkdNy4rW8eOt67o/B+o8xIHQEpp3ri2svGyM5&#10;VvXpVb0D/xzye3ROu+YG0/KadponTFyB+EbKaC8kNKmGuIqOxEW4X6B1vlIgED+KrlI13dCq7bSE&#10;RZv/D41CffpHVIe+/yO6aYufDZ85flShYBsrargsmxDj6ILEH4isTVI3xeoNyydM4ipWc4KTt3kg&#10;9anWFoYrjXItrD9CvNEd/g++x7BTg2TRF9YNbgnOregRvB7eXAxSBAm+bL0JCZSGorfQYsdV1PQ5&#10;gSqap82aUClxcJhjqB++mXYEK/zv4GmUCemZmVLp+uD6S6yd7Yd+3y0hMjRbCFGZ9lwI1PUx2WVl&#10;PbbbeiLBp2GISEBWJit1qQMQ5Q72BorCL0c5dOgkkKETQVU0kmJ6h3MnuGjkZ/T4aj4RpNlaOLjs&#10;GVUS9pZwN/0sRHA2ujeahxmDf0LYoZvZc7Tjkz/A/+Ir9ORJI6OYZKn5w6WyfYwGbiHjMuoQvlx+&#10;Bj/s4T6CeXWBbchJLDsevIxuh39C39BxhfICZkPCySqsPOzkYOy/25L0LBdrKoJnTQ9bQ+oLNyTv&#10;8rC5RYwUhTBPYBI4qRYSO7shzsUR3C/Q1gJXHdEVnLKimrU4/2bw4OplojyEXZrGbr3dI6t7PjJ+&#10;7mSHULAOZ8TWrIqkAZ5I0fP4bARbCabZnkg+5o5Unj8oOQece/DnnkDdNf0yog5WXe1C1s8w6wu6&#10;QFAJsb1PzECXgCDatEU5G1iRwNa/3kCtuWGoMlxZj9aESUmjIod/R/ij27Jw+F14QQL5vQjmpPhU&#10;hAVdx4yB2yScw6PfVC5TGa/8ZfC1ktLq+fU8LBy7E5e5CS59L6zI6T8EnfiVE8By5A/0H/WY9hY3&#10;Vn/GubXLDmNg62WaYWVlHZYFCAnUCa6KInjTeWj71fh17XG8empAZkYW3qdn4vrzGMz87SrqTTyM&#10;SoNzF42ULqhm19w+5jC+XnteGkpb1wW2QE0r4dzADgd4ksgx9Do+12YSqDBSmyfcBc8j6pLOzV/H&#10;DqWba5A+d0XyGXeY5mu9hG2AXlzCvCNpcE3E1VFRSU5Ti7eDk4vH6Ua7ecVH9+nTEfv3f/pj5J6M&#10;GPHPhq7df4yu5KJVBdujrNpRJoTEf0OLYJzK5bO1JYyMiJviBdOamki9zZYGLzCd/FkjgfzvytXM&#10;bmmeE3z5+VeYeKa/dDqXhZt7QecHtNhlZE4okcDQsehxZJ3mBbS26QoL3qRmryJv3La/3ZTRQw4j&#10;tTFwJQ4SWhJqUTmJev5fnfGHMfXXK7j2LIYEcQYyCa+fGPDr6uMY2m6FEtx1LQV72fNYyDXSWXku&#10;1OMhP6zEr2uO/UHxh07+LD0+5ShHAZD1O+KMJhw7eBkT+21G1y/JuBJvmaqyzV6PTBDZk0aPP0kw&#10;AczOsVXQ91nvpguxUCrsH2UXjcikkbAn+GFeCFy4SGSIlqusyS3OG8wp10oYJFNrTApGs02XJPc7&#10;p16wDziyJGlGBy+h2+FtpA/tMFeYETock8/0w7lnXyNJ8wbm1cu5oYiikMbHbjBtcc81QcQGTK0t&#10;Banx39dAjFYgkmAPbyC9huFzpw8xPfusjfTx+b80KvXpHhHDhv2fkQ0a7Td+5vDBfKE2hoOZBLo4&#10;wtTJXWsLY5uLl8ELImk6vQ4XhLwpwISQWEUG4wweOHi3JQaHDZEFK3MUNW9egcCubzpze5m+ITPQ&#10;hRtDk1WlSJv9rTfOAWSr8OvVZ+E85hAqWhMcJQAJRUtImvte+cFpuC9azDmGrccf4k1MCtJJAL9P&#10;fY/rZx9h8YTdWu+/Muyh0MAKScK/3OyWrpfDVdMGbEFo4DXEG5O08K8VJV6OctgCLimiM5OfW5ee&#10;YuXM/ejz7SJah9qeK6Mh4pyYg64N52Bcjw0I+PUcjJGJyMjIQvK7dJy6G4kRm86j1pggVBnqSzJM&#10;EUJrsq3EQUSwps9xtPz5GukAzuGzf5qRwk10DjiEPidmqXGnuXVdITA0fAj2kZ6NMRascwcjldu9&#10;BburAhEigjIX2Nbw8JTaMHX3kAJV5jW21jvoiKngmBnduOn1yN4/OuMf/uHTLRDhquBYH5/G0VXd&#10;H9BFZdnHC6gVhtRyRvIQ3bVrHxIoBSHneXH9NQFkqMRU5Q18GVkHK650oYXKi10VdFhbxH8FNTib&#10;G0uPRs+jq+Htew7mptD2JoG3xBpsxpXAk4NFaJUWEqh7AjnE4jY6CP3WnMHxm29hSv0gxR+x0YnS&#10;+298j03o1pBzlXIKawXL58oQWPF+QYK1+WKsnnkQ96+/lMR1DoubQ7/lKIe9QGsKmUQCVXERe5qj&#10;Xsdi/5YwjOy4El3qK08Z7zlz+5iyuv944shcDGixDBvmBeDhrTfapJFMPIlMwoqAO2gyPRhVSHaV&#10;HlmaFw4jAlB/0Um03X2zCPIDddyB98GL6HlkPek20oc2E8GRUjG8nPTsy4hapHfzW7CpwNG95Otc&#10;IOIhBDCFeIO0e8nFBQqM4bUsegba6uDS4Yg31VxjYqZO7/skOPjTHSO3r127/xDZtv1IY+VqRjVj&#10;zz5fUGwlJ8R/Rzd2PIdx6SbYoQs4J4yatrohTS8IsbKIckNVHtHvEhm8+qIxJp3pRwt9GBE5WuxM&#10;5vIs4vyAF/pI9AmdjG5B+1RHdtpMHfcXQQ4HEUDuH+U5WxWCVJG8kdJhvbInkC3qBlOCMXvvDdx7&#10;nSCCVnr/3XuLbUsOkSBeQkKZm9oyKeIwju6JKMNKiJQtF3+M7rZOFX+8TUBmJod/SUFz+xf+Xw4F&#10;Xo5y2ArduLAwMLgNkykNZ47dxuwR3IZpPhFBvcF0WfYKKpLL19q90XzM+HE7TgXfhCk+FZlcNJLy&#10;AYEXX6DH8pOoNpKJYCkLB2fDD1XHHsY3686j3T7755srYqn0Fne26BMy3YquKzjYSTLpbD9ckTFy&#10;nBdoXTdbBU/0eumGpJ3uSJqu5glLV5BcXKCg4Ellia1qIM7RwU4FIsSTOCRcpWpaVKeum2MnTPjP&#10;GqX69I7XCxf+t7deX+wxVHRKl4uzExGMdXGCqYeHxPUlF5DdurluTEFhmlUTSUfcpCBE9Qb8ayKo&#10;SGB1GRMXcK8FhoQPFvLHFk//QpNAxkj0Or4InfxPykbiTcU5Frk3WuGhXqvt7ttosOw0HEYq4qeq&#10;gUsBCRziD+dhfmi/KBS7Tj1FVIISsKx0zp64izkjfkWPxpyTxErHkgSykC6rHgjlben51XzMH7sT&#10;F7OLPyw9f+UksBxFiVxrjZDxMRNPyCjbuvQQBrZapvakHiIuk9DILV2j3jJnaPuV+HXdcbx8ahAv&#10;6Xv6Tq4/i8W0XVfxxYRDks5iVc6VIJSs94f7tGNo+dNVdCgKJ4NGBDv5nUavY8tJr9k+U5jz7VnP&#10;+t1vKSlY1vTynyHVQMQx3B2J80nfSwTRDiSQC0T61ESsq2oabY8qYX4N4+fOWRF1G16Jmz7HZfqn&#10;GhI2jB//haF6zWuxFTgMrHr7FZYEMsNmEimh4HouSBrO8Xz9BhacBGaXiktOIZHAFbSgbrMXkGcO&#10;ah4+K4vIEjKnkH73TWRtrL3aWXoZqYXOeX2FhOQEjkG3wzvQ8SBtTm1DcbJtjg1mC2hzctPQbzde&#10;RrUJh/MIiCIHh0o4iZoeqypkzQNJj1lg1hwTgNHbLuL8w2ikvk+XEU5Rb2Kxj8NP3mstwk+WwlnH&#10;p6yA1KQPc3Wiek5XqoN/WIFfVh/Fy8dR0sctp4IuRzlKBpyGEBedKEUjk/ptlhnVajQj57CWVY+g&#10;gioamY3eTeZj8YRduHr6MdJSPojR+jYuFT+HPUKbece1SSNm8sVNpisOK8m2Mup9OSzMBYEcFlak&#10;7ZbkiVvVGwUF6xlJZbqBrod+Rd/QCcoxImHhXHqvAOgfOhzrrnXG60gvpEn3jupIjiW9bUVHW4L/&#10;XRw3D4gEbnAnDsATwnLygsKBeMioWohrxCFh251czJXimed85oyo6p4RcROm9g338flHjVZ9Oge3&#10;hnnb5NsRBsdq8fbIBdTj7TFVnJHY2hXJE+jLt0M8P2mKJ0zTPJG0hwtCuBO58u5ZW0R5UQPJhDuv&#10;GmLa2d55FmthwAUlvU/MROeAYNo8RWCdCe6i9c4b8JzFYWBrAqJoIeRPJ34CHs7uT5/FD01mHMWq&#10;oDvSlJXDv+9SP+DutedY6XMAfb5T0wvKtLcv+zFfI3tV5qJ7owWYOmAbQvyvIiFW9SqzpozLUY6S&#10;AvcU5L16+/IzLJ+2F32+XaitYV7TqoLdcp2XNTAR7NpwFsb3WIeAnWelR2dGRoZMGjl5J1Ia2nuO&#10;YbnHxq+qIJZpI5o8zC0jiwVa4YrLuENouuGSpAcJCRQyaA/wa90UB4a0izkxR+k5jpaJZy+v/vtT&#10;0N8N0DyCM8/1xe3XX4oOZiKYnK8RcooIpkUQAfQj+HBI2PYoIiNlYi2Y2rsixtEOJJC5DoG7qRgd&#10;q72PaN5q85tly/53jVp9Okfy9u3/I7J2/e2Gzx0zrV5oARFbkYhkBTpXd0ZSH2LwmgfPFvACYHDv&#10;oKSz7kjRPIBqQeUjLzC2Bkwxbjj26DsMP/Wj5CtYuq4Lh1HocYQLQs4XWdVW+3230GjlGTiODhLr&#10;NI9wKHJwxa8ShOpnX1QfGYAuy0/C79JLxCV/QEZmFhLikhEecA3TBm5F18bzNQI4i/A3IIHs/SPF&#10;0o+I72qfg7h75bmM88rKEZIrRzlKB7J+zxTjhD3Ub18asWdzKEZ0XK1NGtFzBcs6lOE2sOVSbJrn&#10;j0e3X+PDh3R8SM/E48hELAu4jW+mHYUjyTyOgCj5p4hYyYDem+XwsAB4zgoRx4AQQDu1jlH9Avkx&#10;j5K7gB5H14KHH4ieK5SuVIUh7EkcQfo29EkzJMa4CgnMv+NGRe9SLrkhaZGqErbGDfKL7J6B/DoD&#10;a8oYOZX2Zp3H5A/098x36HEMkcGI2g1OR69a9ek1jn7be0DdKI8612I+c1AXledC8w8uu5bSax45&#10;16AakkbYg70rAigdwDfUROojd/HqmQlgfnICqyHG4IntN9rLbMO+YrHkXrgFA7vMuwbtIeuJq7aK&#10;gATSJv/+p6twnXqUhBDPwCwZIaQTQA7/1p4YiIm/XMb1p3HShJXzat48M2DX2uMY8sNydKrPngSu&#10;ymMhW3YJoOQbSW4jXStdM4/rOrD9JKLexMl3Qro2j/ItRzlKB1SOID+W5u0JqTh99DZ8hu1ATzbg&#10;6pblfZsTnKrSrdE8+Az9SQpnpGiEjNq4pA/wPf8c3ZaFkdFL8m+wSonJLRuLFUMCBU6jD+Gr1Vwk&#10;ctfOJFDTYQdviF7rGzqJ9JwqnFQevrw68I/ABJDBzpaBYUOx8/YPiJW8QKWr/9obqPR6Gj1OfeYO&#10;0zYPm1vECCZrvYrH1EL819WlcNUajykYiARWdEZMBRdEu9eJMA4e2Wv6pzRL+N7+/f8U+V2r/pGO&#10;NVJiJB/Q2kXmH0IC2QtY2REJP3Ao2D4uXCGC08kaCPRAaoQ+Jk7lDVhfRJZg66MaXryth4WXeigL&#10;xdZ8QEKf4yRE/E9oG8f+JLDd3tuot+SUDBUvGS+gyoXhELDzUF80n3sMm48/wJs4Vfzxjnv/nXuM&#10;JRN+Q89vFsBb9yJIEvbfAHS9PPlj7qhfcT7kLlKT35kVLRdpZivdcpSjFCHL8me1TrmS//GdN9i8&#10;OAgDWy5X67t+rvVe1qDl8/KUkU50rcM7rMRvG0PxioxanjTyISMT157GYMqvV/DFxCAxgq3JyGID&#10;OwEkKhMA9+ncO/A66Ql7pSHxBBH1Wpxn2Mk/RPSb3kat4PrSotgydDiWXuomU7o4Ipc/T6DS65Ly&#10;FU084pg7kmbZIS9Q707CVcLeboh1spXzMAFUKXCxFZwR7VgjI+Lr7xa+3LHjXzSKVfoPo4/P/xvR&#10;9PtNUTImznYSyJ5ELgiJdXWRKhxbp4NkY3ItmBaTJXGFCKCEgvNLAAmxnIdQA1eef42J3BpGFqda&#10;qPlGtjWk91DiUPB6dPQ9rwpB7JCboTYhQxHK5tuuovqkIxKOKGoSqAScnvzMIWB+np/zg+soUgzr&#10;zuHE7QgkvUuXJsdxBhMO/XYe43tuRJeGc4gAsvfAnFheFnKLVOEHP1aeEe45xme5LlIaA9ssx46V&#10;R/H8YSTSP+rFH+Uh4HJ8CmBvdc61yh6w2GgTjuy/hAm9N6Lrl+Z9LGueSFP24zKITvVmyaSRJZN3&#10;49rZx3ifpopGXsekYEfII7SadxyOPFVEi8ioNJkAVNHDxcU0cYTf13FkIBqtOC3pQmYdYqsjQv97&#10;FRLmnoHKo2cmdgUB/51OBCef7YebLzkvkPUx6+X8toxRuj7tphtMK2vKBBHJDZRuI4VzMGVPHxlY&#10;E7GeRN6Ir9jSLkb9nSoQiaGfDY2bBMcum8+No0v/wQ2i33bq4RZZp8El42d2ahBNX0hMRfpCGlZH&#10;8kh7eQHpxnF10I6aSJXegNYWy5+D8wEP32+OESd/NFsoBYa2GYgEcii4W9AeIn/cyV3vtWQrzBu6&#10;7e4bqLf4lMwGVhZgoFWBYCtU8rMuvDQCqD3vIL3/grBg/03cf5MoljF7DJ7cjcCGBQGST8MESbVf&#10;KKPIVnzziBCqRtc8hmtyv81S/BEnkz9IiebwrpSjHKUdf2ys8KSRmxeeYNnUPUKKlIdfpXl4l/UK&#10;YrpWJr/jeqzHod0XEBNlQmZGBkxpHxF2JxKD15+DBxnFll5BVTxilpv680UFfp8qBPfpR9Hyl2vo&#10;WARRqI4Hr6Pbod3op1cJ24jhpwbhxKNvJS9QEbv8OXBSjYospr5wQ9JvRAKn6ZzC9nYxyaNrIb5J&#10;NcRUchDeojiMbelwsRUcYKhTz/i2e/cOXHCrUa3Se7DL0ti1V88opxqJ5i/BVjgjxsEZiW2IrE20&#10;YN02wQuJs2oi5ZgHUqLy6f3LhRhDTfx0sz0GhQ0tpGWj/b54AUegzwkfdPE/SiRQee9Uqb49NqPu&#10;BbyMapOCUbGIQxDmPBduQE3Cha1aek+XEQHosCgEu08/hSExTVq/JCem4uzxO5g1/Bd0/2YBKYWy&#10;nUSuezyY5Hprj/t/txgrp+/H3avPZRTe71n67F9znlU5yvEpI4vWdHp6Ot6+iMHuTSHZRSPe2fu9&#10;jBJBMvi6aEVebOwNaLEcmxcE4vHtN/jwPl2M4IdvE7HI9xa+nnYEjtw6RiN9Sm4qI9pSvhYFhGzS&#10;+zmMDkTj1ec1b6ClR9AeuIkuAUdEz6mQcG59WDD8eHIofuG8QKOHFsWzrqdzg+cIc0uZlGgijqc8&#10;kDzXPoWmgom1YfJ2zxUStpEEfu6IKKfqGcaWP0wwrtv/nzSqVXqPN2N8/ntUqw4rjZ9V+cAuTenv&#10;Z+XCCgIulVahYCJsmtvW6g0oCDgUvKImUm+6IVWb/2ttwfwReME9j6iDJZe7aWPezG7qgsFMHHsd&#10;XYZOvudos5hd6Hk3UiGw/y7a7b2JBktPofLwohcoHP5VFiz/TI9JkHmOC8LIrRdx9kE0Ukj4cfsE&#10;GT3100kM76RXEbLQZIKUc4B7mQJdXxdSfJIo32CuFH/s2xKOqFdx2uQPVprl5K8cZQtc1c4j537X&#10;ikZOHb2BGcO2o/tX8+FNe6FT/bJJAtnbr0A/i2ybK9c8a9gOnDl6G0lSNJKJGNM7HDj3Al2WhqPq&#10;SD8x1M0VxMUBTS+wrPYJQetf7ZkbaEYnvzPodWypXTyBA8KHyajWiKjapI/zN0JOyJ+m6/lvUu+7&#10;ImmdB0xTODfQDp5AgomrhD2dESv8x6XQIWFLGHiWcMsfDhp8fCppVKv0Hq/bd6sUUaf+KWMFhwz2&#10;BNqFBHK5dIOqSOFQsD2qeQjsAubxMamvmAQqd3LuBfNnYBJ440UjTDvbN3tRFnhhZ5fJMxEcg+6H&#10;t2kNopkEMuyxCdVrtfj5KmpMOZJr4xcdqmjeRgdC05lHsTLwLl5Em5CRmSFzbtnrtWbmQfT+dpEK&#10;DTEB1IWn5eMyBmmgW3c2eny9AHNH/oLzJ+4ghRQA91kjbWmhOPPmV5WjHJ8qaCXTGbTG+f9Z+Pgx&#10;HY/uvsHGhQEY0HKZuQCsjEHPd9TJoMi2uvzzLAzvsAp7NoWJd5Tnob/7mIHLT4yY9Msl1J7A4WFf&#10;kaHF11CaDfZAOI8OQpP1F2SuvP2IoHJsdPS9gu7B20jfjdV0X+HRP2w4fM71wr3XDUUfJ1vo578C&#10;D3pII52f9oZIoK87EmfUVNzAVn7BvYs5JPxNdcTxeFsb8gItEfOZY1Z0vQavo/v0+Rr79v0HjW6V&#10;vgM+Pv8Y03dg86jKVSPYe8cfXjV5LjhipRiEHzsi1oG+yDau4mqVeX/Zk0IKALm5mheRE0Hn0k0P&#10;dUeKgRtE08L4y/JyHTpZdMPJx80wlvsDho1C33A189faYv0zCHGkv+0TMhldAw/SRuE5jmrjdbRT&#10;qX77/aovIHeHt7bx8z5XMGR7/YapPBb1fACqjQxE75XhOHT5pczU5NYRCbFJOOZ3GVP7b0W3L+eJ&#10;8FchUlUooYdLP22oa2FkC37Jc+Tw1xz82HoFfloZjGf332a3foGW/yclwEwI5edyEliOsgLlCVRk&#10;0Ly+Y6IScHjveUzsvUFFA3ifCLS9Q2duDSUhVW1PfUpQRWA62ONJMkCrkGZ5wEbwsil7cf3cE+kD&#10;yv1R38SmYMuJh2g59wScuZNCdvoOF9mpsK3uIbS3p5Bfj1N4as8Lww+7lf6wlx5SRYo30SXIF31D&#10;tFYxufRhwTAcY0/3x+mnTWSOcH7CwUz+2Buot4JLNbgh5aw7TAu4QCQXZygkZJYwh4SdXYi/2O4E&#10;E1RwRLRjtTTjwEHjYgMCSu8sYQwc+K+Gdh0Wx1R0TLF6IfkGET8hgfQFEouOre6CpN7M1Jn8EYEr&#10;9KQQVQUkDaJXuyP1Tk1zeXkBSCC7kRMMNXHgTiuZY9g3nKt7C+cJHCCVwaOkm3p2axh74uBttNl1&#10;HTVnHpcNXiRW5RC2IFmAKCHF1b+1JxzGdHrfG89jycJNF7Lz6mk0dqw8gsFtl0klbNkgfNZgqbA0&#10;pUYCv9uXczGxz0Yc91PFH+bwbznK8fcEG4Ypye9w48JjLJ26B72acF4wG0tzhSyJjNCMqJx77NOF&#10;pdxjucBFIxP7bMLhPRcRG63kghSN3IqSohH30UwEWXYr2SqQaSPqXBQynceJNt92hXTIHSJvVvSK&#10;DeDpISov0IpOLBCGY/jJQQh68D0SjaTPieBZ19l/BtLnD1xh2ughvEAcRVa5Q8GQNNATsTWrEZdh&#10;ImiN4xQEjsKDjJ85fDR27LIndbzP/6tRrtJ3GHsP/X/f1vriWEwFx3TrF1MwKE+gM+LrVUOKjQ2i&#10;uaM35xMKAZxO2FMTaW/chQRyuxfrC8QS5t9Ji6mK6CgvbLzuLQuRSZz1RfoXEOI4Uv6+5/HlMiXE&#10;2qaxBbyBm268COexajqIEiT2BZNLvYLNabg/Wsw5ge0nHiMyLg3pGZlISUrD1bMPsWDcTun9x4LP&#10;UiiWbcwWb2ef7xbJOK07MvnjPVSOFHv6yr195fh7I3vSyAsjdm04gWEdVqGz5hVURlRZNhgZqjn8&#10;wFYrsHnhITy5+1Y6JvCkkQdvE7H44E18NTVYUmuU549Inz53uIjGflYZEYAGy09pBSJ6jrotMIeV&#10;vSUvcBnpwIJHznJiJAaFD8fPt9rJ0Aa96rdAIN2fGuGqxsjNtEPPQAZHKrlx9Fc1EFfJWY2By8Vt&#10;Cg5HCQlH1Gl439Crv2uprBLmD2WcOqNZpIv701g7NYjmc0wVFyS04lCwInD8JfOUjzxf/F+A/0ZG&#10;u0zxRNJcDySfJMuBFoEkiooX8K+IoP7vVcUT+PxtXSy+1B19cuT1WS7QfCBU/U1fzgc8shkdtdYw&#10;9kT7vbdQd0G4VhBSVAPLiQAO8YX7mCAMWn8WJ269RfK7j9IjzBiZgKDfzmFcz/V/rxFSnPtH4GtW&#10;xR9hiHwVq4V/NeKnhYDLUY6/J9Q+4HxYLhjhXqE8XePk4euYNXQ7enxFBmNdzhcmMqiFUMsilLeT&#10;00bmocfX8zBr+M/SMSE5MQ0ZUjTyHgfOPkeXpSdRjVN6OOoikZdADdZksm3gUXLuM46hzU4uELGu&#10;WwoL74OX0OPIRtJ92gi5QkMVY3JxyJuo2ha6Ov9QBSU1kHLBHckyRs46fygY6LPQ6yS255Aw8xg7&#10;tMkTOMLg7BEXO2nK0N/37St9s4TDv/zyHyPbek8yVKkWb6/WMOwJjKnuAlMfYumaF0++ZJtulCdM&#10;a4gA3ueCEFoIhHw3iDZyToFaNLdfNcKMc32IwHFl8DBwXl9BiaDyAnJ/wInoemg3eFSctU1jC1ru&#10;uIoak4/RxiYCWFRWIxHAL6ccwcL9t6X3XzoJLm50/Ojua2xaEIABLZaQsFPFH9wCpmxb9Yx5RABn&#10;kRKbh9kk0M+dIIFuShWPB+f8seKT3L9yL2A5/rbgta8bRLQVtOc5VzD9fToe3mTZEYj+3y+1iByU&#10;1Qpis6dTXescjOzIhuNJvH0RK5NGpGjksQGTfr4oRSOcJ8i5e5VFpheFYe8Pl7FBaLrpolW9Umgc&#10;vKX6BR7+lfTeOKt6saCYc6EXHr6pR/r8rxw5eZHGOp1Twh4Tx9hsnzFyKTJGzgum/h6I9bDObQoD&#10;LpCNqVj1fXSXrr8kDBz4f2jUq/Qcydu3/4+ouvX9jJWcM6xdQEGgV9MwCYz/oipSRuh9fPgGcXFI&#10;YUu5a8M0jW7OPg+kvjUnkuY3l4B/j/8mKcYN5541wZjTA2VeMFsjKh+wYImuqihkOPqcmIHOAYdp&#10;k9jD7c4wv85Xa8/DafRh2dQVC919XgkZ1QSaz2ah4zLcD96LQ7H/3HPEJL1HJglxtmBPH70FnyE/&#10;oXvj+ar4g+f/sjXP3jHJ8fn0oQS3EtrZz4sHkIs/lmH7smA8e5Bz8gdk9Buf+H+WSrEc5fg7gkmg&#10;IoL8H/1n9grypJHDey9iQq8N6NxQ5dWqfaaTQYt9l+PxpwWRh5Yy8QtVMNe7KReN7MP1C3rRSCZe&#10;xyRjy7H7aDnnGJxI/nIvQZbPKh/bfmSQ5TwXEvKI0Xb77OWc0Aseb0lxSJ+QKVb1Yn6h5+BPOdsP&#10;1140LnxOICEtyhXJAW5ImqlVCdsDo70Q36hqdnFsbEUbikR4WAadYyo6Z0XUbXAlcdKkz1HaxofE&#10;z579RbR77evc2NDqRRQA8XpBSCVHmFrQzRlv5QsuDNhFy1XBZzykUaT1RWEdqUb+fc4frC5JqEce&#10;NscwLgoR71/BvYACLSewN88L9gunDWI7CVRTRuh16Nxuzy3Umc+h4MJPBtELPkTQ6CGIIYFihdYa&#10;dwjjtl/EhUcGpH7g3n+ZiHoZi72bQzCcm8EK6Su74V+Vs2QhxElJ8eD4SX024+iBy4gzJJWHfMtR&#10;jkIDSEv5gOvnHmHJpN3o1XQh7Tdtz8ke5McahESVHU+heAdJnnQlecLFZIf2XEBMdKLI2MTUDwi9&#10;FYHBG86qohGNBKruDMpQtybL84tsQ3+YPzymH0frnfZPU+oUcAy9T8wSHVgo3amB28SMPjUQ4Y+b&#10;Kv1sRXf/ORQJlGjgJXckLSRuwA4nm6KNDC/pZpLQ1g0xjkz+VLGr4jiF50jsGDNUq/nCMH1y61LV&#10;KoZHxUV37NTHUNUt0h75gArOiK3qjKQeHnRDbGviqNrKeKkZgWs9kPrA3cpi+Ctw0il7D2sgPtoD&#10;+++0xo9hQ2kh2koCR0nzTO8cTaILj/YybYQe07nVz9fhNo1DwdY3e/5AwkCr/uWfKxIBdCBhw73/&#10;1h26jxfGZCn+SCPBdPvqM6yYuhd9my0mAUbCTAhg2Q3/6h5N8VAQ+n67GCum78Pty89IefHkD/Zq&#10;WFNu5ShHOfIDbivDnvTXzwzYueE4hnZYIUUU3Gxdby6v8unM+7IsQY82/NhqOTYvPoyn9yPwkSeN&#10;pGfiYUQiFvreQCMpGjHLaTVlJLccLxiUZ9Ef1cjQb7b5Uh49UzjouomLQ8LR+/h8TQ8WtlWM0rtD&#10;wwcj8H4Lcc5Y191/DI7sqe4g1VRIeAvxjSmeEtK1qVJ4ai2kcMSyb03EulZFnNYvWa91KDSIXxkc&#10;qyVEdek288mIEf+sUbCSP7hvTVSjr1YYKjl/tEdjRGHK9KXF1q6K5KF6axgrX3QBIERwmieS9xPT&#10;f0OETqaE5F0UfwjNE8gk0Bjtie03OqBf6DCLBVlw9BUraDR6Ht2Ajge5HD/3pik4dBLII+eabrgI&#10;pzFBVjd5QaAECz0muI4MQK+VJ3H46muySFXxR7wxCcd9r2By303S+0+RIiW8+NyJhXQu4VYmIApo&#10;jhR/DPdeLY1fo3nyRzqHf8sJYDnKYQvoP/x/IYKcZpKUkILwQzcwY/A2dG+k8m71XGOzV9Bif5Yl&#10;0DVyas2cEZxjfFemrmSSkckpOPvOPEOnJeGoPkLJaHt0gGB5X5HgMNIfX644jfb77ZGqxLpJRam4&#10;EwZ3xNDbq1nTj3+NkehLZx7buvP2DzAaSLdb0935AdcGRLgiOcgNiT56gQiTwMIRQWljx/mFIz0R&#10;V79athdQ8SPdI1g4GCq5ZER/1cTvzfKN/0ujYCV/xCxb4BjxRcNgo3gBbbtAHRxHT2hGZG2c/ca5&#10;JM71QOoZQnQhSKCgmiyWV5G1sfJKV/QNsbYw8w9FAsehe/DP6HjAPlVYKhx8G+323kKDpadRhauC&#10;mcBZ2egFAYcI6k48jJm7ruHm81i8J6LDFvqLx9H4adURDGqzQhNWFsJYyF/ZFc6ct9P9q3mYM/xn&#10;yYFMSkxV3j/NAyhjsspRjnIUClwkIvmB9FhVEGfiw/uPeHDzFTbM90O/7xdrs4d1Ilg2kZ17zAZn&#10;/bkY3Wkd9m8Jx9uXsWKEv/uYiYuPDJj48yXUHn8IlQYXNvc7F0hvVBnmhzrzQtF2t+bFswnm1/D2&#10;vYIeR7lCeAxhZKGJYN/w4RgYNgybbnREZLSXFZ3950iOJeKnRfhSDTWQfJlI4CKtZ6B0E7HOJf4c&#10;9HfSy5jOEzyR2KoGYqsoXqM8gbZxJB5HZ6hV/65pxYomHIUtFUdE+/ZNDO61H8Z+Zv1DFxTMmmOc&#10;nGHqxKFg/jJtJYFeME32hGkdWQr33aTK19qC+HPQIpG/q4GHb+tj7oVetAgtQ8EM6wv1z9A3dAK6&#10;HdpDG8NeybfKYuMG0V6zQmgz2yYQ2Bp0GhaAVvNO4Kewx4gSCzQTaSnvcDH8HuaP2YUeX3Pxh078&#10;GHp4hjv9f+qFIHm9mOzp5FY3A1suxbZlh/D0/lukf0jXlBcTQFXtiBIe/Ub/yfNcwcGfv+SuoRx/&#10;XxDvU+VTOZ7PlKIRY1QCAnefw1huPdVQESQzESxbRqeecyx5gnRtbHz2/XYRVkzZj1sXn+J92kfx&#10;Cr6KScHW44/QYs4xOJDcryiyn0PDOlim5y9UzOFgCSuT/HebehQtf2Ynha3eQPYCKm9gxwM30C14&#10;B/rI+Dgb5u7zpK7QEVjJbWIieYZwbr3951ChYM0hZKyG1CduSNrCnkDiDFO5t3DBuQd7Abk6mHkH&#10;t6VL6uGO2KpOiCFeU9gJajnAJLB6rYSYnr1HlYp+gZGBgf8a9X2bMUbH6u84Xm31QxcQzHTjPKoi&#10;eQBXBdvBC0hEkm9o8r6aSJVQMC+AgnkC9dwBnk9451UjTD3bT1zR1hdn/tE3ZAq6Bvpp7WFs3WTm&#10;ET8tfrqCGpPyNytYJQJroE3Pm18JAX+4jwnAkE3nEH4nEknvPpDlmQHD23j4/XIaY7qtRZcGWvg3&#10;W2gxaSob4V9FYDVCKwpGKRvV4X8jjh24hNjoRGQRKbZOlIqWPHHLmcz0D0h/n0QkNAUZH9Pk5yy6&#10;R/xvqijF8jOwV0URVPX8H1Qo8+tqryFNrUURq9ex+vvlKEexQa1D/l9qyntcO6sVjTRZpIwz2rd6&#10;k2kVici5pz916MVofK2cejOJ5NCRfZekCI1bySQRIQy5+RYD152RohGW6apqWKHisPz2FWT5Hygk&#10;0GXsITTbdFlSjERH7b9Fj23VVbfQ9dAe9A0db1M4uN9J9XjhpR54+vYLq7q7IEiNIF4Q5AHTDE+V&#10;QmaPKORQT8TXrSpFHcxvbE2Z4783OFTPMnzdbO3vpWGEXMyKFf8zqlnLLYYKTln84fQLtQXSGqZR&#10;NSSP1jt4M6vO9cUWADwTkKuCU055INXABR4qv8/aIvhjkJVA52T6u6vPv8K40/3tQAK5Pcx0dA4I&#10;Rke2kA7agQRqLvdvN16E0+j85APqrQUU8ZPnaONzd/rGU4Ox1PcWHkUm4kN6Bj68/4CHt15h3Vx/&#10;6d+lBJMlASyL0BUKPSawBb5syh7cuvQUaalc/FGC3j4iae9SYvH6ZjDuHV2Ne8fX4vmFPYh+eApJ&#10;kfeRlhCJj++SkJVh6aU0/70id3mfT3+fBsPTO4iPeIr0j+814se/Y/33y1GO4ocyUKRo5KkBO9eH&#10;YEj7FaqptGawldWCtBwyic6DWy/D1iWH8fReRPakkfuv47HwgCoa4ZAuewUtDf28eiA3NC8i64IR&#10;Afhq1TmZQS96Zj/nnNtOArsE7ZcZwiotqjBQnsC+oaMw83wf3HnZ0IreLiA42nfRHaaFPEuYvYHW&#10;OUVBkDKuFhK+c0VsZZ0f2Z4yF0NcK7rxt8fjV6yoVuIBYUPHbjUM9RtfMlZwJBJop3xAB2cktnVF&#10;8iSd/NlIAgmm1R5IuetGRM6NbnZBCaACh4N5UPWZp99i5MmBtAhtHYA9An2Oz0In/zDlJtfy+WwB&#10;j4njUT8Nl59GZe4ub3WDm6FbihWHKqvvc0LVEf7ouDgE+849Qyz3/svMQmJ8Cs4cvSVJ2d0asyU6&#10;W3nJrAqpsgWZ/FF/njRw3bMpBBEvY8jqVuQPKNmQb0bGB5iiH+EBEcDQld4I8mmEw7OaIGRxO5zZ&#10;PAS3D6/B21vHkfD2AT6kxNPnZkIokWLNK6h7Bs34kJqMKwc34PDiwXh42hcpcZHIyqS/s/AIlqMc&#10;JQ7xdLNHPBMmkk9hQdcxfdBWKaCQyURCksoqOBeSiaCKVPT8WhWNnD9xF8kJaSSzedJImhSNeC8J&#10;g8tIkvck2ysPyW96kPn3uCH1FwtPou1uLWXJXiQw0J9I4DSNBBYmnYpJ4Ahp0zbpbH9cef4V6efC&#10;6fYceOiKpE2ciqa8gdY4RYEwqRYSO3sg1on4kXgB7cCTPnOAsW7951F9+zYvURLIfWqM37VsFuFS&#10;3WCP/oDZqOGCpD5cqs3jV9gdayMJnOaFpJ01kfqKCGCs3iS64N3FOXmUy9CPPfoeQ08OtrIoCwha&#10;wFwmz7MUZWNolb024eAd/LD7FmrNDaUN/NckULf42PVfeYgvvMYFYcz2S9L7793HdCE7b14YsWdL&#10;OIa3X00CZ7YmYJU16s3tGqwKqTIAErB8rd2/WiCTP84cu4UUEqysfEj70P9LlgAyJGmePkd6WgKi&#10;7obgwk8j4D+xFvYNdcQexvDqODihIU4s6Y5r+xfj9fXjSI55Rff1o1KimiK1BBPFO0d3YWtvL+wY&#10;UB+nNk7D29vn8DEtWbyP5USwHKUBxP7ozIaYOnNe7v2bL7F+nopU8HQiq/v6U4cY3yx/NSIoz5Mc&#10;bjAHIzqtwYGtp8hQjSUDMR1pHz/i0iMjJvx0Sfq6CgksxNCAmjNPoPXOG6RjFPmznQTeJhJ4mEjg&#10;TPHmFY4EEnjiFunRsacH4uyzpuKksaa78wvhBm9rINnXA0nT7dQ4mtPRBtZEnIcL4qVuwnYSGPu5&#10;A6Krur6LbN56OHbs+BeNkhX/Ebt48X+O7uA9Mfozp/fy4STp0ZYLpL/l1/iiKpKGe2ZX2BTWJZvC&#10;Z74Bs+m1jrsjNZpuLhE5HheniGDBwA2jEwzu8LvfEoPCh1hflAUAWzA9jy1BR7+zsqn0yl7bcAet&#10;aLO6TT+OivnqF6W5/IkMNvM5ivXB9/HckIwMErAf3n3ErYtPsHTKXvRuulj15rIQOl2YCAoZtBBQ&#10;nyxyejUlAZvAI++2LOGh7m8sJn8wdDJk3ZuWf+SHUFm+PifGpyMr4z0y099lIyvzI+EDTFGPcDto&#10;KQKmfok9g4gE/lgFuwc4YGdfR+waSIRw/NcIWzcCj07uQbLhpUWoOCde3zyDXcOaYP0PlbChY1Xs&#10;HfsDrvltptd/QX+T+3vI+bf5u6ZylMM+UFX4aj9yHqshIgGBMq98He1lazKqLMgsvi7z4y5yTUo+&#10;9/1uEVZM348bl55INTVHcl4bk7Hp2AM0n30UjkICcxNBlT+Y/bMUhSj9UZGIY43JR9Bix1XRL9b1&#10;TsHR2f8Yeh+fJXqw0CSQ/q4vkciRJwch/HEzmCTSZ11/5w+qADT1rBtM81VI2Bq3KDBGeUqKW6xE&#10;S+3gCSREV3DMMrZqtzXu559LrlXMq4ED/2fU1033GD+rkm7tQ+YPahwKfzGxFVwkbp7QvDqSx9OX&#10;T+SPCzqk5461L/aPwL9PSGUvIlfnLPdEyk3dQii8u5iJY5zBA7/d+QEDT+ZuFF0YjELPoyukZ5Ky&#10;rOyzwb7ffhXVJhzBH/WL0rvBiyCgjV59ZAD6rDmNozfeIiGFiz8yER+bhCP7L2Ji741SCCGD3EXQ&#10;WAqisgIlULkQhEO/nHTdteFcjO+1EcH7LtI9TxRBak0B2Q71uvRfUWYqRqs9x+esTCJ57/ExNZbW&#10;3xPEPj2Ll5f34nHYRtyntXP38DI6r8Tj0zsQcTcUpsgHRNQe4P6x9fCb9KUQwN/6KxL4ax8H7OhZ&#10;CTt6O2H3sPo4sWIonp4/hHemWHof1dtQPIsA4l4/gu/UTtjQtjLWt66MtW0qY2uPWjiyZBRe3Tgt&#10;XkG9cERXwHI9ciXsIc19neUoCHgdyEnyMXXQjcl+bAnz90+/zn+h1pMGeVrA/5FMULnP+j+Yf7Pk&#10;Pdu2gx2EvyM1WRWNLJqwG72+WSAe/eyCEUInMvo61S8r6SxKLqspKiy/ZqvJRf02kQy/gDhjksh0&#10;njRy/OZbDFh3Gm5cNMJewSG6XlA/S77gMN15oJ3pOZdxh/HdlsvokN0v0HZd1ck/RKZlSWFIdki4&#10;EKC/HXZyCI49ao5Eo60kkMAziO+5IWktF6bm4haFADujUibWQuIPboh1IK5jY2EIg1PvjP/ukGVo&#10;3OT0m2HDapRISJj700R06+0e4VbrfgwxUmsfNL8wd9EmIujsDFNnd6TSF8fkr7AxeRVGrk2v4Ymk&#10;HTWR8pJDwVZueAHAJDDG4IntN9uhfxg3irayIAsEJoGriQReRHspCrEHCbyTXRTyR7Mk9QIQh6EH&#10;UW/KIczYfQ13XsbhfXq6JBY/fxiJ7cuDZf6tzPwtM96+nBDCJ8qAf1ZEkL2dvb9dLN7P6+cfq8kf&#10;eRSNfaArYx3yvKaQMzM+4ENKNBLfXCHS9wvuBk7Dpa3dEba0CY7N/QJHZnghmAykoCmeCJxSk1AL&#10;h2Y0Ruiyzri6bzYen9qBs5uGYe/g6tjVtwp29qmCX3pXwc89K+OnHpWxvXsVOjthz8ivcO7nuYh9&#10;dhuZH81TTt4lxeHY8lFY374K1rWphLVtHLCmVSWsa+eMnaNa42rAFpiMb0i5sCcxUz41/RlBJ4bm&#10;6yxHQcDzpRnmn3Vipr7jvKB/EMi/0//oSf5/NsyvRT/LY/Wa8j95Xj0nv5D9u58+0tMz8PJJNHau&#10;OYYh7VZIU3drcqBsgnsKzsGgNsuwZelhPLkfgfQPGSTjM3H3TQIWHLipTRrRWslkh4jZI5i3gthh&#10;ZCC+WcvFIbqesl1XefuHo/eJ+TaSQNUrcHD4YBx68D3ibSaBNYQnpL4mEriHQ8J6captSJlSB6ae&#10;NRFb3cUuJFC8iZ85INrdKzamY5cW8PH5R42aFd9xb+bMf4r58cdOhkrVY+xzUTwlhM7cGmaQF5Kn&#10;sRfQ+heaH8j8vyleSPIhEniYSKVUBVu76fkHk8DoaC9svN6RFp/tRSFCAo+sgffBS3Yjge3338ZX&#10;a86hilYUIi1ftI0snkG28oYEwmV4IFrPC8GOsIeIiOdE4iwkJ6Xh0qkHmDfmV/T8agGRIt16tiZk&#10;PnXwdanwibSVoGvtTEJzePuV2L0pBG9exEj4V1qkWFEw9gOrbk0ps9cv4x3S4l/C8OAw7gdPx4Wt&#10;7RG2qDaOz6qOozOq4cgUJwRPcsSh8Y4IGusE/zGO8BvthIMjHXFgmCP2D3XE3mHV4D/1axya2Rx7&#10;B1XHTiKBvzIB7FUZO3o6EPlzwPZulbG1K6FzJWzr4YpD8/rhxZUT+JjKeX+/IyP9Ay7vXonNnWtg&#10;fZvPsb5VZawlrG5VEStbVsLGHrVxbO1kRD68howP77Tvia+jLHiTShaWRgH9JxuyPjIzJGeTIa2A&#10;+Ge6Vx/SkpEcb0Si4S3io14hLvIFnV8iwfCGnjfgQ6pJSL78HRN9IXv8shbvzf/jJ8sIEeT1yB6w&#10;hNhkhAVew4xBW9C9scrz5RDxp92/9M+gZJuertPj6wWYN+oXXAi9i+TEd8ggWW+g829nnqLDolBU&#10;zR4owHnhTAJZdyj9oYOLQ75cfgbt91nXO4WBt/9JIoELSA8qMldoEAnk9CxO04orxOg4S3Dev4SE&#10;iS8khbrCNFefHlJ4ZEcyh3ohrk5VK9yngNB6DXJ+ocGh2ruYnn3GxG7bVvytYiIHDvzXyHYd5ho/&#10;d0rJ8yELi4oOiOXWMGMVAbSpMkcngQs9kXLFQ/L5rN30goK7kq+92tn6YiwwmASu00ig9Y1SULCl&#10;1pA2a2Xe2Lx5LTYyg/M73McEYujGczh5JwopWs4I59H4/3IGY7qsR2eymLkTvxDAMisoOfzLFc7s&#10;6VQjmXwG/4RTwTz5g4s/dEWpQP/JfmxPiLInEpiZ8R6psU8QdWsPbvsOx9k1XyF0QQ2cmO2EEzOd&#10;cHyGE45Md8LhyYSJTgga54xAIoD+ox3gN4oI4HAnIoAO2Du4Cvb+6CBh4F0DiPz14zCwTgArY3uP&#10;KtjWvQq2d62ErV2IBHaqhC0dKmFTRyKPY1vifsg+vE9OkOt/EHYQ23rWwbrWFbG2dSUigZWwmgjg&#10;yhaVsbxFJaxo64w9k7viwZnDeJccLw1ry4mgbaBvTfsO6bskgvc+JQkJ0a/x9tENPL4cijungnAz&#10;1A+3wgJwn773uycDcSnwF4TsWA6/FROxZ+5g7JrRDzun98Gumf2xb94QBK6YgPDtC3HZfxvuhfvh&#10;xfUziHn5CGkJMUQMPxDpU+9X0s3Niwr8fXJ7q/vXX2LtnIPo+/0S1dyeYUUufOpgo5YL9vgxd3BQ&#10;Bu5sjOi8Gvt3nEbEq1iSN5lIIyP3/EMDxmy/iNrjmAByGxn2CDJykUBCvUUnZRKV0jX28ASe0Ugg&#10;60IbiGD4CJnjv/duG8TYMjouG1w3QHzhphuSVtgrJOyF1HG1EN+0Wvb0EJtRwRmGCg7p0e06Hnwy&#10;YsS/adSs+I6oviP+R6RXvUDjZ04frX7AgoIuiL+chB+4NYwdGjQSOBRs2uSO1KccCraNBLIXkPE2&#10;qjZWXe6KfqGWLunCYjR6Bm8gEniFSKAdKoMJ7fbeRt0F4WS58Sb2Q0XJ/aPHZOlVoY3ceNoRLPO/&#10;jceRJqSTIODE4fs3XmHdHD/0/26JBelTHjJL4VLWIHlChAGtlmHzoiA8ufNGQiZKEeqwrlgKC/oP&#10;gZ0tpJyYNGV+xPvEV4i6sw+3/Qbj3Nr6OLnQBeHznBA6hwjgLGccn+lIBNAZh6c44RATwAmOCBzH&#10;BNAJvkQAD45wwAEhgA6qGGSgI37r74hd/Ryws4+DRgArqTBwt8rY1q0KtnSuQgSwMrZ4V8amDpWx&#10;sX1lbGhPvz+0CW4f/omIYDze3r6InYObCgHkULAigET+WlbEspafY1mLz7GUCOHmgd/g/L61SIx+&#10;RUSQvafWr70cfw7locvEx3cpiH7+QMjeie2LsMtnADYMbYkVvb7Eos61Mb+jJxZ4e2FJlzpY1MkL&#10;s1o6Y1rTzzG1yWeY3uTfMLPpv8On2WeY1awC5nz7OeZ+WwFzv6uIha2csKqzJzYP+Bq/TeqMY6un&#10;4FrAT3hx7SRMhtdCCOUzWPlsnzToO2XDhI1dIxm7AbvOYkwPMnYbqkiANdnw6YOLRRQJVBNH6Frr&#10;zkbfZouwasYB3Lr8VAr/0ul+vzAkY8ORe2g++xgcmQBKQUhOJwJ7COvMDZM2MR2zQ8LWdVB+4e17&#10;Dr2OL7QhFMxQf8uj43bebguDwdOq/s4/VDiY8wJTX7giaYcHkqbZFhKWtDYCp6iZOrpKyptVDpRv&#10;8N+7yGMerBFR78tXhi69XIt1egjnAxomz/gi2sXtfkwF5yy7VLtwKLiqC5J61yTWbP3LLBD4C5/u&#10;iSRfd6RF2h4KFuvAWAOvI+tg2eVu2uKzFaPQ4wiTwMtWN0lh0G7PbXjNChWXvrLqOOE3AFVHBKDT&#10;kjD4XnyZ3fuPZ93yQPbpP25HN+mtpQtE/fwJJ05L/yzz5xdCa/GcXGvDuRjXk4s/LsgYqqJQgPQf&#10;LbymkUpR9OydyET6u1jEPT+Bh8HjcGlTY5xa6oJTC51war4Twuc6I1S8gM44Nt0JR6Y6I3iysxDA&#10;gPEO8B/rAL/RRABHOqkwMBFA9gDu+dFReQH7ORIBdNTCwFXEC/hT9yrY1pXIH4eBO9GZCOBm70pE&#10;AithYzsigm2JCBJ2Dvoa90/sQeyL+/Cd1g1r2qgw8Coif0wABUIAK2IJnRc3r4DVXTwRvHoyop7d&#10;kZCjun66Vgl1a9xXniuHeT3QWdYcV3xnINUUh2fXTuHY1gXYMq4zFhLh82nhRMTuM0z7+n9h2jf/&#10;Rvh3TNegP57RxAwmgLO+/TfMbvbvmEOYR2SQMf+7CljwHZ2b/zsWfvfvWPR9BSxr44i1ndyxfVAT&#10;BM4fhEt71yLizgW8T4qje8gthNRnFKuFPi99bPWZ5b6q59TP/LzKS5Rrk+srnWADhYtGrpx+iIUT&#10;dqHHNwtENqi0EJIJFjJCwqksNz5J8GfnYr6cz8ukES4a6b8ZRw9cRrwxGRlcCJjyAUdvvMGAtWfh&#10;OlINGWACqBpLq0bTnrNO4IfdepsY+5DA3scXEQkkMidEsOCQcXP0twNDh+LnW+0QHW0rCTRDuokc&#10;dodpltYqRqszyMM1/gL65BEZQdevJuLcXaRptD5CrnATRMycK7qaW6xhzPiuuHfvnzSKVvQH2rX7&#10;D9H9f+xjcKgWyR48u5BARi0XJA9j16n1L7MgkCkh8zyQctZdCwUXvC9gbnDp+MuIOlgsJNA+OYGK&#10;BF6yukkKCm4U3e63m3Cbfkw2MVt0TAbrTDiESTsu48rTGKR9SEf6x3S8eWaULvvD2q+SRshlrvjD&#10;ggBmQ3oacqh7Lno3XYilk3fj5sUnSE1ROW3WlIb9oCl7UqyZ6WlIjbmLl+dW4PovLXFhlRvOLHXA&#10;6cUOGgF0QtgcZ4T4OEsY+KhGAA9NckLgeEcigJwH6AjfUU44OIII4BAigIOYADpg98AqigD2dZBq&#10;YOUFrEIEkPMAHbC1C3sBiQQSAdzSkQlgZWxqzySQwCTwh0pY90MV7B7VBo9P+uHI4qFY/YMDEcBK&#10;WEnkbzmRPobyAlbE4u8/xyIigfObVcCSH6phz8x+eH79jEwd4Wul/2ikpxyW0L2lTJhTEox4ciUM&#10;AasmYUW/r+HTqiqmN61ABE+RvhlEAvOHvyaBC5t/Rvesgty7pXwf6fFyuq+r2zhgYydX/DrsO5xY&#10;MwlPzgQh5uV9JMVG4F1ygrqfUgREZFD7H10B/azIn349iiyqx6UR+mdjGfjqiQE71x7D4PYrpDis&#10;U12WGxZEsIymwoisp+sd1GYFti8/gmcPI6Ug8F16Ou69SsDcfTfQaAoXjWg6RCOC7tOO4oedN0XP&#10;6ONJbYEigYs1Elh4fcp9AgeGDcX2mx0QFe1lVXcXBpIfeIlI4GIPInHcKsaGdjFEIJkMpoysjbgG&#10;1RDDfEcjf7aOkTNWcUk1Dhy0glv2aRSt6A/MnPlPUd9+v8JY2SVV5vzagQQyK074llvDMGO28iUW&#10;AIp514JpjQdSH7gjxd4k8GJ3WnyljwQy2uy8gepTjkr412lYgPSF2nD0Pl4bU8jiy8C71Pe4cf4J&#10;lk3ahz5NFpVZQWf2ZipIFTBbxg3mYFjHVdi14TjePDciIyNDqTQhafYmgvprEsSrkoH0NCNinwTh&#10;fmB/XNxUG+dWVcXZZc44vcQRpxY6I3wekT8OA892xrGZRACnOUkxyGEigIcmOiJgHBeDOKgwMBeD&#10;DHXEPg4DCwHkMLDyAjIB5GpgJoA7iAAyCdzGHkAhgQQhgSoUrEigIoCMtUIE6X1m9kaAT0+sbesi&#10;YeCVRBwsCeASjQQysZhPBGMuEcH5Latg+5h2uHcqEO9TTEIC+bsoepL9aUCRELUePqQl4fXdiziy&#10;cTZW9mmMmd9XwbSmHNIlQlcg8qfjz0ngQrpHi4QEqvu3jMBeXS70YZK/plVFrG2jKsC3962HA5M7&#10;IWjRMIRsmY2rh37GixunEPP6MVISeWLOR3VNQgSJ/Ml9Zj5IPxPpZzJoed2lB+y15E+pDLKEuGSE&#10;BFzFtIFb0e1LPRqiPGiqa0AZBcl9Noh7frMQ88bslKKRpIQ06Q8bnfgOe04/RcfFoXDhAkNuJUMk&#10;0HVSMNr8cgNqhrDtsAsJJALY9+QIDCB9vPVGB8nZt6a7C40nrjBtdJeWc5zXVxgiqIpUuVMJ/e3E&#10;2kj43hWxVYgziQPNOh8qCAwVnTOjW7Q5/Wr06P+pUbSiP2K3rf3/v3GrfcJY0T6h4PjPHRHr4AiT&#10;tyt9SfbxBJr4Zv3mgZRXrqrk29oNLiDYMnge8QUWXWISaGVBFhj2J4Etf76G6hODUWNkIPqsPoOj&#10;11/DlKb1/jMm4uiBS5jYaxO6NWBBwFZvLuFQZsDC3EwEORG8W6P58BnCxR83YEpIESWglILoLE1J&#10;2B/84tzIOS3+Id5cXombO5vj4loXXFjliHPLnXBuiRNOLyICON8ZoXM5D9AJx5kATndCsEYAJQ9w&#10;vKoGVnmATtg/jAig5gUUAihh4CpSCJJNAHvoXsAqigBqeYCbNS/gRs0LuKGtIoDriQSsb1MR67kd&#10;TIfq2NqrjniJ2Au4QiMOQgDZA/g9EQuNAM5r/jnmE9mY+x2RD/p5/Y/NcDX4N6QlxZYTwBzgtZAu&#10;lbsX/Ldh44gfMLOFI6YRgZvOId2m/yZkjjFdCGEFC5L3V9BIIJE/IYF8X6x4Avne6SRwOWElh/oZ&#10;WgHQeg3cGmjND/TvbatgdRc3bBzYGL9O6oKjG2bgTsg+RDy4htQEo1Qn66Fjvr7SSwDNXmkm47rx&#10;9/7dR9y79hxrZh1Ev+ZLiAhywVhueVK2oMLffKafyTAe3XUtDv50GlGv46V6OO1DBs49iMaYbRdk&#10;ilSlwf6oNv6I6Jf2Mp/eXuFg+3gC+xO23PC2OwlMjaDzASKB04lX2FAgIjmBxEmYEJq6eiDW2bI1&#10;nm3g0PJbr7oP4xYsqFNseYExs2c3jHL1vKW8gPYAkUBXJyT143l9RN5srcbhL9qnJpJPuCM1qjqS&#10;6WYm21gYouCKZxH1sOBiD6uLseAoAhK4/TK+nXscs/fcxN3XCfiYkSmtTp7ee4ttS49gYMtlRIhm&#10;WYR/rYRNywTU9anmz7Nl8sfGhYF4dPu1jJdSBNCsuMywVBq2g5VNZnoSEt+E48mxkbi6tQ4urXXE&#10;xVVOuLDcmQigMxFAR4QvUAQwRKsGPjbdWfMAOmqFIE4I0MLA7AHcP4zIHxFANRXEQSOA3BRaeQA5&#10;DKz3A8wmgJ3NBFAVgpjJn471bSpjXWtGRa0dTGXxFikPoAUBbK4I4AKdBDb7XMjG3Gb/JiTE59sK&#10;WNGzPk7vWUt7L4q+C/t/t58S1Hr7HR/fp+L5jTM4sGgk5rd3x1TO7WvybxrhU0SOHzOpUz8XBPy9&#10;c0FIThLIBFA8gXTPmLizB5fvIxNA8QRqJHB1NgmsIutgPZE/zhHdQEbC+rYVsLLNZ1jasgIWt6qC&#10;ld5u2DG8BYJXTsCNIzsR+fiGqionY7P03+u8n49zpKPfxsPv59MY2309ujYogyky2SACqKXGcIoM&#10;P8fX2rfZYqyafgB3rjyXohEmgy+NyVh/5D6a+xxFjfFBMoig4/5bEhK2pn8KAnuQQJUTOFw8gUVC&#10;AjmKeNoNpjk2toqRv9WinINqIramM5FAB+E+1jlRAUA8zODi/iZ25qxuVzdt+o8aTSvaI8q7S3d6&#10;09dxFRyRUIEuxkYyKHOH6/OoOOVqVe7T/EPcrHTm6hv520leMC3xQMp1gpFJYA2bSaCqDq6hSOCl&#10;nuibazEWDoUhgXdUddZBzgEki0xyM1RlcVc6jz10F3svvUQU9/4jqzc1OQ3nQm5j7shf0OvrhUKI&#10;si1Agt5l/pOHnsxNUNemhFyXhvMwvucGBO/h4o8/mvxhX6XFHgZ5TIqfw7/Ge7/hvm8HXN3sistr&#10;nXBptSMurHDE2WVOOLPYWYpB2AsYMsdZeQE5D3CaE4InqxBw4HgHjQByNTDnATpg31AigBIGdhQv&#10;4K7+lnmAPBmEyJ9GALkYRK8G3qyFgCX8qxeD/EAKn5W+EMBKgjVECFa1+pxIQiWpBNZJIBPAxc2J&#10;BIpnSUGRv8+EdMwhEsgEZCZhBpGZxZ1rSYVrouF1NhHi7zs7b4z+R89qz5cN6J4wOdM1iyGQlSm5&#10;f1eP7MaGYa3h811lVeChef2YxCnypx4XDPpr/Bt8mAB+p0gg3xO+N/p9YuKu5wOKF5DuLZNALvhZ&#10;3aoSEcCKtAaUIcAGwUY2ENhL3K4KNnLaAK0dPq/+QVWHL6XXWtbKAWu7eeHXsW0RvmUOHp45jMSo&#10;F0h/z572DAJ/J1mSOEiP6LvgOhN+jk/m76x4wfdH3aMcP9OHSzal4fKp+1g8/jfpr8fyUoVOlYwx&#10;ewhVH75P32OokUACtwXr2mgupg3YgmO+l5AQk0Ly8nckpn7E0auvMXjrOXTg0XH7b4o3UIWFWR+p&#10;c15d9eewDwmkv5Vz0ZBAdvyk3CUSuNJd6gxyc498g/6Wi0P4ccpoL8Q3riYt8ezSY5lew+hUI9XQ&#10;pfua30eM+GeNphXd8SQ4+J8jGnw9j5sUshvSLvmAlZwQ35yI2jj+whShKyh04siE0DTFE0mb3ZH2&#10;2F0r9859YwsOvUWMTgJzL8bCoeAksCNvOkL7g3e155gA3kLvgDtYef4FbkSbkPwhAxkZmTCQZXvg&#10;p5MY2XkNkSHzhi+LUG0QWJhx7h9dJwloLv5YPHEXbpznyR/c/sJSERQVlNLPykrH+8RniLi8HHd+&#10;a4Jrm1xwZZ1GAFcSAVxOBJDDwAudcZIIYNgcJ4T4cBjY2QoBdFBhYG4KPYKbQhMJzM4DVF7Anf0U&#10;AbQMAysCWFk8gJv1MHB2CFgngGYPoE4CmQAyKWAPkdkL+LmqBCbFr7yAnwuxYA+TTgKZeDBmEQmZ&#10;+e3/ElLCRGd+Bw8c2ThHmhhnsadIyKDuMdIqSnMo5U8VeiiUzQCN9miVvxz+Dft5GZZ2r09kj4s+&#10;CkP2/giKADJ8mIRrIfm/JIEEnQQy4V+jEUCdBLIXcB2tk/W8VmjdcCGRVJTTWtpAhHAN/c5yIoNs&#10;GCzh12jngq19G+LAjJ44t3M5Iu5dRpopThWUyHdRksQvP6D7xoYbyc+Xj6Pxy6qjGPzDcpm8oXoK&#10;qhCqkjn8nGrBklsWfcpQ3sHZdN3LZGrUi0dcNJKBdx8zcC8yEdsuv8KgoLvwPnBTHBBMANkZwTop&#10;t676K9gnHMwkcCT6099vudmxCEgg6f0XxE1+JhIozqbC8ZMcmFALia1dEcN5gXYqqjVWrpYV8eU3&#10;h5PWrv0/NapWdEfK1q3/T1Sd+ruMnztpo+JsdGcSi41xcoapiweSJzFbZhTsi9Y9gHyTpDfg9JpI&#10;9iMS+Mb2UXE6Sg8J1M9MBm+hE2F48H3svhuJt8nvkZ6ZhXdpH/Dg+iusne0rw8Q7aZVuMmT8k7dc&#10;rUPvji9NYEloD++wGrvWncDb50YJh1sX+vYGqX2e6pCRhhTjdbw4PQm3fqmD65uccHUDEcC1TrhA&#10;JPC85gU8tdiRCKAjwiQM7IzjRAKlHcwURyKBjooEcj/AMVo7GPYCDudq4CrYO6hKjmIQyzCwVANz&#10;U2gpBGESWEWRQN0LyCSwLSOvF5DDgaodjKoGFhLIXh9W9kQCLQmgJQlk0iEEkDCTiMiMpooEMkFh&#10;b9e8tjVweIMP4t4+F1Jg2Zi4rJBAJoAM9nbxz0wCMzI+Ivr5fQSsmor57VwLWfDxV1AkUPUHtD8J&#10;3NBerRudBG4lo0JaDdHaWt+B1gkZDWwkZIeXedZ0x+r4eWhznNwyG29unpUxhGwAKGJceu+1Wovs&#10;uc1CYmwKjgdcxdQBW9CjEctQFUURGZpN/v4/9v4CsKps6fdF7z3nfOd+573zvt27lUYDZCW4S+PS&#10;uLu7uzskREkCwQmBBA0Egru7u1sDjUPcXfv/qmrMudZKWN1NhEbuyd7VayUsmTLmHL9RVf8qut+Y&#10;3Ye+FuPwcO8GbnAZ64dLJx4gLlp1GglPTMHhp6GYfvQ3dN1xG+01J0TWeepDLK9yAtkGnhxJEPgx&#10;PIGlEPeuNGIPVEC0fcVss4lFI86J7lURoSW41l/eQCA75N5V+eVS5JIl5T56H+HAiRMrBVaufiGs&#10;kAERtAMRhXMPgWHlSyB6ENfiIYjjg8R5gVkP3F+YACC/lyCQgTDGqRJiT5dFXFAZDQJLITaXMPh5&#10;QCCvuPiC41XXbfTceQsOp57g9IsIRCdxntsfcuM6sfcm7AavkXpQXWo4GG9aqlfuV3rTImMA7FnX&#10;GfbDV+Hk/puiduOVvSkM+XGMf/TnGanxiH59Ar8fHYJbayvguo8NrngbcGmZDS4tsiUAtMHZeQyA&#10;tjg5xwYnXBgADQoA7fV6gOwFtMHeSQYtDGyNHawE5nIwXBRaKwfjP0grCN1f6wusdQVRbeHUJO3L&#10;SmDxAqp6gMs7WMGrvZVZLqAGgToAShhY5Ylx6RAJ+xEgzKVHD5roLQKgmQeQixTbN+a8tgIEfwSB&#10;DQlSyGaROQsIOiDi7XMCAj4vfMwYDBicMh/TL9UYAFlsQDuIDAJA7vQR4DoSjq1LYCYBmwr/ZoW4&#10;3JoJAo35gHQeBAK1czWHANCdPXZZRCECgVo+4HsQSGaEQFpA8BjilIJV3YpjNUHgmp6q9uRKgsKl&#10;7dSYEQhkk4WEFf3dBhtGNsMFPw8EPb6JtJQkBVoabH12xhxPjyJmom3k3Li7V3/HEsdtGNjMg+4z&#10;DIIqRNztq82nVvdTBsFuNZ0xrvsy7Fx3FoGvw6WaQgLZzeAYLLz4DP130by0leYkKSCddb76a8sT&#10;CDzJNgbcy3/lDYLAwDzOCWQIDCmD+MsEgXM4LzAPIJBteGVEVC6Z61Q6oxGPBZWv/HvI9OntaTrS&#10;aO0j/bxt1LR1UKmKbzgfUO9hlxvjfMAIzgccXQmsnpG4uxRlzHLQ/sZ0Vy0DYfTCCoi7zQWizfMA&#10;8yIn8NNCoPICqlyMgfvuwefGK/wWHifij/TUdLx8EgS/xYcxot1CuogZ/pTnT+V7OCmPoNmF/vUY&#10;ewAdMKD5XHi77sJvd14imcUf/7DXIT0lGhHPduPxvi4EgKVwgwDw2gpbXGEAXGyDCwttxAN4Zq4N&#10;TrnZCgBKVxAOA2t5gNwWjj2AUhR6go1WD5DbwhmwhcUgWhhYAaCeB2gOgJnDwD7cFk7zALIQhEN7&#10;XpznpU3yPOFnzgNkD6CpKwgDA5teD1CHPxMAmsLAnI9mRyAyi0yBSWZYYQhy0jyCkdxdRM6NbpaP&#10;6Zdp7A1OxuuHV7HBfpCUfjHl/r1/XHJv/JmWIZDPE58zFoXwOdRFIQyBnO/JwGYUhViAQB4vyzsU&#10;FwgULyAXGWcIpDHGAMheZy5GzkDIIeKFNI4W0KJB1Mb8ufR8MY2j5Z1KY/v07rh3ZBPiwgNpAcCe&#10;YEvH7jMxaJ5qWkByZYXAN+HY6XcGY3ssQ2euKcj31q84sqI8nNr88YsjBjR1x5LZO3D32jMkcatR&#10;AuR3MUnYfi8QYw/eR2cGQbO56kMs7yCQn4/CCoHAKhbn79xYfGhZxD8sh+jlmnDVAn9k1zgvMLJ+&#10;aWIo5UyzxEbZM4LAkqWj3rZqNemjKoT/uLjlPwPrNZoYZFUimcu6SCg4hySr5NG2CCtmg8imZRA7&#10;iQ4Oh3P5IGUTAtn7pz+XcPC68oh/plrFCcnLycwtBPJncYkYgsCPqA7Ww72mWkymFRb/rcv2O5hy&#10;7BEOPA1BqJR+yUB8bCKunHmEORP90fdXN3Surim/2PunXdC6B/BrSWTWV+F8M+5e2wmTenth36bz&#10;CA2KEi8T3cflJs5P1PMsN/lcGLsLTL/z83SkJYYj/NFGPNrdCrfXlcCtVQZcX2GDq142uLyEIJAA&#10;8Lx4AW1x2sNGvICiBnZgNbBBCwObAFCKQks5GJssamA9BGxDAKjXA2QhSGY18CoOAxMAckcQPQ/Q&#10;CIFZvIAqDMwTNntvFAQavYAEC6IGJmOQUACoK4HNwsDsBWzMYWAFgfbsAdQghQHIqHxtWAAu7cvh&#10;4EpnRIe8kUlWjqEAu5wo8aaZju+XYfo285P01BS8fnANG+wGwK5Zccww7n/emBxPOc66mKQQ7Olv&#10;sxuxMlsJc1QomM5VE+W5tQSB7AlkCOTzzgsAEwTq40ONF1aSs6AoMwSyF5DHHQuR9LJEBvjQv3FZ&#10;GYY/hsAlXGqIP5t+X9qG3te/Jk562yPkyU1VWoaPndGTrq7XzNfXP2naWJTTyOdUmf537jRy6fQD&#10;uEzcgN4N59D9x7yUjLovmR6/bNMFg+IRJOtMINizritmDFqFIztUpxHpOkWL7QuvIjHn9BP02qHN&#10;U9s5VUnNZarF3D3tUZ/TlGWGQEvz4weYBoEsDGEIfJvHnkApL8cc8aosorcQBM7MXQs5NmacOM4L&#10;bFsGYda5LxbNxuHgoGIl09/WqOuDXbv+pSFb3v+Ez5+fP6hJ87XBhfV8wJwYUa+VraYqLoFQGxtE&#10;dyJok37Byptn6cD9nYnyhsPCdnSSdldAQmBetIozmfIElsHzt7/AzVgnUCWl5tzGEQR6GyGw01a+&#10;WHTBB/+uQyErsG6jz647mHfhGW4ERSM+NQ3paWkIDYzELr+zqqxBna83PCEmXk2+yWoJ2gSADL1z&#10;p2zCtXOPEBeTaHYjz3qDzwtTn03/VRMETficA5iaEIjQez54tLMx7qyzFQC8sZIAUM8DXGTABRaC&#10;SB6gDU5xGNgIgFoe4AyzcjDcFk7yAK0zC0G0PMDMQhClBpYQMAGgytVSIWDfTgSAUg5GAaCqB6i8&#10;PLrHx5QHaPIAvl8OxhQGVh5AkxiEQ8EMHkoIwpbZ08UCiBn1ueWZyRPGQMT9b4+tm4/YiGDxCqkJ&#10;l+Z/DQa/LNPHG42NtFS8e3IX/o7DYE8AmJMyL+pR1Qc0At97rzE7zvTvbHp5GCkSTVDuQoCuPIF6&#10;pxA9FKzU3ip0q3JAdW+w7gWUfFFeLPC46cjeZBUK5rHFXmbxBNKYYw80pyIwBIpneoAN1vQwEDyy&#10;d5HAjwBQlRyiz5ZHgsou5bDLoR+eXzmClIRYOu+cDqBdV3L+Tfmin5ulpKTi2aO3WLfoIIa1XSDh&#10;UvEGCgzSvemLX2T/lXF42AXD2s3H6gX78fzxO6TSPJRMMPg0Ig5rbrzGsL00h2nRKl0swlCoz2nm&#10;1nnHBfQ5zBCowZzFOfLPjZXBXCJGPY6C940uBIF57QlUzh9pIXesAmIciC84WmmBQbJjccQ70b3K&#10;I6wkMVEuIZAdagyBIcRUgXUaHAueP7/MRwsIB/fpUzakVr3LoQWtcwGBtMESRiYY5J0vWxKx/TkU&#10;zAcnN65Wei+Hgl3p8VwFOnEfBwK5WPTHgkCBPVo1dWYYpN+VsfjjLkYduI9Nd9/idQyLP/6QAqeP&#10;7ryEl8tODGzuKUCkbkBfJwiqFSlX8uf9JKvpiBHtF2LjsmPS+YPFH3o5Cks379ybclLwVCXTFX8P&#10;wUtK3BsE316Eh9vr4S4B4O01BIA+BlzzNuDKMgMusRCE1cDSFYTDwAaccDHguLEtnKYGNvcCTlQA&#10;uGOsgkCVB6gLQayxUROCKO8Lh+M0CHwvDMx5gFaaB5DzAMnMPIA6BDIAGj2AGiDoEMjlYBgAjRAo&#10;HiZlTo21XECGQDMhiAlWFAROr/czptbJZ1TEMtDMIHPvWh0XdvoiISZCHU86wAKCGewR+jwhwNx0&#10;T5GIXHhM0HaHv/kd2+dOgENLa9XbVzsOOTV+v+7xyxxmZ0jUC0lrRaLpfDAAOtP5UOdIQXtuIdAk&#10;CiHrVkzGmISCe6k0BAWBqlMNL1DYU72OFifLaewtbVOYPleBIEPgch0I29sgYHxrPDy6BYmsIJbw&#10;sALBdDm+n+/5l8L7oTE4svMapg/yQc96dM/lUjJyj/pKF+Iyt/A+Okrbzd4NXTFn/AZcPf0QcdFc&#10;jiwd4QnJOPQkBFOP3ke37So8LE6M7WYm85yyLwECVcvZMkjg36+VQ/Q8AsE8CAmreoGVEF6pRK4h&#10;UIlzDQgrbEBgtVq/vxk4tPlHyQvkD33za9N6IeUqBYUX4iKHljYmO8YeQQMiqpdC7Gg6qJLTl3NX&#10;K1fklv58iyoi/r4KBVs6qTk1gUD6zOfvasD9MoeDeSDywM2NZQ4H8wXTeetdMaW4uo0eO+5g9snH&#10;OPUiHNHJqZKLER0RL8KHWcNWSRcMUaoRGH2tog9lDH8qIbsX3XRnDfXF8b3X6VjEyeSrJg3dLN+8&#10;c2v0yeo5wyYDYOxzBN30wIPttXBnvQ3urLHBTV8GQBtc5jzAJTa4qOcBsgfQzQYnXG2kLdwxBwJA&#10;rRwMq4F1LyALQYxqYC0MvGW4AkA9F1B5AVUu1rrexTKVg2EhCHtsuBwMC0HYi6MgkOFPAeDytqoY&#10;8FKyJTQhSx4gmXgBybinrNEL2Pz9cjACgGIqB42FIAwhClB0SDEDGYKhybV+JPsJMxsoaGHjLhnz&#10;+9XDzSNbkJIYK+Cng1XWY/85mgCrjDelemWv5mHfOXBuW4r2730gzitT3kF+1J9zGF4V6TYPBbs0&#10;LZL3ECjKYHMIVAsRP1qUsEqdFyksXOLcVf7bis4qzGz8bAZBLdy8jL7Db1h93Nzpg3g6dnxNybG0&#10;cKw/P0unhXgy7l17hsWzt6F/Uw+5B3+tnkCVVuSsPJ/y3BHdpNPIMuxcf1Y6jbD6OzEtHTcDo6Rc&#10;2YBdHMGiec0sopUVAvtmgsDsmQLAj+0J5EYT2vz/uDxiVuaBQpjT15h3OC+wbmnx4llmpGwYO9YI&#10;JoPLVUoMbNV+CD5G0eg/Dhz4n0Ft2vcLLl4iUUQhljbkAy1MvICcD2iNiEalECf1Adm0g8tAZ37Q&#10;/tY4lMwHlmBwbXnEv8gqCsm9vQ+BPBDfX51kz7KEg80vErpwBuy9B+9rL/EoLE5c7mmpaXj1LBgb&#10;lx3BiPbc9JzBT195smrtK4ZAvrlWdxKvJ4s/Ht5+gZSkFAFAuiPT/z8e/BlNPID0SJNVcswzBN5w&#10;xm/bq+Oeny3urLXBrVU2uLHSIGHgSxIGtsGFBbZKDezOeYC2OO5ig6PSFcTW2BXEWBNQysGoriCi&#10;BmYxiNYWTnkBlRpY9wCuZTEITcSqL7C1KQzMtdw4DGwGgJLgLwBo8gAyAKp6gCYA9GQIbE4ASJDA&#10;0MC5ZAyA5hDorMEGG5ckUa3OLAOLbtPr5ceE6j9gcs18mNWgAOwJkrgl2oxfi2Dp8BZ4dOkIjW/O&#10;EeNj/A+cyzwzta0pifG4vGcd5navpsBM9junEMjv4xqLqs6iXaPCZEXIitLxNsCpWUk4tygDlxZl&#10;4dS8FBya2hAAFqfzwVaU4LyItO9zbVZQzpsbmeoUoiDQBIAqB1Tl7ekAqIwhUEDQDAJX6cpgLRTM&#10;ohA9FLxhQHGjFzBgKI9btYDhv/GChFvQ8efLdwgEWsFLrCjWDqqFqwFLCARZMELHU19sfbamj1EW&#10;jaQh6HU4dqw9g3HdltI9me7DDIOW7mFftGlRGO13VZfVCZ1rOEirvaWzd+De9edITkqV/sOvo5Ow&#10;7X4gxhx8QPMZ9xvWq1r8FQRamiP/3P6ZcDDxiZ4X+LocYgMqIMYutxCoHiUvsCX3Ec4dTxnLzBAE&#10;BlqXTg9u38kjZufOvK8XGDV79r8C23RwCSlonfz+Rny4MfVKOJgh0MYGUR3KSXxcP0Cq1l/2DnIc&#10;t2PhfMDZlRC7txzi8zgfkO1jQGD/k1nDwWy3RPwx6cgj7HsSjJB4Jf5IjEvG9bO/wWOyP/r8Oged&#10;q/PNhi9E00X55Ys+9LDv+3/rWssZE3t5Ye+mCwh5G6nEH1oIKfMNmpnQ/PfcWubPz/gjDcmxvyPo&#10;mgMebf8F9zYYcG+tAbcJAG9qYWD2Al5cYoPzC221eoAMgAYFgE42qhyMHQGg5AEqADSVg1FiEC4H&#10;s2UETajmRaG1riDr+xaTMJxeD5AnZQHATGFgEwAua6dM9wDyhM/eGSkHQxAgAMiAoAtByJQH0BIA&#10;mquB9VzAv4dAtim1f8bYKt8SCP6ImQQ4Es7kkGkTK6ya2h2v7l+l85omsG3uDWIPofk5+NyMQeD3&#10;G2fhNbyVeOhYpMH7q4s2/t749cp06HNsaoBb64pY3LUhfPt1woZhAxAwegy2jZuK7RNmktlj23h7&#10;BIy1w8aRU7F26Fj4DhwCrz69sLhbW8xrXw/u9H735iUIAotJXqcHwb1nCxXyX0DnmuHfHAIZ1HiM&#10;vAeBUh6GAJAhsHtWCCwmELhxoIJAHqucv7qVxi4vYnaMsUXAEBsZlwoE1eebwyZ7BNcOqImrmxcS&#10;CAbRuVeAlfk45/V1nQvTlcNmf+N85MsnHsB1/Ab0aqh1GslyH/uSTc0tDIHK9PmGjfe1Rx0XzBjk&#10;i6O7ryIyLFa8gjHJKbj4OgIup56g5w5dPcyNDhgG76LLjosEge5GkLM0R/6VqfeoeVhBYNeP4gnk&#10;uV9KzXH3sWPlVQm6HOcFEttorXElL7BbBYTnOi+QW9DxowFBhQwZwS3bBAQtWWKloVve/bzq1u3n&#10;oNoNtwcXMqRZ3pAPNRW/Di9cAmFlbBHdryJBnKWDlR1jUQgd0DkVEHuhLBLy2AvIlgkCr+SROvjk&#10;WPQ+4EUQeIUuCrpItt4S8Yfn+We49i4K8Sm0qkpLR8i7SOzdeB6Tey2ni831K/T4sTfTRXk2xbvJ&#10;Nxe1j/y8z69ucJvkj+vnfhOF3j9ZY8yY/8eWQQAY8xSBN5zw2/aqeEAAeHcdAaCEgW2VGlgrB8Ne&#10;wPMEgOf0riAEgCc4D9DBVnkBZ3I9QK0gtAaAu8ZrbeHYC6iLQYxt4Ux5gByCMwKg5gVcxWFgmqgZ&#10;AJUX0EqEINL6SwsD8wSskvN54i9mzAVUEMiAYCUQ6EHwZ6kcjA6ArARWeYA6vFgCm/dtZoOCmPDL&#10;DxhT+TtMqZVPwsECPmSzWxA4uI9B+Oun4g3KFBKU3z8jCNBMQte0YdwJZYvbeNg1LSr7YmnfTZb5&#10;mNkb/8bH1oD5HapjzYAO2DFuFI7bu+L8nOW46L4aFz3Wk23CefcAnHXbglOuW3DCOQBHHbfgkP1m&#10;7J+1AbtnrMf2aasRMMkbG8ctwuphs+HdbwQWd+8Kz471Ma91BQJ9G6h2cazeVZ5gVgYzoC3jMSJj&#10;hYzHDacQEATyeJJi41oo2ASBSpgkEDiAxukg7mPNnkCGQM5npfE8hssc2UiPa1YYL9e8jdyXWAdN&#10;gc32BIKDa+HGrhVIjA6l42sCLfoP/1+z98/DP2/6PYGfm7aJO2s8fxSEtYsOYnjb+eiqhU4VLKk2&#10;cyaQynoP/DLNqCLmfaT9HdFuAdYtPqh1GklFMs1fj8PjserGKwzd+0CiXewV5Meu7Ak84k5zITtE&#10;RotZnCf/0tR7PyYEKitD8z89XiuHmHmqj7CqTWyJR/7e4iSvsDKiB1VCWIUSUm85QsSyDHSaZy8b&#10;pt5ngxCCwMB6jS68GTo0b4tGcz5gYIt2Jd6VrngnpLAhV6IQk9FGVymJ2OE5zwPUTfcexiyqgIQH&#10;7AXksjB6aZi8sY8CgScIAg8uQ8ftl+miuI0R++/D/85bvIpOlM4fyUnJ+O3OK3i77MHAFnPRmUMN&#10;Zhfg12NZkqlldclKNCcM55vKkkN4+SQQqampauKVcJF+E/44Rl+hnuvfxSHguOcIIgB8sqMaHm4s&#10;jvt+1iIEucnlYHQ18BIlBFHlYAgA3bWuIJIHqKuBVRjYqAaeqHsBlQdw6yjOA1RiECkHY1QDa2Fg&#10;Mw+grgaWPECarNk4DOxFkzdP5DLBitfFzAtIAMjwpwOgDoHGPEACQM4h41wyHQAzQSB7ARszuLA3&#10;7++gRzf2chXAtLrsDfyeQPB7ea6gSf2bU/syOLrWA/HR4eqYa7l2Wc/N52FSDQbJCXG4tHsdXDpU&#10;JMjN7vFgCCwC1+YlsLxHQ+wePwLnXDxwa8Ea3F28GXcWb8GtRdtwY8FWXPXciktzt+KC+1acc9tK&#10;Y2obQeAWgsCtBIFbcMAuAHtmBWDXjC0EggEImLoZ/lM2wG/SOqwb7wPfEfPgPWAqlvTohfkdG2JB&#10;m4p0/m2whMbAUgJBLhZuhEAWEDEE0hjidnFGCMyiDFaeQF6cqJqVPFZNnkAlauJFDS9udpMxIAoI&#10;ttUFSqYxym0MvToUg9+I+nhwbDNSEqLpGJuucaJtuiA/7jWfF8ZRm4iQGBzdeQ3TBviogv3iFcwc&#10;Tv36TIPc6i7o/asr3Cb448opJRpJo3snR7QOimjkIbpqohEVDp4r82B/qROYg1qBAo8f1xOYyR6X&#10;Q/SKisQbzC0K5IxpbB9oJhEs2ehKiKhZSvEQG8GcMbybDVPvs0EoweSbctVCQpq1a4z27f+bhnC5&#10;/7m2YsX/eDdkSNsgQ6mQ3CpZmFZF0sz9ghsQWBnzAXNuQuQz6YCuq4iEV2UQF/ZlQGD/E+PQ84AX&#10;eu68DPuTj3HyuSb+oBtJdHgczh68jdnD16BnPRZ//L9B+MECFxepSdW9ngtmDvHF8T3XRAgjHSZo&#10;ElAeIkth4I9gEpakyYduYqlxLxF8aw4e7yQA9LcRAFR5gKwGZgC0lXIwrAZmADw3z1aJQbgeoOQB&#10;2uIIi0EIAA+ZhYH3TKQJUryAWhiY8wD/RA3MoTcTBBbDqh7KM6N3BeEJ1lgUuoM2kWsAaBSDaF5A&#10;BkBjLqC5F1ATg8whCMzqBWQhiISBjUKQ7EEPv57DnZNq/IRRFb/FuKrfiXJYfU4BzCSb16sGbh3d&#10;itRkVe7HBP2flzEAcsjrzcObWDG2vQpvcyjX4r7rpit6VdjXuZktVvRohENTxuL2fC88Xh6AJ97b&#10;8Wj5DjxYupNAcDtB4PZsQeDOmVuwbXoANk8jCCQQ3DB5M9ZNDMCa8ZuwauxGrBi1CsuGeWJJvwlY&#10;1KUzFrWvhcVtSoBFQl5trOBNYObdjsYLLx4sQiCNvZ6sRlceaVYF89jU8wF1CNw2kkPBNthJY5qL&#10;nnO6A4/1TfQ6SVWg7+F6lap4OX+XEjLx+A2Y2BovLh9GWmoSnXtw8JWO+ZcBgTJmaXCoTiPPsNBu&#10;q7TulHaW4gm0dO/7GkyP4GgLeBaN9FiKXX5nEPQmHGl0rXCnkVtB0Zh/4Tn67rqHztsVBPY/OZbm&#10;w7EEcpbnyb+0fxgC49+WRQznBdozBKo0NEtM8tdGvKI9j5tUGZFNyiCsWAnhIk6TywkEqvdwlNUa&#10;wdalE4N79huDrVv/vxrC5f7nj3Hj/jO0d98ZwUVKxoTlAQTyIxdJjGxbFnFTsx6gnFmMfWXE7a2g&#10;8gHZbWvhBObGPoon8PhYjD7mg5XXHuNRWAxS6EJhAHz5ezD8lx/DyA6LBPzE+ychhawX3ldmtH+d&#10;ybjzxzLnHbh/85l0/sh6kzWZ+d8/kmVkICX+NYJvu+PJ7up4tNmABxtscXedDW6vttG6gtjgsldW&#10;NbAtTrvZ4KR0BbHF0dklRA18mMvB6G3hJhP8aQDIkyV7TgQAOQysFYXOXA5G5QIqL6ACQC4KzQV8&#10;RQ1MEMiTNk/eEsrjiZa9OzLB617AoljMAKh5AUUMogNgC10N/H4eoN4ZROUBmquBLcHOn5mCHxaJ&#10;jK3yHUZV+BYTq/+gedDo3+nfWFCxgqDq5d1LSE9jz68O/p+fJUSH4+DKOZjdwiCezPf315LRMWxU&#10;BEs618D+icNwd8FSvPQJwAuf7fh95Q48WUEQ6LWdIHA7QeA2kydwXmYIPG0RArdgl0DgZgRMDcCm&#10;KQHYMGkz1msQ6Dt2E1aM2YTlo/yxbIQfFg9ZiUX9nLCo+wAs6tAIS9qWUYXExdQ4WtFJjS0dAsUL&#10;KEWidQgsboRA9vQxBG5lCOR8wLEqx5UXOTzW99HCZ+9kLnJeHN5660IGQDJv7kpCY3cFPXp3odc5&#10;9ETwb9cIqNJ4KWbx+H+epm9rBo3fdLx9GYZtq05hbPdl6FJT6+Jk6d73FZg+T+mRHF7MD2jqgWVO&#10;O3H/+jOkJLJo5A+8jknE5ntvMe7QFfQ/7CHh3JyFgsn+aQgMLoPYo3peYDVJQ7PEI39tZhBIFtWp&#10;HMJsuI8ws1EOIdDYvc2A4MLWKYE9e68JmTv3Jw3hcv8T2anTfwU2b+kfVtg2KbfKYN3CbG0Q3asC&#10;HYicHMQsRjQe7VoRcRcqqD5/Fk5ebi3nEKgnr2a2wbTycbjkjsMvLiIkPl4alifGJ+P6+UfwmOKP&#10;fo085CJS4V8Ol/JK0nTBfV2mdTap5Uyrx2XYvfEcQt5GyE2Ub6hqEjDdXD8WFNB/2Odg+hudk7TE&#10;IITcW4inu2viNwLAhxttcG+9AXfWGHDLV3UFubJcCUG4Ldz5+Xo9QFucdCVzIgiUMLDKA1RdQbS+&#10;wBNNQhCpBziSJlGaQDcxANKEqrqC6HmAmhiEu4JIGFjlaBnVwDSB6kWhGQC9xQNI8KdBoDkAci6Y&#10;DoAMf3oYmOEvazkYcyHIXxWF/ntTNe0YAhn6JtfKh9EVv8PoCt8pxTB3GGnEreUIBJsWw3aP8YgM&#10;eiX5gebn6NMbh4GVGOTxlRNY0L+BhLRVB4+/Pia87y7NbOE/uD2uu7vhtc8mBK7egTe+O/CCAPD3&#10;FTvwmD2BOgQuyT4E6p7AgKmbsHnyJmyctAl+AoGbjRDoNWozlo70x6Jh/lg4dCM8B/liXr+58Ow+&#10;Cos6NcOy9mUJ0qylU4gOgTLOunEtSmuBwHUSCtbqA5qJQjgfcNsIgxYK5vFtLekO+wgC2ft9YAbn&#10;wNrI+zlflUPBK9oTALJpPYrZ87iqRymcXDYJscEv6ZjrFQA+f9PvVRy+lnsVQU9sVAIunbwP1/F+&#10;6FnfVQDJ8n3wCzfj/KT2j+/pneg557HPGuIjopGo8DgV6eJOI6/fwfPqegw7MZHmRBUK1su+ZJ0v&#10;/8r6f2RhiLlxrWCpFziXWCOnnsAZtI1czk6e02O/iggvrcBPKqdkYaUPMaNzjd4fUtiQHty87Y3Q&#10;fnQxagyX65/w0aMLvK1U+WpoYZuMPGt4XKEE4oZyXDwvILCy9AtOuF9eFDzqhP0TJWL+2vTVzUDO&#10;d5DnBITHR2P0qSlYfssXd8LuIj6VAJAmFG53ts//gihgu9cxv6AyX1hfg5m3JJK/0b72/dVdxB/c&#10;/i4ulkOBlm+yH9Nodqf/65DJreBCEP5wJZ7uq4vHATZ45E8AKGFgAkApB8Nt4VQY+OJCW1wgADzP&#10;QhB3G5qkbUUIclwXgmht4XgiZK8IA6CpHAxB4CiCQGM5GE0MMsDUFk7EIL3IehbHGlZoakIQUzkY&#10;zQPI3hXJt8riASRb3KqY0QPIllkIwrXkLCuBRQhCxm3h7KUcjPLoWQKdvzN+H3cQYW/g+Go/YFT5&#10;7zC28veYXofDwuo1MwkyXTtUwLltK5GUEEsw/v65+hRG/5GxQZuDuMgQ7PScgtnNimfaP2WZvaSi&#10;Em5UGJ7tKuHgpKF4ttwHwWu3I2jtDoLA7QSB2/HSZweeEQSqcPB23F+WMwg0eQI3YdMUgsDJmwUC&#10;147bjFUEgSsFAjcpCBy+EQuG+mPeYH+4D9oAtwFr4N7HE3O7DycY/BVeHUvT4sKgOoXQgmM1LTzW&#10;EASa6gMqL7UqEm0ShWwboRY1nOPKY5yFT5z6wB5wVsTztbCb/m1Vd7VgWcEeRxq/KzuqnFZlxbB+&#10;YDXc3LUcqfExZoszuky18LAy/e+fq/GwYdFIKn5/9Bar5+/H0LaeSjSieczUPZBTYXTxiHZf/AqM&#10;7/FdqtM+1XTCsPYLsW7hIbx8HIi0lDQkp6Xh9+iX2PhwGyafsccggTkNAmm+ZLAzefreh0Pj7/9k&#10;TiCXi+G8QG92YFlgkewaC0tGVkF41ZIIsyIAzHE42GRhRQwIrPrL26A+A6vmSR9hFoVEz5hRNdBQ&#10;6rF8CW9oli/NthFIRtSiAzqWATAPIJDdq2sqIuEFQSCBmioU/Wkh0DSYR9EjD9IxGHx8LKadc8S2&#10;x7vxOvYtUgn+kpNS8PjuK6xw24PBLebShaOVFuCbgtnF9DUZ1zYUAOSbHnf+aLcQ65ccxosnQaKw&#10;+zThPzWhSN5RBgFgSgQinq7HswO/4vEWAx5tLo77GxgArY1h4KvLDbiy1IDL3BVkgQ3Oz7PBOQ8C&#10;wDkGnHK2wXFHGxybbYMjdgaa/NgTYi2ToYJAVk0qb8m20TxxFjfLA2QvoJ4HqHIAJQ+Qc7E4HNfN&#10;Gqu0ELCE6hgCaSKV3CoRgigQNIdAVoBKHiBBn8oDVOVguCYgQ6ASgmgAqEFgpr7AogbmnL6ceAEz&#10;G0PgtLr5xAM4usK3EhZmIJxRX4cnAk0Cp2VDm0vplTQtLPz+Ofs0xiHK++cPYX7f+hZgWP9dz/8r&#10;JOFfr641cd5xKt6t2YAwvx0IWbdTIPCdEQK3EwRu/2AItJwTaAkClSeQIdDoCRxtBoHDNmLekI1w&#10;Iwh0HbgRLv02wKXPKrj0dINH1/5Y0qUOVnYugVU6BEqRaLUo4bGpQ6AxH5DG8PaRqtC5gkAb8fzx&#10;uD9IEMjF0Y/Y2+Cona2IR1Z0prFKY9e7kxVBoJUJAjtznitdF5Nb4eX1E0hPS5bsQPGwMYWLc9Dy&#10;+fm8TBu3tM3c5jMiJBqHt19RohGu9MCAJAt+lfNtXBh/leYklR7mTNyIa2ceIj4mEWnpqQhPDMfx&#10;l6fgfGkuBp8ch37iFRyLgQR3g2QOZW+fssxzLM+t9PhPQiAZ1wuM9i+PWNYh5AG/xE2oisgGpRFe&#10;TKucYomZsmmBhjJhoWMndMH9+/+hoVzOf7Bly38LGTuhb6B1qXe8gTmRL79nVgSBTcsgdpJ+APlg&#10;vn9wPtRiZtH791RE/DtVJPqjh4M/0BOoN8bmwTv85AS4X1uIs+8uITo5Bul/pCM6Mg5nDt2Bw4i1&#10;Iv5gmb2q/ff1AqBunX9xQM+6Lpg5cBVO7LmOqHAVEleeuH9I+GFu9D+GT/oF6alxiH6xC88PtcKT&#10;rbZ4vNkaDzeqcjAcBr7pq/IAr3AeIAGgngd4dq5WFNqV8wBpopMwsJr49ILQKgxsjZ1aORhRA9Ok&#10;qcrBaAA4iCdWDgNrHkAGQJp4OQy8WlMDc3iOJ9AVDIDsBWzPifbvQ6AOgNwVwpgHSABoLgTRlcDv&#10;5wFqQpCmBTJ5ATNDT/aNw8FTav+EKbV+wrgq32NUue8wuuL3mFTzZ4Iq/g4uJE2PzVTZmMjgV++f&#10;r09l9L+4yFDsmD9F9QbOBIEawGq/c5jYngDQt2cD3PJwQsSGLYjcuIsgcCdCBQK3axC4I9sQ+OGe&#10;wL+BQN0TOHATQaA/nPr7wYFA0K6PH+x6ecOp+0ws6NIB3l0rwpe9gJIPqFIT9NIw7AX0p7HLeawB&#10;w1U+oIJAVfZoL0OghIJtcNDOBofpmuCuOewR9OP8QC5nxGFgDQJ1Dzd3KFnV3RbHFo9B9LtnxH/q&#10;viALNUvn5nM0YyoL3de01IakhBTcvvw7Fs7ain5NPOie70D3RFr8031flcj6uryBuomXk5XStZww&#10;oecy7PU/J6IRzv1NSEvAndD7EiEbc3qq5MsrD5/uTOFSMJlTq0wQqJ5/rI4hma0M4gKJXQ6VR/Ts&#10;3HGL0aZWRVTrMgi3VmxkkZmyaYFFbWKDR42yD1lmn3txCGbP/u9v27SbEVzcNoLzAXUpcq7MYIuo&#10;zuURM1Upe3MLgdFOlRB3tjwSghgAyYwh4byznEGgynMYd3YG1j7YhMdRT5Ccnoy01HS8eR6CTSuO&#10;YWTHRXThq7CAEQC/cgjkkgkDm3pgqcMOPLzxXHX+oJsj3d7VjfNT3OQFAulGnZaImDeH8eJoBwWA&#10;AQY8IgC8x23htK4gqhyMrbEryPn5XA7GFmfcbXGKu4I4MwCqtnCsBjaFgVV+lCoHY0sTpZkaeJgK&#10;p+kAaMoFNHkBpR5gN2tVDoZMPIBk4knRwsCiuDQPAxP8SVFoelQAaAXPTEWhi2COFgZmyyoEMYWB&#10;GXByD4BsDE5cHmZSjR8xodoPkhc4qvz3EhbWy8ZwCJV777p3roCLu9dqauEs5+wTGCuCf7tyEgv6&#10;1VWgmmnfzI5Po/x0zArBp09D3F/ohtjNWxC3aQeiCALDCQJD1u34CBAYQBAYkANP4AaCQH+4DiAI&#10;HOCH2QSCdn39MLOXH6b3WIuZ3RbAtetwLO1eV3L1RBQiRaLVWBVl8JDiAoHc4lAXhXAo2FwUwhB4&#10;yI6uidkMgbY44aJSI1b14HGswsEmACwGLk7t27Uo1g+qgrsH1yAlMUYWap9LekCOTLvHpadlIPBV&#10;OLauOokxXZcYw8NfU9pPZuPoDxt3GeFcd0cMaj4XXs678fDmS63TSBrexgVi59N9mHHeGYOOj6P5&#10;01QQWpwqZvPrp4BAcTAFk10ujyg3LhWTNyAY1aM8wkowH+UBX5EFW9mkBHbsuDN6/MB/ayiX8x90&#10;6vQfb6vU8AkpXCIpolDuN1D65JW2RewAjqnTAZR6O7lwqbIoxLMS4m+WE/iLlVBw5hOXF/Z3ECir&#10;FXM7PkrEH7MvuePIyxMIS6QVDw1yFn/cuPAb5k3bjL6NVOmALrwC5AuFVoGWL6CvwXg/ndC9ljMm&#10;9PDCrvVqFciTambo01fOZjfOf8JoYslIT0F88Hm8OtkLT7eVwOMt1ni42Rr3/XQA5HIw1riqdQW5&#10;sJgAUKsHyF1BuBzMSQJAVQ/QvByMyoni3KhdE1TxXM4D1AGQxSAKAE19gTnUppTAxbC6Z+Z6gDxB&#10;ssdkZQdNDKIpgZUQRJWCYWMAXMJFgQn+2AuYVQiivICaEISgjwFQwsAaABo7gogHkC1vIJCNvYET&#10;CQLHV/0BYyp+TxDIYeHvMKE69xdW3yOQRSC1clxHvH50g84Rj4tPEQZU38lPuIbhQW8nzP7TwtAq&#10;BGzfmACwb0M8WD4Xcdu2IzFgJ+L8dyDSfyfCN2gQuGYnQSALQ7bj5coPywk8TxB49k/DwRoE0r0l&#10;O57AuYM3wm3gRgkHO/X3x+x+/rDrswHTe23AlJ5+mNxjPSZ3XQm7brMwv0c7rOpVFutpcaI8gcp7&#10;HTCkOLYMK25WH1CDQBaFaPmAh2bQNUEQeFQgUPXRPuFsS9dAcazUOt3oAMiLHJ9uBIJk/LhrdhcE&#10;P2a1MFcLEJKSc/K5G41YY4SBntADRzpMf4+NTsT5Y3fhPNYPveq7yr3SFBLWnQFfx7wg+YEy12n7&#10;Q/NBr7qusBuyWkqBRYbF0RyZLpGyS4FXseC6F0acmKjCwJJWZTa/kgkAsonH8J8JB8dqFn+/PKIX&#10;VyQGyT0ExvFnDKmEsPLv81JOLcSqREZgrfo3I4YPL6ihXM5/whcvLvCuQpXjwUVKaKKQnMesuV2c&#10;QGCVEogZoUNg7g5izPRKiPapiPgned8qLrOpuoPP3uoQaMpHUEmsapUiYpDjozHq1GQsveWDW6F3&#10;kZCaIJ0/woKisH/TBUzq4y3iD/H8mV0kX6Op3sYqDNC7wRwRf1w785vc/CzdND8FACrvQhqSIu/i&#10;zfkReLK9LJ4GGPDbJgPuc1eQtba4vcpWhCDXvW1wResKcmGhLc5xQWgPW60vsK14OKQtnL0NDmYN&#10;A4sHUE2QogbmtnBDlQdQ5QGqtnAqDKzKcLAQxFgUuqsJADmRXgdA5QXkMLAJANkLyCFgBkD2AC7g&#10;EDBDIJn0BRYxiMkDaA6BmfMAGXR0ywo8ubOptfOJ94/FIaPLsTfwO4yp9L38XfcG8vc6tqDj6esq&#10;JVnoVJHRRCphtvfPZd4bfw9/m/re1w+uYfnwluKltOdiz6xq1vZHbxfHIpBlPWvjjvccJOzfg6Qd&#10;e5AQsAuxm3YSBO4gCNyBkPU7ELh2B96u2Y7XBIEvVu4kCNyJp947RB18X0rEbMdtgsCbC7bgmucW&#10;XCYIPOe+BWekY8hWIwQett+K/fabsdtus0DgdoLALVM2a+pgC8IQCzmB7gSAcxgCB2zA7P4bMKuv&#10;H6b3JgjsxRC4ARO6bcDYrmsIBj3g1q03fHtXllDuRhqzmwdZCwQGDCuGbQyBHAoWCLTRIJCvA14Q&#10;KQjkrjkMfydp0XTavQQO2Rmwtg93JqHx3ckaqzrzWOdFD/2uFahe068srmx0Q1IsjQFjxOBLN7Uf&#10;XAbr6YM3WO15AEPbmHcaMUGgABTfS+Vv+t+/VNO3n/eH9rOmE0a0Xwi/JYfw6mkwUlk0kp6MZ1HP&#10;sOFBACacsaP5dSwGHldzrII/3TOoGc27y/+RnEClOYh/Xg5x64hhcu0J5PeTja6CsBolEW5lbZGd&#10;smfsrCuBwPJVn8Y4O9fglD4N53L2E+roWDuwbOXbYYU4FMxfkLvERVauRNYnmh5XWRGwxQPz4RYz&#10;sxJit1ZE3KsyROh5WyA6s5lB4CWGQFp9yAqEoE/UvyPpbwoMp52frcQf8W+RSivXlKRUPL77Givc&#10;92JQy3lykX+teR+68U2rs76feuePxYfw8mmQXOTv3xA/gfH/6JET/aUbyHU7PN1REU+2GvA4wBoP&#10;/a1xb7017khbOAJAbgvnpbqCmMLAKg/whCuHgW0lDHzY3oCDswzYP91avIAc8uIw8K7x1gSAapI0&#10;tYVTXkBuuaXnASovoB4G5knQWnkBjRDI9dQ4D1CZt5YHaA6ArAbmELB5HqCxN3Bz7grCamCVB2gO&#10;gZwHyB1BTF1BlOVUDfxXxgIR9gQy/IknUB6/kxDxTBGJMGTxdxfAwgG/4snVU5I/9M/nhCkQTE6I&#10;xdmA5XBsWZIgsLDW8k03gkLxlhaAZ+cKuLLEHgnH9yPp0AGCwN0EgTsFAlU4eBdBoBKGcImYtxwO&#10;Zk8g1wlkT6BA4DapE6hDoCoWvQ3nPfRwsILAI05bcNAhAAfstqicQLKt0wkANU8gF4vmOoF/Hw7W&#10;PIFmEDijtx+m9tpAEOiHiQSB47pswKjO6zC+01I4dRuBFX1qYsNAW1rAqDG8ebjyBG4zg0AuEM0Q&#10;uF8gsIR4yNlTriDQgNMeBpxyp4URLY645JF4Aln0xAXQ+XcNAlfRQmjrpGZ4c/u0XK+Wz9OXaxwR&#10;CQ+JxqFtlzCt/wp0r8OgxGFTFSmydI/9moz3s++vbnCnRcu1c4+kFzN7BcOTInD01Uk4XvbAkJMT&#10;0J9AUK8LOIjMPEzs9Q9AoK43EP3B3gqIlqLRltkkOybikMZlNXGIZXb6cCMIJFYLKl3ubaSTU29u&#10;9qHhXM5+Avv37xlSssKriMKKULnH3ftf+uEWVpQgsBVR9KSqAoE57b3HxjV6+CTEHeEi0R8nDGxu&#10;nG/4XPMEKqUSD0YNBMmGifhjEc69vYzolGik0cQRG52Ac4fvYvaIdehZfw4NeIa/r7+FED92JutR&#10;T2ssvovd/bHG5OjPw9TknpYSg7BHvni6p4YA4BMOA7MXUMrBWEsYWM8DlHIwDIASBraVMDB7NI7R&#10;pHbMkcvBqIT3g9NZDawrga0FANkLKACotYXbPITbwqmcKvaoKDWwVg9QxCDmAEimA6DRC0jwZxEA&#10;rbCklRYGJugTIQgDIFnmtnBZANBcDdyYQ7F5GwLObArulELYDALLfS/h4am19JIxtA0MoE2KYdfC&#10;KYgND1Ln7R/NC+PvS0fY66dYN72nbLccl0Za+RdtX+wa5odraxoHbiMRe3wPUk4fzwSBMZt2GXMC&#10;QwkCg9ftJAjcKTmBz1dsxcOlG3Brng+uzlmGC44LccbOE6dmzsWxGR44Mm0uDk2bh0PT5+PwjMU4&#10;NHM5jsxejSMO/jjksBkH7AOwx24rds4KIAjcpDyBNKFyncBcQ2BPP0zo7icQOJJsRMf1GNVxOey7&#10;jseKfnWxcbCtURSydZQNtjMA0lhnzzenQOxnT+B0uiZmsZecrhFH7qJji1NuBpyZa8BZTwNdOywS&#10;YQgsKosdLkytA6AIosjW9i2Fc2tnISmGewtbOk9fpsmiBulyb0yIS8LtS08wf+YW9GvqLik04i2T&#10;R1Ne3fv33K/AtHShSb2XY7f/OQS/i5DyaYlp8bgVdhfLb6/GmFPTJNKm5wNKFI6jb/R82fWuePPR&#10;PYHKGRQfVAax58oj2plDwpb5JFs2hVimQwWEW+dNTiBzWqBNudh3g4d6Phk9+n9qOJeznzf1Go4N&#10;sS4Tzh7AMKvcASB7EsNsbBDZrbwoYtgNqlfOzq5JQiZDoBudhMvlER/yT0JgTxX2FRslQDj+zAys&#10;vr8Rv0U+RXJ6ipQDePssBJtXHqcb5mJRfXWWnD9lyr1v4UL4CoxvUp2rO2FA03lY4rgd968/l1I4&#10;nAwdFhyNmOj4zwMGaRtYDJKWFIng2x4SBuY8wN82W+OBH3cFMeD2atUW7pq3jeQBshr4wgJbnPNU&#10;RaEZAHlC47ZwnOvE4S6uhfZ+GNhMDTyChSDKC8hhYOkKonkBTWpgNfH5dtc8IpwjxWFgXQhi5gHU&#10;IZABkE3KwYgXUKsHqAMgAaG0hZMwcEEFgGQMgM4aAAoEkuWlEMSyKZCaXq8AxlbScgLFE8jPvxcP&#10;ocoNVMbh13k9fsGDcweRlppC48fC+fxIxukCaanJuHtqN+Z0qijAx16/WY0KYyaZ8pIWwOwmVtg6&#10;pRvCjmxFyqWTSD59jCDwoJkncBei/XdLODhwzWY8W7YGt+YswJnps7B/5Ehs6t0dvu2bY2nLepjf&#10;+BfMbVAF7vUqkpXHnLoV4Va/MuY2rI75Tepicavm8O7UDWv7jID/kJnYNsYTuyb7Yuf0DSIM2TJV&#10;hYM3kOUEAlkYYu4JnNDND2O7+mFUZz+M7OiHoR3WY1iHlZjVbTJW9G+ATUNtsY3GNI/v7TTOebyr&#10;dnFKFHVwhi0Om4tCXAkC3a3lGmJlPadV7JrACx4a512LSh4gj30dAtkjvqZnMWyf0gSvb52g868K&#10;yX+NxqlDb1+EIoDmjrGdae7g+YJVtQRJUkHCwj336zG1rwObz8Vy19347c4LpCSnSP/ht3FvsPPJ&#10;Pkw/x6IR9gjS3PtPQ6B0I2PxaVnE3yqPmHkVhEMsMcqHG7EQ1zruXRHhpbhzSB6AILFWsKF0+ttG&#10;zXe8a9Xqf2k4l/2fsN27//ebKjW8QorYpvKGcU6fxS/MhoWWsUV0fzN6zukB5HYt9N6YJRUlSTOv&#10;6wJaMobAF29/gYcuDKHBN/jEONhL549jCEkIkcGaGJ+Em+cfY/7UAPRtNIeAyBHddPDT8gC/ZgDk&#10;HI/x3Zdhtx+t5t5w5w8liLl18Ql85+3Dveu/y43O0g3wnzUGUVqBsyAk6AyeHWwueYBcDuYeA6CU&#10;gzEYy8FcXEIAuNCg2sJxVxB3BkA1qR1xKIHD9iWkHMx+AkBRA2cBQM4D3DJSB0AtD3AQA6BKstdr&#10;ApqLQcwBkNXAyzsW0+oBMvxxT2D2ACr4EwDkPEDzMDCZLgbhtnDKA8gAqHoDCwCSmQCQxSCcC/gx&#10;vYC6KYCaVP1HjNZCwbpxN5EptX+WfsKSH0ivt29shS2uoxAd+lY7d5bO6cewDMRHh2HX/Cmwa1xE&#10;tkWOjRGUGQgLwrt/ffy+YwVSr54iCCQ7dQzJhw5JTmBiwA5E+gXg2ZLluGJvj33DB2JVh6ZY2Kgq&#10;XGuVgF2VQphR4WfMqJgP08V+ot9/FJte8XtMp8dpbOV/wvTy+TCDbCa93r6SFZx/KQOPer9gUcs2&#10;WNljONYNdYL/uOXYNNkPGyf5w2/iZtUxZFzOIHBKdw4HmyBwRCcCwI7rMbj9eoJBH8zsNhUrBjXA&#10;luEEgqIM1uoDTlSecGM+4Cy1UDruaMBJV4OkUbA3ndMqLi7ifFobrO9H453GPAtCJAwsEGgt6vjV&#10;XKR6QClcXGePpJjwT5AW8LFN7Q8vkNm408j5o3fgNHYtetbn/DmtlIyF++7XYOwoMTpICAR71nOB&#10;/dDVOLn/BmIiEuSYRKfE4tK7a/C8tkQib+yAYa/gPwWBqvIIQSA/f1wesT4VEEMAZ5FRsmESFR1a&#10;CWEViLMKWWan7FqYVQkEVq15PHy+d34N6bL/E7hqWeHAqr/sEjEHmd6aJHvG3kNVWkb6DlcrhdgR&#10;uTtoHAaOm1ZNysvErKmgkjTzWBUcK8RfSjyMcuLl5JfF87fVCQJ7qNp/pyZjyW1f3AxVnT/S0tMQ&#10;FhStiT+Wo3tdFxrM5q57Pbfjy3bnq6r22j6Y5at0pr/1/tUNbuM34OppLa+DADA8JAYHtlzClL4r&#10;MLztAlw985D+/ukhkP6jPc9AasJbvLk4AQ+4LRyHgbktnJSDMah6gJwHKG3hGADZi6HEINwVhBPd&#10;pS+wVg6GPYDcJkvPA+S+wDtG20hTfQ4Dc1cFEwBmzgPkeoCSB9iDjENiDICdFQDq9QBNtQD1ULCV&#10;MQwsbeHIjGFgDQAlDEymQsAmAGRzJCjkELB4ADkP8B8BQJNNrZUPYypqnkAJDSsbX40gSFMKS0i4&#10;YQHM7f4L7p7ai/R0pRLNUCoBs3OZhyY5o1yfOB1vHlzH0iFNtVAwbQ97AMWbqY6VW7vSuOg1A4lX&#10;jyDt+jmkEgQmnzyK+H37ELZ+HW67zMa+oX2xsm19uNUthdk1rDCjKkFfNQK6X+ixZn7MqJUfM9kY&#10;fmvnxyw6LrNq0XN6nMn/XoNeV52eV6X3VP4RMyv+iFkEgrPK/wy7cvlgX6EAHKpaY07tSljQrCW8&#10;ugyF72AXrBuzEmvGroePBoHcO3jpyE0Egf6aOngD3AaqYtFOAzYSBG58LyeQhSFjdAhkTyBDYAc/&#10;DOqwAcMIBO26T8GqofWwbbStjPfd3CmE8wEnK6/4oZkEgHasnOdrhhZQAoHKo86F1i8tZhgsge1j&#10;uBQSw5/yhBu9gNwth2xN72LYNbMV3j24SOecFnBKIvT+uftCjVuqBb0Ow+vflUCC88lFNDJvP4a0&#10;8qT7rJYnWJPmFjL93vs1mRITMgiyaMQZIzsuwYalR/BKPyZpKXgc9RTrH27GhDOzpNMIQ+DS61wi&#10;prLM1yoymPeOoXhhAvUY96osYgLKI1oqnHBUk6OT2a90wv2D5fmYSoioWVJav1lmqQ81er+VDULp&#10;eWDlWrcjfXxq011So7ps/oRMmlQ+qGLVs2FaPmDOzAwC6feoenRixmc+CDm16FmVELOdIJCTNAXa&#10;8tC08LL0CgzjPAA2hsBfMO9SL0w+Nxtbn+zG67i3SMlIQXJyilysK933YnCruTSQ9b6/X6FxbgpZ&#10;Z85PMYpcnAjwuC3QQbx4rMQffAN79uAtfOfup2MyX1Z3g1vOw7Wzjz4LCDS39NQYhNxdivsby+DO&#10;OmvcMusKcnkZAaAWBpY8QA0AT7rYSlcQ9m4wALK3gyc89n6YvIBKCCJt4UaoEDCbygM0eQDN6wHy&#10;xKfUwHoeIAMgQR+LQYxt4Rj+dAC0Um3hyDIBoJkQRHUFUTmAbDoAch6gACDZ7MYMZf8sALKxQGRc&#10;lW9FKTyhqqobyJ7BMRW/w7Q63KGElbf82gKwb1oMW9zHITYy2Hju6D/G5x/D0lKScGH7Kji1KaOF&#10;fvVtp2PVKD8du8LYOqULwk/vQPrtc0i7dhYJpw/i3eY1uOg4FRu6t8TcX8vCvnYRzKpZALNqk9Ul&#10;q0/GkNuQayeq+okMmZmNYFAetdfx6xvQcahH56sOQXstek4QaV8lH2ZXyge7CgyD+TG7YgE4Vi1G&#10;QFgF85u3w7LuE7BiyAKsHLEa3iM3Kk/gsI1YOMRUIiarOjgrBJo8gRwOJgBsryCQPYIjO6yAY6/x&#10;8BtRCzvG2sriZzdfB6IM1iCQi0SzKESHQA+GQBu5rhgCryylxZSdQXJiM0Mgl0qia0RAsCj8BpfD&#10;je2LkBIfrYG6Wg1kPW9fovF98dyRm5g3bRMtpH+jhXSCWkgHR+Pg1suYSgvpHnU054IxR/DrhEHl&#10;NFE1Bfs0cof7ZH/cOP8b4uOSkJaRirDEMBx7cRKOlzww5MQ4LL3WDW/fVVXzN83Z4q3T5/M8NGEC&#10;fpSi0RUQY8/wpzm2cgCBbJwWFzexMqKalEFo0TyAQHoM5bzAclWfhk2f3jbHEPimU88WIRWqPA8r&#10;lBeyZQPCaOeimxGwTc7ZgdJN5RESADoSgR+roIo3agmbeWVG2uffGTA1b+DLd/Ww/b4DTr+5KOIP&#10;7nIRHRFHF+4dOI5WnT9UD0gewF/fxclgy4IPPUGZ6xz2qOusxB87ryM6PA4ZtJqNjYrHhaN34EzH&#10;pFd9N1nVdanOEDgf1858fhCYkZ6I8N/8cc+/Cm5xGJjzAFdwHiABoISBOXfJFme4HqAbTWQMgOwF&#10;NOYBKgA0zwNUamAuB2NtlgdowGYWg2ht4UwQaC0TnREAu6muIBIGJgBkIYhXB6ssEKiHglkIwuVg&#10;CACNYWAFgPMYACUP0KQGzhoGFiWwsRzMPw+BnPs3sfoPkgc4rfbPBITfq/BwhW+llqACLwIk2j72&#10;vi3oUwsPLhzGH+lpBIAfMyQoPibERwRhk9Nw2DWxMttuzptUx2xx98p4sHkB0u6eR+KV43i9cz3O&#10;Ok7A6g4N4VzHmuCPtp+Bj2BOPJr8fgY642f9lZnOhb14H+l3+V6CvMYF4UTg7kjb4ESf60xQ6FSD&#10;zmVVgsBKP8OhYj44VsxPRrBfzRZuDetjQfsBWNrHCUsHryAI9MOCoRsVBA7aCFcy5wF+cOSOIRZy&#10;Asd0sQSBfhjSYb14Bkd3Xg6PfsOweXQVyQfcM5kWRFwkejotkggCdVHICWeuqck5tZonkK6tS0ts&#10;cW25Dc7T75uH8jVgEoTwdbGGFki8SFonVgyH3Hoh4tVDOUf0H7Nz9mUbp8kc23UVveu7SkrNLr+z&#10;CHwdjoy0DCQnpuL2haeYPyMA/Zq4G1vOfd0QyI8qF7JbbVdM7O2FfZsvIIRFI3SsEtIScTvsLrxu&#10;rcTaGwMIAqvLfK0AkGFNAVtemf65EinkKOEFgkBXAkBpfJFzrhEInFIFUe3KITTXCmFb1dmtsDVC&#10;SpcPC+/Rd3SOeggTOf7frxs2GxBcslxCeKHcbhSXhrFGqA1BYKfykstn6UB8qMXM4HzAyohxJwi8&#10;8rHyAQkAxbvI8X96Tic8NrQBoqMcEBJ/B0lpKQKAr1+EYvPKE3QD5KrvKnlXhUq/Tgg0Gt98fnFE&#10;/yYeWDJ7O+5de4akRCX+0Cvhj+6yWCuHw8eBLmS6aQkEnv08wsHmlpGejPDHW3F3YzXc8DXgurcp&#10;DMyT1Pn5SgiiysFoamAH5d3gCY4BUHUFIQAUNbCNlMmQeoBmbeEyl4MxFYXmCc68KDTnAqq+wEoJ&#10;7C1hYM2MAFgMy8iWEAguasUAqNUEJPNsoZTAKgycpTcwA2BTMzUwh4EFAHXLCiIf1xjyptTKh/HV&#10;vsdMgiV+PlrCw8o7OL1efnANPoZA3j6H5sWxd8lMJMREqHNHxjBIv2Q6p3llz26ex4KBDc2gjbeD&#10;gI4hrCVti8MgxF46iNCjXL5lKlZ3agTXqsUwsxwBLKucNYg17TM95/qCDQsrM/79Q429tgzu9P1k&#10;jnQe+XzyuXVtXARz6DNd6xWCS838cK5aAE6V8sOJYNCpIj2vUgxz6lSFR4vOmN99BhYM8ILnYD8F&#10;gQP94dzf35QT2OtPPIESDlZeQPEEEggOJTAc3mkNJnZdiGWDe2D7uPLYR4uhfdMM2M+dQmbRYomv&#10;FxaFuBhkIcVtFvm6YrX95SVKfX9teQlRFLP3T3kBtXqZOgRykereRREwqhqenNuGtFRVb1SCwh91&#10;QfDPGHeTOrrjqrTU5NaaLJDwctqJBzdZIJFKkEhzzrNgBPgcw5jOdH/lHEGZcyzco78KU/NoN36u&#10;zTmDWsyTXvuP7ryUiBN7Bd/EvMbdd+sQHtKB5uzyGgBmndNzbyYILKUaU9wph5iFxCHCNFVzVO1E&#10;dU2j5/QZUT0qaJ1DcmsKAoNKlEl717Q1TbrXsl8m5t2ePf8rsFaDmUFWthmWvySbVphFISUQ3a8C&#10;4nLZdJlj6HzgopZUQOxDzgdUPYMtnbScWqx8nvrM2FD6nojOSIpfS/DykuYbTehw4TE8p9GqrDH3&#10;f9TLvvDq7CuHQN4/grtx3bywY91ZBL+JFPhLSkzG7cu0Up25FX0bs/fPQV24Wu4KhzAGt/CUYtGf&#10;HQTSijLs0SbcXl8F11ZoAGhsC2ceBjYQANKE5qga4R+WcjAKALkeGk9gO/VyMBoABgwvbgRA7grC&#10;/VZNeYBaORhpC1dMU0cS/HXR2sJxKRg2gj9vYw6gAkAvyQNURaEVABaFtIVjD6AWBjYBYOY8QL0v&#10;sAoDa1BjETj+GZteNz8m/qIUwdJNpPr3GF3hWwkNcxkZVTyat7MwZtLrlw5pghd3L8m5U97AjwMA&#10;rAo+w7UB25Y2eiT5WDE0c/h8ac/qNGbm4paPB/z6tsScGtaSnze73E+wr/AT7GoQBNI+MUByOZlZ&#10;9B55ZGNhjNZh5MOMP4ePQyHY0zmcTefTqUlh8egyBLqQMejz+ebzzikAHo1oDBAQzqlREC5VCsC5&#10;Uj6CQrIqBIo1K8K9STvM7TwZ7v2WYc6A9XD503Dwn3kCN2AIQ2DH9QSHa+nf18CupxtWj2yF3ZNK&#10;ynXB7eKOcD6gJgo5RYuoM7ooZAFfYwYpvXTN2xY3fTjNwoauD00Q0sscAotBOpXQdePX34DzqyYh&#10;PuIdnSf22H5e95OcGkPN4a2XRRQhAglaOHOkZeZgXxzbfR1RYRxpSZdIC3caUdEnLTxsfo/+Skzl&#10;P/KcyrnoypnQmebaHvVcYT98LU4duImYCNV3PiU9DCkJ+5AQMRSxIb9IZ4+s83pemJ5zKN7AJ2VF&#10;HKIaXxCf5CIczIWnowezOKQEwnJbik+zkGIl8LZOw41Bfjt+0NDuw39Cli37KaRBE++QQsVzCYEq&#10;J5AhMKwSQeAwomb25GU5CNkzOlizKiF6bQXEv8obAOQTy2Sv2s6ZWy3ER42lVdhRZGSoukXhwTE4&#10;EHARk/ty5w++AHmAKuOBq55/6QCoVFr8qO+XynN0RJ+GczBnwkZcOnkfsdF0AfIx0QqdTpVCp85S&#10;IoYFJOq9fINil76WE/jZhIPZecReBM4JjEfQHV/cXFUeV5dzGNgWF7krCE1S52iy0sPAx2kCO0oT&#10;2dHZnL+kysEoAOQwMJfF4DxAg7SFU3mABqmhZlQDSxjYYAaAPNEpL6AvQyAXye1SFCs6q3Iwqh4g&#10;QyADIJkOgGQMgEtaqTxACQET+LEZAdCYB8gAqEMgQQM9d2xSQAlCMnUFsQQeH9MUHAnYEfhNqfWT&#10;EbSm1/0Z4yqzQORbjK/2gwhEGAK5Hy+HVR1bl8CZLcuRkhj/3vnMS4sJD0SA6wiCN1YF0/eTzRYA&#10;LAgnOp6rBzbAjnHd4Nm4Auwr5oddeQI/ycv7GbNZsFHtZ5XHJ8eXTI61tv/iDdSef5DxezkPUX2/&#10;A8MfQaULnUcGe9emReDGxvBH558XA+wR9mxOj02LYi4dZ7fa9Npq+eFcJR9cKv9MYGhFMFgBbk3a&#10;w63zDLj2IeDttx6z+mwQT+A0aRunIHBsVy4WzSViOPxr8gQqCGRP4DqMIhvf1Rdu/acgYHwdKRLN&#10;nXOUKISuH6fMEKhEISrtgtMvWI3PZZg2DytGCyMVCtYBkK+X9X1o8UQLKPai757ZHCG/XfkH0gL+&#10;OUtNScfhbVfQqy7NH3Tv5LmFU274/jui/Xz4LT6EF7+Zcq4f33sN37l7MaS1pyzMze/f+jz0xeam&#10;a9uuG/9NHnlO4bmF9nd0x8XYuOwwXv0ehLS0VBoGcXRsriMhxpnm7saICylHpsQcHN1jD15mXjB/&#10;/gGmh5o1CIx/TZ8fUAExxCNKHJITtqmqwsEEgTGjKiGiRinFToVVbp9q0pETs0VoYWsE16p3ImLF&#10;ijLZzgoMnTDBEFy/0YGQQta59gTqOxFRk07CGI2Y3zsQ2bMYOyUKiQtkCLRwsrJt5uDHv5enE94c&#10;SbGeBAj36QJNlFp3Tx+8hc/cPXLRKUm7NmC/JpOLzPxvfEMio/3ltkZrFx7C898C5SYk6rWHb6X0&#10;y9DWC+Q1fxaeUJ7AzwkCTQnlaUkReHnRDVe9S+KKl0HCU6wGlnIwHlzYVtU2O+qshCAMgJzsrvIA&#10;9TCwAsCdYwgCtXqAW4bRhKYBoNQD1PIAdQ/g2l4G8XhwUWgpB6MJQbggNJeDMdUDZCtOEFjcWA7G&#10;XAiiewElD1CDQO4LbOwNLADIeYAcQiSIIjPPA1TwZQk8Po7pRZaNv9P3T6uTz7gdDFyqkPS3GEMw&#10;OI2g0Pz1M+n5erv+CHvzTMLAbFnPbV7YqwdXsXRoE8xkcUYjOmZkDo3JCLwYAj2a2cKpphXBH4sy&#10;2PunAFAgkMyuCll9BbDKk2k6Btk3fr86ZxzCZ08ue3R17y6fZ90TyBAoY6FlESkTxOOD80UXtqAF&#10;AwHtvLr0+ur54VqlgLKqNE5qV8ac5j3g0sUZ9r1WiSdwmrSN88P47us1dfBG5QlkCDTzBHLJmBEM&#10;gZ3XYlzXNZjeYwmWDxuA3VMr4CCHgu158WQrXnRpFyeiEM4HZFEIt2K0xfUVtrQIIxBcaYvdk3hx&#10;pF0jZAKAtHBi4+uHryP/YeVx/5Av0pLjWcJt8fx9acYQeIggkHPLjcBjdv/kkmNukzbiKt1D42O5&#10;+kI6QgOjcHDLZUzp640e0o5Uj0rp5WS+dIeEZZMQMe0nR508pm7GrUtP6JgkIf2PFKSnv0BynB/i&#10;wrsiNqSSNqezKcEIw5xy+Oh/z5nFBxMMHiyHaAcFgZZY5e9MaRzUe2PGV0Zkg9IIL2qQaiw57dLG&#10;QlzOC2RRb3CdBr+9s7Nrkm1xyLtW7SsGVap+My9EIVIkmnYqqlFZxOdSFMLGJWJi+KAf4yLReQOB&#10;MjD05yHVkBDeHykJO2gwBREnpCGG3e9H78Fh9Dr0qs/eP/0C+9qMbx4Mci7Ki0c3Hr759KzjgukD&#10;fHBkp+r8wTefmKgEXDpxH05j1qvm59W1/JRMAKl/5mcIgfw/emQQTI55jd8OjsBlL1sjALKXQm8L&#10;p/cGzhQGNvMCcjmYrF5AVQ7GVA+Q8wBVVxCV2yQlL4xq4KwQyGFgBYA6BOoeQFUOhiCwZTGTEIQm&#10;/ExhYPEAZlYDc9hQB0AGCM4p+1QQyBA3nb5zpuYJ4+9nlbBpO+j3egVUWzkCwUk12Eto9n6CMvfu&#10;1fHwwiFkcCs5CQfmLQhkpKfi2kF/uLYvT9+dn45VfnAnFfaeOjQjCOOwbI2fMYvgbzZBoH3FzADo&#10;wM8r0b/Xof3Utpu9nvo+ZN/42Khzlh0I5HHBELioVTEsJlvCiwgaO4ubFMW8eoXh/kt+zCFYnVO5&#10;AIGhNVzr1YZT6xGw67oY03uuJQhcTxC4DmO6MeStx8iOXBZmw19C4JRuvnDu54YN49vgwMxSmiiE&#10;ryG+lgziWdchkK+3K3TdcVeeW6tscWc1vdbBgHV9ORTMxl5ABYBsaiFF19JAA04tH4GEyKD/V0Cg&#10;Wpw7oVttF0zo6YXdG85rqThcm5bTk55g/rQA9G/iRu91RJeaWoWK9+7HX4+pOcoZ3Ws7Y2KfFdgf&#10;cAkh7+iYpKfhj4wYpCadQELUeJrX65Bp5d5ojtcjfrnOHeQI4jmCQNfKiJlWSQO6HBh7AflxSmVE&#10;tSqL8OKaF5AZKif1mTUvYnhhA4Iq1Qx826NHp2xBIItCAn9t0jS4ZJnQ3MamhUgZAg02iGpbjgAu&#10;9xDIxp1C4q6Wo5OYdxAYS58VG1ofidGzkJp8me4rCaLWevciDFt8T2J0JyV0sAw6X4spCFQXF91E&#10;qjtgQBMPLLLbirvXfkdyUipdYBl4S8dk2+rTGNt1qdxspJApHRe9XMz7n/n5QSB3C2FjeIgLvo27&#10;m1uLEOTSIpqc5rOngstYmACQlY1HHAgA7TgP0JYA0NasHAwXyOVCuVo5GK0eoIJAEwDqYhD2bujJ&#10;71IPUCsHw3mADIC6GETPA2QvoBebFgZeLGFgBYHs6TECIBnng+kQKGIBDQKdyBgcFAAqhakdhxfF&#10;/lkInNqgAEb9kg9T6qpcRIY/DgmbQyCHfafWzocxlTgk/L3kC5o+g543LYZDvnOQEBNJOJ/3EMDC&#10;k33L7Ol7rMQLaM/wRxCoIJqMINWusgr//hkEzq5IYEuQJdsuEJsHECih4MwQyOdYh0DJB2xh7gnk&#10;hYLyGvO4YSHRMikvxAuKYljUjECxXkF4VM8Pt2oFyApiTs1ScGrcFnYdZmFaV19M7KrCwSO7rMdw&#10;CzmBDIEcDh6pQeDk7qth19sbS4dOwJ5pvxg9gapdnCq2zrm25qKQGz62uE0AeHcd/5uBIK+YLJTW&#10;9Slq9AQK/NF1xLZxQHHsntUUwY+u0IT/eUQWcmt/BYHdRCChe/WcMLDZXCx33o0HN1+q+zLdU98+&#10;D8XmFccwqtMi4+vevx9/LabPN/Rc5h5ON5qLle7caeQVzeHcYzoZaakPkBS7EHHhLWWON875rO4l&#10;M+eAbBvnBd4qh5gFBIAsVrXAKh9myhMYx51DupZDuK0qqcf8pJd8yZ5pEFnIBsElKiS/btJkFLLT&#10;QxgnT/4/wZ27Dg4qVjIpJ67I9412qEQJRPUor9q9vXcAsmt0oBZXQNwDOoF8EvRSLjm0WFkdlKdB&#10;0glJ8avFlZzxRyoSE1Jw69JTLJyxBf0be6Ar57l9tReUuakLiuFuTLel2LHmDN69DKPjko7kxBTc&#10;ufI7Fs7aigFNPaQbCt+sOHdFrx9o6fP48XODQPYAsrI0PS0JIQ+345pPdUlSN+YB0kR1kvMAXWgC&#10;k64gtjhkbwoDMwByQVzzriDGtnAEf5nawpl7AAkAsyqBjW3hOAwsAKh7AHmy1idsXQhiygPUlcAK&#10;AIu8JwQxhoElD5DggYUgBDCqILQOf7pZAo+8N84DnFCnAHqV/g5ja7DyV68DmNUYDPNjQrUfMLby&#10;t5hWl2sGmrZ1BgGjz4TOCHn5iBZseQ+BIS9/w5op3Wl76Xv52JmBlzN9/+zqDHyZwU+HPzYuzyIg&#10;WPUn2LOXU463pf38UFP7bt+4kGlb6LyaQyCH/3kM8GLAHAJ5scCdZLil4NI2vJhQCwoeX97t1Pha&#10;3IzGUl0CyOoF4c4wWMMKLvWrw77lcEzuvARjCQA5J3B4JwV+g9qv/3NPIEHgrF6+8BgwDxvpHB2y&#10;L4VjzgZR1p9yN4iHXYfAK0sJAr0JAn1tcGe1AffW2+D6ChtsHangT/cCZgVAtoDRlfDw2Fq5hi2d&#10;wy/N/tITqBmHQaUNKd1Pe9R1gd2QVTix57oIJPg64AjN2cN34DRqvfocel3Wz/haLKvTQUQj9V1g&#10;P3wNTh24hWg6Jn/8kUbHJYRAeQ/iIgfTfF+NYLAkzfm54wa2eM4LfFoW0SsrKGVwDiufMBdxhJOf&#10;R/Utj7AyJTRvHreRyyGDWSkHXFDx0hnBLdq4Ru3a9S8N8f7+J3Llyv8K7tLNPqSwdXJeQCBXwA4r&#10;WxIxAyvmTT4gu059KyDhuU71H3Iy9dcoN7Ce+8cKotjQGkiIGoPUpGM0WCKRnqHEH4e2cHHOlVpx&#10;ThpkckFysip7yr62C8v8YnJE7waucBnnh8snHiAuKlG8fxGhMTiy/Qqm9l+J7qJIYw8gX4gMfgr+&#10;VDJy1s9W9nlBoIIGBsHUhDA8O2mPS0tL4iK3hZuvyleYysFoHsDZ3ASf656xF1DLA9QKQqt6gKwG&#10;5nqA5mpgmrTM2sJxPUD2bqgQsAaBBIDGotBmQhBLELiEPTc8qRMIqjCwqSg0hwAZAM0hkIUgLhq4&#10;KA+g8iSZw5Tp8Z8xVsQOr5YP7Yr+CyOqEkTR31jwwXXw9NfYS+kU3i7lDRxb5TspHaM8hWp7uZ+w&#10;a6eKuH9mL9JTU7Kc39xZRnoafrt0FJ69akoY2KFpATmG4nlrXBiOXKi5EnsAFQDaVdQhMJ8RANlY&#10;kbu6TRmC+hKZRSE5MhUKFlEIwfz7EMjnXnkCzSFQzwcULyBBIHv/GAL1toOScsBeZy5GTuNtcRMa&#10;T3Xyw6NGATL6vDpl6Pu6YHJ7N4zptMasRIzuCdxAEMiqYXMIXCUQ6NzPG94jp2DvrFo4xqFgKRLN&#10;aRYGUQZLPqAog5UohDv13PMz4PYqVtqbcgFFEawJQgQCaWHFIqtNQ0ri7OqJSIoNt3gevzT7EAhU&#10;c5C63wrgERCOaL8Q6xcflkL9XGaGc7Wf3HsDH499GNKSO42Y3i+fmwWevkzjedg058i8QyZCmpqO&#10;GNVxEfyXH8PrZyFITWUQTKDjexPx0Y6IDWsoqWTGWsAW7cO8hAmvyyJ2Y3nEziQ+yQUEijdwRjXE&#10;DKuE8EolNQhUIGeJq/7K1HtKSDg5uEiJjJA27f0i168spCHe3/8Ej5n+Y1jrDqtDChVLtfQF2bUw&#10;ItKwqqUQO5KVwZYPQnYseiZBYABB4FuGwA+vDK5awbHxyeWTXw6x4c2QGDNPiT8ykqQW05MHb7Bq&#10;7j4Maz1PFEgCgBYH4ddgdDOhi0Y8nPyoiT9WeR7As4dv5XikJKeJEGTN/AMYRv/Gr1E3kuzZZxcO&#10;5iBiRjrigm7h9uaOWjkY5aXgtnAn5tjSxGVWD1AvB2P0Ahqwi3MAtTxA7pvKeYAKALkrCKuBafLq&#10;ryYyzm1SYWCGQAI/8QIWl3Iwqih0MawQL6CVeGdEEdzGSkrBmLyA5nmAKt+LJ3qVB2glEKCHBV3Z&#10;AyjgYpYHSACh8gBVCPZ90Pi4xuraaQ0KonfZ79Gy4H9hSCUuBm35tbpxKHVC9R+y5AVqhZObFcNh&#10;Xzckx8daPMfZMskRVSkCrDq+uH0lnFraGL1uznTsnAgGXQhYHarn14QgCgKVJzAfHM0g0KVqQfh3&#10;r4Wn8/rhwuTGdE7Mi01n1/hcqRA+5yXy9sg2ZQoFqwUAl4aZJ2OjiIwRFg6xMQTyGOIFhfICKuiT&#10;RQePuY5FtXFIv7em99GxnlerIObVoM+sbQPnRs0xua0dTa6+UhKGAVD6B7N1XIfhnbhEjB4O1iFw&#10;BRYNWYCAKV1xxLm0sVPIWU8FgazAv7yMC7PbSpvGu2ttcN/PRryBh+ysTRBI8KebgkADNpH5Dzbg&#10;gGtHRL689/75/AJNh8BedVXTAcsQmNkkEkP3776N3OA+aaPUYU2ITZJUppDAKBzYolWyqM0LdwV+&#10;xsoNupl93ldhsp9OUlR73vQA6TQSF5NE93sOm7+Ucm/x4V0IBCtJXh+3nRWOyJIzaM4Pf2YJQfS6&#10;3eURY098k9s+wsxHYysjvGYp4SauqqJCwpbZ6u/NgNBCZC3anYt0dS37wVmB7zp3LhRYs9HRkELW&#10;aZY/ODumPIkRtJqMG5cXoWCiZj7YR8prnUK02H6WE/O+aSc0TFMHhVZFXEQfpCRso1V/kHj/uGH3&#10;xeNK6NC7Aa+0VJ07NbDUxfO1mX4D4ZsDezyn9V9BN6FL0u+Xw7+x0Qm4cvIBXMdvoGPihq7VLX/O&#10;X5s6dp8bBDIGpqcl4t3Ndbi0vKpMSkoNbBAFo5SDcdLUwJoQ5MA0g1IDa11BRAgy1iAAqMLACgBN&#10;vYF1D6AGgb2UECRTGFgrB6PCwBoA8uSseQF1AFxCAGhUA5OZ1MCqK4iuBBYAJJMwsMCCggYH8QDq&#10;YWBLoPExTQfO/BhfKz86Fvs3mhf4FwZV+FE8eu+/PrNNqZ2PIJBea8wLLAx77X1rJvdEVNAry+c4&#10;W8YFp2lc0riIjQjGTs+JBFwcRlehdD6WAtX1CMYqcxjYFApmU/CnANC5SgH4damO517jkLRtNp7N&#10;645lHUoocDXbrw83fp9SBrM3l7fn/XxAU31AgUDxAioA5HHD5YR4LL0HgTzeeOzRIoQhkL3Sq2hs&#10;+hAMLqUxNb9uIcwnGJxfqyhcG9bHlFaTMbK9DwYTBDIIDm3P4eC1GGGEwNUCgXa9VsG5vzfmD1qO&#10;dWOn4JBDTekUIp5AY6cQTRSiQeAdhsANBunhfWqOQS2g9DCwDoAD1AKLi67z484pdfDy8m5axHMO&#10;mKXz+uVYZk/gh805ygtGr2Wwq+WMCb28sNf/AoLeRgoIJsQl4eaFx5g7dRP6ck1bvocL/CmP4tfb&#10;cYTsF0d0q+OISX1X4EDAJYQGRdG8lkpzfiRSko4hPmoMsUBtSF1gDu2a5wmK6FR7/hcm4pJTFRDj&#10;nJucQM0YAidVQeSvZRFajPMCyVgYkhNxiGahhazxrnbDe0F9Blb9YAh8W7W2IbBM5cehhWwyRJ2S&#10;K+N2cQSBTeiATdZ3NncwGO1UEfEXKxhP0ocAoFIBlZGTzZ0/EqJmIiX5ktQV4jZnb1+GKqFDF+78&#10;oSec8oWlXyAfdkF+icZh3f5N3bHAbhtuX/kdSUnc+SMdQa/DsWPtaYzpRsekFu1/dV5J5uSGoY7d&#10;ZweBZEkxr3F/z3BcXMgN7A04O9eghYFtcdxZKRpFDTxTtb8SNbDuBdSFIKM5f8nkBdw0uLgAoBKD&#10;ZA4D62pg8zCwFIXmXEAOyZkBoK4IFgAk44lczwUUMQgZT/amotCZIVCpgRUwsNk31gHw00HgTPpu&#10;9v61LPgNmhX49wdD4Iz6BTC5FkOgvu1auJjeu6B3bfx+40weiAMYAlWaAOcZ+oxra/S68XEUCGRl&#10;bo38sGMRSPn8RgDkUDDDn1MFssr5saZDFTxdPArJe92RutcNYT7DEdC/Mm1vTo+9BoEE8n8FgZk8&#10;gR8EgWrcMQRyPqpAII/LbkWxuntxrO5qjRU0Fhc1LATP2gXhWYfGWIPqmNpiDIa3WyHikCHt12O4&#10;5gnUhSFTuq2Gfc9VcOm3Ep6Dl2PlKHfsmdmBFldlcIausXOcD0gQaBSFrGRRiA3urjMQBFrj0SYC&#10;xIXs6StKEKjgzwiBA9X1xYIrti2jyuHmDg+kJcVlOZ9fnuUEApWjgucqtZhXnUY84eW6Bw9va6IR&#10;muO408hGr6OaaITv5/z5dE+n+c7i534FxhEuPiYczeNOIz7ue/H43isCQF4wJGmiEU8CwBbEB+WV&#10;V5BZIezD8wUlL/B6ecR45EIdbG5TqyKyVVmEWTM/5R4CucLLu/LVowKbtG76Qe3jWBkc0rl7rSBD&#10;qZCcqVLeN96ZyPYEbBwvz4tw8NwKiL9NIPjBymAuElkSsSEV6LETEuN8kZ7yTFzDyYnJuHPlKRbO&#10;2oK+TdzQiRWxcvF9xasjo9F+0g1gTJfF2LbmNN69CpOVY2JiCu5ee47FdjukLVxnEYnw6/mYfD0Q&#10;mPFHOsJ/P4xrqxvivKcKA+vlYLgtHKuBOQ+QW17pXUF0MQi3hWMhyPYxnAfIXUEIAIeqSUkHQD0P&#10;UELAmgdQ5QHSZNtFD73pIWCaiDN5ANVELXmAugdQALCoUQkseYA02TMA6uBn8gCalMCsaOUCx3YE&#10;ESoE/CkgUNnkegXR3eZbNPv532hR8N8YUvEnfEgPXQ4DT63zE8Egi0O0v/Ej7Y9zm9K4uHstjam8&#10;yQvMSEvDk6vHsaDXL3LsWFXNx1SOa32C6co/K0WwBn/mOYDsCfRuUQb3PYcicY8bUg7MI6NJZvN0&#10;nJvSmD6jyN+Gvy2bOm/smbScD6gEQdwjmgVCPDaMEEhjRiCQxtLfQaDyAqpxuroHt2+j8duT/07v&#10;b1IY8+sWEPGIW4OqmNJiJIa188bgDmsxtOPazBDY3Rd2vVYSBPpg/mBvLB+xCFunjMFxl6qaMljL&#10;B1xmqzqFsChkjQoDP9howG8BBlz3skHAMPYEFtPCwMXNANAgPbg3D6Hfh9ni1NKBNIE/t3g+vyTj&#10;ItCHuGNIXfbQfRic8es4otOZ7s1sIuqje233uq6YNWwNju+5jkitpzv3uT9z+DYcRq0TUYkeNrX0&#10;uV+FGZ0WdEwIenvWd4HjqLU4c/C2dF3hdKCM9BCkJOxEXMRAxIRWJl4gCDSWnlPOo/eZwmTxBIzx&#10;D8siZrHqHMIdzSxxy4cavz+yczmE2Sp+iiiiagZm5arsWLBNmcSwDp16vbC3/3801PvzH2zd+h9h&#10;w4Z1D7ayici9F1BZWAlbRPfkA5Sb8jD6eysj2rs84h8TtXOOnxC7+UmyQPBcyyf0F8RHjUZK4jE6&#10;6eFkaYgIjcXhrVckBNpdejWqFcN7A+mrM95PR/SuPwfOY9bj4gnu/MGFRzMQRcfk6I5rmD7AVxUe&#10;ra6XflFhA8kjsfiZf2+fGwSmp8bh+Rl3mozKEQBaa+VgbHBc2sLZKgC0M+DADAMBoEEB4CRVCobV&#10;wNu1PEABwGEGbJI8wMwAyGFgLnqrAJAmU5pcOQzMfYEZAsUDKBDIE7IOgWqS5uT9pVzbTZvEeTLP&#10;VA9QA0Ce/E0dQRQYmJeD4TCwygPkDh2fCgJVDt/Iqj+hbeFv0PTnb9Cq0L8xoko+C6+1bOwFNHkC&#10;2VRI2KG5AYdXeyA1WfWRzY2xWjwlKQEXtnvDpbUNnOjY6cfUlQUhNQso759WDkb3AOoAuLC+AVft&#10;eyJuuwuS9xMAHpyPlEOLkLJ7Dn737AGvjiU1EM+8b39vHwiBZqKQbENgJ3MI5EWLtYJAKdZM45jG&#10;rheNuQX1C2FBPRp7DStjKoEgewSHEggOl7ZxppxAu54+4glkCPQesRT+Ex3pumqGs3NLSAkmBYEq&#10;H/Cmr62EghkCH/ob8Jgg8JaPDbaOoOuIIFAAkBXB5hDIRdiHFqfrrjj2zfoV7+6doHP4eUQYcmqc&#10;g71/8yWjGPGD7rf8GjIdBlWeN5ujlDQb2WEh1i85hFdPg5BGkMmeQe40stJ9D92P577/eV+RSbqT&#10;HB+u68vznpPk+XPf5U3ex/DmRSjSaNGX8Qd3GrmKpGgHYoYGxijj3wGgGHPIs3KIXlUBMSwOeY9d&#10;smkzqiC6bwWElS2hvIB5IM4NLmKTHDZoqGO0//5vFOn9xc9rT8//DOrZe1JwIUNMZK4SEnWjz6Cd&#10;iR1ckXYw5xAYI6qbyqKiid5QDnHSLo5Pgg596oSZJ3fGcWw/pAKdJBZ/zKUL4D7BX4JcBM8eBWL1&#10;/AMY0kopp9TF8/WZrmJWeR/0nH+v6SgCj9We++k4vNPEH6l4Tsdk3cJD9G/c+YMvHnXhZP3MnNqn&#10;hUBuKsGPHO5jA+LDn+DO1j644FlCwsBn5tjilIstThAA6m3hDkkeoI1qCydqYGsFgboaeIQBW4Zp&#10;uYDsBRxooAnLrDcwt4UTIYjyrrAQRC8HI15ArgkoYWATBEoeIE3SS+lxsa4GpkmdJ3Q2vSSMB034&#10;5kWhWQjCUCBhYIKXrABoGS7+IWtUCFPrFUDPkt+hRX6GwH+hTZFvMfYXAqoP3DaGp/cBivaxWXEc&#10;XOmCVIK39897dg10r4jA3oVT4Ny0CB1L1WZPWrM1KIzZVUwhYIfyBH4VFPzxo3uNIjg+ri2iNjsg&#10;ZZ+HeACTGQAPLUHqwUWIWjcOe4fXEpDjbbdvqIQymffnz0yJQoylYczgVD//JgjURCHaeGEI/FNR&#10;iDEfUHmmJRRMixTlCSQA5LZtBIDreDz3t8a6XgZ4t7HCItqmBXQ83BtVxZRWozGivTdGdNTqBHZZ&#10;q+oE9vI1g0AvbJgwF/tn98GZueW0dnG2WqcQG+kUIvmAfgY82mTAky2qXMz2McoLyAsr7rnNimA9&#10;FMwQKC0ZhxbDtrHlcP/gMqQlxyHD+D9L5/fzNp6b9vlfNFWksHAfzb45oU+jOfCY7I/rZx8hLiZR&#10;Ij7caWTf5vOY3Js7jaj5QcKnOkTSe2VezFEK0OdkWbZfjquTRLnmTQuQTiMJccnIyEhBeuoLJMev&#10;FtFIXAh7BTnnTzEGp5JZSj2TVLO3ZRGztTxiZr3PLjmyYRWlzS4zVF4444ILWacE9eyzMnjRoh81&#10;1Pvzn7D+/f93UPNWXmFFbBIiclko2miVSyBupEqazEnMPEbLIZROIbPo+a4KiH9HB168gAx7CvxY&#10;/aufKAWCVRAf0QfJCVsI/gIlcZjFHxdO3IfzuA3oxUIHhiINlL5W0xOHGcJE/NHPB4e2XZWSLyz+&#10;iItNwOWT90X80edXOiZ5CH7K1Od9Hp5AlfOVQWMh+OE+XF5RX8rBcC/TUy42OOHEPU61PEAuB8MA&#10;qHkBpS3ceGsRg6gwMLeF43IwxVUY2NgWLnNXEAWA1pIHKJOs5AEyABaDdwcrFQo2egAVBEoeID0u&#10;osmbIZAnc1Z6sokX0JgHqCAgEwBqoMCdLTinzU48f58uBKzy9wpjVPV8aEvg1+znb8Q6FvsOE2tx&#10;ncCcF1Bm7+Ls5tY46MMQmHtP4B8ZfyAq8AXWTe4qEKhK7BSS4+tUm4CagM/kATR5AZ0q5UdAr9oI&#10;XD0VyXsJAPfPI/BbIF7A1CNLkXbUC8k7nXDXuSMWtDUQzPL5yM5+fxgE6kWidWWw0RP4dxBIZsoH&#10;VOPV5AXk8cwijeJqjPczYCWN2yU0thY1tIJ7k+qY0noiRnbw0cLBliHQb/x87J05Hqc9ahjbxV1l&#10;CFzJEGggCDTgwQYb/LbZBk+3slLYFjsnKEWwEQI1LyB73dkYAgN4ETacrmHvoYgJVm0E+Vxy+af3&#10;zu9nbgyB+zddQs+6rnnrmKB7b/faTpjUezn2bDyPYE00wp1Grp97hHmaaESiYTW0xT97FwUA+f79&#10;9c2RPB9xn/sp/VgMeVmgWHUaiVSdRiLHElvUFKZQTibL6WdSdSSY/u1QBcQ45IxxslrcmMoI/0Wv&#10;EZh7ZxyLfANbtjsWNGiUlYZ6f/7zqmXLbwJ/qbsrtJAhxdKHZdfEnVmnJOLG5lwMog6qen/07IqI&#10;PUYQyLJsCydEeQbLIDaEO39MR2ryBTqpqs1Z4OsIbF9zRrpcsDeMB7kq/vz1DXCj0UXcjQUd1R3R&#10;r4kbFszcgjuXf0dSQrIAYNCbCOxafw7jui3TSr98jGOhPvPTQqDuAVS/pyZH49lpd5xfUFZ6A5+e&#10;QwDobFBdQSQMbK4GNmCP1hVEtYVTauAtww2Z1cAaBCoA5HIwPJFyX2DlWWEPCwMgT7aqLVxWL6Ca&#10;oCUPULyAKqFfhYGVd8dYDkYDwKwQyCFChgQ2LgejikKzt+lDPU4fx6bVL4jeJX9As/z/lnzA5mTd&#10;bb8T76B6Tfa3j+sL6hB4wMcVKXkRDqZr4tXtC1jSt7Z4ARkCJdeSgG12NZULKF5A8QAqcyBb3qw0&#10;Hs0fhqTd7kjeN1eFgQ8SAB5ejFQCwNRjK5F6aCHCfUdhx6Bqcm6y10tYiUL0UDDDvg6nCgCzQKDu&#10;BdQWEX/nCcwsCuGFixq7DIHrCQI39OWxzaFYXvCoAuirOhXBEvr+hY2s4Na0Hia3nYnRnX0xvouq&#10;E6ggUM8JXEYQuBB7pzvglFsLgsASuLzEFle99HZxLAqxIQg0GCHwPv2+exJDoEqx4O8UAORQMBdj&#10;ZxumPPFs+2c1xNvbR+gcqtxQGL3/X459HAjUOo0I1DlhUPO58HLdjUe3uatGKtJS0/D6qRKNjOig&#10;RCOmKBDPCeozLH/2l23sbeV95Yig79x9eHL/DQEgh4eTkJpyD0kxc6FEIwyAZRXwZeGN2LBSqofw&#10;ufKIduYewnnQGndCFYQ3KCntdnNSJzCrEc9lBNVu8CSwRbsSf6kQ5t5ygRMnFn5T+ZdrIUVsM/KC&#10;QGUn6AYZN0klPFra4Q+2aVUQ5VoecZdZGWyCQP3EsFs2JrQCYiM6ICnWFxmpL8T7x8Bz5+ozLLLf&#10;hn6N3QWIVI4ADQAa3DzIPw78fCbGORBdlmKL7wkEvuJ8yAy62bD44xmWOCjxB98cTBd8XtvnAIGZ&#10;LSH8Ke4E9JceptzG6qSLLY4TAEo5GCMAqjAw5wFm6goyygZbRhAA0gSkAyBPUCYAVJOnnguol4Nh&#10;NTDnAuoAmFUNLBM0TdQ8WQsAtipCAKiFgMkYAFU5GN0DqPLB2Dhkaa4EdqDJmcPAsxpZAop/1jiE&#10;O6paPrQposLATfN/g5YFvsGg8j+IMpgFHh8iDslqHErlz57dzFrax+VFTmBaagqu7/fDvI5l4ULH&#10;VLxsHBKuS99TKbMQhJXA7A30qGmF05M7Im67M1L2z0XqAU+kEPClHF6ClKPLCAC9kXJ8JdkKJG93&#10;wH3nDljczob2OTveWfbqWoBA3j6BQLUwyOoJ1L2AnFaw1AiAqkg0jznpTCNpCWqBIvmAAoE8fk35&#10;gH79igmIcVmWTZKLR4sfAsLVnaywlL5/UePicG3RFJM6uGA8l4jpoXkC+ypP4PIRS+E3bhF2T5tD&#10;11pvXFxQhiDQgGvLbXDDx4Db0inEgIcbVT7g020G3F9vg71TimMDfS+nWfgPVtcaX3MKApUXkBdj&#10;XJ5p++jSuL3DTRWOlkI/75/fz90+midQTLvHsweMPt+Ou2rsv6k6jbBoJDIepw/chMOIteghzQD4&#10;PQ7KYfLVQqDaL2aCnrTPDiwaOXxbjgXrBjLSQpCcsAtxkf0Ry2Xl9FQzM+NwcQJHI2+WR9Rc4o8c&#10;FozOZFOqIKJVGYQWN0itQEtslS0rbEBw5RpvwvsMrLqlffv/piHf+z8MgVGzZ1d8V6b8k7A8SEaU&#10;jS9mg6j2RNBTVTjX4g5/gKmWLJURPb8C4u8SCBpdtAyBpVRIOLQG4iNHISWJV4NK/BEVFofDO65g&#10;+kCt84cAIA0AGeAa9HzxOQ9/BrBO6FXfFc5j1+PCsXuIoYHNpQIi6Zgc2XmVjokvetR1NrZ+s/wZ&#10;eWefHgIlUkTGquCTuLSiIQGgAadcDJnDwDNscWCqrga2ljCwKgdjY8wDzKwG5jxAJQZRHkA1geqt&#10;4RgAuSD0ys5FpRyMCQB1D6AKAbMHUKmBGQA5jKcA0FQPUAsDCwAWNAKgeADJjPUAyZQXkODqk0Kg&#10;grQpdfOjZ4lv0Yzgr1m+fxMI/lvCwqN/ySeevOx5xEwmEEjGwpCjaznnN/etw1KT4nHM1xVurQx0&#10;bDUIbFwYTjW4BZzy+ukA6ESPzpXzY1P3GgheMxWpkgeohYHZA3hkGVKOLUcqwV/qCR8kn1pNgLgI&#10;UatG4sCoOnCkz+btz7xPmfdRmcrr/FAIZGEIi4eMnsAcQyCP5WJY11fl5fkPIPCisc7pD5uHFqeF&#10;kI14wld3tsIyOlYLm9rCuXVnTO08H5O7+0qxaHNP4IbxDIHuOOk0CpcWVMWVpQZc15TBt7lTCEHg&#10;I38bPN5iIxD4wI8LsxfTINDG5AVkCCTj7xYvIEPgSLbiOObZBREv79Din+8vJs//l2IfFQK1hT4/&#10;78weMBaNdFqIjcuO4PXvIdJphL//0e2X8HbbjUEiGqHXaw6Tr9J47hcWUJ1GutVyxJguS7BpxQm8&#10;fRFC8xR3GmHRyBUkxNgTazRArFE5zEYMIuxRGgm/lUf0UobA3JXAE5tWFTGdKyDMoHGUJb7KjjEE&#10;lq0UFj5xSvv79+//h4Z87/9gy5b/FjxtWutAQ5lXCgJzCoK6C9OAMBsbxHQlaJtKOyU7mLMDFDOj&#10;qjq4ogymkyBFHcuqXEDu/BHWFIkxHkhPvUs3gEQka0IHFn8MbTefVjO8AsoyAL4Ck8rvZhCo1GS0&#10;r7S/g1t5wsdzH35/+EY8f+z6f/EkEGsXHMAw4zH5M4DMe/vUEEj/4f8jLTkWLy9646xneZxyNcsD&#10;lHIwBhzktnBcEFrKwSghCAPgjtEEgVwPkHOQpDewylHiSUrlAXKHAzV5cj7VKs0LKCFg9gB2UhPu&#10;8g70yK26pCOIBoA0OXMIeEkb7uygwsAL6HE+e//EA0gQ2NwKHjTZ615Al2YEgAyB9JwFIDMbFgDX&#10;01Mt2BgucgZXbJlECxpIcmkT8drpj/TvfwWZsxrR9tA2DavyE1oX+pcAYPN832qh4O8xlcut0Gs+&#10;XBxhwWhbHFvY4PSmpUjLgxIxsWGB2OI0GHO4+0oTFWad07AwHKuYwr+OFfOR/SwQuKihAbdd+yFp&#10;t5t4AVUYmL2AS5F6lACQvYAEgGknCQBPryMYXIXkLfZ4Pq87fHuUlXMlx7KRyg/UC2CbjEFazwfU&#10;ahbyudcgUCCVwFBCwVIfUHkBGQDZeBwtocc/DQXzYoTGpISCaYyqfEAtHEwLGb1jxwYJyZogTDxw&#10;I7lXtg1dDwYCwSLwom1Z1LwcnNoPwbRuSzUIXIn5gxgCvTQI9MAppym4vKABrngRBK5QoWDOB+RO&#10;IQyBLAp5us1GIPDAdJUPKB5IDQLVtVecHglEeTtoUSYQOIqu1SlV8PT0eqSncM9Yy+f4c7aP6wnM&#10;bPz5nWmu4OjY3MmbcOP8YxFISKeRd5HYt+k8JvdaLp1G+HUSNaupHCa64PCrM94vgt5+jT0wf8YW&#10;3Ln6FPFxeqeRF0iK90VcWEcCwUoEgCr1TDWrKCNtbGPXcg/hvIDAaojpVRFhJW0RkRel+ggCg2zK&#10;RIdPmTIWe/b8Lw353v85OXv2fw8aNqJ/YPFSQSwKybkqRb03jK2ULWL6VqSd0rx5OYRAUQYTBMas&#10;r4C450Tf7P1jL2BoNSX+iA9ARlqQnKz4mARcOnUfLuO484ercQBbPOlfuClPJj/nfWSoc5T6T9zz&#10;+MCWSwgLjhYJPDcVv3L6EeZM3IieDefQMeHVHQ/4zJ/3Me1TQqAxNETPkqLf4v7uCTg1h8PANsYw&#10;MOcBHphpi70cAp5ANtGsK8gYAkDuCjKcAVD1BuYJicPA5gAoXkC9IDTnAeoQqAlB2Avo9Z4XsJgR&#10;Ak15gLoXUEGgeTkYmfibWBEEFIEDwcP0eqr0yoDy32Os5l2zk1BjzuBKwI7gio3DtVPq5ceYGvkx&#10;rPLPGFLpJ4wgqBtXMz9BXAHtuzK/Xxl76QphQu0C6GpgMQhBoAhC/iWlYYZWzoeZ2usse78+zPg7&#10;nFrZ4uKOVTSmUt8779ky+l/w7/fhO6qV5mFTOZfOdQnAKulCEAZABYGuVQtiz6CGiNpkj2TdC3hI&#10;eQE5DJyihYFTT65C6qk1SCMITCNAYU9h7LoxuDarFea1sRFvqTpeloQiOgSyhzeHEEiLifdLw/wd&#10;BCpRkxEC+6uQrA6BDF8MXlwofSctkPh3n470PbQN81vVgEPnqbDv5Q3Xfj7wHKxKxPiNX4A90+bh&#10;tKM9rsxvi6teJY35gKpTCItCDHiyVQsHEwTum5YZApUHkEFQQSBfjxwK5hxdTtPYMbYEzvkMQXzY&#10;CzqnX4sn8OMDF5cDm9jbC/sCLiL4XRTNGTSPxibi+vnfCBA3S0s6k4jyn4kcfRLThDASMq9D86iI&#10;KK8gLChKhYfTo5CaeAwJkaOJPTTRSJjyBMa/LqMUwjM5L9ASw3y4xU0nCBxYCWHlSuSNJ5AspKhN&#10;XOiQYa5hHh7/W0O+93+uDR78P9526TEzuHjJSCZHSx/0ISaqYt5wLjFTvgSih1XS6Fg3yzv+l8ah&#10;YP6M7RUQ/4aIm5M0Q+sgQcQf5wn+YsR1y10udq47i3Fdl0kLHVHFykX0NUIg7VtNdYPoRvDX5RcH&#10;9G/sRiuYrbh1SYk/ONcj6A0dk/VnMb6HlxwTvojNQ+Lvf25em/qOT+sJhIAgF4iOfnsTl1e1wwkX&#10;A445GXDE0RqH7WnCmW6DTSOLY2XvIljb30rgb9d4a5pYaLIzAuCfCUEYAIuJF5AnUBaD6HmAHAZW&#10;SmAGQCtVl00AUE3KpnIwGgDSRM7wJ15Aes4AqMLAReAmk35hgb/JdQpK942uhu/Qvsg3GFDue0yT&#10;Onq65QwC+X0MaJPrFiTw+wk9bP+N9kW/QauC36Bl/m/Eq9ep2L8wkKCTAdHS9zAcTmtQiLYpn+T/&#10;MQA2zc/5gP+iz/sBs5sUx2wdNuX1md//YcaARBDYuhSuHfDPPQQSNDy9chzLetcSAOSwu3uTwnAi&#10;4BXPH4eACQaV5ceyJiXxeMEwJO9xQ7LuBdTUwMoLyGFgX6RpAJh62g+pZzcg9cwacCu5CO+BODC6&#10;PpylpzAdQwK9mZpH0Hwf+Vz+FQQyAEooWINAHjsMgLyQyAqB5qFgGYeaKMRXqxFoyROo1Lns9WYQ&#10;U+OfoW/bSLo2aHHEubLcQ3sLXRsr2xfBsubFMa9tSzj2cIVr3xXSMWT5yCUiDNkzzZMg0BHXPHvi&#10;2rJyBIEGU89gEYWYQeB6W+ybai4IUd+tQFB5AQUAaTsYAlmwtZNsn11tvL66m+59KQL2ls/152mZ&#10;IVC/N/8D92htLhjU0hPe7nvx6A6LRtIkRMyikQ3LjmBkRy4dxnPHVxweZpMQsYJBniuHtuZe+vvw&#10;9MEbOSZ//JEs5eYSYj0RK6KRckhgCAwkJjlQAdGzcguBxDkcDh5RGeFVSiIsDyCQHXKhRUokBXbr&#10;ufH1+PH/1pDv/R906vQf7+r9ujS0uG28vDnXdQJtEVG9JGLH0E4RwMVNy8XBYU/i7EqIO8LlYegx&#10;vAMS47zpxv+7eP+SEpNx79ozLJ69VVqgcescHqziHaMT+3WuXLTizdoFPLrLEmxddQrvXoQJZHEI&#10;+P6N51jiuAMDm81V+ZD6DUXLg+wmHkH98z6WfQ4QqOqGZaQlI+jeXpz2/AXHJQxsI3mA+6fZYs2A&#10;ojQh/4gZdb7Hkk6FBP6kL7DkAaoQmAJA5RXJnAfIfYGVB0WUwDSZGoUgNMHyZKuUwJkBMLMQxJQH&#10;yIV+lQeQu4LwBM9eqSJw+LUwJhCUDCj7I4HYd9J+rWWB/0LfMt9hGkGbCt2aA+D7gPZ3NpPAamyN&#10;/OhZ8ge0KcRKXg7lsifvX2hN39fF+jv0p+8fWe0nTBUItPAZ9L0jq+dDO2NJGAJAsraFvqFjXJIm&#10;8LpwalLE4ns/1FQYuSBc25fHzeM7VHkHi+f+w4yVwVd2rcKCDmXhTnAlAhw6Fo5VlfePw786BLpU&#10;LYCDw5shNmA2UkQNbBKDMACmEAByGDj11GoTAJ4hADzvj9QLm5FyZBkS/MbhzcLe2DSgOgExwV9D&#10;S55V/p0gkPMBCQD/CgJ5oWDuCTRBoMo1zQqBkg/Ygcen8lZnLg+jKYNpgZMVAnkhJPBF1wWnSXD3&#10;nN0TlW0aRJ/XujCWtSyJuZ37EgQuwfxBKzR18CKCwLk44+iEG56DcGNZVdzw4XxArUg0i0K2KADU&#10;IZBTMtT3Ki9gJgAcXlwB4GhrKdkk1+u44tg1oSSurB+PpMgg4P9A4AeZXkeWmwPwd88evhan999C&#10;dEQCuGwSdxph0QiLSWTbpOWc5c/6so33S0GgMbWKOII7jcwetQ7njt6VfvpcYiw9PQjJiTsRH9kX&#10;saFVEBdcCrFnyyPaiTgnD8QhceMJAmuXQphVzh1yRiOQDC5aIi2wWYvjgR07fq8h3/s/rzt2/M83&#10;5aruDilqm86tSix+2AcYUye/n8vDRNYrjbhxyvsXl2NPIIeCqyj59fnaiI8YhdSkQ3TTNnX+OLKD&#10;hQ4+EgrlBE+j69oMkiyf9C/dWPwxB46j/UT8IQM0PQNR4bE4tusaZgzypYuWB7WTDGrlGdWg2DjQ&#10;P7apY/8pIZD+I4+pyTF4enohTswph+NSFJr7AtsiYERxmlR/wuQaP2AK2ZJOhdXEMsYGW0cZsIUh&#10;kCY/ngQ3aV1BlBewmEDgGgkDFxMPoACgeAGLCgRyIV7OA1zOk64AoAkCRQjCEKjlAWaGQCUEmUPw&#10;Z9+gIMZWz4/epX5EO6tv0CK/Cq+2LPBv9Cn9I6bWVd4i9iapGnTmEGEOFX9hBCIzCHpGVvsZnYt/&#10;i+biwWMI/Ebgj0u6cH7fxNoFML0BgR4Dp5k3z2SFMalOAXSl14sYhD5DQJC2eXS1Ijg9syPOzGpP&#10;QFMkhx5AZfaax9Oja1XcP3dA7gVZz3t2LDUxHoeX28OjVXEpwi3HnsDakaCPw8E6ADIQejUuiScL&#10;hyF59xypCcheQCkMnckLaAoDKy/gRqSd34S0i1vouR8SdzojYfUIPHHvilU9yhtb+2XeT/W3bHUK&#10;IVMQqMrD8CIjKwTyOMwKgau68OJFdQpZ20ulN5ggUI17BWEMgWpxpEPgrokG7OE0Cnr061OUQLAI&#10;lrStgbk9p2LBIC8FgeN0CHTBTc8xuOVVCzcJAlW7OAMe+lubQaCqE7h7ohJecf6tygU0QeA2uibZ&#10;Q89iLR0Cd46zxs7xBhxyaoi3Nw9JdQhL5/pztU/rCVROAhaNcL74qE6LsXHZUbx6Gqw5FVg08gor&#10;5uwxiUYsfdYXbN3EOaIqhqjoIRs9Z/FkTUeM7roEAb4n8OZ5qJTWYdFIWsolJETPkrJ0sdcqIMpD&#10;pb9ZZpm/t7jpVSVyGjepEiIal0ZYMcuclS0rbIsQqxIZgdVq3Y4cMaKwhnzv/0QuWlToTbnKZyx+&#10;SDZN8gkZApsSBE7MCfiZjEvLsDAkamELJDz0oIN/hw5+gvRZfPEkCGsWHMSwtvPRpVbWXAWzk/iF&#10;Dlh9NaJ+NwM5Blz62+BW8+E7dz+ePHiLlOQUOiapePkkGOsWH8RwEX/o3j/T/hsh8B+2T+sJVHmB&#10;SbGBuLVtJI466V1BbLBvqg28uhXCtJrfY/IvP2EK2aL2hSTpXZWDoYlHvIDKI7FR8wKawsCmPEDx&#10;AnI9QGM5GJpoebJly5oHSBPz0lY0WWqt4XQhiLSFo0mcw7/29QtjVJV86ElA1bYwARnX2ZOOGwrM&#10;+pb5EVPqMRAxMOgewGyAn1hhef+MhgUxomo+dCyqvH96azf2/A2t+DMm1VVeQn6PiELkkY1Vrpqw&#10;gYxrAvYr94N4KVkMwrUBm9Dn9SqZj45nMwSvGY9zdp0IbDRPoBEi6TMJhD48R5C3oSDm96qJp9dP&#10;iSfP0nn/O9OLCseEvsUOl6HwoOMvIfimVnCpWYCgj5XACgCd6dGlSn7sG9IYUZvstM4guhhE1QRM&#10;O+aN1OM+SD2pvICSB3h2A9LO+SPtwmaCwK1Iu7RVFMNJm6YiYdVQ3HNqB68upQmqlTdQKabV/oky&#10;mOCPw8FcBkhXBjMAskkomIBVPIE0fngM6Z5AXlxkhkBtDPJYZIESjU8uXC5eQBq3ej4g97rm+oB+&#10;NL436BCo5+QNK67yASUUrJTzeyZZY98UGxyYVkLqaa7tbkXfZ43FnVtj4QA3LSdwEXZP98BZB1fc&#10;njcRd7wa4KavgSDQVolCpFOItdETeGe1rQAdl4YRLyCnYpApLyCLQVQYmPMSGUZlW7Tt2T25NK4H&#10;TEdSdBCfXjq/nA7Cj++f/8/JGLSkYwgt3P/5NCY1R+hzAxeN7td4DuZN8cetC0+QGJss9+3gtxG0&#10;jecwoddydGPRiOZYkM9giNJAyvS5X6KZ5kuZd+V3AmQ+Js3mYv6srbh95SkS4pNpoUHHJfU5kuNW&#10;I/5BV0QvrC7VUBS/5JR9CAInV0Zk67JSYSVvFMK2CCxT+Um0i0tlzJr1f2vYl/knZO7c8kGlKl3N&#10;fXkYpQ7mGoHRbcrSzljayexZzNz2SDjvj4z4QAn/cuePKwQTLhM2oheLPyTUaX4SvwIT4DO/mLQL&#10;jBth13HBFBF/XEZ4MOdDZkg7oKunH8Jtgj96N3DTwr9mn/eJ7VNDIIeEY4Ie4JJvRxxxMEge4OGZ&#10;NthOk4Zbi58J/n4kCFQ2t1VBbJb6Y1wPUE1CkgcoXkBTWzhjORizMLBMqAKAnHRPE64mBNEhkCdj&#10;NhUGLiJhYPbYcJsv8QA2t4JjQ4a/n9HN+lu0KvgvBX4EU1xeha0NAeHA8j8JcCklsPKKWYalvzF6&#10;PwtARlbLjw7FNBFH/m/Rs3RhzG5ZlYDEIB7CP+twobx5CiQ5l3A4bTf3B1afo7a3Q7HvsLxHbbzz&#10;mYA4/+k4Ob0dbXfmzxH40/72IR5CBiUWVSzu3wCv7l+h+0LuxtS7p3ewbnw7UWDPpXMxt5EVnOiY&#10;MAQy/IknsMLPWNzABvfdByCZFcH7uC6gVhja3AsoYpC1CgA5DEwAmHqBvYAMgduQdmWneART9i9A&#10;0vqxiPMdhmsO7bCkUynaNwXxAoKN8tNxKiAQKF7Av4JAAleBQLNwMKcZmCBQ90KbIJAXKSxaMoWC&#10;i0lpo3V9aNwPKAH/ATay4OGFD49/9gJmhkCuoWmDvZO4qDpDoC0OTi+BHaOt4dupCH1XBSzrPZIg&#10;cBE2jF8oEHjG0Rm3PafgnldT3FqlegYzBJrnAz7drnIFd4wtnhkCteLQmSBQvIBabiKHpicQCJId&#10;cWuCd3eP4g/xEEsyyHvn/HOzpMQU7NlwwQwCLd9L/ynjUGj32o6Y3NsLBzZfFNUwq4cT4pJw7dwj&#10;uE/0R9/GbgSCJgcMV+HobPYZX5XRvvE8xuXmuNPIkR1XaP6NpvmMRSMRSA09jpitYxA9uy5xSyUt&#10;+mmZaf7KREQ7pSqiO5dHWHFLjJVdsxUIDCpZ8WWQk1NLWg9ZrhUYMmNGk+BSFR6G5UIUwibKYoLA&#10;UBsbREt5mPd3MjsWPbM64jbPREZsKDLoYHPnDxY6jOvhhS611KDTPWNfl6nVh1pdaRcX7SdL+hfM&#10;CMCti7Q6484fsjqLVJ0/ui9Ft1r0Hs7ZyASQn9LUufmUEEj/kTyO0KdncHpBAwJAg7EcjP/w4rCv&#10;/5PA36Rfvsfk6t/DmSbfDTT5bBmhVIibaQJkhSIDoPICcrhMKwqtq4FpEuV6gOwB5HqAKzpaSS6g&#10;qDD1ydcsDLxUq+G2sBVP2twVhPP/imBG3YLoU/IHEWKIoIJLq0hIVeXltbf6N4ZVzCfgZt9YCwMT&#10;ACqVqWVg+itj4BpbswA6WX8nwo0WBb7F8F9KYtfU3ri2cCw8O5QWj9SfexjVv6nPyY9OHErm7SZr&#10;TNvbpvC3cGtbFU+XjZLyKLEbZ+Dw5JZ/4vFTMPkhEKhvj9fwlgh+8ZBW5Lmb5B9fOorl/epgrggs&#10;isCjQSE4EdCqMHA+MWd6vqVnLYStn6bqAnJ7uAMLkMq5gEe8CAJNXsDUU3ou4EaBQKMX8PIOpF7Z&#10;RbYbafRvLBJJXDsKMatG4NrsdvDqVJqOAYtE2COozu/HhMDM+YAKAtfS2N42pDQOjK2MrUNKGZXB&#10;EgomCORcPIYvBYEqd09BoA0OzbQVCxhcFCt58dO5CVYMdcSGcQuxZyqrg51xz3MaHnq1w51VpXB3&#10;HbeLU6KQpxoEPiHj8jHbRheX4tQSCmZjCBxO20YQavQCEoyaIFAp+rnH996ppXFr20wkRQd+EQDI&#10;lpSQIvfx7p8JBCrj7XDE4Jbz4OO+F4/vvpJe83wPf/E4EH5Lj2Bkh4WyvaoMG3sGP5dt/0jG+1mT&#10;RSOeWDv/AJ7efyPH5I/0ZKS+uYtYv4mIIW5hfslpGznmppheFRBimwc5gWScphdoWz4obMr0IVix&#10;4n9o2Jf5J3joiB7BJSu8yh0E2sqXifuydAlVHsbCDmbHou1qI37/YvyRloS3L0LhPWcP+ovQwYEG&#10;G1uWE/Q1mcCtckOzEnh0J5WTwMeBS79w+ODB9ZdY5rgLA5qq3o9yERIA8nH5PI6NuiF88nBwWjLe&#10;XA/AMdfKxrZw+6faYu2AophR5ycCwB80CPwB9vXyYU1fgj+a8MQDSJMgh8Q4P8oYBmYPoHk9QCMA&#10;qjCbKgdjBS8z+BMAJJNyMK1okib4W9iCewMXlUl8Su0C6Gb4Ds0KKM+fyqcjy/cNWhBQdbH+N8ZU&#10;/0mgjPPE2EtkZwwDWwKlzMagqMOivaZEnUTQ2aPE92iW/7/QmoBtRpOquDBvLKL3LcbtZeMwp5VN&#10;ppCtpe9iaJtYhz+Hi0L/FwGgUgK3LPQtZjetgHuLRhLsOErHjOiN07BnXGP5HPNC0fx8poRD6ff3&#10;8gwtmQLPlWM7ISr4lcVz/vemhQrTUnBj71osopX3PIIqT4IqtzoFCPxYDMJGAFjxZ8yrWQQXpndG&#10;0i4XgkC9OwjnAi4TL2CaVhIm7dRaIwCmndskAJjKuYCXtxP87VSewKu7BQS5jEyS/2QkrR2NuFXD&#10;cdu5I1Z25xqC6ljzY1ZRiKUi0ZwPqMLBBIDGItGmGoHGUDAZpycoZbAqDZOpSDQtatbR4oZ7BB+d&#10;UA0XZ9THnhFlZSEk4ViGMC0fkEOweyZyTU1VXP0hoqD4AAD/9ElEQVTgdO64wzU3bXFwmgHre1th&#10;RftS8Ok3AH7jPKRO4GlHJ9yfNwtPvLvh3qpyWqcQa2OnEIHALTa4tISAbyRdf+wBZA8kf/cwXpjp&#10;AKi2QeUCamFgBsCJ1hKe3kt2zK0RAu8elmufT7TlMfD5GHsCd/md+2w8gUbTHC0967li9si1IhLh&#10;smMZtPCKCo+TziP2w9ZIL16uUtG1Or/vc3FC5J0J6Moj/05z8i+O6M0NGUZvwIVjdxEfm0CckoLE&#10;M36IcagvVU0sMc3fmV5rMGZgRYSVJYDLk3CwAcE2ZaLCR4yyfzJ69P/UsC/zT2CHrsNCbMsE56Y8&#10;jIJAMlYWlycIHEwQKPUBc25RTg0Rf36TeHLOHbmNoW080bkaXSDaqsPSyfp6jBN1HdCDBprDqHU4&#10;f+QuXXzx2sUXi2O7r2HmoFXoWcdVLlLjAGUI/D+ewEyWlhKHx8fm44hjORycaQD3BebJa1UfK0yr&#10;/SMm1uCcwB8EAmfU+hHeXYuoRvWDbTKpgY1hYAJACQNrEOjThUw8gAoCBQCNEJg1DKyS9jl5nyGQ&#10;J/CpdQoR5H1LsKeLKTg0+y0BFYeEv0Hvkt9jEkGiA8Efe4ZMYeD3ocyS6fDn0bYUPDswZBTGjPoF&#10;MbD8D2hR8L/QvtiP8OjUAPdWzkL8YW8knfLDCbchcGpWzOiZ4yLS5p+prCAm1yuIPmV+QMsC/z8F&#10;gOwBLPRv2DepiDsLRiJhhzOSdroieYcTIvymwn9IbQWktA+6l3FO86JY1rkUfZ8V/Zul73nf+DMW&#10;D2+HkDfPLZ7zvzM9XywlIRanV7vCs7W1qGs9mxbBnF8UBDqzVf4ZLhXzw6dFGbz0Gk0A6I6UffOQ&#10;cmCBGQR6GyGQQ8FGCGQxyIUAgcA0gsCUq7sIAncj/eoepF3bR893IfnAQiT6TUDyulGIXzMCDz26&#10;w69vVXD/4txAIIuOLEMgPf4pBNIip3cxrKeFztbBJXHV/lfcc22JI+MrY9tQLpWkA5gSYrAYhD2B&#10;+6eyZ90gebZHHGxxzNGWwMwaqzpb0fXRABtGT8eeae7iCbw/zw5PvXvh/uryZu3iOB9Q2eMttjgz&#10;z4CA4cU0CNTrAnKKhsrV1cPAWSGQ+3zz9oh3cmpJ3AqYjMSI11BdRCyPg8/FPhsIzDJ36LnpqtOI&#10;E0Z1XAT/5cfw5jl3GklDMm03dxpZ7roLA5t7aHPzV2gyr+oQyL+r7ivdajpjYg8vnD92R5wzibcO&#10;IHpO85xDIIthiZtihldEeJW8qBWoKr2EGEonhnTvvuJix47/qWGf6YebCr+t38gu1LpUXO4gkKjV&#10;ih4JAiOqlKKdyF3NHHalRs1phsQ7hyQUvG/zBfRtxCVgFPDwauOrql6uDTAx3i+64Aa3mgefeXul&#10;uTWXfcmgm0VqajoObb+MkXQx8muUx5AvUNNnddMePxf7lBDIs31aYhTu7pyBQ3alJWzF4au9k2zg&#10;09MK0wn6GAAnVafHaj9gKj2f37qAygEUAFQqSQWAXA9QeUxUHiCH0wgAaTJdQRDIikupwdbOSgsF&#10;K/hb3lp5AVU5GIZATQnc3EpCwN0N36G51lpNAFALA3cu/gOGV85PwKY6g0hbOPEA5pdwoQ5E0uXD&#10;DJ646LNuDHzubUrAf0RjXJw3FJtGNaW/F8Goaj+jvdU36GSTD0v7tMDv652RcMwXqRe20sJrO7ZN&#10;6UrvLUKvNXnt5DMlP1B5EqfVL4ABBJKtuCuIplpuU/g7ODSvKgAYT/CXxGVUGJh2zUHw2snw6VUZ&#10;Mxsorx+bU1Mr7BheD3fndMfqXpW03ED+Tn58PxdRbQMDZGGsmj4AUaGBFs/73xlnitETRAe/wW7X&#10;EaKw5XCqJx0vLgPjzPmAlX6GK0Gge5WC2DuwIWICNEHIfk+kiiCEy8KwIGQF0k7SsdMVwWf8jGKQ&#10;1AsEgBe3Il08gQSBV/cSAO5H6rUDSL1+UAAxkY5Not8YJK0bjQSy54v6YufIupjXuriEgbk1IPeI&#10;5i4xrgyp9OhOjywg8qAxxCFszimdzwsLDQJNoWATBIoXkBYnDICctuDTmUBQF4UQAPLYXitFooth&#10;Iy189o0uhyfz2uHlgs44P60Wdo8uqYWCGbzY60bgNYVeR4sqXlxxySXOuT3mrIqwbxlE10enktgw&#10;uC/2THUVdfA9gsDn3n3xcHUF3Od2cZu4U4gBv2vh4N822+K4C3sBCf6GcR5iMWnVyC3iOBSc2Qto&#10;HgpmD6AGgVM4RG2NY3Pq4c2tXUhPTTB6AwX+NUHQ52QCgesJAnlRL/fNz2chLyCowSFHpvo2ccf8&#10;6dvw4MYLqSeYlp6BkLeR2LvhPCb2XC7Flhlku8kcrT6D38vztfr9yzOeU40dunRQ5jmby8jUm4NN&#10;K45JWDjpyQVEze8oDS4scc2HGLNPzOjKCK9ZKs8gMLh4qbR3rdpuDerZ8/+jyM/sB7Nn//d3lX9Z&#10;GlKsZEbuv9CgQsI1SyNutFL3WtrJDzEm4ui5bZHy9BKSEpLgt/SwHGyVe/C1mRpUKsfRGd1ru2JS&#10;7xUi/ggLiZY6aFzsmJOcuZr7Mped6Fab3veFHItPCoFkqfFhuLFxFA7OKKH1BbbBngkaBNb8EVM0&#10;ANTNudHPWEvQJ11B+qvOCVIT0AiA1sYwMHtTeEL1ZqMJVtUEVJOu7gE01QTkSbqYAkCatO3qFxT1&#10;b/Of/0sAir2ATfN9g1YF/o2hVYrBrW1FzGlhEC8QAyDXjNNDhVnhyNy4Vp99EwKEdjQBD22Iy57D&#10;EbLdA+8CXODbvxYm1S2AbjbfoqttPvgMaoNX/u5IPLkWqZd3IP32cQQd8cPKgQ0sfrb67sKY1qAg&#10;Blf8CW2L/JdsP293e6sfMKdtTdxbOgHxu9wJAD2RIl4yHyTv9sCrlWOxrGs5zTPJHi4rbBxSBy+8&#10;RiDObzyuOHTAvLYGqZvH36Urj7OaKGebFsXxtZ5ITox775z/vanakfw86Mld+I1rJ6HgBXROPBsS&#10;BFZRAOjCXkB6XFCnGK7Z90DKbhckcyj4IEGg1AZUgpC0Y3oomCFQCUIEAi8SBF5SXkD2+qVzLqAG&#10;gWnXD5AdRNqNg0g5sxGJnB/oNxbJBIOJG8YgZMVQnJnWHN5dS8G1eRG4NC4EV25nR+fVjfMCpTyM&#10;8v4tIOjzZC8ggSwvMCQU3MaKFh5ZPIFGL6AShUg9S4FAlQ+4ppcqe8QQyN5vzoU9OfkXBC3tiRCv&#10;3rjl0giHJpfDLoIwhkAOu+4j4BJRyMwSOEzgd9TBBscJAk+62uAgXWvrelhhXa/62D1puoSD782b&#10;hRfeA/BoTWXc9yMIFFGItRECH/obcNhOg0CzMLBJEayHo201CNS8gByapoWdeCZpkSc2oxSubRiG&#10;+NDf6Vxr9x0BwM8vT/DzhcDMxtvGjpie9edIIemEeK1vNx3XeBYonnkIt0kb0Yc7jUh+Or1P7PPc&#10;n1yZNl+zUnr5nF1IoP1PfX0fMUt7EwRWtcg1f28Mj2TjqiCiPkFgLmsFcnSWHXNhRUviTb0GR4Lm&#10;zftBQz/TT9SuXf8KKl99vcBbrow2liAylDY6okEZxI3PHQSyxSzqjrQ39xEdGYulTgQ+tZRL1uIJ&#10;+YJNeQA5n88R/Rt7YO60Lbh58amIP9j7x618kpOTpBQGK5LcJm8UN7Slz/q8TPNSfkIIZEuJDcLl&#10;1QNwYDpDoEE8Bjxx+PQqihkWIHBWnZ/g3a2o9AbmCVHVBNRyATkMTBCodwXRxSDLRQ1MEMgJ8Vkg&#10;cFnrYlhCE7OEgum5Z8uicCCY6Vv6e1X3TzyA7An8FzoU+5EApxK2jGqJFd0rSfjPsakSCJjCwGZA&#10;1EjV7WN1LsOVA4HV/I5lETCqKa4uGI7QHR5IPOSFVAKVe94T4d62JMHbD+hZqgB8h7TFuy2eSDq9&#10;EanX9iH9zjGk3z2F237ucKfP0MPIJlO/T6e/D638IwGgyltkAOxq+BlLuzXEU58ZiN87F0ns/WM4&#10;YiA6tRYpe+biydLhWNChFGY1KADnZlbwH1oXL1ZNRNJOFyRtnoZw3xHYNZKLSRdWnk3xBr5vDIEO&#10;rQy4cXgT0lKTLZ7zvzURDKTj+fVT8OlfB57NCwmcz61XCM6V8xP86VYAq1qWxxvvcUjdO0eFgg+a&#10;h4Iz5wMyBKbpdQE5FHyJBSEEgZfZC7iHbJ8RAtPZE3jzCIHgYaScWo/ELXaiGE7aMBYpBIJxa0fi&#10;kUcPbBtSE/PbWCtRCJkbLQrcaHvdWxTG0nYGbOxbGau6lsZi8TIXlpxTHnP6+MsEgWQKAlUtS3NR&#10;iA6B7PlWymCuy1cCV2Y3QtTK/oj1GYDn89vhvF1NHJhUCnsnMnDZ0nVFEDjLViDwuIMtThAEnnIz&#10;4LSLDXaMKIo13Upi+8h+OOPgqEHgIPy2pgoeEAT+xp5ABsCtqm8wewf3TiEA5VzAYfz9XKvTkiJY&#10;QaBSBdOiTiCQPYAEpQyABKD7ZxCUulTF8wvcUziOXYD0f1oA/B8IzLWxCHGJ0w7ExSTQ8UxDGjsq&#10;6NimpqZJfUG/xUcwov0CdK7J85qCQQFI2i+1f1+JMY/UdIHbxI0IC4xEWsgLxK4cipjp1SwyzQfb&#10;xCqIbFpGKq1Y5q0PNQ0C6TGoSo1zMT4+Bo7+ZvqJ3LixcGDVWrtzqwwWoy8LLWqDyOZlETcppySs&#10;LGZGNUT7Dkda+CuEBkbBfdImOuiaO/YrMwFAzrfotASbV57A62chUviZvX9cAzA6KhrR0ewRTJdc&#10;jFmDV1n8nM/PPg8ITIp6jQsremHfVKVmZABkD8IqmvAYAs0BcFLV7zH1lx/h2aoQ1vdThXNVTcBi&#10;kjPFoTPOo2IvoLSFEzEIAZ9RDaxPugr+BABpcl5Cj2u6liFgLEGTuRUGlftR6umJF40AkMUgfcoW&#10;xqr+TXHeuR82DK4D12ZF4MTFgo0AqJsJiNjrx+bQlL6rR1XsmdIed7zGI2wHgdiR5ZKvlkygknDY&#10;C0fsemBKvSLoX6EgfIe2R+C2BQRpmwgADyHtzmkCwNNIvH4Y+1wGY3bzopm+h43DwtMJ4IZX+UmU&#10;ypz/x6VgBlQsCv+R7fHWzwFJ++Yj6dBigpo1Shl7jj6fwIj/fstzINwIZjzblcDBiS3xes1kJO+f&#10;j9T9nkje6YRE/yl46tkHy7uWpe/LCqAm4/1171YFj6+dyHmhaILA1ORE3Dq4EUs7l8OCFkWwsLkV&#10;3GsVVPAnXsD8mFOlIHb1r4/YAHuCQDelCjarDZjKtQFPqFBwqoSCTXUBUy9uFUEIi0FEEXx1Lx1r&#10;zQt4g445wV8aQWD6rRNIZxA8sRqJATOQ5DeOIFBZkt94BHsPw4WZrWkRUkFERNzajlvFcX3ABW2K&#10;Y/eIOrhm3x4HR9fD6i6lJAy8rFVmCJSFieYJlFAwG3uy9XzAXpY6hajySLtHlcUjt9aI9x2MxFWD&#10;EebVEw/cm+D0zMo4OJUWVgRbB+0IuOxtcIIg8KSLLUGgDc7Opb/R3zf2LopN/RvgpN1UgcCX3oPx&#10;eG01lQ+4meBPvIAMgQbcpDlq+1glCDGVhMksCFHhaBUGZpPcRAZA8QJyjiIB4HQFgQdn2uKSb29E&#10;v7lD512DP80L/DnZFwWBDHV0b/ecsUXy1NlJERsXg4SEBCMMsmjkxN7rmDV0NbrXpfmNvYIsGvkK&#10;nTh8LGYOXo1Xv4cgLToEMRsnS2WT3NQKjJ1cBdFty+VBmRgVDmYnX1DFajcjVq6sAWTBwIgVK8oE&#10;V6t7Kq8gMKy4LaLaEQROyS0EVkf05plIjwuTKt2sQPrc6t/llfWs5wKHUWtx/sg9adOTnsErq1S6&#10;qBIRGR6B0OAQAsEoZKRl4NnDd5jUy1utrix81udlnx4C2ZOaEPkS55Z3JwDkTgQEgDSBcE7Rmr7F&#10;MJNzArNA4KSqP8Cpwc/w7aF5AKUmoOoNbFQD0ySq6gHS5EoTqxdPsGZ5gGyqHAxDYDFs6FUR+0bV&#10;x2ICoBGV8qF1IVUGhku/tCz4L4ytXRIHp/fGo6VjsGPUr3AlIDHmAXIYWBOCiKiiIXv9OE+wCOa2&#10;LYl1g+vjjEs//L52FiJ3z0cywV/K0RViyUcIAo/7IHj3AqwZ3AhjahSGz6C2eLt1PlLOBigQuXsG&#10;6ffOIOPeWQQe3YCVgxuKty0TfNH3Tm/AHsCf0I4BMN9/oU2Rf2NKw3I44TgYEdvckHRgMZIIOFMY&#10;hC5sUYKI8wHSJSPpwELcWzAEu8c1xu15/RDpPwvJBxYg+fAS5Vnb54Gk7bMRs24cTk9rAZcWRWkb&#10;zL7fzGY0LIBlI1og8Ok9OsfZ9+qIJ4ggMDE2EqdWu2IBnZ+FraywsJkV3GoUgGulAkYIZFXwlZld&#10;kCyqYC4QTRDIoWC9NuBxU21Ahl1jdxDxAm6TEDuHglOvEABe3YdUAUAOAx9C6g0CwJtHkXHrODJu&#10;nyAgPIzkE6uQFDALSRsmIHkjGUFgCj2PWzcWLxb1x8nJTWghUoYWKaqrDJt3J1tcntVGYPGRW3cc&#10;IRhc3700gV9xeGkLkuxAoHgBCQK5U0iA1i7uyIRKeLWoMxJWD0ESWaxPfwQu6Yw7cxrglF0FHJll&#10;i2OzbWkskLna4JS7Dc7MYxAsgV1jafz3LIMjk/sTBM7AK+8heLKuOh75G/CElcEMgduVR/DCIlYG&#10;c11AhkAlRmEAzOwFVBAoimAOBWu5gOwFFAicZksQSDbLgMMzDTjqXBm/HaPzlhipxoB4gd8fF5/S&#10;vjQI5Hu660R/RITFCARGRkYgLCxEYJB/5/su79PDGy/g5bwLA0Q0QvO3HiK29LlfqhGXTOzhjcd3&#10;3yItIRoxu90QbV+DOCb7EKjKylRWZWK6lkeYIQtjZdt0CDQwBD4OW7C41XsQ+MZuWrXgqjWvhBfK&#10;Iwg02CKaVtZxOY6JK4uZWQNxe+fij+Q4qU80qddydOYBZOkkfBGmX9RqH0S8weKPlp7w8VDiD04s&#10;5VVUSkoKYmJiEBoahuDgIIQEByMmOka8gw9vv8K4rss+AAL53/XX/NkNhf/+8Y/pp4bAxKg3BIE9&#10;abJQEweHkbjp/Lr+xWFXR4dA9cgAOKHqj5hR8ycsaV9EAWBPBYDSGq6rygPknCoOq/GkKhBIk6xS&#10;A9PEywBItpQmavYCru9WFhdmtsH2YXUwkSCjnRUrf9n7942Ef11aVsP1eSPwes1U7J/QEu4ti8Gp&#10;SQECQG4blh+zG3GfXq4bx15BK3gQ+K3qVxv7pnbEXa/xCNoyB/EHCKYI+IzGAHjMB8mn/AjGtuPJ&#10;5rmY16U6AWBLvKLnKWcJVAhC0u6eJgBUlnrnJK76OmBO21IKNhk6Cbr4cVq9ghhS8Ue0K0LgWuBf&#10;Ek5e2qsx7i+fjvg9BHOHlhFs+hIAbUbapR0Kfrg0yoXNSDm3EckHF9Oizg4RG6YhYbszAeB8gigC&#10;qUNLxLMmJVf2zCEAmo53ywYSfFd5H0Q14w4nfrP6IzL4NU3onPZp+dz/mfGYYBDgTiF73UaKF5BD&#10;qAubWsG1WmYI9GpcAs8XD0cqbRuXhkmR0jAMgSoUrCBwtfICZmoRpyBQSsKwF5AhkAUhHAYmCExn&#10;TyABIOdgphMApt8+idS7JwUEUxgEt9oTBE5E8oaJAoRJ/hOQSFAYvWY0fl/YF8cmNcbanuWwuLXK&#10;MV1Hzx95dEf8+nGI8B2Bx3N74MS4htjUuwJWdjAQBNLY5O41HVT6gqoRSAsaFoX8CQTqxZpZnLF9&#10;pA3OzayFUK+eBIFDkbhqCBJ9ByF6RV+8XtQOt9xq46xTWZx0KoFTrrY47UEA6GmD8wtscdyRgLIf&#10;gdvwZrjtMRGvVgzDk/W/EAQS+AVonkCCQC4Vc2KOQVo5shhEANBYFoavWQZAFQI2KoIzeQFtpAvQ&#10;gemqZM3BmTYCp0fsbXF+WWuEPj4plSY+y5xArU5g3kOg+T2ehRqWPlf/d/M5469MQaDTGD+EBEbI&#10;PT0qMhrBQcEIDQlBVFQkkpKSZC5LS8tA8JsI7N54HhN6eqEbh4flO/6p1qUf29jL6YiRHRZLCldG&#10;ShLij61QRaNzIA6Jmc7cRBA4jZ73qojwEoqtpBNbDi2CuEzKxFSo+jrMyannrKxdQ0L69m0aVKnq&#10;kzzxBJKF0UZH96ggO2FpJz/UuEZgwjFv/JGahBsXHktRyi8TArNcWJwbUd1Zdf7o4439my9KuJsv&#10;JO58wBdPZGQkQuhi4osqmACQjaGQL6q7155jdOclfw+BfLEbFV36hcf/pv7GNxpuHq4U1vzvWd6f&#10;h/YpIZAtOSYYF1YOlEb3u8ZZCwDypLJ+QDFVLFoA8CcCwB/FJhAITiIgdGtaQMK/CgDZC6jyAH1p&#10;El3JXkANAHlylZwrMy8gC0GWtCpCr7PFhemtcMulK9xa2KBLcc6j4zDqN+hVuhBW9GmCJysmIXTj&#10;LByb3taoCOU8QMdmheHavCg8Wttgcafy2DC0AQ7P7IKbi0fj7SYnxOxdiKRDXkg+vFw8fklkiUd9&#10;kHRiNZIJRlIIxiTfjGDj8srZCJjUDc82uCHp9AaCDYKQe2eRdv+ceAHT759F5LldCJjcBdxLWLyO&#10;YgUwpR6rgH9Em8LfSDmZiQ0qYN+MvggKYO/fUvn+1FPrkX5puyp/wtBzeSfB5zZRx6ae9ydwWoqk&#10;nW5I3u1O0LdIwqgsGkllmDpEv+8nuNrrgZSdTiISuWzXFh4ti1rISyRrWhSHfJyREBNpVH1mzwgC&#10;6FoKef4AG8e2lTw6ztlc0IggsAoBoBYOdq2cHxs7V0Po2im0bRwKJgg8yMC7mLZdlYbhAtFpJzkU&#10;bOoQknZhk0kQQsch7YqWC6h5AVM1T6B4AQUATyCVIfDOCaQRiKffOkLHcx0StzsiccMkJBH8JW0c&#10;T1A4jmw8/W08otaOwfNF/XBuanNs6V8FPp1LYNeQ6nizdCCS/AgY6RhGrxqFF/N702uaYmv/SljV&#10;tQQtXKxpTKpcVl7QrO6hFjisDGavN3fEYQhURaIVBG4ZSkA2whq7x5UUcUi0Tz/xBiYRBDIIJqwc&#10;gGjvnni9uBXuzq2NS+7lxQN4jiDwIkHghfkEbOOL0XZWxlXHwRoEVpN2cU+NymAbyRE8OINVwcWl&#10;JiG3bZRcwNGqQLVeEsaUC2gShOybTPA3xRb7pmk5ijO4eLVWu5Ag8CgB6t3d02RByPdRk0KYgfDT&#10;Q6GxWLQGgXxvznofzb7xZ6gcPOP9XcCL7vcCY9rf6f7crYbeZlR73V8Zz2H0WoeRaxH0JkxBYFSU&#10;ca4KCQlGeHg44uM5VJyG9PQMxEbrXa02os+vbvQ56vtNIGj67s+tusXfGXMJO3POHLgldUcTaREY&#10;49goV32E2WL6EwSWJq4qxCBHjwxzFpjrryyiiC29l0vNGBBSpkrIu+HDR73XOu5N42Ydg0qXD8xt&#10;eRijlbFFTL+KuYNApmCH+tIu7o/UZJw+eAv9m879AO/XZ2o00PUehJwb0a/RHMybFoCb3JcxnldM&#10;6XKxxMXFISyMvX8m+NMvqtjYWLl53b7yO0Z2Wvy3x4JvIvqNhC+2TvT6TtUdNHNEp2oOKk9DXk+P&#10;xosxL019/qeGwNT4SFyliXPXhJIykXBuEZebWD+gOBwa/kzAp+DPZD9gYpXvYFf7JyzvaKXVA7Qm&#10;AORyMMW1ELAVwR8LQej3LEIQUQO3KoplbYrjyLiGeLl0EHYMq49+pX9E05//S3IBh1e3pomsM4I3&#10;zEICgdGjZWOweWg9+PSuhDX9qsJ/SF0C1uY4OqsLrs4dgt9XTUPIVlfE7luApMPLCPq8kHKE4O/o&#10;SiQf8yXwW4skgpCUiwQeXIPu9lGCPPbwnUPC9aN4ssMbb3cvRyJ7Bq/vF+hLv39eIJAt9e4Z3PNf&#10;iHmdKohwg2GLAWxinfzoU/p78V4OrkIAMagNHnA9wf2LkXqYAJS+O4WLIhPopF+jz2X1K9fC4xAo&#10;QSHnxaWd2yxhzmQC1hQpp7IKacd9FUQRBLLIgluwSRHmPXOQvNUO77yHYuOAarQdmSFwVsMCcOtS&#10;GffP0T7SDZfOsMVz/lfG3WQz0lLx/MoxrOxdnWCd1bRFMb8hQXcVBsD8BIAFMKdqARwe0RRxW2cj&#10;dS/BqxEClxAEKlVw+vFVSCdgEzvjh3Q9H1AgUIWCBYzNIFAAXHIBj5kgkOCPATDj9hmk0jlLIyBM&#10;OU/HbfccVVBaCw8zEDIIppDx89h14xC4fAhuOXXEsfENcNOhHWLXjEEKwaN4ETdORiwB45slA3Dd&#10;vjUOjKwB/z6lsbqrEjf5di8qincWPWWGQJUPKBA4TF0vvHg6OLksnni2RgID4KrBSFg1gECQwHPl&#10;ICSt6Ifo5V3xbkkLPFpYGzcWVMDlhaVwebENTjobsGWADU5Nbo/nXoPwZF01/LbZWglCyH4nCLzl&#10;a0vXKMEiQaDKBVRiEIZAU1kYPRSsQaCmCGYIFEUwQ+AMhkBbHJ5F8EcAyBB42IG+e0E9vL29Dekp&#10;CVI6ij3CbDQo3hsj/7Rl9QTmBQTy53SuqYkxxCFA8w/PA784SrvVztVno7PMA7Pp/p+NVCsdAkes&#10;QdDr9yFQt9DQUIlgpaakyNzF5c2408i6hYcwvP1C2jYuukwAyiYQqm3DF6YkZgjs18hdSuRwG7mk&#10;6/sQ45rzWoFGG1wJ4RXYi2eBsz7Q2IOoINAGIaXKJ75r295pS/v2mVvHvf6lzsBg27KJeQaBFUog&#10;dij3zst5ODiODl60c2Mk3DyI9ORkHAi4jF7cE5cGi6WT8LmbXitJFdtcjADvo3j7nDt/EBDRxcHK&#10;XxZ+iPcvy4WkW0yMBoGXn0qNwA86Fvy9fMHS9/Zr4o4xnZdgcq/l0g9yXNclGNh8nloRyg3gYxzb&#10;zwMC05LjcXe/J3ZOKisehW2jaGIbbi2eQMdfGQI5DGwGgVUUBE4mGJzbvBBWdi1KE6YGgB2KqfBh&#10;a1UL0Jvgz7stPTeDQAZAVmpuH1QNr5b0x1337phWtxha5v8X2hb5DvZNKuGcS39Eb3VEyt55SCaY&#10;Ct+zEC/9nfBivR3ebpyNiO1zCLQWIJHz7A4t1UK8DHw+SCHwSDm5Dsln/AkUWHywm8DvAMEEq3tZ&#10;4KE8fGkMevfOI+XOGSTdOIKUC9uRwl6pe6cEANPvX9BA8DyiLuzBtuk9wHUFGf5mEBCNqfEzepb6&#10;HgMqWmFB98a46DkeEbtpexj+OPePwIdDv+nXCGyuH5LadwI7/B1cE4/bpF2i7WMoogUdq2bZw8Wi&#10;kTSCwhQWVRwlMGSRBecF7p+HlD3uSNnpjAT/Kbhk3xZuLU0Fq9m4ZZ7vhC7SLk7Cujny4tCElJSA&#10;m7t84NW5lITsl7Yuhvn1C2NOlQICguwFnFezEIFTNyTtcJIi0am8fYdoOzmPkUUhHAqm/TD2Cj7r&#10;hzTezwsBdFxUmzgFgQTGmSDwsHj79FBwmh4KvnOK7Ix4aNPZS8shenovh9qTNs8gEGSoUxAo+YIb&#10;td/9J0qoOGrNaAQvH4y4taMVMNIxTNxJELnDUY5n/PrxCPMZjt88uuHctMbYNawy/PuWwNqeSvnO&#10;7RB1ZbAOgQFDCMaGKRgTCBtvwMmZVQj0OosnMIkAUEHgQCSv6E8g2AdJy3sjzqsrQpe1xJNFtXDR&#10;ozTOedhi95ji2D+yFh56dsdva6oSBHIeoBKEMAheXGhDCzRWBLPnUYGneS6gCQKz5ALqACiCkMxe&#10;QBarcM3CI44GHHMsgRsbByAm8B7SM7ju6qf3AOrGlSB2rD2b5xAo9WNlrmAHhAO613bCkFbzMb67&#10;Fyb38cbEnl4Syuz96xzVnSrLZ1i0D4RAtpDgEIlsJSYmikcwg+A7KiwOx3dfx8whq9C9jnKMKPCj&#10;52JfFgTy/Narnis2LD1C95VUJD48jah5bXMPgcMrIaJa7gtGq3CwDYINpdLe1m+4+MnixaauIffv&#10;3/+Pd/UbTw4ylMnILQQycUqZmWolETs6p4WiNXCcVgXRHm2Q/PsVJMcnYZvvafSoSxeHwNQXaDRI&#10;etZ3hf3ItTh7+A5itbY7rKRiRVVERPhfAiBb9iGQLywHWqG4Ye60zTi8/TJuX3qKx3df48m917h7&#10;9Xec2HMDy+fswegui9GNLsa8B0H1eZ8SAvlGn56WghfXdmHXtGoCgFtHqkK07Al0apwfE0UMogBw&#10;IgHgpMo/YELl78Xs6+TDsg5WSg3cqbjUknOq/zMWtWIvoA6AVgR/RZUqk4wBcF23Mrjv3g2hviOx&#10;pk9tdCj6b3S1+RnLuzfAo8WjEc95cQQ+oiw9R3DENeXYOJ+MYemcPxk95xw7Fldc2EZAtVMBH0MF&#10;AwV7kxgkGB40cUca2302gogH5wjyNLt9lIBij4Qc5Xf5t/PIoOfJ9P5b693g3qEcQVYBTG1QACOr&#10;/4zh1awwr2tDnHYbg6Ct8yTcnHzUG0kEocnntiilq5Q4oe3gHDfeJv6beAO5OwbnBhIE0j4Fb1uK&#10;S05jcXRcH1xyGIGgTR70eQRR9Hksskhhxa0WEk7e7YKUbXZ4t3wI1vWubOw1LKHhJlbYu2w24qPC&#10;AK12pqXz/peGDCTFRuCE1ywsaWutCivTOfOsWwhu7AEkCJxDELisYXE8XTAUKbtcads8tFZxnA+o&#10;ikQzBKYc96VjsprgfC1SThMEXqBzxgWiOR9QQsF8vggA+bhwLqDRC8j5gBoAyvljI+gj8Mugxww5&#10;nxoM3qRzxwprLiq9aSqSNygvYFbT4ZBDx2KbJovHmAU6DO1JHF72p7/R+2PXjETg0v54MKcDzkyp&#10;j90jKsJ/gK0pH5CVwdy7d4jKzds+iiFM5eLtnWiDq061ELG8hwCgQKBPf6Ss7Ecg2A9J3n2Q6N2T&#10;YLAHwhZ2wMnJleh9xQnsimNzn9K4OKsx7vtUlsLQ3CuYO4UwEB5zUmFnyQUcyd1BtFxAAcDMghDO&#10;BZQWcVou4IGpLAahRwFA9gIqtbKYA3021y90tMFJ98p4emoxkhPCkf5HmioZkwNvcl4b19vbtvq0&#10;VmiZISsvQEi7p9P9t0c9F0zqswJrFhzC2SN3cP/mczy+9waPbr/GtXO/YfeGcwJ1PT9kns0GBCoL&#10;UqKR2FikpXDeezod/2Q8uPEcXk47MaCpuYOHtzfL930B1qO2M1a47UF8TBKSXt5G1OJuWn5fVsb5&#10;QONua2MrI6J2SeIrZrPsh4LFBCAN4HS/0OKl8LZGXZ+gI36mgtFh58//73dNWzoHFc+DQtH0fobA&#10;yFqlETsudxDIBy9qYVekBz1CXFScuI+712KYsHwCPmuryfkC87CSBsgTuui45y9f9KmpqYiNZvFH&#10;qIWL5n3LLgTyjaR7bRcsmrUVr56GSHsfrjP4BydG00XIz1NoWyJCY3Dj/GMstNuC/k3c5eLm97+f&#10;l5Hzm9KnhECe8Hl/w55dxUHnJtgiSec0GQ1VEOjSJD/Bn1IEMwCKVfoe4wkAx1dmb+D3mMfeQAJA&#10;r/bFCAALwKHuz1jShiGQAbCYKDC9WhcDhxQ5tOjdzoBzU5ohas0Y3HDuhdEEU0MqWhF8tsW71VOk&#10;Q4QIIk6uQcrZDSIkSGXv0UUGB01NSiDFtfsYrNJvsHEO2RFk3DpGj8eRdkvzHLHnT8q7nFHgwF5A&#10;DieKJ5DsAf1OsJd6i/POCBgJDjPuX6C/nxdIZAgMPrEF68a0xgwWgDQohOmNbLGo56847T4Wb7fM&#10;Q8JhzQtJwJPE3kf29Mm20OfdPIbUm4cJcMiuE+BISJi9gbsJADkkvAMvN3pic4+W8GlZD4fH9cZj&#10;bztE7ua8OgWBqQyBXHePQ8J73ZGyxxXJOx2QsHkqTk9rCdfmxQgAVSjYpU0pXN5G8BX6AhmRb5CR&#10;HCeTisVzb8HoP/T/DES+e4btM3vSOWPvLUFgy2KYV1uHwJ/p8WdsaF8RQT4TkLrHzUwUsoi2mbaX&#10;oCpu7xL87j0Lp6b0x4GRPXDFeRxCd3ohhaGdlcG6KIQBkL2kWi6gHgp+HwJPCcgrL6ACQAZ2Pn9c&#10;v5FhMplzPrc7CeCxWEQBIHsElVeQHxP5+Qb1mLx/AX3HMQkvM5QmH1tJMOkqdRn53+PXj0XkquF4&#10;t6wvHri1w5lpdbF/TCVsH16KrhFbBEi7ON0TSCDGEDbRGoemlsJ9j8aIWdmHAHAQktkT6DNAeQO9&#10;exshMGZJF5ybXJ3AUintV9K1srV3OZxyLIMb3ra478eCEFvcXsP5fFoYeDgBIEGgLgbJDIHsBVQ1&#10;AY0QyGKQaTZSEoYhkMPA5l7AYw62OO5E5kwg6GKDiytaIfQxLYbSucbkP3w/+hMzQaDuCbR8L/0w&#10;U/dq9TlOGNraE77z9uHBrZeIiohHagqXceG5gI0XyelIjFdQNnv4GpqzLH2mmWUbAtmCJK1JRCNc&#10;85a+m98X9DoCu9adxbhuS7UGCBwe/rI8gWzdiE8WzNqGyNBYpIe9QIz3IGKZXNQKJAiMm1AFUQ1L&#10;mxWMzoGjToNAdvKFFiUIrNNwY+CWg99rCPh//V8xO3d+G9KkxcIgK9sMix+QTQvjGoH1CQJp43Pa&#10;N1h65/HjioFyMMODo7DUYYcc6M8WAmnQcshXWstoFwiDD1cSn9THC3s3nUdYEJd4URdfJvGHxQvm&#10;fdOFIbcv/04Q+AE5gbQdQ1ovwKUTD+iiT5U8mPSod0gO/A3J7x4iLeI1MhKjCQZTpAdk4OtwBPic&#10;wPB2C+j92mebHW8V0s7ZxflJIVCz/z91fwFd1bXuccMd7ze+8Y333nvO6ZF77pGWCiShLtTdW+pC&#10;C20pWsPd3d1dExJIiBLcXYIT3B2ixLM1Sf/f83/mWjs7YWMhUM5oH9bO1rXmnGvO33y0IPMs1oxr&#10;qKknImVhi/o5CLMaVtXgjzIA+IzRAPpLr9f+gfGfP4hRH92PLi/8A/0FBGn2LZMS5hMTCcx8gPN+&#10;fgGp439CxtTmmPrdK+j+9sNY0+Vb5ER0hVuAwk0tkgBgkRVN6t1kcsoVJVlJhQlZAg7enUZ7VLSb&#10;8LBMgUt9yAiAyQYATXSv0QISAEtNwUaM798GeOV9HnmPV8DPe1AgUEFwM1zyfZsndMW4ui9i7Pcv&#10;ILzpx0ga1RZpcSPhWMoIY4E/+vOtl/PkuQnAeBVeVlvnIkDKKFdGGisE+pmEtycid2UElnVojEXN&#10;v8fpWYORv3Qq3GtC4SEAr5qqJmHVBC4TuFpi/AIZJeye1xfe+J44OfZHTPjG5A2kKXjkN0/hcORg&#10;uAWcXQw4ObYFxS4Zx9LH0tGX9Xt5kX908btwcBvCfnlL+s2K5v7oAQx95R4MEgAcXONfCoGJDV5D&#10;dngXPR/ND2jVC1Y/RoHAzNjh2DeiPdZ1+hHxDb7A1A9fQ3zjWkiJk/6lPySDY7b5VQgRAPSyH/cw&#10;IMQ2BQv4EeJF7L4kAHoJgr5+pOneaHTpO+iRTYKBuYFqJnbPYfCIiSTWiGILAjWqOKG/6RP2N7XD&#10;8nlqcGnKd9HdIKan0RhGtNaSdbkzmiB1QgMcHvIFtvZ+B2s7v4TFbR/HgtYPYX7r6kgUCNOI3I7B&#10;WN39cZwa9TEcqgW0IHBKA7gmEwLrKgQWTqiD5B5vYG7jYMyqXw1TZOM0/r37EF6Pfn4PYmn3qtgw&#10;RL6rn0BmC+OmoabgMlrAcmZgagEF/iiaFsaCQI0ItiBwmUAgk1cvVy1gCFYLBK7uJyIQuHbwo9iX&#10;2BbO7NMyHFQPWGaM/B5yOQRefX4PLPIZztOWaZUFBdp8Nx5LorcgM82qPFXkRklhDooyz8BzUdaG&#10;tOMozktHidcFt9uD+RGb0ODdofL5q7gIWWvcjUGgkfJBI1zTqD3bumY/BraNQL23jFbQB8F6Pdbj&#10;O1wGtp2DlLPSHvkZyA9tjbxuN5cwuqD9M8j+4DFkPEhzbnVhrApqAy3JuD8EqW++My81PPx+X5KY&#10;S1On/jvj3Q/D0u8NroSScQKBDwYj510mipaLqCAEUhQCw1oKtFzAhTMZGNB6ljqyBmr4O0GM6l7k&#10;Jd40BgDrvz0IQzpGYuemI3AUOBX+6ANYWFCowR+8GQLdJFeSG4VAlvbp9st0nD+dgWJ3IdxHNqBA&#10;FtuCxIEoTBwgC/xoOLdEwXNqp04K1Awywef8OZsUBOkf4psIKrwzM+f4e0Igp3gafNyFudgdPxhz&#10;mzykvk4siUX/pyE1y0JgeQCkdHzubxjyXhUMfOce9RMc/M69qj0yYqWDoRlYQGJm7UdwcODXmqpj&#10;Z59vMf37l7FjQD3kR/WAm9GvCoDTfeXFTDQpIdBEkxYrBPqDA6NJBa4EslQLmGwBoK0FtAHQhsAy&#10;8FAKggoWhEEfBG6C99AmFGxfjINh/bF/UmecDOuL7AXM9Uc4E/BbNVOjjAl/9GErYeSqBjAYCCTE&#10;mPx2NgQuM8DBc6cmc2siUuInInlsd2QtmWaihDfINfPa1woErubvMKG1QJX6BTJxNCFQQFkhsBfy&#10;Ijogodmb6Pmu5Q9Y/wWkRPVBkXyOMO3eKN+VcthoNa7TNFxc5MXB1XGY8l0N6b+qAvJVNbnykJcI&#10;gf/C4Gf+jcHP/Qsrm9dEAesF20miFQLlPHm+8vsKsavlOtaEoXDZNJwOHYTVHX7EtsEd4FgvfUoI&#10;pGn8KhDIqGBN1F0OAi/rQ+k3Qrv34BY5ihDqty/SFEDuxaPgju+j6XU0iISm4Yg2Ks6Y7vBsjlXN&#10;r4Lk/k3y/dQsyu/tkfORzQcru7jnD9GKJc7Zcu4ydgmEhTObIHtKI5wb8y2ODP0Uu/u/jc09X8Ta&#10;bk9jZdfHsKL7w0jq9zxSxteCS97nnkIYrA/3pB/gnvg9XBO+g3PCtzg+oCbifn4I4Q2rYWYduVfe&#10;vxczv7UCT1gZpMmDqqGPaUKTMQNCDATaWkACYBlTsKUBNKbgICwWCFQAFKEpeHkPgb+eBMAQrKAW&#10;kLkL+wZrEuvVA0KwZlAQNo19Gee2h8oGuCJlBytfykKg8Y27fD69tvhq3Mpa1K7uRKxbtAcFefTH&#10;k81+XgbcR7fAKfegY+Fwre1dKPeak24Np3dIW3iwd9tJtPiK2SdsCAxwHjcBgbZQAcI1jenQuK55&#10;PEU4cfiimqubfD7KrG/Psx3op1ixtridwvPt+uMMnDh0AcWF2SiI6o687swVGJhxrkcKOjyDnI+f&#10;QEZVQuDNASCFuQLT3nh/Q8bMmU/5cgWm9er1QMab78am3xNUOZrAqsHI/ugx5DNRdAUg0CRK5PFZ&#10;5M7tiaL8TJw6moKujaZqNGugxr8TxOxa7HQrfdBUIG32hBU4dzJNwY8A6Ha7kZubh/QMav+MajzQ&#10;zXElKYVAmoOvDYG8eUd2j9FkntzpOWTBdMxsCreIZ2YzOEObymTfEo64XnBuj0fxpbP4rdiLvOxC&#10;xIet15B3o3mV39Gbvvz3X4+Yc/w9IZBCCCyWHfApgZKY1s/I4lMNcwiBsigN+/iea0IgpeuL/4du&#10;L/+fQuAwAUITCGJB4CcsCyePBSbWtH4budObIm9mc+zsWxtHRzRG4dzuAoACN4zo1ZQi5SGQ5sPS&#10;QILyEMhoUjUF+wUSXAkCAwGELV4BAVtoMiaAuLYkwEXYo28bgYYl3tZFCDjECMAslN+ygk3UV41a&#10;KyM8BxsC1bRpQaAmQ5Zz18TI0t75q2ejYK1c55a5xuxNqKQGlL+zeppqAksh0AoOIXTN6wePjE23&#10;QMyOfrUx8JOqWikk/Jc3kSUwX7xSYJoQuGoSPAfW4DcPy1cF7v/ywkohG2cOwsRa1dWUP8mGwJfv&#10;EQD8l4Lg8JfuRVKXr7Smr69SiB8E8ne9ArFMD2NKxUWgeFMU8peH4kLMaBSuna196Q+BJjeg8Qe8&#10;DAL9+jJgH1oQaGtweSTMewTo6OfJiiRM0u2iz6YAnSuWGr5OxodwtcCOfKcJBtqkScF9Y+aAyQ9Z&#10;zH5jNDI1jAuGwx3bGx6BSs/sdvCEt4JD5ov86T8hZ0oDpE38FmfHfIHjIz+S8f0+Lo6thUJqAlWo&#10;CaRPYF04BQQpF0d/gwUtnkREI7nn6lfD5M/uQ+j3DxoI/NkCQQaDCASavIDBiLWqg5SagY0/ol0e&#10;TgNCBABN7WILALsGqS+gSQtjaQEVAAX8+oVgrUDgmoFyHByEdUOqY3dEbeSe26om0UDj5HZKZUGg&#10;Pee2rD0eqxfuku+lG5Ab3tTDAn/hcER3U8B36VrQXI6yFsjfbnmtWDbKp49eRJeGk2XO57zP7wpw&#10;HpUAgRSCYFZWFhwugVTpA+bBzcnMx4p5O9Cl8VR8+4pZOyq29txeoZKK+XuZwq3YmYd8uQdzu790&#10;GePciBR0FAj88glkVqskCKxSDWmvvrUjfejQl3wQmNKixUPpr761MqMyEkWLZFQTCPxcILCCiaIJ&#10;gaw3nNvlORTIRMRBeXjvWbT9bsIdrQnUm0IG6/evD0AvuTHWLtmD3KxCmVx+UxU8gz+oAjeDnz6A&#10;128GtuVGNYFMyjll0ALkCtQVXzoP54LBcIc2g0fEHdYUrjCZAEKNOObI7n+tgEn6UTlnj/oJ0g+z&#10;/tvGR1DD9xUIb1TMOf6+EKjZhOX/YmSe2YslA7/UmqhaF7hBVYz+vAo6Pk8ADAx/lDZPCxw+/Te0&#10;q/FXdHr+7xjxwX0KfwYA6QdogkEi6z2JMyN+kEm2tUBgC2ROa4bCyM7wyIRQtGwsigR4GBVrqkvY&#10;pmCBQE0s7BdNakGgqS5htIA2OBTtWWWBg+0/Zktg+NPoXwU/Aw0q8rxHwMO9YzHcm2Lh2RgNz6Y4&#10;eDTKmMELAnb0L1RTsv1dBhwUPG3NlQWC/hCo0GpDIE3CWxNQTF9HCwK1rq7AStHaMFNpgzBF7Sjb&#10;h0mjFw2HVuZI7A93vIBIbHecm9wEE+s8rsEhkU3fQW7iMIHA8ShismmaZrfFoyT/kmp92d+Bx0Gp&#10;OHIysHhgU0z4glrABzTAh4EhQ1+6B0MsCBz7xoM4MLA+3AmM4LbLxY005ynnS+0ZkzprX65nXwro&#10;8voIz8yP6PPttIJC2Jc0l1sQ+NteCwItmDeBIEYCagLZjxb4qTbwADWC5rH3YJL1nLyHvoOsSbwl&#10;XuHPtWgU3Gxr+Q2FR4FJ7Vf6jcrvlPA3tU8J98xRuEJN2JcWTMG+EW2xqUMd7Or0NVLHN9Wyfupr&#10;GNYSzplNtHoIU8QUTmkExxT6BRpzsGNyfZEGcE6X5yLkXpjTHuu6vY3ZsvGa3ZjawAcEBh8QAKRv&#10;rskLSL9D1ghm4BZTOMW1IgQaDWBpXsBqBgI7iNAMTBEA1OTQfgDoiwj2g8C1NAOzksmgYKxnNZMh&#10;wdg48gkcW9kb7vyUgOPkdkrlQKD53I8fjcD8OZuRn+dU86/nzB44Zdw6pS90DRD44zrgEbD3hMl6&#10;ECpQuGoKivMyFOp6N5tp/f4VzqGSINCWjMxM5BcUqFsStfmsNLJv50mM7ROHRh8Mlt+sSFvcXiGf&#10;MO3NNq5xsiEtkLk+r+crATnnuoUBsqwaEkwtXmDmuhHJvFcg8MVXD1/s2PU9HwReqFPnyQsvvLo9&#10;897AH7oxCZKTDUHO10/IBRACKwaCmim76wtwrJqGYkc+9iQd1xB2k9OuombJWylGZd245lCNDmL0&#10;LQcxgc3r9SAv3z/4I11D5svfBNcjN6wJfKkfpg1ZZGo7Zp5R3yBqAd0CfToRyM3v4WNOAiJMMeFc&#10;MxXezJMCrl4tAj64w2wNLjEazgC/cZ3ye0KgMQfzcQmcOWlImtUdET+GqBYwrH41jP/qAXR+gRrA&#10;v14GfwYA/4rWAoBtBQRbP/U39QkcWfM+XyTw+E/u12oTEz6vhi1damq9axfNaRHSnpFdNM+bh8mR&#10;qe1aNRnFAg5FCoFMKcLyagIOBKStrC7hl1KEZlVZzE0ggTEhMhK4aM9qnxawrCbwChrA8gCoYl4j&#10;GBBC9EjtkILGJhTLZ2ytkRGaEeU3GHXMIwHQgkBqAmmmLiGoMjjEDwI1gITBEUnx8GiqGAOBWl/X&#10;B4EMDpmocKU1eRkhLBDoZYSwQKBbIDBH2jK26evo9W4VzG36NvISBqFII3SlTamVI3xlnWcvW/1+&#10;ZRCUf5B5+hBiO9RSAFT5QoD+4wcxTCHw3wqBk9+rjhOjGRncD16mrSGc+iBwvJUehjWDZxhNIH0m&#10;FQLnothXKeTKEOgDeprX2Y/XgEC7HxX+ROy+VDC0hc/p65u137zyXV5CHXNGWkDv60+K/p48z9/W&#10;PpWxIOPr/PxZWN69pWxqvsTML97DlJqvIK7hpzg7a4BqCj3Mk8gobpqgo7vBHdnJwOGsVgKIzQ1s&#10;RHc12txFQ+GYPwg7BtVC5E8hmP1TNcyWey9SYHCuZQ5mSphoKzF0jC8xdFkzsG0KZmJoAqBJDm1S&#10;wpiI4CBjBrZqGDMieIUA4CqagfsJ/AkErlMtIAEwyJS0Gx6CbVPfQdqBeBR7ZdPuGye3XzNYKRAo&#10;8ywVEVOHLkJGao6agD0X9sMh95UzvJXM+S10/ue8byCQAGjEKWO6OFeALCUH/VuGqzn5imtMJUOg&#10;SkYasnNz4HK71XKmfupnM5EQth6t6oxV//o7OTBU17iPh2H9kmQUuZxwylyX2+uNgIxzvcI0e3nf&#10;P4FL1akJtDmr4hrBzHuDkPbMS+fPN278RSkEfvjZixeffP54JiN77w/8wRuSh4ORU/dJPflAF3U9&#10;QgjM7fkanPSRchYiac1BY5r0JTa+vWIilWz4NOdgZznnoKTKmuVwFsrOK1NuIN4QhDUT/JGFtBsI&#10;/riyGP8J3hw3DIHZhMCzAoEyIcvu3b75fZOATNruWUacc9rBtWk2ivLTNIJs+4bDGrXF7zPOygF+&#10;5zrk94RASomMeJoKi71uHN8Yh7ktnsOs+iZacfI3D6D7y3830EeNXzkI9BfCYNcX/4HRH95vAPBj&#10;JoW+H6M+ug9zGzyFC6PqGVMLF8S5XeFmmy8eoYEP3pU0BU8x/oAEoHURAoFz1ARH7ZEGhQg0MKBC&#10;o2tVCyhAtVMAUADL9gdUzZEs2D7zoRUMcjkECtAdEiAQsYHheqToELVFBhT0O1T4mBDB3zHaQNU4&#10;CQASZLT2rfoFGggsNQkLzBKGtsYJBMr9TAhk6htCIMGJbcE2oUmYbcT0K4zApe9k4gB4qIWL6wFX&#10;VCds7P4Z+te8H7E/v4Ss6c3U3Kmm2eUT4F4vQJ1+wurvQADIRd0SuYdObluBsJ9e0/Q+kz6violf&#10;0hxMTeC9GPLsvzBYZOYnj+HcxBYGRhUCjSbQs4w1gyf4aXWNObh4PfsyEsUC9NR8FpdJD7NY26Q0&#10;PYxVK1g1uvSzJNT7QWCZfjT94L3BfvQX0592n/oJAdD6TRsE3btWInNlDNIWzUb6oghkLArHxYTp&#10;2DuhP/ZPGQDnhhi5Ntms0IVho8wV68JMPwocsi806l1N5mOtutCj4BYQPDS6vsDeQ+qGoSZgFas6&#10;iEBgrEBgXDOmohHxg0CagOe1qVbGF5Al4hYyLYxVI5jJoctUB7EigtUMTFFfQIHBgUFYRwgcKhA4&#10;PEghcOPIh7A/rjEKUveihIETMkb43+Vj6NbKzUCgPS/TYtOrSSiOHjgnc51XNvSnUUjzfnhLnd89&#10;nOtlw+9SBYAtRingkjFNCEy/mI3+LQwEGnNw4N+jz3nvJjNw8WyGwGax5rkNvHZdr6TKWsmgkSw4&#10;HHbQyG/Iz3UIAxxAv9bh+OGtgfq7petQX99a/HsL17gG7w/G0rit8DidcO1ehNy+7wjTVDxXYEFX&#10;gUBZV1iAQ83BN8toVYKQ8uTzOWe/+OYHX+m48y+++Wb6I8+ksyxJwA/doGTKyeY2fAr5cvKBLura&#10;Ig3WuQby+r2jjeh1OrB20S4tM/O77gJeGCBHfy2k2SXVf2cwBneYgx0bjsBZYIe9F2nkU6n5tzKk&#10;HATWuo48gXITTx64QM3SjAR2yW7cQ39A381vxB8C+dgxtwvc+5ahxFWgDsXR09ZK+w+UG6/i5vjf&#10;HQKNAkikBJfO7seSAd8IABICq2nt1L5v/tMA4NUgkJpAgcDuL/0TYz4UAPyUfoAPYvRHxhdwa5f3&#10;kT/tZ9WGuKKlDROYYFhghuBgQaDXgkAmTL4aBJZJLKxRwQSHG4RAWfgrBoHyGX7W/7tENFrVhhQL&#10;Av2jhEt2WyZhBj/4QSB91RggUbTFJI1mMmUCUwlz6glAeddMVaDyClypxpTQLBDo9YNAt4zJ/UPq&#10;YuQXIVjY5GVkj2+AwmlN4Jb3FDGymN+TQleGwP1fCoEyFmShT140C9PqPmWiu616ukzxM/RlgcDn&#10;/q0y+6saSJ3aJgAEUgPJvhQI1L40PpRFsnkq5vVx86qaQGp15dr9IVC1ugLLCoGrfBBoNLsWjLF9&#10;y7W9agFvCgJFfDDvJwEgUDWTcn463jju1My/FO6tC+DcRI2upeEUEGRQiV6zBfaaCJxgzEADBu5Q&#10;W2uB/ZmpTZHQ/HH1x9V6xCKXQaBGBJeHQOMLaLSAti+glRhaIHAhk0MLADIa2PYFNBAYbIJB+hkI&#10;JADSFMyaxuuHhWDDsGBsHBGCTSODsGXC0zi1cSi8jgwdQ9frW1qZUiEI9AXs9dWqFb9+MgKr5++E&#10;y+FGcUEWnLLxcs5ur9DnmmVA0D2rPARa2kDLHEztW58mM7WIwFUhUH6z568CgWcqCwJFUgUE5aiV&#10;RmS9Y9AIv5s19U8evogZI5bg189GyTmU1VJ+89LvbyHk+dR9cyDmha+Hq9AJz6H1yBv8cQDGuQHp&#10;+gzyfnoaWU8xYXTIzZuEBQJTH6vhPvfBx00QHf3/3EV1YOoLr32cFvKEk3XpbqZAsU+eqK4nzQuo&#10;aNm4PFYLGfQh3AfXwu1wYHF0ktwY7PDruClugZibUQYZbzgOPBF2eNMvRiFiwnKcPZ4qYFOCYgE0&#10;t8elg/d6c/9dv/hBoJaNu448gS/1weieccjOzNfUMC6a2q4FgSKO8GZwzO8P77m9spv04PSxVPRu&#10;GYZaFYJAc46/NwRSDAj+Bo8jFzvmDkZEo0cQVvdBTP9OFv8P7imTIPpy+V+0ecpAYI+X/4XRhEAC&#10;4MdMG/MAIus+gXMjvoMztAmcc9obPzKBbu9iVpiwkgv7Q+A6gUBqwxgUcg1NIKNJbe0RgYsQyMXa&#10;HwJL9tO0V26BVwgMDAVXkytBIIWgWeLTBgoEMiCBQEOxIoRV2+WDQLkO2y8wKUZzDKbFj8W+MV2x&#10;fUBLHB7XBZfiRwhUGU2gW3MFCmjZmsB4acdYgUCB6rMTfsV0Abd17d5G/sSGKJzUCM7obmqe9ayZ&#10;gaILh5T0y/e7LUJ/eizyOLEpbCCm1H4IE74QgP/yAUz6SmDw0wc0T+CQ501kcMx3LyBzZoeAEOhe&#10;Nh6pc4dg2/B2WNzlRyzq8is2DeuEU5EjUbBG4JY1g7UvSxNF2xBom4LVtE+IpibQ7ktLLmt7C+gD&#10;9df1yPVCIDcXGiSiYC/nWE67y9QyhHr2pw2BOn45jhUCZ8n4nqHj3AeBauIfhozZHbGo7XM+CFQQ&#10;/MUAINPCxFol4koB0MBfaVoY+gKWAiC1gAwIUVOwLxjETgsTYkzB/UxE8BrLF9BoAYMFAKtjo4Dg&#10;phHB2DxKIHBMEHaFvY9LRxajpEg289aG4XZKhTWB1rrEHHvj+ySqNYr19l2HN6EwppvAn5nXVQs4&#10;q4VIIAiU16XfSvKzcOZYGro1nmZ+/wprjEKgQGLPX6cLBKZXHgT6CYNGSiuNUEP7G7Iy8rE8fju6&#10;NJqilU9Yg1991Qms5c7xtgutgi/3w5xJK+AscMB9cidyR36Nm6ofzOBaVg159iGjCbzJFDGqCXzo&#10;iZIL777fHgcO/H/vwpo1/5+L73xYJ+X+h103/eW2PB2iJ60XUGEIfBp5wz6H5+R2FOY5NHed7koC&#10;NfxtkNLM7bLbkpuClUt6yQ5o3eLdyM1iotoSFHm9ehNkZGbccNTv9UkpBO7dfhLNazGE/+ptwnMd&#10;2H42MtNzUZSXDufKyXDPLHvzq1gQ6LHEHd4crvDWcK6bjqLcFE0yvXLeTvz44XD9zkC/dWUx778T&#10;INCIsID013lZ7OI7fYCZ31fVAvpjPq2Czs//HW2ftv0CS4GQPoEMDPFB4Cv/1HyBDAYhALLc2LrW&#10;byJ3yo9wcpJlSg5WmGDSY5o2l40SwCkHgZYmsMjSBBZzMdVAAmpZAkOgAQejCTQQaBZvjfRUTWC5&#10;BZ4mxHIwcL1yNQj0gYo/BMq5KQQSVgmB1GAKMDBNTLFAQ3FSPLIWzcCmni0w6d1X0Kv6g+h877/Q&#10;75FqiPj8LRwe0wmOJQJzzBV4mTm4J1yymF2a2QYJTV7Fnh4fwzG5MfInN0JhVGeBwDFwr56GovMH&#10;cc0oT/nPlXcJS4e1wMSvaAY2ADi51oOY/PmDGP7aPRj8/L8w5IV/a47AnIguGqBSBgKlLwsXjcau&#10;ke0w9fuP0PGFJ9Gw2gNoGPQgurz2HGY3q4tTUWPg2SLga2t1/SCQmkBtLz8IvKYm8Cb6kkIILOax&#10;/Pf6Q6CMqfIQqJVKLAgs3iHnv1361NLsXgkCiwjkfppAmoOp3c2N7olVXV5HpB8AUhgQQl9AagHj&#10;WwQhQdPC2L6AxgzM5NC+EnEMBlEIDLJSwjAvoIBfTzkKAGp1EMsXcLXlC7h2oAHAdUOCjAZweLAA&#10;YHVsGmlK1W0dHYykcQ/jYOKPKMw4oPNswPFzC8VA4FqBQFYMuT4INO+hUqIfWtUZrxapYm8RitJO&#10;wiGbT2d4C0sDSPiTed16XB4CGejjpobekQcWNGj//aSr/r4PAi1zMDNg3LRP4BWEChXCoMvtVTh3&#10;Od3Yv+MkxvSOQ8P3B8u19zYpccqd4+8hPJdpwxYhP7sQnvOHkDvuB9wUBNInsMUzuPTCw8JXN1E1&#10;xJYqwUir+nBJ2nsf9kTM2v++6/SaNf+/tI+/aJxaJchdGeHHKs9WR0GLGsjrahI+B76wK4vmB+z8&#10;FPJHfYOic/sEsvI107kxRZoBH6jxb6moyl1+96U+aFRzKMb3n4dDyWesChwlcLpcSJHBevz4aZw/&#10;fwFpqYEH881JOQj8+jog8Pm+6CGwyiTQzFvkXh8WGAIJfrbIpOGhyGThjJYF8JAsCF4nUuU7hneJ&#10;1qzogX7rWvJ7QqBgwWXPufIysXF6N4Q2eATT61TFZAGBPq//E+0sCGxTHgIFAMtA4IcCgR/RFHw/&#10;ZnwdgsP9voBjRhOTsDeut5oyWflCI12p3bL8yAiBukhSE0hzKCNlLQhUP6ttDAoRCNyxUKHBQ+3L&#10;TmqPykEggcGGwACaQA3s8IOAG5ErAgPFBgYR9Qn0zxfopzXyQSArnmxNxIWYCYiu9yW6PXgfWv7x&#10;brT4nz+i2X+LyLH1X/6CUS8+iX1DWmskq5rPFQIHCgT2NWliorsiN7wd1nasieMDvoJjUmMUiDgE&#10;Aj3LR8NNk/L5A9K3pWbfK0nW+eOI7/6dAKCAn/T7FAHAKV9XxZQvqmLk6/cqAA598R4s+elt5M/p&#10;KufRL6AmMHv+aJwKH4R57Rqj2eMP4bM//wWf3n03av/7H+hf803snzlMQTAQBKo52NLsKgSyLa8C&#10;gdofN6kJvFkI5KakmNexPVE3K/4QSLcG4+cp45qbnMsgcDgK4vpgU+/3jRaQKWEsLaBWIxEIjG8e&#10;jIQWIgKBl/kCWsmhCYF2iTg7L6CJCBaxooGZF7A0JYyA34BgrFczcJBqATcKBG4aHoItYx7H5rGP&#10;YfPoICSNIQQGYcfUZ3Bu6ygUubMDjp1bKYUFdL1ZbdKicM68jrXOvK8f6r4xEDNGLEZetgMlrjy4&#10;pH+YL5Lzuc7pOr/LYwaG8HE5n0AHyxDulE0La6zvOIUWVDL4fv/y87idEJiSkoITJ0/hzPmLGkFM&#10;rSMtb8wfHDdznQkaqeC6VNnCCOHRPWKRmZKNYgFxVg3JuykIFGn9DLJesSEwAHPdoKTeH1yS+tFn&#10;w/O2rfzLXenjx/932pe12qTdW82dScK8SadD2qszX6juVzKuIg6RAo+dnlKCLko9pqlKxvSMw9ea&#10;uDJww1e2aOUPy/9QbzIBGEbItvluAuaFb0DahSwd9ByM+XkFOH3uAvYfPob9h47i7PnzMnArIxCk&#10;vFgQKL95vZpAvt6u7gQcP3gBJbLD8yZFw2Xd9HaEMHeEPgAUcYbL0Zo4XOGt4Fw2BkWXzmq9x7UL&#10;d+OXT0aqNvBGnXF/TwgsLzQL0y/snCzC0e3ex7TaVTHt6wcx8sMq6PKCwJ6AnkKffbTgz35Mc/CI&#10;D+9TX0BCYHzjp5E2pq5GRdJs6Y0XcCHAEAIXCzhcpgmciSKazfw0gbqYWppA1vd1bIzDudjJODh1&#10;CE6Ej8Gl5ZHw7BCAkIWZ6WH8zcFcyC9b3FVuQhMYyHQoUl4TqKZMOR/NFbh7pcCC8QnUFCU7aTpc&#10;gLNzJyD0q5ro+K9/oOWf/iwA+Ce0FABsLsfm//MHlVZ/uhsTX38WZ6YIdFnmYK9CIDWBzBXYBXmz&#10;22Nv/6+QNup7FE5sbMzBc7sZKKMm8MLBgP1tBLIV0O0AUg5tw9w2H6kWcEqtBzBVhHWhpwoMjnrr&#10;PgHAf2P4y/diZdP3UBAl35/Y35SyY18qBBLoJ6JwyQRsHNQGnV56BrX+/nd8dvdf8emf/4xP5Rq/&#10;+tv/Yshn7+NsvMAQ/SI10tuGQAJ9aeUX9fFkX/pB4GUBHBQB+0B9dVWxooivpNlljWlfn0p/aiJw&#10;OSf18eSmQyDQlAMk1NPEL5sTGZ9q6t4aJ+M2WsavlfuRaXLWhplgmZUGAjXYZ4kpB+iY1x+7h36l&#10;Zeh8WsCmVUvNwAHyAvrMwO2DsFCEKWEW2ilhqAXU6iAGAhkRvLJXiKkRLBC42jYDqxYwxPgCEgIZ&#10;DDKC0PcUds58E1vHPY6ksSHYNi4Y2yeEYF/058g5tx6/lbC8p9lQaGBZgM1kZQohcO7UVfj2VWve&#10;vA7rl1mf+qHd9xOwb9txlHiL4DmXjEJWuOGcznk8gnM7QdCGQSOlENgUDrqw7F8uG34Xtssc/cvH&#10;IxQCrwSitwcC6R+YiospqTh07AT2HT6K46fOIis7F165zuLiEuTlOLBl1QH0bjELdd8yQSM8v9Ky&#10;c/xbxPf3rZVaz/fFgLYR6idZkiXQynyxjI9QEKwBpr8LzD1XEJqD29XApdcf0WpsWZWgrEutElSS&#10;8fEXkwuXLv3HXWcnTrw75evaAwQCPZViDmZ9u1cfRkFbG/4qFhWj5uBpv2paE5ZaG9w+ErUEAiun&#10;oPZ1iD1g5OZi1nQGRQxqF4lt647AkW+CPzwCRRmXsnDsxCkZnEew99ARAUGBwHOEwEAD+mblxs3B&#10;jKZm5nWm2GGUtWfPYjUP8Ma3d4Ll/QFdhEBOGuEt4ZJJg5oWV/JS/OZ1Iu18FoZ2jELtl6V9bvCm&#10;upMg0BZXfhaSImQHXe9RTP36AUwSKBj83j3o9tL/odPz/6d5AxUEn/67QKABwDZP/Q3dX/4nhtes&#10;YrSBnz6AtW1eQ/7Un2SybQNPTHeBQAEXmjJtcLgaBNKhXoMJbAich/w1Udg6uBOmfPIWJr7/Gmb/&#10;8AXWD+qI1CVz4KFmhuDlD4EH7hwIVJ9AgYZiQuD2hbiQMAVR9b/EsBeewoS3XkbXB6qgxR/+qCDY&#10;4n+MRrC5agX/gHb/+1csavwZ8uII0EMtCKQmsLdAYFcURnbE+TH1kTehAQomNkLB5EZwxfYSKBtv&#10;fAJTjki/Xk0LaCDw9M7ViGj6JiZ+dV9ZCPymKsa8KxD40j0CgVWwpkVNOKK7qyaQyaIV6OnfRuhc&#10;Og57RndEu+ceN+B3958FAuX457tVPrn7btT51z8R1bohctbMNQBVBgJpEiYE0qRuINA/T2ClQaAl&#10;gSGQFWQ4fvh70q8KhNQGlmoCi3cJ2DP3YwAI9G6NhcfK/RgQAjXtjw2Bw+GS/jwyrh5imrAesaUF&#10;9IPA0uogRspAoKUF1OTQZSDQpIXxB0CNCu5X3UAgAXCQAKBAIAHQQCBNwUHYPPYR7I34FMkRHyJp&#10;/EPYNiEIOyZWw85pj+PMpr7wOjPNmFGxA8vKj6nKE9UETl19QxBIwPn+tQGYOWKpRtEWO3Lg2jzH&#10;QB3nes7lIjqv+83zFBsC3YTA6M7wHtssc7MXqxJ3ouF7Q+4wCDwpa+xRlUNHTyAlNQ0O9RUs0SwW&#10;xw+ex9ShC/HLp6bkqZ63rlE0rffH1zzn62rPm5Naz/dBj19D1Y++JC8DebPaWhbRCkYICwQWdKiB&#10;rLcFAh8MEggMwF03KITAi598FZUTFXXfXRcGDvxLyqdfjhQI9FYGYWrd4LcfNSXjAl3QdUouA0Nm&#10;d0Bx9kWkXchG7+Zhlibw9kEgd1ccTCyfNmvsMpw5lmLq7xYXo9DhwPmLqTh49LhvYFIIgWfuJAiU&#10;1xu9PxQbl++H1+WE58gGOCPbm5v/OiCQwOiIaAWH7OKLM0/p7mtFwg78WNNUEuFEEOh3y4o5xzsN&#10;AtmO1AZmHE/G/D4/YGqdEMz64THE/PoK5rf+AAvafIrQBq9j0PvV0fGFfyoMtn3y7wqBXV/6B4bW&#10;vA8jBQInf1kNe3t9CKe0pUsghUEMGsxAP7IbhcBt8XBticPx0GFY3LYRtgzujBNzxiN14SykL52N&#10;nHUJAoErjTn4ToFAAUA7V6ANgWo+FGjIXT0XW4d1xsqOv+DQpAFY2e4ndL3vXoU+BT/raEDwD2j+&#10;X3/AiBoP4/T4DvAsFAicJxAY388HgUwTkzv1FxQqBDZE/pSf4J4n7cyAkvUCH2lMEWMv2oH7nf8d&#10;27QQs358AZNr3S/w/6AAoEBg7QcxvU41jKt5v0LgyFeqYF3rj2RxlP7UPIFyLovknFQTOAYZMYMx&#10;5st38OXf/ibA92d8QlOwwKABQTkqGN6NJk88jF1TB8NrmffLQqBAlmoCjTm4xOrP2wqBAn2OnSuR&#10;sjwGxxNm4WRiONJXxsK9w3I/kHMtD4Ea6GNBYJkqMFeEQAFngUDWzD495WcktHzMRARrjWDjC6jV&#10;QXy+gOU0gcwL6AeBpcmhbS2gnRamVAu4ijWC/VLC2FrADQwGGW4FhIwOwc6Zb+HokmbYFfqaagF3&#10;TArCzsnBOBDzCXLPb1RtoEYKq/nAbxzdAinMFwicYszBOndeJwS2rD1WCwgwJYznbDIcMl65gXfJ&#10;/K1zeQQfl87xttgQ6BIIdMb3QJF8lrn5aJKu9+Ygnd+vNMffTgi8kJKi4Kfr7MEjKgdkrT119hxy&#10;ZE1kKhmahy+l5WFZ7DZ0bjQFtV+l/74wgw8Er3e9ujn5+vne6NRgirG+FWYhP7qXVj+jJrAi7nEU&#10;QmB2zUdxqZpwViVwWlqVaiWpH34Smz5mzIN3pbVs+ff0Dz+amlalalFl2JtZN5gny3p3Sr4VsIWz&#10;oXIp8X1RnJeJlLOX0KXxNLW120Bxq+Ub+a3vXuuPbj9Px+oFu5CjwR/MMVeE7OwcnDh9RlXT/gCo&#10;EHjoCE6fPYvUgAP6ZqUCEPhiH3z/Rn8smrsVbpcb3nPJcDLSUm56NQeXA0AVmTDMpCEyq5U81xoO&#10;WXzde5dqgfGLZzLRr2U4vnlZbrLr6o87EwLtAAKv24GzW5dg+6gmODKpBVIjeyE3cSgKFoxEesxA&#10;7B/XRhamTzDg3SC0e/p/0erJv6HzC/+Hwe9XUZNwaJ2HcXZ4bYFmJsftAjdz18nYZeqSK5uDZwSE&#10;QPoEsmpH2vzpyFwqC6osupogWqNJV+M3S0NTPjDklkDgFcyHl2sC5VzKQaCag+Xc89dGI3XeNDjW&#10;zUXmoumY9P5raPmHu9H8v0WoCRToa/Zf/yN/y5FQ+N9/RId//B1JnevDlSgAPZ+BIcYn0BPdFW4Z&#10;h45pv6JwYiMjrHpAjaEmi5Z2tJJFS8eW7WsVo80pKSnCwZVRAvg1MJUQ+I1AYJ2qmPFtVcz8riom&#10;fnI/hr9yL0a9eh/Wt/5Ya+naEMiaxjYE7hzRDj+HPGhp/gQC7xYI/Mtf8flf/1eh8NM//0lf+/J/&#10;/47QJj/AsXme5VfnXzvYmINV82b3qd220s6XtT/7pALR3loi0EoOXvb7NqJw5wpsmTIMk378Dr1q&#10;voWub72KgZ/WREzH5jgRNw2ubYv8zMH0ByyFQE2Ds7k8BIb6QaCM92Uy7ukTSH/K+UNwQfpsUdun&#10;TYUQAUBjBg5GnF8wiAFA4wvoSwkjYkcEqy+grzqI0QJqShgrGEQDQvwjgi1fQBMQEoLNVjDIFoHA&#10;pIlP4NiK1ji6qCl2TH5CADAIu6dUw+4Zj+PCLuMbaODvKhuLSpIb1QRyTmVE8OTBC5B9Kd9oAbdE&#10;y8a9nQaAaKqqcJnDOacTCMvN9TYEsnqUY4GM77TjcDk8mNg/Ed+9enWFy+2BQCMXLqZcpnDZe/CY&#10;yFEcPn4CqRmZWpKVAX9OOf9920+oX179d5lWTtpIYFCLHdygC1NFhNa3NnUm4HDyWRQ58pC3aCTy&#10;uj0vbMM4icDMcy0p6FQDOZ89gktBIciqBIttxr3VkPJuzZXnunR55K5L9X75V8a7H0Sn30sIDPyB&#10;G5HMqkHI+UQgsFPgi7keMRD4HPIXDkdxQbaGqzNS6WutG3w90HFzQjUyK3+M75eAQ7vPWJU/iuES&#10;iEpNy8SRYyexT2CvzIC0hJpAA4Em11HlSkUgkJNEX4SNWQpnoRvF6XKTC5xw53dNCOROUiYSj04k&#10;reFcPk5zDbpdHsyfs8l3gwX63bJi3nPnQSB9A1nSzwPPuf2aUNW9TK5RkwAbIbR5lo9HdsJQbB/2&#10;K0Z88hhaCwR2fPb/MPDdezHCShCdOb6+1lclBNqaQBsCNZhg6cjLINAXHWxBoJaM2xavCYY1BQeD&#10;KnYuFmAw0cEErN/2CDQEhMD1Jodf+UX+FkMgNZGBzMGa15DmYNUaLUDxjvk4NGUAelcPEvCztH9/&#10;+BN6Pfwohr/7Hno88SRaCjzp83/8IxY0+BgFcdJ+hEAtGydgLW3riuooEPiLagEJgY7wtgLZAhiE&#10;wK2xWh+bfSv/lO1rn3YQKPK6sWfhdMys97hCIP1BpwsAzmCUuMiUL+7HiNfKQ2BfCwJpDh4J15Ix&#10;mNfqe3zzz7+rGfhTAcDP//a/aP/eexjVpAnavvMOvvrXv/CJBYg9330N6UsipG0EpASQy0IgtalW&#10;f5aDwMv7lDAXuL+uLleAQNk8uOQcLq6Mxq6ZYzD1x3qo9+ADcs5/Qe177kGXN1/G2mG9ULhpQTkI&#10;NCli/CHQIxDoYQWcMhBoNIGmFKCBwMzwdlje8QXM/aVUCxhvQWBC62o+AFQIbGcAkLKoQ2lewEAQ&#10;uFIgcJWWh7NyAw4IsXwBg7COiaHLQ6AdDDI2BAcS6uLijnHYG1lTQDAEu6YKCE6rhmNL6sOZTRcD&#10;y5u0zJiqfLlhCKS7z2ejsG3dYdnMeuC9sB/OxEE6b6s/t3W8FgQyhUyh3EPMIJGdWYjB7SJ9gRZX&#10;8v2+nRB4/sLFyyFQ1+DDSKYb1pHjOKtBI4VqHi7yFquyImb6arT8ZoxcC13Jbk9MAfuk+VdjsX/n&#10;aRQ7C1Cwaipyu79s8U0FTcKdBQK/egyXgisPAjPefn9rTuvWT9118Ycf7k174+3FAoHFpSVJKi4K&#10;gV+wbrB98hVLGJ3X5XmBjglaN/jQntNoyUjY59mRlQuBZQJAuGOQXVWb78ZbwR/ZMphkQMngzs8v&#10;xJlzF3FABpuqo8sMxlKhdvDUmXMBB/LNy41DIAGsjhyHdZ6rVUNKsi/AtXSMufHDzM1fdmKwJguF&#10;QE4gcoygNlBAcG43eA+vR4ksoieOpKBzo6nW719fn9xxEGiBQYkrH559q8yCJcBHoKAUrSx9TClY&#10;OAqbBjREr9fv03yCA94xEJjw0wvInvIz3HPawTO3swBLdwMuGkxg5QmkOYwO8tSMyOLIRZIVQ1js&#10;32tDIB3st8ah2EoR490uC65CoEADTXLUCNI8R3CwNUc+czCFPl2XQ0NgKLi6XBEA+Rs2APJ35ffV&#10;lClwaiCQ0cF2YAhNh1aKmO2J2DqwA7pUuRfN/odavz8oBIY1qI+TWzZi7+JFmNOyFbpUC0HzP/wR&#10;c754A7lRfSwIlKPmCewMd1QHOKb/IgDYUCODWZGlaNkYadPx8OxejN+ceaoJDNzfBg69Hid2JkzE&#10;jHqPYaoCYDXVAIYKAIbWlb9rP4hRb96L0a/RHPyhQGB3eC0I9CyUvlw8Es5FozHl25r44m9/VQD8&#10;5E9349uqVbE0NBQZ58/jYNIWDPvpF3z1z3+qb2CrGk/i6JxxKFEIpBDqCYErTXQwTerSnyY4xB8E&#10;5cg+PWj3q4FAf7ms78pFEGtfXqE/VYO8fx1cu1dhz8xxGPDxB/jmX3LOfyLY/hmf/+WvaCnnvmlU&#10;P3i2LdTIYPanQiDHqUAgq6PoRoZjmRVgWD2FpfSY/FvGO/0ndfwrBA5GTlRnrOvxBuYyOTSrg/gS&#10;Q5dqAEsjgmkGDta8gDQDa17ALiEmGMSqDrKCZmBCYO8QhUC7PJxdI7i8FpBmYNUCjgnCVo0IDsau&#10;0NeRvi8MJ9d0wc7pT2KXAGDyjGo4EPU6ck4vRkmxW4PJrpyIvHLkeiHQrmDFIIgRnaM1ULFY5jH3&#10;zvlwzO6gm3a3wJ+9kfeZhTnH29HB+tj4hvM9jg2z8Jt8x7mT6ej+s5UoOsBv23I7IfDc+Quy9h4L&#10;uOYmHzqG5IPyWOTYqTPIysqG1+vVdTI/pxCbVuxF35ZhqPfWgHLrpd/a5fNvv/o1X498/VwfDZ7c&#10;uemo+uE7N85Gbs9XLbapKAQ+g9zaj+NSSPVKgUDWD05/9a39aT/++PxdaR99+UDKK29sFjIsDvTm&#10;G5agYOR9/YQmiTZRMBWEwG4vwrVWFkpHHnZvPqJ+eSRsQmBl2PX1OwiA3B3IkTcTK5IMaBOBbWsP&#10;oSDfqaplt8eDTAZ/nKT5N/Ag9Be+56RA4J1iDqYQcrv+OBWp52WiKMyBc32YAGBLazLwmxBs8WkC&#10;5T0sNUQIpCYwvI30yQwU52doFZHwsctRR00G13fj3HkQaIQZ8l2saesHfFeS9Jj+iPz5bXR89u/o&#10;+9Y9AoH3Y1GzV5E7o4lAYFuBwE4GAuMEAlkzVSCQi58uglwMWVJLINC7ZposlqECgeFadov1dEsh&#10;0CSLpsZF87JRA2P5kZWWGhPZJ9ClfmQWMBAEfbDgJywBd4OpRQJBQ3kA1N8kBBJgFAJLI0lV42VB&#10;IGsgF2+fh409W6HTv/+lpl/1B/zvP2LAyy/jyLq18DqdyBZ4WjZiBHo+/gQia72NvLkEr/5wa+1g&#10;kyyaPpeFNAfTJ3DqL+oPyOhTz+rJ8BzZiN+K3Fa/Xtl0R/P/9vjxmFH/Ma0UQwCc+X0QZtathrAf&#10;BAS/exBj37sPowQC17T8AI6oriZCmZpd1jNmlOvCkRjzxVsKSYSlj//4J9R/+CEkLRFIkgWIiW0P&#10;bduKLh9+rFq1po8/jP2hI0xflulPA/bsT+MXWBYCVcpDoCVM93KttDF87coAaCrAePeuw8Goqej2&#10;7usCtX+T67kbnwkEfsajyOd/+Qv6vP8mTsZO0lQ3Xo5NHaPxAoExKOIG5jIInGpBoMA5N52M9qaP&#10;p0BgfnQ3bBtQEzECgKWJoSnltIBqCg6x/ABLk0ObYJAQgUBTHURNwSKrNC1MdV9amLWsDkItoB8E&#10;qh/gyBBsYU5A1QJWx9bxIdg+6XGc3zoSmcfikRz1DvZMD8LeGUFIDnscF3eNRLEnV8eOUOBl46ky&#10;5UY0gVwPG7w7CMvitml1EG/mKa0PrC481P4pBDK478oQqJkhKBFtBSAT8Zts8FmNqlXt8TJfB/5d&#10;W24nBJ45ex4HrmP9pRw+Vho0wrXS4/bg+MFzJmjkk9KIZ+YVNAogaWMfBN680G2tUc1h2Lh8LzyO&#10;Ari3xyG31+uwo4MD8c41hVVD6j6JSw+ZqiEB2esGhBCY9uLrZzO+q/fqXRdqfh508YVX9wsElgR6&#10;841KZnAI8r5l3eCbg8DcHq/AxcXRkY/NK/ehsTSqgcDADX8zwqoav34xAqGjl+L0UVb+KEaxAGCh&#10;w4ULKWkB1NBXl5On7xyfQB3kIq3qjMGR5DPq08fdogJdaAtfkmifaFCIHwT6JhR5vzx2xveC98xu&#10;FAkc79lyDM2+vI7SdRYk3okQyEm9mOX0WHe2HPAFEtfScdg7tjkGv18Nvd74N4YRApv7Q6ClCbQh&#10;kGX6/CBQ682u8oPAdQKBG2bLQkoInCsQyFJjtiaQueVsCBRhMMFegS364e1bI7BgtIGEQBsEvQEg&#10;kPkCb8SPrOjgFvOZ8t9zXRBoRQb7QaDRHM3DtoEd0LXKveoH2ELzA/4JLQWi5rRsgZyLF6QrilCY&#10;fQlbImZh58jOcCQMlPYTCEzorTWCXXMFAufY5uAGcMxqLW07XCCQdYND4b1wSPpUxtU1tDWEwJ3z&#10;JmJmw8c1SbjRAFZDqABgWP0HMUuOE6RfR712L1Y0excFkdKnCoH9fRDoFAic8u0H+NLSBH78x7vx&#10;fbWqWBcnmwkPQbQEHpcTq+dE4scnnkDLZx7H0cjx0pfSJtKfGhzCKGo1CQsE+vIFlmp3y7RzILi3&#10;hX1G2PMJ+9CImoEVGst/Tr5PzfobkL1hIcbXr42v/k5fxrsVak2kMwNdRP50N7755/9hTqtGyFsb&#10;pxDI/tSclty4cOxaEKi1oG0ItCrAlIfAwpgeSB72uQBg8GUQWDYvINPCXAECBQCX9QjWYBDmBtSA&#10;EK0OEoI1AoBrBgj8DWJAiA2AIVZEMCGQpmACILWAIdg2PhjbJgbj2PKWKEjdjpOr2iB5xsNInlkN&#10;e0ODcXptC3gLZXxKn8o/vnF0K+R6IZAQozlgf56OE4cumHn94GrN5GADoA8CdSMfGAIpBEHnHNm8&#10;HtqAkmKv+sCbwL+rz+u3DwLTFQKZgi3QeuuTw0eRbPnp0y2LQSO5ebkokg0Z1/NL6XlYGrsNneqz&#10;0ohpQ+MjaF2npV0tf503KuSU+u8OxsrE7XAXCATuWYScPm8p11Q0MISSV+8pXHpEIDAAd92oEAJT&#10;n38t6+IXtd656+Lr74Wk1Hj5WOa9DAqphMCQ6gKBQqwFFSVelRrI7f0GXCw4X1iog7KBNKpPC3iN&#10;Hcp1iQxwzTL+an90/3kGVs3fiexMASy50b1FRciWwUyYswdesv9gu4YcP3kGqbcjWfR1agIpP300&#10;DOuX7tHAFtYzdEZ2lJu/qUwCsgu0JgPNIWXtGHXnKNCn/iSWeCIEAme3hWt7rCYjTU/JVudbvZkC&#10;/GapmNfvNAiUf+R/gcBLZwXGZpaBvcAyQWQishIGIabpu+j9xj0Y/MF9SPj1JWRP/xWu2W00cMEd&#10;002TRbsTDAR6ZfFj8mM3F0NbE0hzGWvd0odqgyyem+bIgholEBhjmYPnCQTSl04gatdieAQGc1bH&#10;4Missdgxuh8OTBuBrJUCHAJfXkKCpvYQ4eJ+2YJviQBBIOjzF6M5EvEDh9Io1VIIJPzZojkLBWBU&#10;o0VTsC+StNR/jObgI1MHotfDQSZB9B9MfkCahbuEVMfWKIEIgSb6aLoLclEg73ez5jIDMuhfGdNd&#10;zcGuyA4onPYzCqb8ZFLDLB+rwQduabMS9Qek51ZgbY2txWEetL2LZyCs8ZMCgQYAqQGcVe9BhDeg&#10;VMW0rx7AqDfuxZJf3kReRMdSCGQCawFP9+JRSGz9neUTyATRf8ZX//g/RA4agMKcbJ1HeCa5mRkI&#10;69MLQ2p/gvRlEdIOxsRPqKeZ32gDV2r7mShr4xuoGkGrrSneq/Wrig17gYCvrBifThGr1vSO6aPx&#10;62OP4DOBPV6HL9LZui5GO38sr7V/6Rkci5po/FXVHzDO5w/IhOdl/QGn6L1CP1iPlgEcYWpo018t&#10;rhcOjaqN+JbVTURwmbyANgAyItgKCPFVBylNCaO+gD0tYXJoAcCVVkSwQqBGBAsA+qqDWNHAI4O0&#10;RFwSTcHjgo0WcCKlGg7EfSUQuAOZByOxL+IF7JsZhP1hQTi24As4L+2VsXPr56zrhUCmO/n+9QFq&#10;jSnIc6A4Px3O1VPgjGhdZs72gSAtPjKvewJECDsZFCL3EhOte1xexM1Yj/pvDZH5+vLf9ZfbqQk8&#10;feac5uANtN76S5l1+uARHDl+CqmZmXC5Pbo5dBW6kZx0DKO6xaDhu4M0sLHSFUuyzrF+8II5m+HM&#10;Ewjcvwo5/d9VAGQBjcDMcw3pJtLwSWQ+FqIVPwKx1w0JA0NqvJif8uEn79917vV3H7n4xAsXLwkE&#10;Vkbd4MyHqyOvvh8Edq7ARXd+Bjn93oFz10K4Cx1YGrMVP7xp7Pml9H4TIp9n7r8G7w/G2L4JOLj7&#10;NJwORhYVwyW7+NT0DI04uprv39Xk2InTSEm5MwJDKHzPDzIoY2asgccjEHh2HxwyERsILJ0MbAhk&#10;KgGFQHsSEfHobpK7ylZwLByGooxTGm28PGG7miS4+wn020buTAg0UoKirAuaXiQw+NkyThY0HgU4&#10;lo3H3jHNMeLThzDwvSqY2/hZXKJPoACyO6pjQAhkMEFACOTv+kGgBoewCoMPAhcif00Mdo3pixlf&#10;fIj+Tz6K7lUfQF/ZEU77rCb2Tx4O5/YVsrgLLOwTOCMwyMIeaPGnUDMUCP78RbVIFkywAokPAhUe&#10;ykIgA1R8ECgwY1LDXA6BRdsTkLloGiZ/+AZaCFCY1DAGBFv88W6M//JLpB4+JGNboDw/A65NUdKG&#10;Al0xveAVIQS65naCUyC7YHpTFM4S4F443AAgq1Mc36a1UhUCFQTL97OfKa+kCIfXRiPil2c0EGT2&#10;zzUQ3epVhNevioiGIo2qIkzgcMw7VbCg8avIDmvvpwkUoBegKVoyGskj2+HXhx5Qf0D1CxRp8/Zb&#10;OJS0Rc3B/C3eqxeOHUFS2Fg4NsUac+pOgj01u4RA+gZaSaMtCPT5BlptbSDw6v16I2IDIKvMeJPX&#10;IbZzK9T5979BjR/lq3/+SwNcun3yKRo+9DA++8tf9Rrr3lcFa4d2hZsVUBi8ZJmCdewyMpjVbwQC&#10;vVZQiEKgRgaP1qo5DJJisJQ7rg+Oj/9BIPphHwTaKWEIgKW+gFZAiAWA/iXifGZgRgQzJYwVEKL+&#10;gNQCDqyG9WUg0MoLyBrBo+kLaCBw24Rg7BAIZFqYvXPeQe7ZtSjMSMbhBbVUC7h/VjAOx76Ggosm&#10;cXTJLQbB64NAU7qUteO3rZd7Rjb23tM7ZU7vbQEg/QGNT2AZCAxvdgUIbAaH9E/xpfOaZ3DywAXX&#10;jAym3C4IpFXtFBUyAdbaa8meg4dx4OhRnL1wEQXCEiy0wBQ4F05nIGbaGrT4ejRqs/6wjymuvZ5e&#10;U+S7WPYvZvo6FOQKBB7egNxBNZEnLFRxCJTPNn4KmY9XFgQGIfWJ55xpn3352V2pn9d69vyjT2Ww&#10;qHDAN9+oPCoQKMRqINCWABd1NWEkzMAP4NhrijAnztqkyTBvTBNYvjPNZ/kdVAW3/nYc4sPWafJj&#10;rwxeSm5BoZal2X/kmNlRVBACj544hYspKQEH9M1JxQJDeM3fvToAkwbOR2GeU6t/OBYNk4lBJgW/&#10;yUBLxakmkCAo0GdNIvQLJAQyQITPq8nhwGqZfBw4fui8X/oetu+VJ487FQKLc9NlYRMACwR/NGfJ&#10;wu/iBCuLl0b8CtBdihuI6ObvYnDN+xHxw1NIn/SjQCA1gR0FXLpqShM3U5skDjSaQJrDFALHC7hM&#10;gmfVVIFAq3Qc/QJ9EBitpbiKtrIaw3ykz5+OhU0boPdDwWglkKFpVCwNWss//xkDn3kKW4f1VhBU&#10;OCMwXA0WaB60QM8AoZHyzxECCX9ais7+7GUQSGCxtYAGAstrArVcmkCgd1s83JvmIqlvW/Soer/A&#10;HyHwz+bItDD33oelQ4fAlSP34/GdcMYJ3IZ2hSNUwC+8k7RrZ4HAzvJ8LxTM7ggXcwcKYLiWT4J7&#10;x3zpwzTtS4rcIEYb6AeC8o95Xh/+hpNblyCq+SsIqxeC5cPqY+O09ohoHILZAoBzfqyG2Q2qYeKH&#10;9yO+3vPInNHaQCCDVBjcoBAoYyB6MMZ//Z6ahBlIQQ3aV//4J6Z06IAcuV+NaVrmlrwc5O1YDg/B&#10;KSAEmijhEqaK8YNAfxBUf89KgEAdG9QAWmUGC7ctx9Sf6uHLv//daAD/+Ce0evU17FixAiknj2N5&#10;2Cy0fO0N1Qh++b9/Q0LnJnBuFJgtB4Gl/oDUBDIohBDIoJAxugFiZLCBQAHp+D44N6URFnV4wjIF&#10;GwA0EFgdC9pXx8IOPJZqARkRrJpAKy9gaTCIDYAMCDFaQIXAQRYADrUB0JiBDQQGY+tYEYHA7YTA&#10;SSGaFzA5/BVkHV8ET8FFnN3UA3vDQrA/vBoOxTyP3DNLpC9tf9NbJ9eVJ1DWvzry/OCOkUi9kKXB&#10;HM6tMXCyRJxs1M2cXQqBFHXtsTSBnPONyFwvR1eYgOCqKSgpzEHquSz0bxWuLlKX/W45uW0QmJqG&#10;k6fOYF+Atba88D2l76MVT9ZwruOHZV2W77iUnWNVGvkNudkF2Lxir+YgpubOcIV/e1cQCGlWfqkf&#10;Zk9YifzsfHiOb0XOsM9MAYwKpojJ7/Ys8n9+GpeeqhxzMCEw5fFnnBdq1f7mrtTv67+e+tDjmaUQ&#10;eHNOh5mPV0euECsDQwJezPUIIXDoZ3AJQTtlZxQzbZ1CTMAGv4IYFa90IjtEbf2kfVb+GICBbSOw&#10;dc1BASLuDH6D2+tFRlY2jjL4wzeAKi5Hjp/ExYt3jiaQUkcGZV+5uTNTclBceAmuNVNlchDoswDQ&#10;lyBapTwEGnHSHKwm4TZwrpmOknw5n+xCTB+2WKOqeS7fyO9c6ea58yDQAAFza7l3LSgDf0V6FACU&#10;Bb9wdgc1PzIxccHUJnDMaicw0ge7hzbC2C8ewszvHkfqhMbwSLt4IjvCq2limCtQwIHJjln+jOYw&#10;9QtkhPBEsK4q66vaEOixg0M2RwsMxskCm4Dz0RMRUfsTdPjXP9BCFmcDTiaowify/CABwQPTRhuA&#10;IDBcJyyY2sJXNx+qJlDEHwA1LYyIBjIkm0AV9Wuz/AHtHIEKgZb/WFGSqTGbvXgG5v9cB13u/7ee&#10;P6uENGWgyB/vxsh338LZ5bKYLZ8BZ1h3uGYI9E3rAOfUtrJQtYMrWqBw2Wg4aY5dOhru5RPgZLm9&#10;i0dQUsTyXoH6+HJhlOf5fZsQ1/59zP75KexbPAmHVs5EZLMnMbvxg4j8qZrK9FoPIPq7Gkid0hJe&#10;AXpGeqt/56IRsjEYAdeCEdg7uj06v/gkPvsLI4T/pBqzxo8/gXWxAkgeN0o8suk6fwgels/bKjBM&#10;KKaG1DIJs62K6Rvopw3U6iF2uhg/EDRyeR9djyjIc1yIEAQVAg9sQH7SUkxoUMcEhMi5f/yHP6Hn&#10;F5/j/LGjqvVy5OZieUQEGj32uFzj3Yhp9yMKN1JbbZeLM0EhGuWuECgbG25wVspGR+4hj/SXZ4m0&#10;F/Mr0j82geb93kid8StWdHpWIXBeawG8Tk9hbe/XsXXoR9gx8lNsG/YB1vd7Fcu7P4FFXYKxUOBv&#10;CaOCu5VWByEI+msBVwsArh4YjDWDBAR9wSC2GbgUAGkKZkQwtYDbJwoEThYInFINe2Y9i8yjArju&#10;LGQcno0Dc2rggEDg4ZhnkX06QSOEA42nyhRCYNSklaUQGEA4jzZ4ezASZm2Ax+1FUcZJFC4ZDtfs&#10;1iaTA8Vv3jaaQEIgN/gyv1sgaHwDmxntoUDkbzJWWQ+/Xd1JVmGGwL9vy+2DwFQcF4ALtNbeiCQL&#10;DLLqyMW0TDicLtUK0vx97MB5TBm8QMvk1ZbrZhYSmnQrDIEiTEczc/hi5F3Kg/vUbmSNqo38Ts9U&#10;2CewgLEVv9TApRo3HxSiQgh8pIbrfMOff7or/ft676ZVfbjyIPDJ6sj75WlUJEm0TwQCc0fWgufE&#10;doXAOULUrNsbqLEDi1UiRjuRZmT6UPRG089GImyUCf7gboCDQCt/pFiJKGWQlN1JVExY45DJLQMN&#10;6JuTimkCDQD3Q+vvxuPovrOqweNN74poHRACy5uDbTEQaDSCjnhZFM/tk8W3GBuW7cVPHw/XiSNw&#10;WgHz3J0HgUZK3A54D8jiSzjzA0HvirFwz+uH/Kl2XrqGKJjQCPlMUjztV6RO/BlRDZ/D1DqP4fy4&#10;RkYTGNnBgkCrasi8AaoBYfF8u9xYaXBIWQj0CAR6ZGH1bIrGuZjxmFv/S/SVTdXwl57FyFeeQ4d/&#10;/rMsAIq0EIBqyVQrtT5H1uoEWewNrFWG1ohiILC8BtCCQJovrWhl1QL6IJBaQIGc7RYEbp2HYoFa&#10;RpJSG3gpcTJWt2+E0a88jR4PVEH3+6tgxLOPYXGTb5Ae2lvGWC84Z3Y1EDi9PVxT2sA1TTYe0T3g&#10;2jIH7tWT4Vk1SR7HwHN+v4CWTOgB+vVyoUXYHC+dPYQFfb5BXIe3kXJwA84L0CZ0fBNzqAn8OQiR&#10;vwRh1g8PIOq7J3F+YhN4GYVMf0BqdecLCCbKUcQxbzi2DmqBHq8/h+/+/U+tEvL53/6CwfXrIuXI&#10;PhRdOALPbraDKQeoQRV+EKgBIjvLm4Qt0QCgshBILd6N9i3HBIHP9x1+/Vm4nZrAHzQohD6BH//x&#10;j+jw3ns4uW+vlRdPFvaMdIT364u61aphXqdf4dgUY1UKsSGQ/oDhAoEylgUCvaunwkMIpBadSdIF&#10;UNS/kyl2CNPxvZAZ1hxrur6IBe0fR9Lgmjgxoymy4vuhUADfIfdKwcLB8ncvnJj5M7YMfhNLuz/k&#10;Vx3EgkBfdRCBv34GAukLWDYtjIHATZYvoOYGHCvCYJAJNAOLKAQGYU/YU0g/MhtF3nzkX9yIo/M+&#10;wMGIIByJrYGc03FGEwizcbxVQv++yIkrrgqBlLbfjseBXafxW7EH7sNr4IzpKnO0Za2Red1/3r4M&#10;AnWOL/UFp384/cT5XVvXHjS14a/q3mPktkLgydMB19obl2Pq53/q7Hnk5uXrOkQXlMy0HCyM2oKO&#10;9Sbj25f7yFrW21Ik3Qh3lArXwskD5yM7QyBQ5qjs8fVArrmpwJCmNZD1bHVkBuCuGxaag0OecKXW&#10;a9zsrvQGjb9IvT84qzKCQlSeeQj5zWkCZlRwBdPDdHoaeWO+h/fsPt0ZzRyx2Je48vpFBvHzchTw&#10;oH9Flx+nafBHblahdnpRkRfZuXk4efqMDIrDFTb9BpKDR45rcstAA/rmpII+gXKjfi0Q+LOA2oZl&#10;yfL5IrgOroYzqkNpdLBAnxYZ90FgOU0gHY4VAluruOZ0gGvnfAFKp+aV6tkkzEA3VeqXhdvfoRCo&#10;AQQlArIeeE/uNiZa+v6tpAgELh+rwQeFkxqjUOCvcKIcRbRmrUiuyKYO72LGd4/j1OgG0j4CgVau&#10;QA1kUJMwK01YGqSlI+FeNkb92DzqFyi/tybUBIcwsnLjHDWv5a8Ox54x3bGuazPsG9sXR2YMx9x6&#10;XwkE/sPypfOTP/wRzf7rD+gRVA17JwtoMrrUb7Evbxq+luavvPgDoH6nAqCpdUtgMWZgowU0/oCE&#10;GqMFpE+jagG30XRIzdFcAdw58G6YA+fKmTgXMRjJw9phz5DWODO1Bwrih8EV1Q+u0G5wCQQ6p3eC&#10;a2o7OKfImJssC1lsX3gOrtL6197Dcl2Z3NAIABJWWN3f0uxeSQiK9htdeRlYM6ElFvT9GjkCalnn&#10;DmH5kO8Q9WNVU87s1xBE/VQNUfUfxamxjVWD5ZlPkBkCd6LIPIHAeIF7OTrnj8DxaT2R2K4+Rn/z&#10;PoZ9/jZi2zbGxRUR0gaJqgH1JBECja8nU+Zo6TVpI40W9gsQsc3CppQcIfByECwV6RsCnhwDif2+&#10;kjKfMX3I8nTUGnvk92I7t0Cde/4FagKpzWz82GPYtkTOrYh+jeYeuXDsKKa0a4PNY/vAvTnOpIZh&#10;IJNlCuZmRqOC1/ibgk2lEB37lj+gmtXjeiJL5pSdQz7GoUkNkcsIcNlwaeDVStmIUfh51SSORaYA&#10;ztZh72Bpj+pYKvC3rJcVDCKyso8NgUEaEbxWzcCl5eFKfQGrCQBWM2ZgkW0MCLHMwARAJofeG/Y0&#10;Mg/Pket2wJVzFCdX1MPB2YTA55F7bqEMHY+MIbZH4PFVGaIQOOnqEFjnlQEY0zNO1rICLUvmWh8K&#10;55y2Zm6ezbnab972iT8EUgPIIgAt4Q1rAYdsWBkUQh/vhZGbUe+t6ysCcLsgkP71R4+fCrjW3owc&#10;PXEa6RmX4GbQSHGJVkpJ3noMIxk08s5g1QoGuu5rykv91T1qXJ8EZKXnwpt6HLlTfhYAvEkIbFED&#10;l154WDiLirqb4zWCZFrVR9yZjX7seFd645/qpdwblMMvvXnClBN7/iEUtLp5CMwf3wDei4dRQEfV&#10;QYlqzgzY4FcSGcQcyA3fH4qxfeJl18TKH0z4KQuAdHpaerpW/mCCyUAD5Gbk4JFjdw4ECpDpzSpw&#10;xjyI82bJwi43q+fCATjje8pkwAnBQGDpLjEwBPrMwSpt4JRJujj7PBhUwyi1um8MlPMxv1n2PO5E&#10;CLQAUB4TiovTT8tkGqELj3clF6TxKFo+Xp3YCyb/qNDnEBB06JEwaMqWnR78NeJ/eglHRtQ35hgr&#10;V6AJDpH2lUXPrjnrWTpCFrUxApf8jUkWBLKGsNEG2pVDnBtmI3dZGBzro+HZlojdY3qh78PBBvr+&#10;2zILW7n2bGn1l79iSftmcG4XmLAXexF/CLyqr2B5OSgA6ac9UiGMqKnSCEHFaAH9IHDXEqPl8oNA&#10;9XFMipVrM0mFizZEoHj9LJQQHOT6vQLfqjlKHC4g3QvOMIHAGV3gmt5RTcHOyTLeJrWAc+EIFKUf&#10;R3FBJkrcspkrll281Z/yj9Wv1yfFsnnZlTASy0c0Rn76SbjyM7F1Tm9ENamOmF9ZySLY5LH7+SEc&#10;Gf493LECP/MGwUUAZGqf7QlwLxwrzwvYJI7QqhiOpeOQOX8M0uePR95SuSamHaKmbHO0gGCsVoIp&#10;2spI6fnGV1LaiMBcvJsVRAiCKwQAV+G3PWxbA9omdyDFaF/L9IevX6SffH5+5fqsnNgQz370Wo93&#10;ThuJnx9/SE3ZzBH4xf/+HRNatUT6+XPSViYtCnMfnt+3DZlrjLtCEdMZaX5AowVUjTar4NipYRTg&#10;Rvv8AXUjxBrPCSbnY350V2RGd0MhNeTcdBEAVWwtvP2Y2sQxOBPeBKv6PSUQGOKDQKaEMb6AAoD0&#10;BdTqIARAagGtgBDLFGyqgwT5fAFtLeDOKcECgMHYPU0gMPw5XDoaK+PKBa8zDeeSuuBgZAiOznsd&#10;BakbBAJNsM+tlGtBIDfajT4YiuXx29QU7L14EM4Fg6w5udQc7JHHZeZvncPLQqAKIVD6p/jSOeRc&#10;yse0IQt1rdV5PMDv+8vtg8AUq0pX4PW2wnLwiBZ/OHc+BYUFDks5VIRzJzMQM2U1Wnw12iifrqMt&#10;ykstgcDhXaORmZqDYtms5s9soYEhN2MhLWhdA1mvPIJL9988BBIkU+4P9mQ2bNz3rqzGv/6aem9w&#10;bqVB4AsPIb/NszdHvJ2fVh+sIiFoZvwe3zcugCbQHzT8QYiBEHJ8pT9aafDHepMkWQYoI/byCgpw&#10;+vwFATU7+rfyNIC2MKklM5wHGtA3JxYEyuJ3oxDI93FimTRoPvJzCwXeLsApYOLLGWVBoG0KvhoE&#10;uiJa6oTjZFWMk1s1D9PWNQfQ9PNR8jtX3j3diRBozIMCgwWyI5TFmYEbCoG6MMlCljgQBdN+Qf4k&#10;A30FcjSaQJqHGyF7TD0kdfkYh4ZdDoHUePggUCOECYGyMDI4ZOVEeHw1hGUB5UJKQGINVi6wTL+x&#10;fR7yV89BeO1P0OrPfxHY+xNaMLfe3X9Fy7/8Dc1Zg9eCQGoII+rWQt7GBWUX/TLgd50QyM8xGrUc&#10;BCqEEEooTGWiGqvVAi/GFMwgBxsCNQBC2tPLAAL1H4uBRyBQA2BUc2TSiWiU9LIJcC8YAXdUf7hm&#10;9YQrtCvcMzrDZfkDEgIdhMC14eq8XqbvtP9E+N9lfVxW5M0Cjco08rAYp7YtwrrJbVGQcUq1wScE&#10;1OI7vYLoJqxnK9IyCAktqmP/kC/hiGZf9oNrvgDNXgFt2US5V4fBGdVXoIaa3lEoEvgpkv4s5rVt&#10;mKWwW7QhSmCJ4CRCGKYmUKOlqQ00EKht5qcN/I1wzVJyZSDQ0ggGAsEKQCD70PgerkH2+nkYX/8b&#10;1Pq/v2s6mE//9GfUq14dy8LC4JL5kjW2VVsum3L3DunXpBjpT16XjFVGBQvsFq2TvmSUtmrT7STR&#10;fhBIf0rmzYzvpRpyLae4fIzcBxbw2UcfAE7UTZjxzZ2g2sItw94UALTyAgoArioTDCJCM7AvL6Bf&#10;WhitEWxDYJDmBWRamJ1qBg4RAAzBnunVsC/yZWSdosbPLfNTPtL2jsahuY/g1PKv4Mo5IOOG4y7w&#10;2KosuToEcq7vi04NJ+PkkYso9rjg3rcMjrlyr1imYDM/XxsC7Xley8ptmCnzXxZSzmZicJvZ+OZ5&#10;lmcN9PtlRSFQzqfnr7cWAi9evIjDRyuereOqIt/JnILHT59Blpy7VxO9W5VGlu1Fn2ahqPcWg0b6&#10;auWtsqxxZVMxNYGD2s9G2sVsFGddQH54O4XAm4mVKGj7DLJeexRZlQSBqfdUEwhsOPyuSw1/apF6&#10;b1BeVpVgUAJ/4OqSVYX17PhYTu7lh5HftmIaQJ9QEzi9iez6T8jupAAjhKgZbeNrZCFzO9O3Ap92&#10;jHHmJGj8IJ3Wv00EkgRMeFNxwvd4vMi8lI1jleZbEFgYVczScWfPnQ84oG9OKmYOtoW7yD4tZ+H8&#10;6XQNhnCsm2F8RRQCZVJQCJSJotzkoROKBYEEQPU7IfBEyiK9LQbF7kKky2Dv12qW7CLZD1f4/TsK&#10;AssKHfi9hzdp5K6tgWANYQYBFIa2UPCztX8qhEGR/AmNcG5kPZwa/4u2kVvaxUMzO/0C43rAqxA4&#10;QCBwCDw+v8Bx8jsMDiEEsnycnS9wtkKgallYjmt7As5EjsaQZ59Q0Gsh0vKPd2PMhx9ibrt2GPXR&#10;J2h/731o/t93q0l4ykfv4tIq+RwX+gAAoHIFEKTvH6NFFSKsxNM+YeoZhQeTEoYASJNlSTKFWsAV&#10;lhZQQMbWBPqighnkIgAo1+Ql4DIAhlpPAuCKqdK+Y+GKGyJjqS+c4T1lUeohENgFrhkdBQKNP6Bz&#10;UksUTpHxRh866Sf2l/yj4uvD64DA8pJz8Sh2xA5Drmw2CYjZFw5jzegGAoAhiGtZzUStiuwa9D4K&#10;mP+R0eFxAvSbY1F0aANcC8fL+XYX8Gc6IIGaJdw8sE+t/iTsbiDYRykIelln15f+h76B5YJENFrY&#10;zyxMc7u0s4E1o70zYCiP/fvnOsQAvBEGnWjgidWH9Os8OHsierBiyF//ik//+CfVCHas+SEOb9+O&#10;IoENLmQegVGPHRDiFxVcRH9AjmEBevV1lbGtAVBLjT9gkeUP6BKIZvUXagW9y8ZYZRnpGkHhxkj+&#10;FiH48d4zcGhcM+gnuGf0x1hJP0ARVgdZ2S8YqxgMIgC4ZqBAoFUdhGZgYwoWCLQSQ28ZE4ItY0Ow&#10;VX0BGRFsm4GDsXtGMPbMfBAHYt9B3nmj8SspceHSkVAciX0GF5LawetMrdAYu1G5DAJl3avD9Y1z&#10;Kte9l/th8qCFyBVIYZ1s59rpMhe3KQVAzsuUcnO4iuZ9JQgaCFR/QLqw7JmvmvUje8+iw/cTTWBE&#10;ubk7sJj1lgmrL5xOU3jKzc0NsG7dnNC/3ihtAq+5lSUHNWhE2pRBI7Lx8biLcGTfOUwZNN8Ejcg1&#10;Gw2pAKHVH1daf+lT2a9VuEZbF+ekoCCyqyrGCqgNLM871yE0Jed3eBZZbzxmaQIv57AblbR/CwTW&#10;bTDmrowGP3ZJrRKcz9wzFYPAIPM5kUzC4GuPoKBd4Au5XlFiloW3KOM0LqXlamOWgUCFPr/H0hHs&#10;DEbk/PLpKMwcuVh3SsyJVyw3NMvHsPLHIa37G3gAVKbsO3QEp8+clQFc2RHCpRC4TyFwzBUHYSDh&#10;7qTtdxNxcPcp9aVy7Vmkkb6aMNoPAn2OxOUmEVsT6JRJhrCjYCgTfdGlM3C7PIicvAo/vMEo7vLn&#10;ZP6+kyGQE79qOmQxM2lcuEDJYrZ0DBxzOhm/wHIgqBAoz+dObYLcyC4aGKI5FSPbGwi0agh7Nb+c&#10;QAI1IotHyuJIkzAXOMskTGd6CxpK6wgLXG+fh71je6Fn0IOW+ddE0c5u1hQZx4/h3N5kJPToho73&#10;PYCm/+//YPz7byJj+VyBNoEEyn5qjcpqjtRELCDoLyZQwJay8KBiwYMChKUBNJCySh7bAMhIVxFq&#10;AdUUPB/FWy1T8BaaggUcqOlcPwueVdMFiMcLFAyHc+5AGU99ZOz1krYTCAzrDufMLnDO6KRBIc6p&#10;reGY1Ezmg87wHNuOEubfs3w5A/bjDYjXlY+jm+KRdf6g/F0isOPAgSXjkdihBhIEAucxbUnbIGzq&#10;/QpywgXuY3oL4AvwRQvQxA4VAOymfos8X4KgJ2GYgKAA/kqBWwFBXzUYgv3muQLCDKiwAkToK2hr&#10;AxlEY7WftqUfCFLTGihYxJaA/cU+52v6eul7Ff4YQa5i/DmND+JKeLYvwZ4ZIzH4q5qoX+0B1Pq/&#10;/8V3Dz6AyP59kH/6INx0D7DM+kWb5Tpo5rZzA3Ls2qZgjmmCHX1fqQVcLGOeY5/5AWVDRL9AzRvI&#10;+8uCPvWRtaDPACBhmvefLRMUApPHfoKVvatjBQGwj0hfQmCQQiB9Af21gBQ7OXRpdZDS5NDqC6hm&#10;YAIg6wRXxZEFX8Nx6aDZXJR4kX0yGscXvIesI2EoKSrUccfNQqCxVFkSEAIVPPordDT6YAjWLkpW&#10;/z3v+f1wJspYDJeNkszHvvmZMFhu7qbovK4QSG2gqRvPvJue41vkXnBh0/J9aPT+UAOcZebvKwjX&#10;HhFC4PlbCIF0rTpw+LipDxxgva1MYdDI6XMXkJtXYFkPS5CRko1FDBqpPwV1NKcgIZm8QU1ogHYR&#10;qSUQ2LNJKC6cykRJThoKY3oJyN2ccqyg43PIevtRZD5QnsEqJmn3VPNmfld/+l3p3//QK/2+oALz&#10;QkVUjH6fEULNfuPRm4dANlZ4W/VToIapuwwyf7BQ86b1WP+WTvnuVdbHnY4V83YiOzNfbyjm/suW&#10;QcnKH+pPYKuTD98aM7AthMCTp04HHNA3I+nphMBcNQcf2HkKLb65QU2gvLfxB0NlEjFl3zwntmkp&#10;Lo0QJgD6QWD5CYSikwtFAZC7T5l8mArleBKKvR7s2nwUzb6gSfg/EAJFmKTYTV8vmoR1MTLiSuiP&#10;wqm/XgaBNgg6pjVRE5eb8EczemQ7uFlD2DIJMyLSlzSaqWJoJrNMwkWWNlBNo+oXaJWQo//ctgTs&#10;GtEN3R64D83/i2ZfplP5I3o9+RT2LRFwcLuQdfYMYjt3Qut//hOj334VaUvnCKzJAq9mRAKDgQZ/&#10;SFBzr5/4v+YvPtCwtVAEBy0PZwGg1gkWYPHXABJqBG5Y/5i5AT1WFKl3/WxZ6GcIDE+EO36UgNQQ&#10;uKIGCTj3l7FUCoEu+gPOpCm4I1xT28JNf8CJzWQSHYKitNO6QMsyfFnfVUjkPso8sx8Zp/cZuJQF&#10;PuvMHqwe8Q0SWwdjfttqSGxfDSu7PomU6T/JvdIDrkg5R8IfNZVT28M1qZ2RaZ3kOmQMxA+Be7FA&#10;PjWCdp9aIMg+pTaw2IoULqK53A4SsbSBWm5PQJBpYwhnv1ntTWAz9YVZWo79a/pE+6Vc/5b6blrj&#10;wHq/QiShUsHSBkD240qR5VqVJmVxODaO6oN53VogsXtL7Jo+HIVbF0hfJgjMMy8gtYDGt9NoAU1u&#10;QNVocyzTzUFLxTE1zHDZ+JRGBSsEMmm03lfj5B4Yq6Copf94X2jkvLnnSgHQQGChwOTO0TUFAAUC&#10;+1RXAFxtAaCtBSw1A1u5Aa20MJoShr6AAoDGFzAYu6xgkN2sETyTEowz62UDp+XhZC74rQi5p+fj&#10;3AYBpaw9Mu5uz3wV0BysWieWieuja9zJIymquXPvXWoqP1HzZ0kZCCxnEvaHQC0KwPyA8waon62j&#10;wIm4mRs0yXHpvH0N4Twv0uOXWwuBtKoRzm4HBDKNDIVp3jIyM+GRdbKk5Dc4C93Ys+Uohneea4oj&#10;6PWzHQK3Vy1pl44Np+HMMWmXvAwUxvdHXtfnA/LO9UkNgcBnkf3eY8isWjmawNR7q3nTa/8Qflda&#10;ne8Gpt8XXJilKWJuDgIz7w9G1luPoKB9oIu4fsnt+izy5nRCUfZFpJ67hI71JpVrZDY8waK3Rr42&#10;/GAwxvWOxYEdJ8EghWLpNJfbjbT0DCv449ZCX3khBJ44ebrSS8eVh8CWNwiBFObzo8bOke+URVXa&#10;SyYB1QSWgcDSicNffBOMRqAJBM4WCGSUsCxsJY48pF3IwoA2EXKD/GdCICtOeI5uhnvVZLNIraRm&#10;YgKY6LlgVhsUaHTw5SBYOPVnuGME9qJZt1Pab46VNDq6qzrBMyLSNgmXTxXDSEpNrssAETUJRxi/&#10;uc1RKN4ah/0T+qBX9Wp+gSB/QMs/3Y3wJr9qvV36uaYdPYpZv/yCyZ9+IBAYaWl6CAh+WiA/KQMM&#10;5cTUIWb0qAWBNjxYIOLTTgmgaGJoWwtoAyCBhlpAQg5NnwTAteFwLZoMZ8IY2TSMEJgaKjJIIFDg&#10;IKKfLEgCB+ECgbN6wB1qUsPQH9A9Rdpxcks4JraAY0WYQHq21VdkQb9+q7CUwFWQhZz0MzIemWew&#10;BEWufBxaPgELZSOa2M5UrFjW5WGcGF9bzrcL3HO6m8AVgVSnwJ9znNwTY1vAOV7ui6kd5Tp6yoaA&#10;PoI0dxIEw4wPJLWgquGlb2Cc+kpqJRWmjCnnH2ja0wJBApo/CMpjrTHsJ2ou9utf7TPpez5vzPel&#10;/eeDP4oFgEW7VsBLn04b5uVc3FsT4dkiIJ8koEoApI8qNbp0VSDQ2r6ACoDGFOwfFexZKmNcwI0a&#10;cC+jguN7w504EO5lo02OR2qw5nZFYXgbOMJaoHCWAAx9BRk4pRHCZUEwb0F/bB32Blb2Nr6Amhew&#10;nwWAg4J8EEgTsC859KgQ1QL6B4Nsn1jd8gUUAJwWhD0zgrFPZG/4E0hNHo9iT66afUsEAvMurEPW&#10;iRh4PVn4TdYUE4RUWWMvsASGQK53fVD75T6YNmyxBnDQFMxcr2ZTzrk4AASWk8sgUOZ958pJKMlN&#10;R1ZGHsb2ije/o/P1dawrtwUCU3Hm7DmFQJP8OfCaW3liIJDMwLRx1EKy0gg1gkXeYpw7kY65k9eo&#10;K1ZtdX0K3E61BBBbfTte6zoX52eiMHEo8rq9UOFYiQJKx2eQVfNRZD5YnsEqJgKBRWlffx99V+rX&#10;tYdl3E8I5AsVgUCKIdPM+4OQ9c6jNw2BeYTA6G4oyknFxdOX0EYa8zIVtTQ+gaZV7XFICFsrsJip&#10;kT1FMhDztfLHBRw4ckyB7PKOvnWDyVQaOYxjJ04hJbVyzcE+CCyxILD2jUMg8xeN7hGHzFT5noJM&#10;mQQmGp9A+on4aQIDaQPNBGMmG5qDXXNkYlGT8GhThaTQpaVyvnu9f8DzutMhkOkfitJPmsTNXMwE&#10;AnURWj5O650WTPn5cgBk6pjJP8I9t7uaf2li0faJNH6BhEB3vCxujIxk0miahKn9sKOEGUxAZ3oG&#10;iFg5A5lChSZhpuG4EDMWI15+RlPB2H6B1AZ2e/gR7IwXmHC7FGBObt2CtUP7IGe9gIXP5GdBgD8g&#10;+IkNfv5/E/78Tb9GbIhgTkARKxqYkKIpYQgtCoDUAhIa6AvIBNFyfutmw71gorTfSAHl4XBHD5W2&#10;GiKQLEAQ2V/GUV8ZQ72l3Ywp2EXTKlPDTGtvUsNMaokCeeyW3/pN8wHSJKf/B+zDGxW6i3j5vXJP&#10;6XNyzL14CJsmN8T8DtWxqEMwlnQOQfLwmiiY007GfFc5T4HUqe3gmNAKhWOawzGqqUgzuMZLv1OD&#10;OZsgOET9Hb0rae5nv84WEBRAp2+k5Rto0udYIFjeP5BAtlOAbNtCFEsbUyuobc9+oDZQjl7pBy+P&#10;FuwFEg/7bq9tvrfhbzV+k8+W7F5h+pABPbuX6u/4knxvl9+V8zJ1guNQrMEgArCbouT+MFpAj0YE&#10;CwBqQMgUqD+tADRdKLxLqeEzqWE49lk9h7kC3bIZKoxsL33axIq6b4DCSQ2RL1Iwo6m8LtCoZmIT&#10;mMX7kL6DaTGdsGHg85oXcHUfgT/mBVQtYGleQFsLaMzAAoCjmBjahsCg0ohggUD6Au6ZLvCnEBiE&#10;g7FvIPuMtHOJRyGQ48BdcN5oBukjyLGhbghm3NwqCQiB1tzZ+INhWLckGR6nx5iC5/WTeZvzccUg&#10;0MnHSXN1A3/meAq6+VV+ui7hHC9yqzWBdK26bRBIK+FhPja/tU/+PnHKBI2QL6gVZIGEDcv2oUeT&#10;GfjeKmdbvm1Y1q9prVE4uu8civKzULhoJHK7vRiQd65XVBP4kUBgJWkC0wQCU7+sHX/Xxc9qjUu/&#10;/yGnAbmKfTmjijMFIGmrznn/MRR0uDnbt6pNY3vBK7udM0fT0fKbcapdMmZgAxjMZURfwaTVB7QU&#10;mjpyejwa/HG8kip/3IwcYf3gW64JlHYJMACvJl8/1wddGk3DycMXUeLKlx1/nE4YDPhQLVZ5LSAh&#10;z5pYfBOMNeGoyOvMM8Uo4WI3VebH0OTzkQqbtsneTiB9p0MgpdiRKwvnElnQmKvMLERqnlo0XOvV&#10;0vyrSaP9QVAWM6dsWlhWzjmLMC3tNkcgkP42NAkrBJp8gbZJWCMnFQJpEp4sC+k0DRApss2HCgxR&#10;KFwTgfhG36DN3/5mNIEKg39Ci7v/gqn16iHrzCk57xJcOnUMxxPD4dwuC5ks9NQeGU2RgQGfWZiA&#10;Z4Ge0fqVBT+FPz3aAEixNEjUHAmM0Axs/ABFdi6zzMAL4d1BrRahhr6ACfBsmgv3kqkCRKMFAAUC&#10;o+W65woERgkYRAoEzukvbWWZgjUgpBvcMwScpxtTsHOyjK2JLVAY1Rees/tlMb71izCl2OPA2R1x&#10;WDHgDSzqVA1LuwZjy4CXcClUQG+2QGBoZzgFAl3jW8ExujmcI5oaGSv3xiQB1plyHZE0fw6FZ7GM&#10;oVXTjM8ntYF2yhgBQfrYeVkekNDMtrNAUHMHMm2MgJhj1Uw4l8vY2ByjkEbTewlL8sljLwEugGZQ&#10;hc+LEBTLaP8IkkxFo/BH7R/7UH6PpeyokRTwI/xp2cIkk9+Rv10kfemVMWngT67F0gCqFpu+gKuM&#10;L6CWWeTY5hjXgBATFexm0vSEASgIbYn8ycy72bD0/hEpIATKfeSK66taeH+TMM3Lp0J/xNp+j2OV&#10;AKDWCGZiaF9EcHkIDNLk0BoQ4vMFNJpAkxfQpIShFjCZWsCZITixorHmBpQRoGNA/lEQVNFxcWs1&#10;gLYQAudMJAQaH0Azb1Kz1Afdf5qOEzJvs7KHO3k5XJGdzGY8AATqPM15SOdxmoWNaVg391ZgiOaJ&#10;PSSbBJcDu2TebvrZKK0B7+9qdVXh2iNyqyHQ5PI9JkB2OzSBlwtZ4vDxk0hJy4DT5VbWcLu8OLr/&#10;nJZi/emj4condruw/Rg1/cunw3BozxmBwGwULBmN3O4vwpTTDcw9Vxdhqk7PIuvjyjMHp1UJLkr7&#10;/KtFd134+IvJGYRAagLvr6gmkOllLAj8oBIgsJtAIJPs5l/CiYMX0fzrsZqPyFZT//LpCMwYsRgn&#10;Dl1UFS07xQR/pOKQVfkjUGfeTjl8nPWDb5Em0AeBFdAEyk6vyScjBcQOyc3vhOfwejgjWXNSdoWE&#10;QH8ApFwLAjkBsWbl9niUOPPUfD+o3Wyzo9RJrHRSudMhUDZ5+K24CN6ze+Gho7tCoKWRkIXIHd8X&#10;hdNM9ZB8TRptJY6e1kQjH6nxYPuxqoomjbbqCLNCgpbLms86wiZK2E1z2XKahBklPBkeWUi15BYX&#10;WF+ACCuIzMXRaQMx7Jkn0OJ//qAVQpgmppnAYKeqstiFymLsKkTOsX3I2Sggtme5LvRqOlQxWjxq&#10;jKgRsk2FVxNTDs76jHzeRKnyO5kKZqXAh/EFtLVVRgu4wICMAGAxzYc0ea6fDWfiOLhiR8IlEOiK&#10;lusmBM4dJJA0QMaNgUCaghll62SSaOYHZGqYKW3hmsyoYGnP5VPU/BWozypb1N9Q5hNXbgr2zeuN&#10;pT0exdLuQVjT9wlcmNJAFl1ZeEMtf8AJAqmEwFGWjGtp/AN5DbN7CfgK6M6n1neS9K+MJwI+I2rp&#10;G0j/OoVARguzprDAs7QhNXAlfj6Cno1zURA/BPnRfeFYNAbOJePgWDBSjgJdSdLWu6Vv2D/SV4GE&#10;/WjDn5rwbQ2uQryA5I7Fcg7y21vkPDYxeGeubEIoBD6B1nURMi7DBfjCBPZmylidbrSbK2j6lXPQ&#10;yN6JKqoF1IAQmoKHG/cHukFYPrHOmJ6a+kvTK5WDQN1YTf6pLASqSdgEheyb8DlW9X3ImIF9EGhr&#10;AUuTQ28a4ZcWZkyI5QtoIoI1ObQAoDEFGwBMnlkN++Y8jdQ9stnzGl/y31NUE6gQOEDnT01LwqIH&#10;AoXThi5CTlY+ShgVLJtG52wZa34A6C/XgkBaf1zxvVF0Zi/cTjeWxm61UqGYufq65DZAYKrI8VOn&#10;f3elDsUEjZxDXn4eimVzwHWYZVjnz9mMDj9MRp1XWZTBMArB/UdZ6/btOGUgUDb8OT1euikILBAI&#10;zP5UILBaIAa7cUm/N7go9ePPl991/oOPZmZUechlXqioX6ClDXxQIPBDgcCONwOBNZDb7QXkz5cJ&#10;pDAbR/aeQ7OvxugOhSryLj9OxYqEbcjKoFm0BN6iIhP8cebc77ZTCCQHj9ql49IvG9gVlcqAQA7O&#10;718fiEVRSXAVuuC9eAiOeX1lcrAKitvwZ4mBmisBIKWN1syln0/RpXNajzl2+jp8/xrV5NQGlp7f&#10;na8JpKapBMWaMzBBFjY/bQQXO7lGZ1QXWawIfw3g0FyBsnjNagvPIlnsNVJP2kTa0cPUC5Ht4Y7u&#10;7FdCrr/RBjJxtF+AiEYh22XkqGERENRarOpHNheutXOQNKAdBjz1MFrefTea/tcfRP5HQXDMZ5/g&#10;9OZVcB9OgmfncuPbxYXeMh8SBFQzaAGBwp1A3tWE5sZSzZEFFDQdKkAQ/Gg2tOBvJ7VXxg/QmDcJ&#10;gAIUNB8KQLjnjRUYGiEQOFx9ActoAWf3lTHWW9qshxUQQi2gQBYBa3IbOCYzj5n8nbxCS1oF7rPK&#10;FuYSlDFQIvPK2d3YOqM+lvWsjlW9q+PQ2I/lHugg90knk8h6UhsFP8fYlnBSJkrfT+1grkMg0BMz&#10;QCuKeGkWXj7ZJMZm7kArDRATSKumzc80zECR4u2LVLz0zxMY9AiMFcYOQO7MNir5Ub3gWjVTAdz4&#10;ZxozvWpp7X63HuvfGvhhmX7V15AAKP3HND7U9gnwedYyansGPCumy+ZkmsDcFIE5gdfFMu4Xj4d7&#10;oWyC5DrcC0eLCOjJY88SOS6VTdIy+z4xiZ05tt0+UzBzA8rYl3FvouwJfA108+QPgQqG036V9w9U&#10;CLTvO0JmZnw3bBn2iokGttLC0BdwXRkANP6AhECagX3l4SwtICOCTXk4owVUDWBoMPaFBePogs9R&#10;kJokff/7z0nM4Tp7/DJ8+7LRBBICuaGmKXj1gp0CqrJJPb9PNlf95R6SeYfzjPpn+8/J5SHQbz5X&#10;Vx9LE8g5O/OsgKdT88fSvepOg0C6VB09cQsSRVdUDrLSyCmkX8qEW4NGSuAscGH3xqMY3mUu6r3L&#10;ggm9da1rVHMIdm05Dk9+LgpWTUFuj1esFDEVBMHOzyDniyeQGRSYwW5U0qpUK06t+fG6u86/+V5k&#10;epVgd0VNwf6iEPjx4zcPgVSbLhqBIkcuDu4+jWZfjkKDd4dgTK847Nt50lT+oEpWK39k4MjxE9JB&#10;v7/2zxbCKDORV3bVkMqAQAq1qhPlpmfZIeYwciwfp2ZMJo4urwm8FgQyLYpnjkxCsd1RdGI7iuXG&#10;2LXxmCaO/vp5u/6iOcc7HQJ9EYBFHnhO7oBLdtuaPNqGQIFCRjIWzmmP/CmNNT1MvkYG99WKEVzo&#10;1EeHQM2dt7xPo4RjWT2EkaOl2sDyASKsmKF51jRAxCSP9miQSCSKN0fBsSYCByf2RdT3n2P4CzUw&#10;+NknMfaNF7G47c9IXRYp8Gc0O9TQ2WlG/P3IfDAnUiTP2UBohH+XPmfA0QYLCgMHLO0foWRzLFwb&#10;BfIEIrwKgDQjCsAQZjTowUQE06ztWTxZxsYouKKHCQQOETAeJBA4wPIF7CPjS9plVne4Z1oJomkK&#10;ntYOTtYKDpVxNX8oii4euayvbpXYkccKgl4nLu5diPVja2pKku3DX0EO75OILnCFmpJ2rolyngJ/&#10;Dh6nyHnPkOcJtMwdKBDoIQQuZD9PMMETrCJCn9PNAoKMtFWNoIAg4ZlmdPrhseYyhSZamodFvJvj&#10;4Fw5DS6BSc/GKIVDhXIb+gl50k8q7CvreX3Ngj9b+2c0uPLdDE6hxo8pe5iwe9EYuBNHwZ0g0B4n&#10;wB4jfTV3oIpbxMXUODEicYMF7mUjM3843ItHyWaGkGu05kyGznvE1AqmFrCPfF8/TQ1TGNbKgr5y&#10;7hQKgY1RGNpagFk2R7r5MiDoXj4GJ8IaYU3/x3wl4qgFZHWQtZYZ2K4OYnwBDQCyRBwh0PgCMi+g&#10;7QsYpL6AyYwIDg3C/tlP4cL2AShyZxkT8O8shMCIcUsFAmXetICMde87N5yC4wfOa/CaK3kJnHO7&#10;6ryrG/By2kDfXC3iP5frfG5BoNaA3xyh+WLTL+SgV9NQfKNp2DhXX+eachsg8CKrhej6Hnitve0i&#10;EMgoZQaNnNWgEVYuYtBIiQaNRE1epUqrr1/sg4YfDMW2DYfhLshD/toZyOn5qoDczUFg9peVB4Hp&#10;9wUVX6z5UdJdF15+Mza9SpCHEJh1UyAYgowHQ5D9yRPI7xjgAq5baiBPILBw6RgUO/M1p13fVqGI&#10;nb4WF89mqvmXjvD5BQU4I52w/8gx7ZiAHVaJkqzOohT5PT4WYVJoo300ss9yJqXwvM6dO6/gRgk0&#10;wG9UKg0C9cadgZSzl9QHzpkUJRBoJggtJeQ/aYhcFQJlN0rTpyuyI9zb4lDiLsDFMxno3ypczs12&#10;Mv7PgED+pw7gssEozknVqGe3LES2ZoJHprdwC8A5YrqjMKIDnLG9VaOnyW0TBQJnSbuENYNHju7Z&#10;7fyihHsKBFIbOABeakjsABEZ55qXkCY1ptig2VBTi9As7JcyJol1d+cid/ksXIgZj7ORY5E2fzry&#10;10ULOCwwWqPd9BWThd4SLv7UAtGXzweDe0o1fP5wqM/br1GDRJCgtk/9wxjoIcC3JU4hpCBxJFzr&#10;BFDVfLkAHgaD0IdMIZDaLYEbBrZsmmM0TIsmCQSPhDN6qEkLM8cKCAkXUFItYHetEqK+dqGMsBWQ&#10;mi0yV2BLINhUCfHrp1so0vnyv/13CTyOLBxfNw7rRryITYOfxPlpdQXwGAUuYqWJoX8ghb6MjG52&#10;R/SU6+wr1ywAlUhN4EiFJE2hon1LbaAJ/tHoaStQRM3CzK2oARmmbRWy1WfPgBuBULV4DOSQ/i01&#10;7Zr+9v/bfyyUAiDHiHwfwZ2+iatnyhiUsbtAQDVhmIKfK5Jm+t5whknfzGSwDvunu8wRPeGcLc9H&#10;C8SvmAb3hjlwCwB6BATNZkYeL5MxvUiu2fIF1KjgBOYI7IvC6U0V/oxfbTkIpCl4bjezmbIDsuSY&#10;u2AAdo39QACwulUiTuBvQDDWX6YFtINBTESwVgchAFpaQBMRbOUFnBGiWsC9YSE4tvAr1QKWyAbQ&#10;LkH4e4qBQFsTaLSBTNsyvn+iBiSU5GfAuWa62WBy7iUEVkAT6JTPe/Yu0Xyx+3ecRKuvx1mmTDs6&#10;+PJ14zLh+3UtubUQeOjYcd+6+nsLOSDZWu/3i5w4fRZZObnweot0TcvOLMD6Jcno8esM/PzpCGxZ&#10;c1AgMB+FMp/n9rIhMBD3XFsKOgkEfvVkpUFgRpXg4gvv1dxxV9oLLy3MuC/IqyXjqtwMBAbh0gPB&#10;arOuDAh0yM6UlSiYduTArpNaQ7hYFmeP14tLWaz8cUYjeZJvkwaQnb9HZPf+o9i15yB27j6EHbuM&#10;bN12EFu2HsCu5MPm/YTDI0dx+ux5pN5Sc/CNB4ZQWEeY+fz4HcVuFzyH1sLBVC/lIJCTiD8AXhUC&#10;Z8tiyIUu+wIcBS5ETlqFuq+V9TG54yHQTzg5eo5vhYt1bbkgMUpRj5ZmUOuijtLKBwYQqUmRRTSi&#10;LTyhzUw5vjImYSaO7gU3F0bLJKy50fzTxfgCROxScgILTMXBlBxMzeEXUKApWLYb86GpQ2vl6eMi&#10;r0Jo8AODPRSaBwmD1BCWikb9qsZvJYqSWb+WmqQVcG+MRmHiCBRE90VB3AAUzO2J3Dld4SA0MPCD&#10;foBqBraDQZhGhFGkJo0IAVZBdo2Az4opAgfjVMvkiR0ibSKwMVdgUGDJFckkzNI2LM0W0xPe6B7y&#10;uIuJfjyepH6agfroVohCoD6Wh7opKIEz+wwOLOyGDSOexaHx76OQ2u/ZXeQeoUZQwHWmAKuIO5TP&#10;ybnPoT+gXFu8gBDLzC0ebYH+ZONrSsC3cgcqLLO9kmKkDePUn9LkWGSbUiso8G1pBBm5q7Dv6+Ml&#10;KLYAT7W/frDHesSU0vFAWWyCTvg91NzS75SJrRcLvEk/e6jhi+on930v4585Ta5vsoAuZYpc4/Su&#10;CuxO6T/v/tUoOr1LNgOEfLOZ8bIMHOtjU9PNBOn0k6UGnKlhpF8Lp/ysZl/bn7ZQhLW4FQJnNtfN&#10;UZEmUWdbUQs4DufntMS6QTW0TNzKfiG+vIDrBocoBJrqIDYEUgtIX0ARny+glRdwqpFkgUBGBCcL&#10;BO6PfBZpe01amGKFwDvBHOwwmkA1zQoEPt8XjWsOw9K4bQIaxVaCaG6kzLzLY/k5meI/ZweCQBPM&#10;x2owXiyL24pG7w0ts0Zcl9wGCDzPaiFHr6YJNNG8pUqacmI9v4cavAMUpoCR5w7aShsTcOIv9P1j&#10;KTk1QQtj2BlGuP77/46mkpHjoWMnkZKeAZfLpW3AwglH955B6JglSN5+DJ7CAhRujBQIfA0FnZ9W&#10;xgnMPleTZ+WzzyLn68rSBIYg7b6QkgtvfLD/rtRnnl9GCKx4ephgZNm+hA8GIfeLx5EvxBr4Qq4g&#10;cnH5nZ+z6uoJBPZ4CU6ZMH8rcir4EXqYwsHhsCp/aPBHaWfcDkmWgcH0L0sXJ2HisHiM6R+Lkb1j&#10;MLznXAzqMgdDeszBwgUbrfcaLSH9FG8tBFZME/iNTC713h6EJTFJ8DDz/Ll9cAqgcHJgaaEbg0AB&#10;HWtCclDTdWoHWGx+y8oDvmiz/xhNoJ/IgNP6yu4tsT4INFIKgrbjumoIV00SaAqHi+kwQpsLBDYz&#10;O3FO1P61hH3aQFkoVRsoEKgLKL9vkoDgFPUNpMZIE/H6aQNpFiZgebfawGAnHWZQAUGQKUYosuAz&#10;vYjAgA0H9OUjDJbsMuZCfyHwaek3/ZvQSKgQaJTvc6+aIRDYD3lh7ZA/W4CH0a5a15gmYJNCpCTJ&#10;5JEzNWUJq1FyziaNCP0b7WTCGkXKQBiWFGPVCI0gHQq3tAVTh7jn9ZU2EiCUtnLHyG+tnoLi3IsB&#10;++f2icw/JUXITdmDvbG/YseYl5ER1kjgXgBpTnfpY5FwASYRjzxWAJzb1wBg4lC5Pvp+cqNAyKcm&#10;cLqa+325Ay0QNBpBab/NMXCtnq0BIcZPUCDb0ggyf58Ng8UC/cVM50KzsMK/eazHMuBnNge6QfDB&#10;pHwXNY40168knI+Rth+uNZBZvs8V1gPOadL+kzrAOb4tHONp8paN3lRWR+mqVV483Cic2A6XAL5n&#10;4XAZw/RvFdgVCNTgJ0JgPPuzp256nJGdUaBVd2gKNvk21SRsRQU7BPyLZDPkXy6uYNFg7J3whQDg&#10;Q1Z1EDstTFkIJAAqBKovoAHA8tVBmBza+AKa5NDJsx7CydVN4Mo5LNxPADS+oIHHwO0TQmD4uGXq&#10;n8cKWMyF27HeZI1ELfF64Nq7HE7eHwqAFYNA1gt2LB6GosxT6s8WOmIJ6r5uAlHKrxVXldsAgWc1&#10;1dsVNIECYYS6PQcOX1UZxNeXLUtCdMQqxEauxbyYDViYsAlLF2zBimXbsGbVTqxdswvr1u3G+g17&#10;sHFTMjZvScaWpGRs37XfgCMVTn4AWF5M0Mh5WZ/zNU2dtsWlfOTnFaLE7YBD7u/c3q/fhCbQgsDa&#10;T+BSMJkrMIvdiKTfF1SS8urrR+5Kf+qpNen3BxcFetP1il1ujj6BubWeVLVl4AsJLEygyNp4hEA+&#10;zu3xMhyrZwBFbrkxSjQ/T25uHk4JVJHQf6/o3+SDhxE6eRHqvt1f057Q7v/1C73x1fO91SE0fNoS&#10;7D9kDVg5z+OnziAlwMCuqFQWBPJmZw3KqUMWaDRacdY5dRKmSdh/wnD7TSS2lJ9s/CHQRdjZES+T&#10;lQPnT2Wgd/OwMr/7nwSB/I+pQrzHkuDWUlh+8OcvNF0tFwhcMw3eo5vh2jxbgKC10QYKVDOFjsfK&#10;GajaQCbE9VUQMZHCBgTpV0VQoG8g8wb6gSCDCVRz5JdwOCkWxdQIatJhioCgagSNFHOh5+KvEECt&#10;oEkvYsQEBxTvNmJrj7yqOTLaQ5/pkAEKm2PlfBiwIudAePDX/qkJkwAYK+cn50YzMauDWACoOfLK&#10;JBM2EKjQsEQgkEEyNI8nWgEEAg2u6M5wJAg8HFqjPlDSHZf3z20RAwbqH1jkQtaptUiOrIsT0z5H&#10;YWRb6dfu8EYJ2EdSpF+j+sAtwGzMwNK3BEDp26LlAjcrTSogplTx1YrW4J/ZVgBQlMhc5MybhOR2&#10;P+Fwz1bIWzhDS+8ZjW8iPD7zsIE5mobVPKyAZwCQQKjPiWj5PhUZCxwbqjU2fedNkg0EQX3VNNUE&#10;uhNpCh4o93QfY/6dIsA3QTZ2Y+S+p4wTEJzcHs4ZAoc0dy8cC5dsENwLRkr/mc0MawUzQbR7/kA1&#10;/7oF6N3x0o/Sv47ZHSwAtOCPgSC2zGoj40Daipspa2PFyPmUua2xfvCzWNE3RANCSgHw8mAQagGT&#10;rMTQZYJBrIjgMr6AM0NwJOFT5JyVDU8xa1Hb8HcnQGAhwscTAk0qtO8EBsf1jkceawXnZ8K1LhRu&#10;pnapIARSNLfruhkoKcxC+oVs9GsZjjplyrJep9wGCDx9lgGfl6/FFCplNm7cjfkJ67Ej+RD2HiEX&#10;lGMD+eyO3QcxakAsGn86DD99MgK/fjYSTb8chea1RqNlnbFo8/14tK8/CZ0aTUHXX6aiR/MZ6NMm&#10;DP3bz8KU0YlI2rrPAOCVzkOe57lQc0gLZUZmtsYr/KZuJTKmZO5wbYsVCHxT/foCMdC1xE4ynVP7&#10;cYXA8gxWEcmoElyS9uLLp+5Kf+xJHwSqSbgCkqVm5BBkVBUI/PrGIVAbRhuHGsEayOr+CnJXz1IH&#10;fTZmugZ/2JU/AnfELRft6MOYNXUJvrd3TeqzwZu1H+q/MxhhE/0gUAYjo4gqM1dg5UCguXF57N0s&#10;DKnns4xf4KbZMmEI0PlPGH4TiS3lJxtCoIsAOKc9XJGySKwcqxo0l8OD0DFL8f0bpSbh/zQIpAao&#10;KOsiXFupDaSGoiwAFmnQCBes8XAT0DLOwHNym/oLemY2gyesubRjSzNZqzawqxUp3Fsgwc83cLEs&#10;pNSMWb6BahZWEDQJpKkN1EoiBAbNM2dSjBTbkaUUWdS9WwTINsm5rouCe9UcuFdHwbNJXlOT4uUa&#10;IjUbUqg55N/yHtfGeDjWxMCzdYEBCn5OxQILgohAhDFZJsCzjb8bg4JF03FycEfsbvYDLk4QIGKl&#10;DJ47azEL0HpWTzHXxmukH6QCg0kjYsqKCUDRXB7bDc65XeBgJRXZnNA/k6l7pFMu76NbLjJGIQDI&#10;f+XvYk8B0g/Nx1EBwUvhP8li3AXeaOlrNWPL+cfRBEyN5iABH5r7RwrwSr/Sp9Tq1yKrXwnHWluY&#10;IGibhjdGIWXqACx84RkkPvIodjT6Dllz5bOb47SOtKaREYgrJsztmC9wx6P0k/SLgcFSMFQzsi3q&#10;u1kK7hoQwrHDsbRGzmPZRAG3EXDRH3B2bz8IbAvn6JYireBQCLQCX8KZB9EEvngT6P83AkW8VkI9&#10;+5PacGp0mShdNj0M9nBGdinVBPr5BDqmyX2SMFC1gAqBqgUcj4KFg7B3wmdYKQC4kgDYP8gvL6Bd&#10;Io5awNKUMEmjgywIlKMvItgAoGoBLQjcH/UyMvbLveU2FWjYtxQOtMvHwO0Vfwik207D94ZgWfw2&#10;eD0eFF08IPA9zGwqbwICWeXJvXuBbrDUH7D2+AqsIyL8jMitgkCmhzl55so5f3ftPYTp4+aj48+T&#10;sHD+Jsu8W/Y9BLRtO/djQIcIfPNSH420/vr5vlrbt9ZzfTVvroo8rz7szGhBIH6pP+q83BdNao3A&#10;kvmb1ZSs3xfgN0rFvKaVRs6noLDQWDJ/K/bAtSMeuX3eUL4xEcJ+/HMdYkNgbp0nkBkSmMNuTEKQ&#10;WaV6SfoLLwoEPvTomvT7gopMwudAb7622BCYWSEIrKFaQNYLzpG/L3R+CRu6fIbk5TECPHk4J43J&#10;Rr28wX8fiQxdiR/eHKipTxj5aieG/OHtgZg+ZqE6i9pZx49Ucq7AyoBATdlCcJVj0y9GYe/2kxrR&#10;6963QutQKrTYE4bfRGJL+cnGXxPImrmuxL7wntqh57hl1X40+XSk7xz/oyBQRQDE64bnTDLcsgM3&#10;6VzKyfJxqil071+JElcBivPSBGAmwhXW0kCgVhCRNtKcgf7aQCtdzMKhRgsiEEhtIE3PGiSyWkBw&#10;1VRTemy5ANTyqfI8TaqhKFozSxbvWQJazN8mELEyXBbyULiXzJBFYipc86fIok6ZCudigbD1c1UL&#10;pCCoJkR/EKRQU7gYeYtnIbndL0hqWBtH+rRHxuxxcApIulk+TDWNNkgIRDCQYUusgOZspM8chu2N&#10;vsWip57EvOrVsbdlA2kTY/ZkoAtzINJcrsDMxV4AUE3B9ItcIG0g0EAIVHN5TGcUxglQHVyLEo/D&#10;2k3//qKmQjkXrysbqcnhuDC3CRzUBgqwugn9hJ74fgJAArSEe1msGfijZdJYI5d9KuOEwT+EYmp5&#10;mXTZBsGiDcY0nBY6BItffAYx/74f84KqY91nH+LkkC7IjZ8E55o50pfRAo3S7htipG8ikZswFSnT&#10;h+H06D5IjZAxtDHW9LXAn2fbAhUGmpQCoLVpoDA6mT6n0ldM+cKIYDUHMwjEgkBbE6gmYVsTGC6Q&#10;SAiMZfSzXOsCgXluZOgTS6C3zMBeO1G6QD8TqedP+UXAr4HCXz41glN/hStaINE2l1v3FyOCz89p&#10;jvUD6QsoANjPACC1gGsH2WbgUi2ggUBTI9guEUdT8I5JpkScgUABQKaFiXgG55P6wVtwXvrVBINo&#10;396GaiDXI77AkFdMAF+7Hybg6P6zci844T6wEi7WameNcvoaVxQCY4w/IOtlr5i3A41rDr9DITAV&#10;J06dvqLyZ9WK7WjXYAK+fb0fhvWIQtK2fbLuloM0WYu3bt+LPq3D1Ppl56wtvYbSABz+ba/pVOzw&#10;ubpvDMD00QsUOAl5yarkuTII0ixNZRE54LgGjeTA43YifftinO71AXJuUhOY++3jlQaBGVVCStJr&#10;PCMQWP2hNen3B92UOdgIITAIubWfsHz7rix6QfqeUifJrC7P4Uin1xDX7nMMbv8TEuNjtfSaqoIp&#10;ARr89opxJI2ZvUaAjwWkS28aDpi6AoaTRyTq+XL3wffSYdTkCgw8yG9UKiswxB709d8ZhMUxWxXI&#10;vGf2wBHPnG2lEOg/kdjiP9EY+CsFQE9Ue7hiusK9M1H9IM6dTEfPX2eanZX8noHA4f8hEGibIEtU&#10;U+o9tB7uNcyjRo2giRbWBUv+dtE8m3lCfYuo+ncfXC2LZGe41STMknzSVmwfP20gE0+rNpC1Vf20&#10;gVp3VWFJvnu+AETcCPnMMGlXOcaNElgaI58T8Jw3Dq558h4RV4IcRTzz5HMJIvMEOBIFRBMFHBIn&#10;w7VkpgAGNYJGm1dejG/ZIpyfOBALnnoKcfc/KDD3EJa//iq2N/wOxwd0RpqARlb0eIGOySKT5PE4&#10;pEwegANtf8HKN1/DvGohiLvnAcwLDsHB9j8K8FDbJQC6epo8tszANJurGVjgyKorq76ANI9TOyrt&#10;oqbgNVNRnH1O2/7yfvm9xDoX2dm7C1OQvm0acmJk0xNtVYWJo4ZXrkP9PQfJtRm4Z+JkNzWflpbX&#10;pAKytYE091NjKlBPM7qAYG7MGKx682XE33M/Eu59EPH3V8WiJ5/A2ppvY2uDb5Dc6kcc6NBEj0k/&#10;fI01Nd/F4heeQ+Jjj2HtZ7LIxE02wLdVwI9JoCk2ANrw7pfGR4OOCKMrZNOwYIyMtcHQMn4zugr0&#10;dVQQdE0QAJzUFs6pHeBkWT9CIE3fAoFeaj2pnZIx7JHr1sAnRgQTNKJlrEvfqvl/4XAUhLU12j8G&#10;hjDBepS8zvbhvaQRwebeyp3fH7vG1MSqPtWxql+IAUAmhhYIXD+oOjb4awEZDDIyRE3BTAxNUzBT&#10;wmhaGCsimAEhuxkMMutJnFoj15Fl+wFaWsA7BAApPp9Apoh5qS/G9IlH9qU8lBRcgmtThMwjslGP&#10;6iBzbge1wFwPBNL8y2TRmrZK5nWH9FNRxkk4C13GWvM6c9vdiRCYhmMnBQJ9azCVK0dkjT2C3fsO&#10;Y/rYhaj3zmB1yfrl8xGImbMae/YfEQDje6zPCEAmbd2LHs1mqmYv4HVcReq83B/920dg2/b9fudx&#10;dVHzMANR5LfJAOdTUrFt/UpEdmmAnR3fRnqXFyz+sYUMJMLnrsFOuXWpCax4/Ia/ZNwXXJL+9NMC&#10;gUGEwJvzCbQls2q1a0IgtX65XY3mjzDIOsFpXV7Eto7vYVqbb9Gj5c/o1K4lZs8OR/IB0jcb9moq&#10;2NskssNg5NC86PWo9+6QMjsKQiBNxOMHxyuwGgg0CaPPX7iVEFhRn0Bjwv72VfoFztfJgH6BDlmc&#10;XUxtIhNF+dQwOpmUm2jMTtQS7k45Oc2VhWP1ZM0/6Cx0I3TUEnz3moFOA4EjBAKP/EdoAmWlkKOJ&#10;GiwuzIL7WBJcm6PUtOleNRUuarm4sDKPnZf+q/I5BpRcOgfnkjFwMUI4lLkXW8qE3UYWvY4KOTR5&#10;ugk9jJ6k5oQmtEXGN7CIWhEm4U0YBmfkQBFZWKNYa1eEyZaj6bslQBgrIMVybHHyO/GyeCcw8taC&#10;QQsI3fMmqbgWTIFnHbWBxoSofmXlhM+lhY3CUgEKBRABuvh7CCHVMP/hR7CoRg0sf+VFrH7/Dax5&#10;/00BxJew8OknBPqCEH/vA9b7H8DCRx/FqQFtjN+b5QdoSvDJuWk1CYFdmoFVCzhQocGd0BteQlR0&#10;FzgS5e9jWwSmrfa8o4TjQUQAwp1zBjmbp6AgtpP0aRfpj+7SF31Mn9qmfrtEoKXl1YoallnY9vvU&#10;UoHUMls+ggULJmL9Z+8ijm1KCLSEf8fdVxUJVUMwLygE8VWDEV9FXpM219dEVn/wNnIE0ku2M8K4&#10;VAh+9B/V4B0mqNYIbuYojELR5jnG1YA+n9Q4MxF03BAZr33hDBUon846yTJumb9RAJCVXVy+6GcZ&#10;u/MF5HmdFgDquI6TtuBmcK6MdVbKYSCQiCuhPwrD26FwloBLTE8UcSxww+O3sWLU/amwn7Cu/5Om&#10;RJyagm1fwCBspAwJxkaBwM2jHxN52KoOYvsChmhE8PZJVnk41gimKTj0cRxb+Svy03fJ/ewt1693&#10;jqg5eNxS1BZg+eGtgVgau03z4halHoVTNoqabSCSAHgjEMhNPed1mYMiBOgtf8C081kY1H62lR+w&#10;AnKLIZBWtCMnTpZbh42Vbf2G3ejy61RpJ55HH3wj7dW7dRg2rN+Dfb6gURPZm5SUjC4/T5X38L1+&#10;539d0h9tfhiP1at26Ppf5lyuVwQGFyyYj14dW2FU67pY2eEjnO38CnJtJhJesk3ENhf5M5NP5H25&#10;dZ+sJE0gITCoJP1JgcCM+4M2CREWB3rTjUpmtWrIq/OkXNC1kkWbC87p+hxOSWMsafcphrVuiM6t&#10;f0XHVk3RqW1LhIWFYs++g9KIbPg7AQJNxO/8+I1o9OGwMppADqxvXx2AUf1i5b3HkHzEfIYRQ2fP&#10;XQg4wCsilQaBIowQpl9gn6ahmtev2JkH14ZZYIqTG4ZAnZgMBCoIMiHymd1WlPB+/PzRMG0jgqdq&#10;Ajf8p5iDjaZAF/7iEjVP0u/Pe2InPEc3w3NarjH7gvqusrC4ea8cabrZt8Kk3QkzASLcheukzXrC&#10;GiTSEwyEsFPGeDRa2AoSYRLeSFlQI/pK+w6Qx4MEIJm+wwbB4bKIUgTaY0ephpAw6I4fa0SA0BVP&#10;IJwoUCIwKBDopUlYtUGWaVdNhEY0XYhI4fJwbPn2S4WLBIEKwkcCQZAgwiOBowqfN8BHIaio6Pse&#10;wLLnn0HKxO4CN9MFduR3WQ2FWjBqOHlt6gdoB4MQJOhLRzNwNzgFHJjAtiQ/s0wf3Gmi/VxcBE/m&#10;MRSsmyznLRBo5YJUjSY1m4nGLKzmfhsECcHLCTsCgisnqX9g0WoBQfp+MoJaQNC5ZAp21P/K6oMH&#10;MU9k/r1VsaBKVSyU43xpZ/aNaXeBQhH2AzWwBzr8qtVlNPm0ButQDPRpUmqC32YZB5soAoDUAjI4&#10;RCBQzdIM4GE5OKaMYbRwjIAdayCzBJ6ImoCZ/zCG2j65vkSago242Zf069S+JAAKHLMcpTznpQsA&#10;AZhmcbaFiD6n8EehJpCa9XG4lNAdW0e8qQC4pm8w1loAaNcI3sAawUMF+Ma/iD1zvhDgq2G0gAKB&#10;W8cZALSDQVgebhdrBM98HMeX/4q8tK0CKrer8kzFxIZAQk3buhNxbP95FLtNeU/1s5SNJF1LDAga&#10;CKRLTvm5+bK5W+Zzte5Qk7hnEUq8ThzcdUZ/gz5ygdaIa8othsDzFy+WyxFoAJASHb4SP34s67Ce&#10;g1EwNHh/CGZNWqKp2owfIc3IR7B5czI6NJykwZw3DoH98OMnQzEvdr18FzmE32mfz/XJnv0HERMT&#10;jS4d2qBTqybo1/onzG1XCwc6vYHsLs+XYyPKFfipkiGQkv74U+fvSr+v2jaqBQO94UaFEJj/7VPX&#10;AYHP4FKX57C389sIb/c1+rRqLPDXHB1aU5qhY9sWmDlzBnbvPaBm1TsJAhfN34yfPhuhQOMbKPKY&#10;Bb+H9ZiL3ftkkCgEchfCXIHnAg7wikhlQqDRBvbVJKF7t52Q73TDvX+ZTNydNE2MPwSWn2BsCQSB&#10;3rkdBXC6wcuJxl0ogJmpJmEC538WBBqtj8Idw0Ss5+QJ/OaVhUQm0RJZUOhPJP8oGKhvkb6vGEWX&#10;zsC5dJRAYFM1CXvYpmwzthM1JGpClAWTvnDUHBEEFRgEkhKMg76bMkdgUEGQVRsIgiKWRpAmYjUT&#10;+2kFbRh0xVMzKABI8/CSGSjeHCvAZ7RCPDKwwxYTXZygUcAnh3TFgsceV6BTCBHomKewYR4nyvPz&#10;CR2EPmqiBE4MjMjj+x7E2g/eQO7cYQIUUxV0dPGnr6NAkOZFpOlbgFchSVPC9FI/SWrTnIyUPr8P&#10;v5UwL6DdlneeSHfLUcZGkdwzF/fDsWy0JrZmnWhf4A/9HOnzSRDkNTNoQsYDTcM0iyv8sH0ElBkx&#10;bJuH3Sun4UjHX5DwQDUskDZeI22bdG817Lw3GDtEtsjj1dLWCwng0v7sG/bV2g/fxqVIaePNBvY0&#10;lZCfaC5CRiAzAIXCiGT6A1ILuD7cQCB9OOmvSPP9UgH3RQKuiRyP0l/xAntMeyNjk36A3kTZtLAf&#10;qcm2AZD+f9RyU9stc4EGjMkY1xRIBD2fGPBj3s1iAT9Nxi4QWLh4GA5O+Qar+z5i6gMzMbRVHcQA&#10;IKOCg7Blwss4tqIbDiT+gqRxT/hMwSYlTHW/iOBq2D3jCZxY2Rz5aUkoLmGkOftQ+o7jS27d8n37&#10;ewshcNbYpaj9al+M6zcPl9JzUVyQKZujOXLfy2aDcC0byRuDQP4tz4e3hIM+ySdNZac183dqObqK&#10;ryG3FgLPnb+Ag0dLwSv58GFdW3fsOYgRvebi+9dpYeI5GIUGFTOdGk/G6pXbsO+gYQb66G3csAdt&#10;600wEBjoOq4itPjVe2cQZk1Zij30TaQm0maC65Td+w4iMjIKndu3VsZpL4zTvdUvmNS6LjZ2qImU&#10;Li8iT1PkmfiI/K5XhsC8H57CpeqB+evGJQhZTzyRaiCwyu2DwNyuz+FCl5extlNNjGtTF92kMTq0&#10;birSwg8CW2LatKnYmbzvDoJAGYACgcuXbEWzr8do5Jb/YGFepwGdZmP7roP6PvVdkM/RsTU1tXKC&#10;QyoVAkX42YbvD8XiaPoFFsFzdrfm+isPgZTykwzFHwJtLSAhUCNh105Vk3BhnhPhY5fje5nUGH31&#10;HwOBdlyoD0bMgmFMxCLGlVz+tMSsKPq8/ud1qG+gc04nOAUEaRp2qllYJm22lV/KGJrMbM0RzaTu&#10;uAHS5r3ApL2asoM1dllrN0pAMIpaQSZbJgTaGkGCoABGrCzaCoGEQQOCrgUCGmsjTDQo04LIUVPL&#10;KAhaouZCc8xLnIYtX3+mQOfTRFV5AEsFNAgkmykCfhvkuFxeWyBCGKF2al5VgZVGteBaTM1OaSAI&#10;60qrGZgwtFDggcBrmw4JTQTAhL5w7Vsui1OhH3TfeWL6X47cDND0T63v8S1wSN8RBGnqt+HerbWi&#10;pU/V3G+BILWhTDBuawRXTDKpYwjNBLDVM3BhZFcsffJxbBTgO1glGMfuDcJxkWNVgnBU/j4kx21V&#10;qmEZ215gcPHTT+HUINl8rWWUsQV7/sDnkzm+lDQeAiAjkwX+jF8ik5OHyljhORiApwZXgzbknDXS&#10;eaGcP9PBMPKZAEjfRwsA9Zrp60qtKOcAAuDsNnCyj2kOtjV+VxBqCS9GtsaGQc9pebg19AXsF1QG&#10;AtcPDcGW8a/g5IbhSN0vG+6wj7B5dIgAoAhNwTQDWxHBO5gXMKwGTqxph8L03Sj2mlKj/j6A8o+v&#10;X+8UycspQOjoxWj4wSCsSNxhTMHpx+CUscN5lZpAjwWBuvm+Xk2gQmArOGQcFmedhSPfgdnjV+K7&#10;V1jjPfD6cE25xRB49tx5HOBa6oPAo9h35DjWrN6J9g0mWdY4I+qeJefC/Lf0zdfCDWq+PYJ1a3ah&#10;1XfjylrvbkC+E9gc3T8Gu/cbBriMDa4qx7Bz7wFEhM9CF+Ea8k2HNk3RTo6dWjXF4FYNsKD9ZzjR&#10;STbPXZ5T97i8roHZqbIhMJO5nRUCq1QmBAYpBOrJ6oVYMCh/85jN4I/ObyCu/ZcY2LqxNkJ7G/xE&#10;2rdpoX93EpkyeSJ27E6+oyCQDqmrVm5Hy+8YUs/dR+lAoQNp7zZh2EoHUmoCOWBF6Nh6p0IghSWJ&#10;pgxeKJOCS6DtvOYL5GRhEkWXTiblJxmNePWDQAOCHQUCZaISccoC4T27F0VuD7avP4xfPxmhtYTV&#10;J3DDrfcJlH+sx2bi16mfCzgdwhnAYS3mZT7jpxmwTbtc9I2Y75RP6XeZv82Bi4q9sBiNID9boqZi&#10;18rJAoDNrSARkzeQQSI6ocd2NYunLJQ0C7OuMM3C7oRBcNL8Fi6v0UlfIVBAMVIWXAFBmoZZh9fF&#10;MmwaNGJMw6oRpIk4bpSI9GMitU2ysDMVCM2BqiUSYU4/PymmbDHi2TAXZ0Z0x6IaTyvYLVPoexD7&#10;BD6O3hsiEEIQESARKDlQJURhZKWASOI992PhI4/gRK9msqgTAGkGtgNBrGhgBhAQiphCRINBjOaI&#10;daddmwRgclO0j0zlhsv7544Qq5/lfz7SsVTsyIY7eQkcAkPGP5CBPzQLS5/aZQIJv9R0EobZJmoi&#10;JQBJO7G9/PwEs+YMwYYP3sC2e6op/B2XNj4hx5MipwQMT95DIAzGNvl7SchD2NO0HgoXyaZrY5SK&#10;DXw+odbP0vwx56TCH2UtE3mbND4mlc8Mcw404xMCCfGE1WU0ZQu8al5HY87Xa0pkUA9Nw3KtMo5d&#10;Md1lXHfW8e0UMGFVCteWSHg2Rch3MQcgx6MA30o+tsXAYW5iX+waXbM0MTQjgvsLBA4wALhuSHVs&#10;mfQ2Tm8ai4L0/Ti5frCA35PYytyA6g9YagpmQMie8JdxZlM/OLIOSR8ZEzDB3dQHl55T7T37kvcw&#10;+5PPyWsyt/Ix73lfn99GIQTOHLkAnQRyju5jgmgX3IfXKUy7GYQUXR4COQfTL5AgWCplAbCVZnrQ&#10;jf2GUJQ4cpFy/hIGd4jSNeCbF8uuZdcvBsC6/zQd505VLgQyKOT02bMmL7C1BjMX397DxxEftVbz&#10;/ZkydyIvmbQuBMHvXhuAEb2jsX33AfXhIz8wGXSLOrJWXnb+lAEi/VFH1vM6gWCYz73UF71ahWHb&#10;rgNyDjfIInL+2/fuRWjodHRqazSBHVuRdSzuEQbq1eonhLb9Brs6vYMM1QoadrJhME9jKMhRzyL3&#10;B5qDKycwRDWBjz2Wepf8sfOmzcH3m2MGfQK/pU/g08iXEzcEW0MItwZSu7yA7Z3exbS236KHXDSh&#10;r1T7V1Y6ikwcP1Yafbc04h0AgJZwQK2VXUjbehOtAeg3WGQQdm8+HZu2JAsEloKrSRMTeKDfqNwK&#10;COTuqE+LMFw4nYHfPPlwM18gJxJOIH47yvIQaHagpRCouas4OdEUJOLiAiALY4mrUGs+95XfqPVc&#10;b/yomsDbEBhimWgNTAhYuAtRlHUeJanHUJx+CsX5GSgpcpV5jy3ypPXY+q6KSpEH3uNJsjgKzAkE&#10;eugfSG2gtK+2GdvKNgtzISUIEp4FlJzRfeEkBIZTI0jTcB+RvnAJDLoiZfFVjSBNw8ZPUGEwdjic&#10;KgKC8xhlPF0W/9nQGrW2dkjNgvQN8xc+Z4m8Xrh4Onb++C0WV6UJshqOCPSdECGEEEZ8jwVEjovs&#10;lcfUCq5640Vkzuwjizo1gARAapFGKvxoypT5Q+QaCQ7UHDEnIKOBu8BB0Eg5JIuI11qYK6Htb5Oo&#10;u0BJkaYGcm2LgVP60jOX/oHMkcdAEfoHloJgqUbQ30dQ2ouaUxHWF3YuGo/9zb7H5gcFugX4Ttwb&#10;7BMC4Ml7BMjlmCT9s/2bT5ATJVC50UooriZeI76/Ffpo7hXoYwCKncNRNX8CfgKeJo0P4U9g1KfF&#10;lT6Uc3SrGVvOeTE1uZYWUK7J1Aa2tIAyjgmA6gcYIRAY3Q3OHQmyEToHz5GNcn30DxXoVd8/W8y1&#10;0wx8ZPp3WN3vMYHA6poShsEgqxkVPEhAcIgA3rSPcH7HTLgLLiLnXBJ2R3yhASEEwG1j5fVxQdg+&#10;MQg7Jz+EfVE1cWHXBLjzTJ7J0v4qfeyDQYrHieLcdBSnnURR6gnZDKdpoBehsfSzt0fysgsQNmYx&#10;pgyaj+yMPA1Ic2yeo+1JCNRodLW6mI23bw4Wcc0mDBog9IdAivoDst7wvqWaueHg7tNoXWe8zMl2&#10;ffcKiKw9XD+6/TRVIDC1kiGQ6WHOlFl/KYwKnjJyPuq+OchPg2lgkGthk89HIiF6veb1oxKGa/aK&#10;pdvQ9OvRvveVvYbyAHz5ekrA7PzjVGzcRB4pez7XFELgnmRMnzYZndpczjtkHbrCdWn1K0a1qYdV&#10;GjTysgaImIhhw1F2Gr3cek8hs7LMwTJ3X3ro4dS7Mu8N3l3ZEGhr/kiyzP13qsurWNL+UwxvXR+d&#10;WzWxALBsY5SXcWNGIWnHrjsIAuU85Fw2bNiDDo0n+w1AS2S30OWXKdiwcQ/2+UHgoWMncKGSIoRv&#10;BQQySWazr0Zj1+ajAkUeeA6sgpPmHAv8CIKXA6CfFpCiEChCf0CFwC4qrjXTZEK9iMJ8J+ZOWYPa&#10;r/TFjzVvc55Amuyc+fCe3AXX1nnwbIqCOykOrt3L4DmzRxbvdL1umorsRcKASIDvumER+CzMhlvg&#10;yhUhkzNLyak2UNrWMgtrW9GPSs3Cxj/QpNoYIJO2AOCsnvJ+SyMYYUCQpmGPgKBHQNBjBYy4bD/B&#10;2BFwLRgvADjNLPx0/Lc1QT6zILVFfmIDoiVMG5IxcwjWv/M6tt1ntFE2+BFCCCOnCCPW8wdFVjxY&#10;DbsafQnHglGq5dKE0HYgiFYFGQIvTd6qObL9ADvDSaA4vhXF9LH0wfftX3xvRlT7S41g1hk4BcaY&#10;HkWhSEBQr1XN/dJf6vdJjeAwDY7QhNlsJ59WkDDINDKTkTKmCza/8Az2l4NAQvgxOe58QADwo7eR&#10;Nl2+WyOLw01S8UBi+fsR+kwJv5kCfxQCoIyT1QJo1EQSANVEbTSA1FiqHyOhVfuRfoByDdRYyzVp&#10;CURCr/Slbv4EAJ0CIQ6BYBfLGvLeEkB2p59Agfw+awGzHJyK+gGOhWPJcJwI/RnrBjyDlb2Dsaqv&#10;FQ3cn6lhRIY8gu3htZFycB68rhx4nVk4s0nWhrFPYIsmhyYAiowXCJzyBA7N/wGZxwU+3VnWBi+w&#10;8H4v9jIrwkXZqG2HZ9cieDbHyPwwF+6di+A9d1Bh6XaPxVyBwPiwNVi9YKdcr1ejgpm1QYNtdG6l&#10;JlDmDUoZCCyvDfTbwFMIgXG94T29Gx6nC2sX7ULD94Za60cF1xAfBE6rdAhMSU3FsZOn4F8ellDH&#10;XIADO0VoVPBlmj2BtUEdZ8t79vrWX8qSBZvR5ItRer5lr5U+hXIMpAEsIyZf4yr6GuraXnpO1xQ5&#10;ZyqzJk8cj44BIJBiQJDW0Obo16oxotp9iUMaNGKDoOEpSm69JysZAh+zzMGVCoE0B8vJd62BS12e&#10;x95O7yCi3Tfo0/onv+CPwI1hCx0nR48aji3bd9wxEGhqEzLSaC+6/jJNfQL9ByFvhg6NJmHd2l2W&#10;Gpq7kKM4eOS4OrimVUIN4VuiCXy+r5Uv0KojfOGAMWtRY2WBYHkJCIEyKakpmPDHSMkYOS4YDO/Z&#10;ZHVC3rnxqNyIo9H4gyHYse42aAJFZKZHiUeu6cw+mdyj1fylDvAbwrWsmYcO9MkrUXxRANhd6IO/&#10;0kLytqmogiJQIxeKorRjmt6BfoEGBFsK1NEszGTDAtwKggIMCoICefMZKCILbVx/WVR7wRnew8Bg&#10;uLzuA0FZ/AmCDBgRGHRSIxjPxXqC+pWpk78AAGvU+jRDBELrWF5sWPTJqjCc6NsG659+GvssAFEt&#10;FMFPHhMCaZqkNnBHlWpYVeMJXBgu17NEgMYyASvo2KZDRoxTc2RXkpDx4aRf4AEm2c6zNDYi/O8/&#10;BALZvcYNQACQ510iizbrsW6YBSfBiIEimj+wt+lXCwS1XOAiA4LaThSfVpDm0olwJI7GgR+/xq5q&#10;D6np/STbWuSoPN75QAi2fygAOEHGwyoGlNCky1yDPPqLbe6VsWBBXxHT0jAimeXr/Ey/Bv5EGMm9&#10;3OrDpaYKiJvnyqAl9qNcg9Z4tgGQmmwZv565AiWz28ER3Q2u7bEozk3V+4gbrPRDa7E/rBVSBWJc&#10;8p38fteyUchO7I0j0+ti/cBnsaJ3iEkJ01fAj36AA4KwfsQz2BvfApdObYTXK/en3Eu5F3Zid+TX&#10;2KLJoWkGDhIADMHOma/gxNruyE/dLr/psMy5ZceRwjrPiZpbR57WTHfvXgK3bIQ8GiEt98lamsnD&#10;4WZVlZRj+K349qaToTl448rdOHnkggageQ6sgYtWAo1AZzsbTaACoIoBwFLfwCtBYEs4ZZwVZ55F&#10;fk6h+mlrLsIAa8J1yy2EwIspKTh6/ESZNZjr6bo1O9Hpxymoxeoeeh5m/aNShtVV5oauNL57fp+Z&#10;H7dBS8WZ87XP32gA+bcRcy0U87oRmon5uRbfjMHihZs144f/OV2PJO3YibGjR/pc34yU8g7hz36O&#10;MNit1a+Y3OY7bOr4AS52eQm5wlM0BxeI5NEcXGk+gXJ8+PHKhUATGPIk8jo9gxQ5+XUdPsTYNj/I&#10;Rf2MDm2si5SLNY1xZWnfqimGDxuMjVu33RYIVLUxwY1H3/Pyu5rwUeQAk1Mews7dB7Fu9W50Ewj8&#10;5oXeMkhKBwxhrE1d7ha2W99jznu/yJkz5xTgAg32G5FbAYF1KC/1xbShi5CbVYAimbxpnnNafoGB&#10;QLA8BKoW0AeBMtEz1YcsDjSNuXYvVJNwyjn6oETip5pDb6MmUHb7uenwsOQZF0R1gre0IxsjBH5k&#10;0ucCsH0+PKd2obgwW2GEq7sJ9qgMEUxgAukjGwQMpD1CBQItjaABQbYdNahWZCl36wIMrKLhTRwk&#10;YDdAAK83HPQRpNjBInP6whXJYBF5T5ws0POpUZJFnJodXxJiSul1q6hpUBY862iLXbmCR886aRtp&#10;I8eCydjftC42Vn9YAxSohTpehRBo5KQ8PnpPMDY8EIRddT9FfoxAggKgMQEzf5wJHhD4oTbMB4Ay&#10;NuQanTsSUVRwSduoVEhWgdrxzhM5WwULAxz8W44CKsUZp+DaEGbcAASK7H5VP0jL99O7kOZhEw3u&#10;pamVIChtxzyRGpAhQJY1rRf2COztrVpd4Y8BIduDqmPnZ+8jbZIA2AqCnIAdhf58V5TpKgp+jEam&#10;aVY1fzb8UfMn8GdpcBVMCYDsQwYq8VytftSxSQCUsayuDAQTGb8ugRGHAC9NwNQAan5Nga281CPY&#10;LnPIkm5PYsOAV7F3fC0cnVofBybWQdLwd7Cq75NY3itEtYD0BVyhyaEfwqbxb+Ho6kHITz8gc4VL&#10;vqsYXlcuzmwZj83jn8KW0dUUArdNeBz7or5Eyp6ZcOWdVlBkT3AMcRNYvs8I6sX56fAelU0vI+U3&#10;RqJ4g2x6RBgsU8Sxr/eC3Cv7Vmmi+Mu+4xaK0+HC+VMpcBQ41WXFLRtWo1mW+UHmVu/czsbi4g+C&#10;fnOxbQ6252obBB08bp6t/qtpF7IwsE2EwA1B6ibWj1sIgReYHiZApbBFiZvQrNbosu5YAmpMc8Ma&#10;wKuWb1dmSGYdYWs9j5uzBj/aacr0MwTAvvj2lb74+dPh+LXWSPz06TA0qjnERBzb3+v7/j4KkYlx&#10;65UTyp/T1YS/v3FzEoYPGahcEwgCTSxEC4VB+gpSCdapdRMMbdUQCzp8hhNdXkV212cFAmsIBD5R&#10;qZrAzCeevBkIZKm46ubx/XwcpBVDLn1bA0c7vYmE9l9gYOuG6vjYgapOS93ZQbWBpZpAXjylTKPI&#10;Z4YM6o/1m7dUCgQSyAzk8bssuNtvso4zimjn7kNgVC8LRa9bvxsrZCAtnr8FibEbETtnrZaKmzlh&#10;McYNjEf/DhH4+WPuKsoOFMJYyzrjsHzpVoVA4zvA7OVHcer0WRnYdyYEUlg7sVeTMJw9ka6lz1xJ&#10;MWrWcVkZ5v0BkHIlCNRdqposZNdK8wUXe0Y+Zp+H2+nBvFkb0OKrUdi+/hCKbgMEMoWL98JBmUij&#10;BAJlYteqDAI61IwJAKq/1CaZ/AUEvUkJujCwSLsuJIEWkAqKaiBk8nXJAulgjeXQpgKBtn+g7ODZ&#10;fpo2xoCglyCo1ScGGs0RzYgJ1AwOAKs0aLmuOHluHn20RglEUIM0ER4ruKBYFvxiLv7U/tAE6ANC&#10;A4U0D5qUILZQQ8rnjdhaJY98PmfuMOz+7hMkVQvBYQsCSzWCQUiWx5tefg6po2QcsOqJ5TtmAHCI&#10;5ozUXIh2BCnHRHxvrcdcnHNB2pnpYKhxhQV/VrurRvBOFwv+yBsWEKoJstjSCG6KkI2QQDthSQBJ&#10;A4DYDpo+RvqTFVMWSRvR144mV2rJLBOxV30qxyFjXFccqP0x9r78Ana98RIO/lIb2aGyQWBU8Wqm&#10;l5kqfU6TLgHPHDU9j5+UavyYuNv4HmrSaoE/1TzS9KsASO2fjCcGr1hmfPdC9iEBkKX9CIBM7N0L&#10;HgaB+ACwPRzymmvPQhQXZCiwcY4qvHQGexMHYmn3p7GwUzUs7hKCZd0exoqej2Jlr0ewrGd1LOsV&#10;jOV9grCir0i/IKwd/DR2htfDhb1xcBcYc7LxuyxGftpeJEd9gy1MDj32Ieyc8RqOreiM3HMbUew2&#10;2mTtA8VA9g/Hld1HVr9kX4Tn4DposmwBQNWE63wg88JGwp/ZFPE+8WwRSMw4U6lzwbWEZuoir1yz&#10;tB/TJbnYF9xMMIiM7S3z62XaQL+5+EoQWMj5+eAqFLkdOLTnDFrJ2lGb+QFvZv24hRB47sJFHLDy&#10;7dpCP7/o8FVo+P4Qs+5xDVZNnYG6fm3DsSVpn67zCoHW2j972jLVEvrWbHk/P/9jzaGYNXkZVq3a&#10;iaULtyI+cj26NZl+mYb0G4HAHz8chtjZa+S7b7yE7Zr16zGwX68rQmAHAb+OykAMGDFKMmUiYaae&#10;rU3QyO5ObyOzy/NWYAi5i8xFDru5IJGMJwmB91Xbll4l5AYg0KoTfL+lTpSjXTv4bPXHkPT9O5jO&#10;4I/WPwvNlrvY65T2LZthUL8+WLtuvUXzN56bh5C3c/dhbN22H5s37cW6tXuwYul2LBK4i5+7HnNn&#10;rZIBsARTRy7A2P5xGNw1Er1bh6LLz1M0p1Czb8bg58+Go8EHsjt4cwDqvNoPdWTnYMr5lB0kZqD0&#10;1R3K4oVbsE8Gr50wmnL81BmkBBjoNyqXQ2AFy8aVE+6imnw+GslJJ1DiEXA6uhkOmWgYHUxtlT8A&#10;UspAoAaEEACNP6BWxKBWixoQWfxc1CCcSMJvRV7s23ESvZvPxDaBwFsfGCILgscBz+GNCjhmd08A&#10;NCBonOZpCpWFYFMkiuXoSYqF9/AmdQxXEAz0vTcsqigSSqDP2Dk41k7XSdlNbSCjhhWyjX+gArQF&#10;gqo5iu8HL7Uv0oYmsMDSHC3mQs0Fm7DApLvjZWGXRZ2aHQq1Paw7rEBALZDRFNlRoPQLKyMKikaM&#10;2dD2F5PPyvdcCu2HnV+9j61VQ3CIpmEBP/oJHhRJevwxHO/YAK6EIQoyBBqCDTVH6gM4r6/Cj9cy&#10;HbI0oZOVKrLO66JsFmurnXxt9p8sBAZCkBfe7HNwbouFg+ZTW9NLABZgYvoY1ZDy/lDz8FDVvLEN&#10;7Qhik2B7DAqiBiJ9QhdkTu0BR+JIeJezr/37WzZa3ABYx6JVDDApFRv6SsHPhj/5fg38ML5/Joqb&#10;8EfzL/3/BusGxFfbWc5dx6XmAiQAdoBLxCHj0nVwtWqZ7Ao7hZdO44Bc09LeL2Jxx2pY1CUIi7sG&#10;Y0m3YCzrHowVPUKwXABwWe8gLKcWsP9j2DyhJo6uGITcC7s09Y6/b26xtwBntk1E0oTnsHVCDeyP&#10;q4fUveFw5RHSrmKyJcBxLvC6BczPwbNvrQIgLQB2wuxiCwTVJEwIlLlC5wtqCM/sVZO2fpemjCr3&#10;/bdC+B9TDyUvlU2DbKCYhFzuHd1cEwI5T9CNpAwEck4uhT9bDAS2RKGMQTV/O91YHr8NDcpVvaqQ&#10;3CIITE1Lx+lz57Hfz/+OYEelTdjExfj+jYHy23180bw0BTNP74TB8dixmwUmStfefYeOY8bYRfjh&#10;rcHW9XK9ZO38fvjls5FqKratdruTD2P84HkaYcxr+1ojjuUojxu9PxSRM1fK+25UKXUEK1atQt+e&#10;XYVtmlqm38Bypdc6t/oVo9vUxeoOH+L0D88hrboBwCwLAJW/VBFXntWuLspwTz6VeldmteqbMu4L&#10;KeYTgd54ufDHLA2gSJZIpvx99JGnsOj99zH85/pa+YNU27F1S0vzd2PSXgi4X68eWLFylTbkjUIg&#10;zbZzw1ZiTL84DBG469t6FrrIQG1VZ6zWGGz80TA0/GAo6r87GHUF8L59TUBIOvur5/uglgiDJQhG&#10;9JdTIWhdA7b4Hg6qxFiqjAUCVRMocvAIjp44pY6ugQb8jcit0gTyJmLt4wWRW7SEnDojy8RvTMJl&#10;JxXK5RAoAKi+baUQyKL6ulgkyC42KQYljjxkZeZh1rgl2LX5yG3QBJqAEM+epZaGy/ID9IdACwBt&#10;8QqceJPi4T24AUU5qdrOJlihEoSLEaOFU4+AyYUds5rDxZJytn+gtCXbUSd51RzJxE+zm39QAUFQ&#10;YcGAggFBAwsm2tIs8Iw01WhTBQNqiig0HYpYpkF/UT+xNfIac8TRnKzBAhRLg7RiIjJn9MLuOh8h&#10;6ZFHkSxzRfKDwdj+zFM42vJbFETL+VnwQM0Rz5Pwqr5jCb3kWnrpeKAG0Lk1RmDYAKCm5AjUVv/h&#10;QngxvmcC/nkZcO9dakCJCzlzQ8abICDVkNp9qzWkBfIpbEsLBE3/ypH+gsvHa3CFmm59MGcDob/I&#10;8/5C4FPoE9GIXwN//F7VPKrmjxpco/3zsA9V+0eItwGQwTw9LADspJsWZ1QnODjeTu1EsbsARbzn&#10;itzIvXgAyQm9saTXC1jQMRiLOgVhSZcQLO1KTWAwlvcQ8OspACjHFX0fwbrR72BfYhekH14Or4PV&#10;YspuwKgdy0/bhz2xDbEr4jOc2TQS+am7BQwd2s7+771MCIBy3xWnn4Z37ypNleTdPFcgMLr03re1&#10;geUhkHJks2wm6S/M7yuF0lsp/C0G1LnWzDTzADcPFnhfGQJtn8Cyc7VtCnZI//O+K8h1YPqwxZoa&#10;LNBacEMia8+tgcA0nDxzVsGvzLq+5xAmDUtUhQx/19bs6fr1xgAFxN17S/0BKckHjmHisHkKjuUh&#10;sMlXo7EocbMPAll3eMa4xVquj+uq/X4+piYxfMrSMoEq1yOMJVi6bDl6du0kbHN1CLySGPe5pujX&#10;ujGiG36GPc8JCD4gDGYp3wyPVQACRdKeevr8XZeCHlqTcR9rBwtVMlqk3BsDidH8mS+5WPVh7Hz2&#10;BYR/+QX6NjGVP2yfP3PBN64NJAT26tYZi5ew0U3S5UANHEg4cDZv2YteLUO1Ni7z99WxOp1AR8D7&#10;hpAnOwkSPlW92tHa4Za8YHIG+XYa+vq1IZB+B9ERq4wfoQWBpoj0CfVxCDTgb0RuFQSa6++DCf3m&#10;ITsjX316nAIAnEBcc8qag+0d51UhkNosFpCnD5wsHi5ZdIpSjwv4FWH7pgM4euC0mjwCTYCVJzL5&#10;51+Cl35nnMzXCwRykicEWqZgfwAs1vQpFFkgkmLhPrAORVkXVaNjvu/mNVVqqipmoMpuTS7sFAB0&#10;CQy6LRD0JZK2TMN2sIhHTcMCDDQhEgSpEWSqERsGuZDroi6LuxVcYGCQ2h8CIf2/jNAnTMFQNYWW&#10;qOZQXrOjRCn6fj8t0rIJyI0YiFPdfsKBhl/gyM+1cHFgUzhiCIAMHpBzYqSvwoPxHSMAuuT8nTIW&#10;CgUmaA4vykmRNpC+gbSFpQW0j//5QkggAMpj+5oIIdyMnNgOp7SlkyDFDRLNxAr5TA3EpNIDUUR4&#10;Vl9BagYZOGI0g0VqKh7lA0Jq7rQOMzV5CoVlhcBoXrPEB3wiTE1Dnz/dRNAX0cC7pn7xaf9owrfN&#10;v3KOhHhqo+w0JXKvO+IE6DfLxintmGxuXNqHXq8bace2YNPMZljYrQbmdwjG4k4CgZ1FLC3g0u7V&#10;1Qy8ckANbJzwGQ4s6InUg0vhzLsgsGc0bgaiTXsKVqJI7pm0I8txcuMoZJ+W+9JFP1LCH9/Hd9jv&#10;DyACgEUCgJ5kAUytmxytEFi0Se5zOX9z/zMYynIPIQT6QFA2j/tWSf/JnHsbNdW0QnhO7oBrgfQ/&#10;XSgsLbrOCeVMwnTF8c3FGiFcOlcbaWVce5Ki1L+RFZx6/Dqz7HpXUVFQqnwIpMLk+Mly6WFkPd2+&#10;6wBG9Y2RNd2s175rkPOo/+5ARIWuxJ4Dfp8RYQWv0f1jtba/VgyxqobwvJvXHmu5bxkIpPUwdLxA&#10;4NsERntdld8SDmjw3mCETlqs8QH+338tST5wGAsXL0b3Tu2FbSoGgfZn6C/Yo9kvmPRdbax79TWc&#10;Dn5UOIzaQBsGA/PalYRugOlP1zh116VHHxMIDCmiRo8S6M3+Yt4Tgoz7Q3Dyocew6s03Mf6Hb+Xk&#10;qP1rIkL/P/vk5aLb0A5e9qKuKfL5btJo8xPnayPeKAQmbduPPm3C1Gz7tW+wlIUlG/KMcFdk/Aps&#10;ILIfm79LP3clMQNlCCJkt0AIND6BsrsQ2X/0OM5duPkawrcKAtkGBONujafjzLE01aA5dybCMbvd&#10;ZYEh1wuBXOi8sbJ4xPWBixqFA6s18Wludr5InkwYXDADT4KVI7I4ZKfATedv+gNaEKj+PqoFlN1/&#10;eQDcHC2PuThEy+cIgmvhVWgpkhUAXAXK/ca1xSwe/tcqjz1OTYviFFhyWYmkPZo6hhVFpG05sXOS&#10;V9OwtKOCYGmEqZromHLFhkFZyBnJycXdmPYMEGrakeWWtqiM/P/Z+w/4trIszw+vnVnbs/7s2uv9&#10;+++1P/bOzNqesB6PN3h2q7pSd3VXV1f1dFenCiqpclbOOTNKlCgq55yzREkkJVEMYs45K0tUzoEE&#10;HgDq+PzOfRd4AB5JMElgNVn1E0AQ4eG9e+/53nPOPZfhDjllDCWQnxdJ/o7XmIsFTLBwY+s3fl/H&#10;0YUMAPNEThwDYEW8f2b4F6VDDs6VvEaZBDAAtiTOVzUjH94S71+7BvsHIAF9hbXm7+a157aPVeKO&#10;gr1y3WX1sIZ8nCtAM2BQrq8GQpxfXGMzVGxCv4I4f0kun1ca9LQwUVDQJ+8Bj5/F6yfgh7C01/PH&#10;Ew4T/nQoEuFs1AFs3T2VWvi1WNWNRVdYCKO/u9tw0M0zhVTC3yd9yXt0PPqnlDL3JUqe+18oJfpH&#10;lLbwZ5S96n0q3z+ZLuRtpDsX88nx6DqDmtM8Tyzk/6HPSL1m9b7wLrbcv6JyBGXvX7Qh/XwFgN7f&#10;zWOB4AF037pAzsqT5OSJnSEF0/dxn0dtTAZYLwSytDcQ0QIIE0fkxpYflzJPus0+CxhEMWcHT16R&#10;NqA8sPAGhgKB9jmBLXhNfYbsmlKW2yi19MIZAq9evUYNTQErg9muFxbVSGRvEIpD8+druw4biEUd&#10;e7en+0Mg2+DiijqKm7mLhmjvoRy34oIxH6+g9PQSfm/1fHgC1y5KNL2G/L4SDubnim2f1y0ILGd+&#10;OZSYSNMmjmUe6l56nJLOFxxGU0YNpbivPqfD77xDdX//H+jGv+06AELYJOTmf/kRQ+Df/4dgCOww&#10;NPw3/KF/R9X//h9o/6/+kWK//YImj9IJj+qAkeQIehV1IxwMTZ0wlg7s398NCOQLX1JDMZO2yoxB&#10;wrh8ESHVcEyvIBqDXGglBXx4TD1XqYNK4oHi53zyRgytX3JUNUSzYcEjiNyGS1eu2Db4rqjPPIGA&#10;YD5+1PAryKgjt9PBkJJLLTzoSKmYLkAgSn/IrBVhr/1qkQM8WSibISFWHqhVTT77AbD31EbuO1d4&#10;BnxAhYP58wGBAoAWCBQARG088QCycZB9V9Wm+0b+QUki9zy40e1jVsbDaqDUfdQgMxpyqAVlUgCC&#10;yBHcOoLPMbyv8AiqHEvJrxRYmMVwBRDk58NQMyh4vUaAQRh1M59MlR0xYZDhzYkQoAlzauWpgjwB&#10;RIFEPKakn+dkiITEe8Rg4QZ8pMQzZMI7BS8VAALlXxQAwvvn5mPDwgEFD/B4MQQmLyFnfZYsjNHn&#10;UCypaeD5Eb7te8P67KQARn8/PKAe52vOwOR5dIeve5Z4BR3cL7DyU+cKyqIRnEO+vm4v7KtrLMB/&#10;FPmWDGACcQjfIoyL620v/XdfqJevm+n1k4U7Au/8/onRJvzpnVws3j/0ZXNyh9xG1EFEGak247Hk&#10;uXq/M74fX183g0brg+v0oLmK7jRl0/XqFLpaeZRu1J2ku+fy6OG1GnI8vEYeo0UAkt9ETpj3PXBf&#10;zh3fN0Faef0Am/gbnqcf18/xn6DJfSwCuX2ZnFWnVIpH3n7p2wb3cQkJ86TPIzuqaBDcQR4NgZaw&#10;sFHKEPj4vgXqrZ/fB8I5vHmWHCdXMwRi8jebJ9MdQKCtNzBgYQjaUnMtGYabErfl0OdvzuNxvzfs&#10;Rt9AYHMzVgbDO+cDLnHuFFRRxLit/NkKAtV34GN4MZK++uUC2r8zg3nBxwKwwYXMAlETt8hKYET9&#10;4KyBzcTrJ3yxmnJzsSsZvz8LoeQlUfv5uSonUEOg9gRuXp3s//4hqKymjvbt32fuG9xNCJSFI7hV&#10;rwdTTR49nOYM/YY2vf97KnzxJWr+P/8vtUYDAr/55QjaQ+Ktv/irths/evn8Czf/43+UcDCSDO/+&#10;uW+liQ754g3u/vnfiuD9u/xXf0d5P3qV1n34Ps0a/q2s+vXl/alVvhoAvV+iG5o8bjTt2b2bKqrr&#10;ugyBWPEbN30HX0w0VN1oO8qB6IUOwRr8eiStjDsoLmidZ6CP6fzFS3T9un2jD1V9tTBEIJc1+PUo&#10;2rchgxwt2K/yLLUyZAR7ApF7Ys46BQLNlcHIExIIVF5ADS4STmI5YIjOl/Ig19dhYC0Pue42k7OA&#10;B39AIMrCaAhkAMSqYG9x5Fw2DoA/GIh8hj9AYP5+pQIGQYY1N1YNa6NnGvieSLwXzidkNOWSg419&#10;q+QIIjSsFoug5hoAW3kEp7JBVitMxTjjnMJbw4O7wKAJChKSFUOvIEES/RkGJXwImAPUSWjQlEBi&#10;wO863MjgJx4mEUOFgATe24QHfB4+V7xH8P4BHgCAqI83XWqbtWZulK0DsUCn90ruhL/4n6DHtGQS&#10;hEUKN89Ra8kRtU0jcgSlv2AxEM7hXHN1OF/jQ+Y1ToS3js85AA7gDYg7osBQw51PJvDhbwBHgT68&#10;Rnn8ZLU5v6cIbch77QB/fMvQgUkcJiCO3VOlyHDrqVVS5qjtEbxxOkUC8Bb8HZUAbB55rjwfHkPp&#10;P+2/hv/xf8wLge3JDsj4/Lpd5EHfr85QZWB0X8bEzuznaucc5Q30egS1NzB7uxcCXWUpDIFY8IIP&#10;6+j79kwyHjAAAo6d9ZnkOMzXSMZOfT2wuw5fD+QF8jXxWyHsBUCIx2eGQCfGaoHBsdTKEz7UbXx4&#10;/wktnXOABr8WbAO6pT6CQNTVrTFDtD4baqZ5jd5EH748V0qbKbvNdp0h8Mu344I8gbC7RSXVtHD2&#10;Dvr21wu9awAGvc6veyWCpn2/loqKq8VWgzGKGBjnTWZuCFwdzJ+DnMDt6050OSewrKqWduzYTlPG&#10;j2YmQji4J95AJUCgfp9po76nJZ8PoRM/+xk1/V//nsGOec1kOM1vPlkfV+Hgaz967cwLN//zfz5x&#10;8y8BgeoPskDkz/+a7kl+IIOhvPjfMQD+LTX83X+gY2/9nOK/+JimjkT4l79UNz19nWnS2FG0ffs2&#10;KueTaHdyO1J5dSMlROyRnEDrxexrYbaxmD+3RDav9h0PGtgZ2UPYvtGHqr7zBCrBIxo3dRfdvf1I&#10;SqU4sJLVMqsMhEAvAO6G14oHJQxQfhDIs1gTAiWUWXSA2lp4Vt3Xs2mIDY7n/nWGuENS887t5wVU&#10;g74M/mYYGMZByYRAhkcXDAggsPAQGVI+BrsQKBDsDYOAQV88gufL6AmDVgtyA1FHEEC4ne9jMMcg&#10;7/WyqvCwAkEAg15lCoMeK1AmJT0ECBeQy4RBlfgP75AKF6pFBzpUqEHPlISVIbzODB0KWFg8R/D8&#10;MUD48sYUvDgY+lv52iPf0VFymNy3L6pQH76nnwfnj1sqfMnts/U+GVdqqLXoELUmYb9nPo/oN/u4&#10;3wDGkC8I76BcYwhACJkeQsCcXA9cF58U8OlrpQX4A/ThfQCYmEgA/tT1U95bFmrSoeAz92XU+WxN&#10;XUnOqlTy3Lko6RyywAkK+E7PQ3wUcssnUxyKuMXevygD4xIAPGj2YSWs/hcIZMl2iVgIZoFAFEn3&#10;QiBSRwCBFSeo7QnGLPR57fnsI8mYdVXVmMS153FTXRsFgZhcYQzAtRFvIKIFmChaIFB5ARUEOnaM&#10;oVaMHwV7ZcJ5sek6Tf96vQlQvaA+gsCLly4HFWUGBOblV9Kc0ZvNyB2OwQeBnzLg7dx80j9cyzYY&#10;haPTUoto/44M2rwymVbEHWYo3EPRE7fSuqVHqKSc+YKfV1WPjSDKaebQDX4lYiRV6qW59NU786U8&#10;jdW5E4pKK6tp08YNNHn8KAG33oBASL+PiroOp+hvv6Jd775LFf/pH+jG/w4QNFcOm7KDwJt//tdt&#10;za//rOaF6y+9euzmX/y1S/4gYWB4/uAJZFL8S/VGWPxR+p9fpO2/+y1Ffv+1Kv3C8NdeBeze0uaN&#10;66m0QtX9sTvB7aoWK4IO0uA3OvL+9YEAUdN3Ss1BnWeg1XDmnFRBt2v0oapvIND3erzXuCGrqKnm&#10;ipRoQKHnVoY8CVF2AwKlppgAICCBb08sI/fVehnsbAfBXpQY2id3yVV8TDyAei9VGeh1CEhyAeER&#10;0B5ABYHwGrjzD5AHAFl4gFxQUSK5mgrJIwaBj79TL0WogufCINfVOmpJX00tKBejPYLIEcSgjj0/&#10;JeSOlYEmCJqQ7Q0jCigor5GGBMkpM0N/Ev4DzEko0V8q38wnyUHTEpgwgQLQwZ+h6/6p68ufz0bK&#10;wcckq3/T1pJxtsAsvN3317k/Cq2HrzrfB1B5ZGLkRj3L0sPUcnwJn8cIyaVU6RSz+Boz9AsQMrTB&#10;A4zzf9iiQ9Eql9CUkRhFToE9/Xe+L1L5mvJeCDMi3wyfAa8fS4q8c/tq5c9oTVtHzrp0ct+5IDms&#10;oCzV7uXI/b7P8xOOyfe77ARy/wa5arPV5I/7rbvwoBcC3Tyx0xDoyUV+IPbKVtEANSaoBSJWCDRq&#10;Mqit9SFmMDLxE9C0fGZvCO8LT7kH48C5Qsm7VTUl1fgpOcFoB7hOFgh0YdzF+OvnDcT4zBC4DdGE&#10;MdSCsbgxW7yxuaeqaCh2znixB/sFW9XLEIj9grEy+MyFi1RVG5B7x/YUuf7RE7eLJ1AdQ4Q3ijXk&#10;xzG0cfkxCelaeQEOGKRj4bGKakBZAxWX1VNhcQ3b6Tqq4L9XMADCXqefKqYxg5fJ++rvqN4flT8W&#10;0KG9GXwcXWOR4vJKWrWi/S3juiOVZqfgT5fhw2NYl7Fq8EeU+ToWjfydVG0BxynoC4TAv6Kbf/FX&#10;bc0/+0XNC82v/nT/jT//K0Oe5M0FVPCH8O/Fv/1/6NRP3qDlHw+mGSO+lw9GbBorVcbLQfUNAOJ9&#10;165aQUVl5bYnt2M10aaVSTI7sF7QvhY6RNSErbK/oYJAX0OubTxDV3q4QrjPPIH6HPF7ffV2HGUm&#10;lZMbWxadL5a6bt2FQJ8nEANapFogUplCTx2PbAfD3pasyqw4qUI7nUCg9gQCBmEsRDAgIoDgQTIA&#10;lGdLJHFb5Sn5G6GeCIO0584lauHPws4izs0jJU8QBaW9JWQk/9I8z1ip6T3PZtjdDxKQU4YwIp9z&#10;eO5EJhgy1NlKoFEBn0AkYFLADx4khguBvwgxUPKZCP3y52OlaEvSInKWHxVogMdIvH9yfmA4e+88&#10;/RCkAZD/ESeWPNbmklWo7htnyIn9uzM3MgzMlxXEsq80twnxFMrvCg7Qr9R119deSeUWmsLzTamQ&#10;L7+XAAXKvTD47WOo2IsC3nOpJTmBHAxGBvZyvtdMbQx/0sb5PxyrOnb8po7f+p2eh3S7kvOJnUAe&#10;3iSjPpeMQp6wCQSq/mv1BqJ/CwTyZE97A30QCG+ggkCMF7JApDGfIRh7COvPDD6Onor/4f/5Wzy6&#10;Qw4+NgdSAODl5+vng8BgT2CHEIixmieQKE2ENmUYLtq1No0+fQM19nrJJvYyBN5gCMTK4Iaz5wXe&#10;rGlgsKcAt4UzdssOV75jUDn+8N4tmrOHCkuqTdur7G9VHaJyumwMA5wAXxNV15+RW3mcnw8P3+E9&#10;WfT1P8bx+1rfH3Y9kkZ8gBrAOX7HFIoKS8po8aKF3oopvSe97gIh5mHCY2CzKaOGWRaN/Ce6KaVk&#10;wHO+VD+tW3/+V54rb/2y5IWrb7y5ywuBXlr8K7r+v/8t1fz7/5f2/+pXFPv1F/Lm+CCV9zdSVqoo&#10;AOw9wvXT6OG0bHE8FRSXdpm+cXFRDPrLd7BVjL6gvdTwvQr2MqLW4MwRGygnp5wbGRqWDwLh3u7p&#10;4pC+8gQOMs8NOjTyAjcmJEteoOv2RWpJWUStJgBKmMFvUUjnnkDkGFkNVSt2Obh1jgftZ5Ab6ER+&#10;zWkZzFUYmGVNBtcQKN4/eAIBgPvEWHgKDpIHBqSQjYn5u7vwMLlKksh1vpI8rQ/ZBvXc0+VbOMK3&#10;CAc9ucuGJ0v2+ZTV2ZtHeLeYkwUjplcQKzUN5AbtMc83DLsYC3h5tHeQocDrNVKeQgWGCu6sAuh5&#10;oRH38Vx4j2SxQKQJEj6IUABhhn7z2HherlR7ADMc+1Zqml4jgQbfdx4Qzgv/x7cKKnAfd/EP9wuG&#10;DuRwuS6Vk6M8iVoyN6hw8aEYdR328XVgORG+heS6tyOs0DdzyiSvTMTXjv/WejiW+/cSWexh1GWQ&#10;63ojtT2+K2VV1DHp62iCijpI+f25CP9Zfud/1H0+ZwAoo7GIJ2pHZcKmoc87kTN/17mB6PNYKBII&#10;gcobCPE5wYTxQqWcD9VP+/D78yTQfbGCWpGXi/4mAI+FVnwr19IHgXpxiBUCjQAIlPGaf0dKDyIi&#10;d24+pPhpeyTf7QMTnIJtQRfVBxDYfO0a1Zl7BgcCV3FpLS2LOkCDkOtvOQ5ZvPHiXJryzRrKzCy1&#10;QGAjVQj46ffS0FevSrjhcXluE1VUNdCqhYclZ9D63vL+DJ3jP11B6anF5vMDvJQdKK+wmBbMjzUh&#10;sHdYScGf2oFNSy0eUUyG32XRyHu/p4KXXqYr/4dl0YhFNxkCr779q4IXLv/iV5vu/PnfOvCgzgu8&#10;/Nd/R/kvvUobPnyPZg3/ToDM5/FTBKoPxnpwvSnUClwwL5py8wuE0u1OcHvChTq4O5O+/VW8uTWO&#10;/0WFtBt5kEBU4B6KlvsyEzBnG/J89busqPU+Xwl1Byd+uZoy0rkhYscQnnVYj+vCpcvc0G/SjW7m&#10;BvbVwhA/vRJBkaO30q1r98nDRt2Rs5VaMLh4AdDOE6gWhUjSMg9SKlypoETAATNagZJIciAsWZMq&#10;qwvVYgHlCel98fvCm3mhnJwAPwFANdB784B48NeLQvRiEDEU2ngUKQ8g5GEYVOHhRAbB42yga8nj&#10;fCIeL+/ndfO78D/qPrxnkJQTOUuy2wSfN9n3c8sIKd6NXVwEBjH79557nHc2EHLeUZrHEio2gVBL&#10;wBDeQqvEw2deI3iTsCjBK/M9cC1xTeE14luBv6zN4jVqw1ZhWABg+U5eBRjuAXUm1Z6kXQFujCeE&#10;vW7d1+vJ4AmNs/AAOU5zn0xdTY6kRbKAwMGw7uDriJIi4jlkYeWx/A7x9W09EiuLUFrS1nKf3kbO&#10;0iNknCsiz+0LAglPXcjd1N5t3aat95+zpB3xsfB/PhDj33ksRIqGcbZUUj8wUYMwgbNCoL83UOUG&#10;aiEs7LKCYDaPDzxpdAIUr52R6yCf24fnApM/ubY8IUO6heqv6H+AQEy+GOR5sieLrri/y1iLiSAm&#10;hO14Ah3IF8Te7Tye1JZfpImfrhZ7IfbLbuzvqnodAm+q7eJs9gyGsOBzXcIRGiyFruG88B0LbO/X&#10;v15A+3dhhXCDgjx5HdhB84N532qXGQjBC3l5lTRr1OagRSFSIYQhcPr36ygvv9r3uk4EBxDeNysn&#10;j+ZFR5oMZc86vSE7Jps2cigt+exjOvHTn9HZf/fvJbIrAPjnqrj0DYbA5l/+6vQLzb/+3ZpbAoF/&#10;Qzf/8q+p8e/+Hzr21lsU/8WnNHWUGf61vPGzEiAwOmI2nc6GC7arENhExw7lyqbP7UEgZJ0NKcAz&#10;y8EIWKkGroFQ7svf4PHDEnX1uFXv8euGf7iYTqQUMgTimH2NDcd09vxFyXmw7wCdq+/CwVZF0OgP&#10;l1FFAQ9+bNiNqhPUunsaObbx4IJ8Ne9g0wkEIlyIXCYTQgQuMLjxINeasYHcMD5egOqLwRVjtodh&#10;6jwZ8O51BwK9BgS3AMDDDISJDIeJZJSdJHdzoyzs6NWVr/JeCgZR3NV1voSN/hZ6whD2ZOsYakU5&#10;Gb3VHA/44gGQVcTm4hG+BlJfUKBQeX/Ec+cVPHmAOgV33hWIyA/Tt/w8CT0CJOU9EDKcKkWfW48u&#10;IEfudoa/PPI8xPZ6aqWoLQAOqBfFfQRQ6GqRRVvw0ruv1JDrbBG56rPIWZ1Gjorj5Cg/JmF5R3ky&#10;ObjvOmvTyNWYQ64LDEnXG2XRxNOWe0RuLPKAN16FpfEZvv4YnvKDP9zCc97yiJwXKhlqk7l/ct80&#10;IVD6qwY/3ZfN39HP24NAlxcCGZSLE8nD58ub1qA/t7fF3wOedAdKNCEUzFAvC+kwbqJPhgCBUqlB&#10;pCDQsW2s7FvtulhCHpeLMpLK6Ot/XCiwFM4QeOHSlaBFIVqo44d9gD/9aax8tthq81jElr8aQfOn&#10;75TcQXj5RDbv4xPbZ4HABjq4K5O+/+1i0/b73hf2HtCJXH9AqP372AigyZ+flnlaOGZCHy2gtZVE&#10;bJnb+DOnjBphWTTyXyTCe9uM+F7/i7/2XHv3t6kvXP3975ff+Mu/ab3Gfyz9hxdp2+9/SxHff63g&#10;zxv+tXzAMxI2W46YNZ3S0jPsT3IHAoCdSC6gEe8tNmc+lovqldkR5KJDqCGk4A4dRWmuLPbAFjso&#10;IPnZm7H07bsLaOyQ5TT0NwlSjNr6nthqDvsNH2UAVW5jfzWcOU9Xr12nGwxz9p2gYz0LCMT7YTn8&#10;0d1s5N1uNjRV1AoP3vaxDBxjyNAgiNmnQOAkizcKocnpAg5IaJdFA/BMAAAPRpFLEthjyIEFCrXp&#10;svjEO6D3smTA5v9QoNgoTVI5gUEQiFCwDwKVkVDGwus5EAOiAFA8DAVHyINFIgDBilNsWM/yeXJ4&#10;DYXdsXRFbOlw1PwfbB7fQ64gG32U18EODdgDtIWBvHULvIMMg/AM4trsVDmDLh2e19dEwsXqugRJ&#10;PIczBdrl/t5ZZOwxw06yOwQbG76PfLHWE0vJAe8RGyvPo1uy6td33H1zDQcEqXYFANIQhBYi/5l/&#10;Fy8s8jCxvZnzEeuxrAZFTl8brpMJe/o91Xvp39X767+FreT7glf5+0P8HdpaHzPkVHP/TuH+eIQn&#10;Z6pv+oGghj8/EETJGJUColYKqwUiej9h7CVs8KRRCtybu4Woc49+aR5PLwoLg5wlh2RFtyzs4XFS&#10;Q6DkBIo30AeB6M8aAiU1xByLvRCIqA0gMCmB3Hcv0ZMHLbR12Um2Y8Ghzh6JbUVvQiAcJGexKCTA&#10;bmph960DezPpm18vtLd7bK9hf3dvPSX7DHcOgSx+Tl5BFcVO2UZDXreD4wj65Gexssagy7uFsI6f&#10;PElzZmLfYHvO6SvBI6hS9vj30cNp5ohvac1HH9Dp114zdxr5G7rxb/7afePd95JeuP7BoIWN/+7v&#10;W9Jf/7Es/pguO3+oN8HyY+sbPzsNZwgcSrOmT6aUE6jN07WTDwhMTysWWPPtGBIgNCKBPhZWG70y&#10;V/YQ/uytWPr6Vwto2HsJNO6T5TR3zCZaGr1flpfv255OSYk5dOJYIcXP2Kv2X7TMRgCBX/4yjg7s&#10;zrQ9rtrGs3TlavdXCD8TCGRhb8ZVMYdln0nPg6uy76QXAmWmCeAwvYABEKhCwYBALArhGayENXgQ&#10;Q36ZmZOGRQqOzM3kuX2Jx1aEoNTg3puCkQMISi2+hhwe1BUAagjEoO/R+YCQ6QX0GgvTYCAMDIPi&#10;KoL4vhiZo3yfVXyMnFVp4m1E7bdeMaYCgNZcQwAAv6+bDf2Te+S6WkuOsmPUwlDWwoahZccEhsIx&#10;LF0aQnkI5Rrx9UGdQXgJs2Fv+QAA//RJREFUcY1U3iZWGGtNlVt4EPF3F37fPU3KvAD8W1MSqJXP&#10;k7Mxh9w3z5MHBtHjFkOojCG+by985wF1Kv7HvK/OOdo2HlPXIUDex/DcgLxVEyT763WTvgAARGml&#10;K/VklKeSu/gI98X2IRChYQkP61sTAjH5w60HIIjcQB4bPBBDoBMVA86Xycp99bnBx9IrYkB3Xakm&#10;R+oqiZKoFfg+T6CGQFnJrSdsmNSZfVcmfOjnfhCIieE4cuRsl0Vs1y7dpphx25VTAw4Pi83qkXob&#10;Aq/foKaz59qFQKwNOHmikMZ+ukK+C4o5+x8Tf7dXImniFyvFTgPa2nsvRObgqCktr6Wta47TV79S&#10;YGnnJf3m3QWUuP90+8dlI4SjoSNJx2jGlIk2jNOH8nPe6dzB4TR11FBa8OXndOjtd6j+7/8jNf/F&#10;37iv/+H9gy+UjRgRu/vXv34y75vPZfGHANhYM+9Pk+RzEDyB06dMoCNHj/IMoAtuWKihkbKyymjy&#10;V6ulkWLBBrx2WEGEhQ9wJ3/5i/k09LfxNPbjZTR96DqeCWynFfMP0ZY1KXRgVwYdT8qn7NPlVFBY&#10;Q8VltVRaWe+dCZRV1NPahKM05CfR3HB8jQWVy1GQctcm1CsKPuYa2TlEbx933VRwZ2hPzwoC3/vR&#10;HJr57Xq6dOaGQJSDB0opU8IDi4EixiF5AgMhMJKcWGVqDnSO5EXkrMsQbwUMmu0A2SPx7B23DE/u&#10;ZjYW8PQFQKBvZbAVAnU4GB4DfwgEALqKoaPkYQD0IAmdb43qTHIDaGVLq8Dj6JrYqsstUFAMPP/O&#10;DyjvB84Tiu6yAfQ8uEbGxVIp49OSvo5ajmIrt1n0hK9D686J1MrXCzXCcItrJ9cPYeOdk8R74Nil&#10;rpl4+vh1yBtzJC2k1vS15Cg5IEWssYDH03JfeZkQisTnK/bwGUUcJ24H1GdCm1DXH7+jPfD/uA76&#10;P/N5uD76WsgTTem/y694nXnt+Mm+69gvhK/D35HHDNfVRjIqT3H/SyJPyVEBQTdPzAQEAyAQ/Vjl&#10;9qo+Lb/rmoGBEIhQMIT+fusSnys5Yaov4gB6+XyhlJKz9Cg5jy5QE+TEaCnv0xUItPMEtqCKQC22&#10;6mylmtLzNPrDpfT+f5mjIMcmn71b6mUIRAm1hib7fEARg1tuXgXNGaMKRtsfU6TUB5727To6tC+L&#10;iktr1DauAe+Fx4pKasVrOPqj5fI9ILv3nPTFasrMwIKTUNPSkJPI4tv9B/bT1IljbRmnz+XlN/Cc&#10;gsLJo4ZLpHfzH/5A+f/wkvvyp1/seWHnwrg5M4Z+91gv/FDUqKQfe9ZSeYjDZasVbLnSVTcsCB9b&#10;zERP2kLf/SaeRn64hCZ8vkpW7i6YsVOSS/duTZO8wdTjhZR1uoyKirixVPPn1OJCa/H78Xv53ls9&#10;jnpDgEXJTWDwU40lSkLIH78RI3sMijva+zolHNf5i+bikC4CIPRMFoaw8D2G/24xFWXV80zYLZ60&#10;1j0MdwKBDH4CFP75gNguzucJnEWyMMEEQKsnUCDwyDwJfTiwldztKzLQYkCUoRarSy2GrbvCe/Ad&#10;loeB6SYZZclmuGc3YYs4KQ8h4SAAoA4FA/60FxC3JgBiMYiEm+ABPCJeQDeS0AUEj4khctRlyzZ1&#10;gE51DDgC+SbeY+qa1OHjH9/v1r+zAGZsEBGexQ4vyP9prTlJrQV7qTVzM7WeWk2tJ5dT6/Gl1JrC&#10;4lvHiWXkSF1JjrS1spVfa+F+clSfJONCCblunCH3g+sM/o8kH7S/eot+yOJ/gh7z6Yd0vcz2L9Cl&#10;4FbkcpIHeb6V6eQqUX1QyfTOmyDoKoQUCEpOr6Vvq1QPeAN18WizXEwutpJTk0QUm25rwWp39fnB&#10;x9dd4Xup9/NwH8N2bs5Ta3lMnC+r9F0oBi4hYSwO0XmBgECeUGNcFQhESNjfEygrgQUCWTxOw5Pv&#10;usLv3eKg4wcL6POfx/a+rehlCMSikNoG/z2DrYL9LCmvo2Wx+2nIj7G1m80xAeYAgq9G0chBS2h5&#10;3EFJzwLEFRRWU2FxLWVnV1DykXxaueAwDX9/kaXkjC/PEM4QnK9Br0XRgpm7BCa74gmEymuwW8g2&#10;c8s4e9bpWyl+85Wn8UV2p44cRgmfDHadmDZ12wsb1qyYPXHUMIZA/cTnLw2BE8eOpG3btsnWK3Yn&#10;uSOVVTbQ0cNZdGB3Bh1PLqDTWeVUwKCHDaVRRRzbvyABFbLL3+tQDIrYoga5c7LwxGyA6BBYvr5y&#10;4UEq5c8Jfm1Dj3YOeTYLQ9D41T7Ih7ZmkbPVKXWmWg7HmqFGFQpWs8+OINDnBfSHQISDsYMBQ2By&#10;Ahl1p+mpU+UG6rw6/lcGyZ5J3CdyK56DM0XiDZQE8ICyMF4voGkoxEjkKwBUEKjAzyoYHjFC4oXg&#10;+8hLqsslz71rAlDwHvCHW46nj+Rd0YnfGaCxQwfqmjm4nTy5Q08f3aSn969RGxLcoQd8fHjsMf8N&#10;JV1cLfIaj3j68B7qGgR9zoAG9Mzlgz9ZOc8A6Lp5iYyqTDJKeFLnB4HcBwP6qCziQv/Fqn6zf6Nv&#10;63xfOwiEDADi5VpzIhR4TL0gSfdoI0/rPXKWJZHz6EKzfidqc6JEEyDQujhEeQMVBOpSMe1DINJC&#10;WtNWy45JD+4+pnULjqp99G3G+h6plyHwwmUsCunAEygLORpp79ZU+vqdOPrAYnsDBbuIHH/k8g/9&#10;XTxN/24tzZ+8gxZM30WzR22hER8soSFvoOoH1gJY3odtnwAgYJL/9tkv5tPOTanMDPz5AdU+2pdy&#10;IJVWVtGG9etoyvjnBYEda/yI71zrlyRsfWHD6uXjxo8a/tDuSeGgdWvXMP1XBpzkEASwQ5mWhiaq&#10;wEpdCI+xsBpIGpTd6zqUuriAxiMHcuibXy+yNER1+/5Lsyl+Ns8cSmptZw7YOeQaFofYdILO9Kwg&#10;UMrgvDyXlsw+QHeuK5hwZGxgCGQAhDcQg01HnkBzUYiUFxEAjCCXrlOH7auOKk+gbHGVtUmKJPc+&#10;fKBeHXxxMCQeCdcaDGwurARkCERCuA4HwSB4TMPg9QJKORgTAk3vH2Q1Ou7iJGV8Svk+6gfCMDXk&#10;Mmxdl2vEHx9wTL0vPmMmNPvOHf8T9Ds/xZR6TAm/4h88V4W98LuCwQEN6HlLQaC0ZbdBbgZAV02W&#10;9DPV36x90ScfCB7h/qtAUOp86v4tfRwQaC4QQThYIBARAh4bKk6S5+Ft7g8B+ZS9IhNsGTDdV+EF&#10;XMNjodqZB3JjfAQIYtIs3sD2IJDHWgsE+kLC4xgG+ffig4SdTi6du0mzvt/YJ3aityAQdg27hZy9&#10;cKlzbxvb9LSTRTT+k5UhfCeAoNL7bNOQsy+ro02JJxGyvGaQacdF/Lfxn62ijLRSb45fqNyARSFF&#10;ZRW0csUymjRulC3bPG+NZQhcvWLx+hfWrVzy1bhRw+7bPen5azgtX7pYqm7bnehOpaFPZhANDIMq&#10;Vi+P2z2/UykIrOb3wOrjkR8uV41KGg5uAYFzKXLcFglHB79e7RzS3Ny9nUOeDQSic0TQey/Ooalf&#10;rqWztc2ShI2itY6dPODIAhG16KA9CAzOB/SHQLdsZM8QiHIj2MO2PlNyD+HVUt5Au8Gzi1L4x7em&#10;p4zf39WYxwM+D/w80Bv5PNjDAASGgr33NQSqULAdBHoEApMYLtkglTIAQiXH+fsUkvvBLcmjsz22&#10;PhG+q+8/9RvOpdVTCOEv6ne5532cYVDniIkT0/f4gAb03MTtEdupIT/PqMkmN0rBlKbIbecQyP1V&#10;Q6DOD7RAIIT+ryFQykUBDC+iQLSzTyCQ/+H/26S2oZMnj85jC9WWjiYEuo62A4H7Q4RAnqRjy0FX&#10;Ux65nQ4qyWmgb38dbzPO94JM29cbEAjHSCN2CrHJ3/MJjpwmKRodP2sPDflxVAj2Ty+GUTZahXvV&#10;a5AfCZttfb6CQDw/ij56PZqWxuyXbWCFH0KGQMUJReZuIb25ZVxvatzI74y1y+PjXti4etmnY8MV&#10;AkcPp/i4eVJ1O/hEdyQNetYLZr2Pi6QuVMgS76G6j91AMtJKaMLnqwX6/CEwgqZ+u4ZOZ5X6v94U&#10;Fodgg+wbN+07REd6FhCoXeH4Hl//Io5yTlSRy+GURQitCPHCG6i9gNAefwh0yX6ns71eQHtPoAJA&#10;A2GQYwyCWZvVLiLiPdOz/54K4y1gRwEPnzTTG8jAJt5A7QUMhkC1klB5AVU5GItRsRobNkLYQQRe&#10;CW2cBAJLT5DRWEgeBkEVrrU7vt6REBtCZYrfzMfVw+q++v7+wt+sz/edpwENKKyEhV13rpBRmyP9&#10;ywMvICCwBH1NeeID5e2rIngDgyHQ6/k3VwqjVJQrd68sNmlDCaS+6hOYZOE7Xa4mx6m1DIHmvt7d&#10;hEAXT8KDIJDfz3PjjOz6hJSej3+CreLsx/seiW1Eb0AgdPXqVapvOtOJJ9Bng/dtS2e4XWjaXptj&#10;M4XdUfDdB2FltPcc+F6D3UD0fUhDIuz6979PoMQDWVSJNQkCgVjsEXhMdlJskZtfSPNjou3Z5rlr&#10;OI0f+b2xbsWSiBc2rFr+hwkjvr9n/8TnKyxOiYmcS9l5+QEnORRh1sC3JsErivf9Hvz8TuSFQLUZ&#10;dU5OBc0YukFg6QNLB4PbeezHy6VETeB7oIFXs85duMQNv+u1AoMhsPcXhigIVJ3no1cjaPfqU/Tk&#10;YQt57l0iR/JicmxToWDIC4FeLyBWBitPoD0EmvmAMugxBPIsGBDoTFlCTtTk8u4p3AuDL0MQ31He&#10;LpZ4uJwtUlwXxaNl9i+1AdkIFJrgJyEjtTuI8iCw2vECYlWwbCEn8KfFhqn0OD/Ot2UnGQRLBARR&#10;VgXfSYe2cCz6uGyPvcvyAZ2CQjxgBbzg52vh+XJsfsdj95oBDaiPpdsf2i4mNm6DPHeayajL4X51&#10;gvvXcelnAoICg7hFWDgYBn0giP7LE7oC6BADnyr+LmVjuO97MAkUANxDTiwiuVJrlnvCsfRGP9B9&#10;jf/BGMTfy/P4LhnFiTzuJZAzKdATqPICZctGEwJRa1XCwfvbh0DZHYTHZMkNzNxAnoe36N6tR7Ro&#10;2l7/vXZ7U70IgZeuXKWaho4h0JvGxfY7L6eSZo3YSIPYRqEMnO3xsawlX7RtA+h5N4YIgsho+U6D&#10;Xp1LsVN3UH5BpRxTp2Fqq/j48HzUOI6eO9uWbZ63ZLHIqGHOdSuWTXlh3ZL4X0weNeyOWogR/OTn&#10;q+FSaBFVt21P9vMSX+SComqKHLuFYUm5m7H9nOTSvRhJw36XQCeTC/m5wd5GNI6ms91bHPJswsE+&#10;AXBjx2+nG833yNNyjxw5O8iBEjF61olQBLyAZnkYQCB2qLDuX6sgMFJ5AbH6TbyA5uwXRaOTGQRZ&#10;qBuIBSjI3/PBSC9KBmCsFL5ORkWqzPpd+cgFhEHYz8BnegK9YWA2HpYFIYFGxuf9swoeCoZAgCDE&#10;IOhqLKa2h3eIR0g+DsCW9nYqwzCgAQ0oUNw/kDPHAOiqzRUANACAZcfJU6ZCwYGSCVkADErfldIx&#10;yqsvwoIvhkEFgdz/eQyAJ9CZt5+c9TlSssUj8Kdld3xdEHd0pLjwHfldvhe2soQXMGURGQyBGAcx&#10;HioIZKGCgiwO0RCoUmvUXtAoE6Mg0K9MjFk02rGLx2NsFed8QmfrmmmSbBVnP773WL0IgecvXmHb&#10;GEJ0TgCLnye7h5ygz9+JE8cLjgeAF3SM3RBs6ve/i6cDO9OpokZ9pu2xdCAcY1JKCs2dOVU4xp5v&#10;nq8mjR3hXL08YeQLS+OiX546fsQt+UOYQSA8gTOnTqKjSUlSLdzuZD8XcaMoLa+nhbN3yVY14mYG&#10;AJoN6EtumIn7s9s95rrGs9TcjaLRzxYCeYb1YhR/xnKqLbtIHmerVNB3IAfQzAkMhkC1KMQKgbJX&#10;bRAEzpdBz5nkg0B4A42KFGpzPPAOmL0pScYGXroM2e7NgIcgfz8bgYPUxobA7QVBCwS2B4BQEAQq&#10;APSDQBFAsEjK1Dx1u5U3QB+L5fgGNKABmf0Uq9VvXyGjLpcMhj4XBE9gCQQYDAbBdiEQ4WBrAWl4&#10;BHVo2AwJG/n7GJz4PW5dFq89T9PUGGT21Z5IpWqolfe473lwg5z8ma7kJeROimcIjOexUEEgxkWJ&#10;lHhXCJsQiHHUAoHaE6ghEOMwdgpy7BxPrQciyHWuiNyGi04nl9PX7yywhEF7Wb0EgcgHPHPuolTs&#10;sLOXQQIIsnKyUTNws6x8Vh6+ntc/hD0d8no0LZixiwokr7+73NFABw8dYn5Boejwg0Bsyzt94ljH&#10;muUJX7ywYkHMP0yfNPoW8u9UbcBwkHnSRo+gaRPH0d59+7q8a0hfq7y6kVbHJ9LgN2LEYyaJp6aw&#10;vdyODSdlr0O719bUo2j0FdsO0ZGeXU4g7iPMje8SQ6cOF5PhcJIble0P88AUBIG+ItE+CPSFgr0Q&#10;6M0HVBBomBBoJPNgmMyz4vR1DGjVPPj25YIKHpRbH5BxpohQQBbhYICgyhGCJ1AZC49NGNgDI6Nl&#10;NUIl/gDoD4NsuMpSBQTb7t2wlJ0ABA6A4IAGBAn8QZikMYyh3BI86ToEDE+gb2IFKLT0P4ukjwaA&#10;oBSQNkHQwxDosZSMgaQO6MUq/uwWPhZ46j3mRLR3vPV6wge4dZ3JJ2fqKobARSxz3DMXhwR6Al0Y&#10;N3n8lHFUwsEBnkBdJmbPZIFAFIdvOb6UYfYiOR0u2rr0BH2Meno8ltuN9T0W24fegMCrV1Ek+pyt&#10;rfQX7Km2qajX20D7d6XR0D8sUiHhXoBd5AginSvpcC5V1DZJ5C74OEJQbT3t3rOLpk0a5+OZMBIg&#10;cObk8Y6VSxZ9/EJsxIz/e9bk8dexQ4eqz2f/omcr7Fqi7k8ZP1pqBZbb7MDxXMWzlm3rjtPnb88T&#10;byBg6Zt3F9KIQUto9uiNdPRQtnIl27wWDevCReQF2neK9vRsIRCaSx/yLGvt/KP0+GErue9fo9ZT&#10;q7z5gL0HgRgQE8h5fAk5SxLJgxp2AQNpb4itDP+PGT7P9lFAuiZDQsJuEwL9F4TYeAID4U+rHQj0&#10;QAyBnjIFgkZDIXnu+uoIDkDggAZkEUOSKgOTQ+5y1W/Qf9x8q3MCrSBo1xcDIVDEfdiDfmwDgUbh&#10;ITIa82VnHPRH9EvVN22OrwfiQZvcd6/IdnRGymKBQCMpQYFgB+HgQAjEnuyIuARCoLFrArXumkQt&#10;uTtkq7g71x5S9Njtso2aOCf6AgR7CQIvX7kiCybtbKVVsjAjIDRbWFRFKxccoE/fnNcLtjCCvvrl&#10;fNq4IolKpM5vCOFpO/ExllXX0KbNG1Wh6NGBfPP8Bd5jCGxdFh/3+xfmRcz429kzJl0AGYYjBE4e&#10;N4rWr1tLpSgYHdAAnqewOORYYg5FT95KcTN20sZlSXRobxalnSqhwsIa2TEkcCURfpfHanXR6PDc&#10;Nk5BoFpVBc34dgNdvXSbPI7H5Cw+LCFhYzeDoOxFO7UTCIyURSGS7NweBKbwQIhSMTw4OtPWkWHu&#10;2am9A3aDanekB3d5TwYxz80L5MLeo/mHlFfQhEDxGgQCIOQHgTBCpkzos0KgwF/pSTZgJ9mYIZeJ&#10;jRh/lquhgI3BVfl8tc1X3xidAQ0oHKX6s6+9y+8oDWU4GAAvMgDmcj9BvwEE6kmU+j0UCJQ+au2z&#10;EPox+rMuFyMgiG3kDpGzJlPtkmOWg0Gurhp3uFuax9gTeaHS+Zhc9VnkPLFCUl9cyQyCDIFujH/I&#10;jcZ4iLERpbN4nFQQiMUhCgKxOMQPAsUbiLEX4eDJ5IQnEI/XnuKxxaDy/Ca2D9hjV4/n4QmByI2/&#10;cPGyVNyw2ko7AQAr2O7KIk29SKSmkU5nllHMxO00+Cco+RLK98RzzOdJCFktLvn0zVhKmL2X8vOq&#10;BDiltJzNcXQqPs7i8gpatWoFTR4/OoBtwkPjRw2jOVMmPEmImvv2C/MjIv46Ysa0OoHAMCRW7Hm3&#10;bOkSKiyrMGcB3Vzd2wfCnsJ5uZVUxrOGapk1dDxzUI1YgWD9mfN09WpPIbBvto3zEw8i378bT/np&#10;NeR2GWScKaBWAB7PPCUh2QuAGJgAgbNlwBIdjCDjIAPgIeQDAgLnBUDgQnIxAGI2LDmBELY2YxjD&#10;zhttyKFBMMVmcO2RZOEJD8wuNjzNjWJQsKsAjIIYCngBzW2orMYEJWHcpRoEffCHsjA+46QB8AS1&#10;6Vs2YCJAIMtZn0/u25fVKkT+jnrXDx02GtCAfnjybQEnHjcz386DnDnU8Lx2joEMHkAGPhRr5lvd&#10;j6yy9jOswg+EwI5WCrsKAYOJ0s8NBkFn5Sly37qoUjTQ93qx/+nvJ+L3d984S87sHTLOKQjkSW/S&#10;IgZB5AUuJKefN9C6c4iCQAcWh0ACgTzO7lXeQAcm4QyBDngB8dqrDTxOu+nIjhz64ufYVQPjeB/Z&#10;iF7yBJ49d6F7YVczhxD7AKcmF9LskZtoCIPg+3xMAr4CeNbVwf51AdUqYX78pbn08RvRFD1lG2Vm&#10;lHjft7uCgyi/qIQS4heEbY3ACQyBEdOn3Fo8P/qnLyyKjf230XNm5IwbOdQTjhAIxc2LkZo7yhPY&#10;TTrvC3FjkcZbr0PVobuPUTT68pWuFY1+tgtDfPqYO9aOFSfIgS3k7lyi1hPLZDUaINDhLQ/TPgQa&#10;DIEoD2OFQJn9AgIZAEUyOC7lW54hn1xFrsZcajOemANpH4CgqTZnK7ku15ABIyKh4Ha8gDAmXk9g&#10;gPfPAoHiwdBGC/fZmLVVpIqewrhhZXLFKXLVscG7eYGeGg4+jgFv4IB+2AJi8Q3DETxspgCAjscM&#10;LjwRq84Sj19bxQlyVwICT9FTnjC1wZNugUAVGvb1NzuPoFokYgOBLI94AxkCMSG7cU4mYmps6f0+&#10;qL2JWHFsVJ4g48QKNdGVcDBCwYBABkBERAQCzXCwDQRKVAURlvYgEDq9WcrP3Lv9iBJm7qOPXtVj&#10;eM8XTNiqFyDw2rVr1HCm/f2CO5byCJYjTAwQTCmk6Enb6FPZJxn1e3XlDgV7uI/j1dEu2E7UA/zs&#10;5/MobvouSksroope4AtsRZudm0fzY6JoQpgyFSAwatbUi8sXxL72wtIFC/5y3tyZ6eEMgZFzZlJG&#10;5mnLbKGbsfo+VdcaD9zfcINft+kY7el5QOAgUQRFjNpMN67clUHbWbDXDAPzwGMDgX75gO14AjHo&#10;YVUwPIFGCm55UAQEHl9KxnGGzJwdDElneVx2i0ew13YSCZJHwtyuS9VsUJKVkSg+SoYF/rzyGhoY&#10;HgY+bYg0EHrhjw0XJGEtAOApU6ls4E4xCKbx39LIhR0Qrp0xd0vBd1ShKPvjHNCA+rcEAOEEhM8N&#10;paBaHpDnYi0D4GmBvjbuEx70j0o1aYLEI6jDweYEC/1MJl+dgKC176pJ3RHx9LvwnlebGADVnuU4&#10;Nu59/t67Hou/K/7zGDy2VJIzYyO5jy/nsW6ZgKCGQLcsDtFlYuwg0JoXCAjUi0MsEIhxmB9z1vBE&#10;0+2k+oqLNPETbGRgDXkGj+09Vo8h8DpdaW6WfMBuVf+QkC0iayYP8HtkZpbQ6oUHadSgxfTR6+r4&#10;dFqT3+4hL8/lv0fKHsKr4o/Q6axy06nTc7aAJzAtLZ1iUCNwdPgtCoHGjxpKMXOm165elvDSC2uX&#10;LPlfF0ZHHGAydIcrBM6ePoWOnzhhuUDhAIFqFqLEv4s3sAsNmRss3OBdyQt8Pp5AbM2D2oeLqSS7&#10;gQc1N7macsXLJ/koGIT8INCaDxghRU+DITBOQSBqZJkg6E7hWXHyYgFA4yQPlqkrZfbcZiZs2w+0&#10;PZPM/AFfUOsjMi5UKoMCrwGDoNWISMK518goT6A2QoBBq7dCDJcIhizNK4E/1lMYO751wyNYdZrc&#10;l+vl81WOoP2xDmhAPwShfbe1GeR5cpdcF6p5UpQpAOipSFfivvEUQGhOmqww6OdlZ3WaI2gBQZXe&#10;cYSc/D6u5nopHO/z/ql+x3e8x9lTKS8g6pJeJUfRIXKdXEku8QTyJNfPE6jCwVYIDCwT44VAAKCN&#10;J9Cxewq14rXX6sntdNGJA0X05S/ifLZBAKgP1GMIvEEXL1+Wci+2NjIU8WvBBVV6JS+DXFFpDR09&#10;nE2Lo/fRuE+X0Vf/OJ8++3ksffqzWPrszXn05TsLaPRHS2nRnN2UuD+Hn1/HEMr2uyfHYRG+T1Jy&#10;MkXMmBq2EAhP4LyIWUWb1638Ty/s3bTpXy+aF705nCFwxtSJdDjxMJ9gDVnhAIHmMQAC+RZJpLj4&#10;1fWoeq6Wr1dguxm/11jEENjQdIaar4YeEn4eEKjd5h+/EUN71qSR4UQV/4vkOL7UhECWmRNotzJY&#10;IJAHsyAI5IEPs2ABQB4Q3RImUTmBnhPLyc0g6Di9iYxLFVJaQQ3W5iAroaXekDIA4gRgEPQ8eUiu&#10;c+UqNKwh0AwrBUEg4M8MTelVjJCErxj+EPaFV8MKgQKC8lg6tZWni7HDc12V6WwQa6jtyQP+mipB&#10;3f8Yrb8PaED9WNgy7cEtMtDPKjIE+qRvcH+AJxB9Qk2SAIUaBhUQAgSt4WEUj7ZOxFS/1H2UpSGw&#10;RE3q4AF0X66lNudjPhZMAOEBVMclYwB+Czzebkl4Uj7H2ZBNjvR1DIHLWTzBRaQDnkBzhbALeYHw&#10;BCapnEBDQNAKgb7FISocbF0hPF0m4eINzN7C49dtunfrIa2KTqRBr2CbNNiGKBMC+8BO9BAC4QA5&#10;e/68vX0MQbLQEuBm2mDvWoF6tr9sj7Hnb3paCR3cm0lb1qbQ+uXHaNPqZDqwI5NOnSimwpIa8UDq&#10;XH28tlu5iUFqoH379tGMyeNpUhh7AhfGRmbs3Ln5719I3rPnf1y2KHb5+JHfu8Kxng00deJY2rFz&#10;h4ATTnLvXKgOhBVIfr+rz5QZixb/rlf/VtWdYejjGUhxDWWml9KRAzm0Y+NJSknKk0bW3vEiLxDb&#10;5dh1EDs9l4UhkDmIxIzbTtcv35WVbq1FB8iBgUg8gQyA4gXkwckEQBm0DqrSMJBaGay2jMNghzwY&#10;l3j/AIA8IGKGzAOk68QyBsAVPGCukHpaThRwvtcsHjs1wGKo7iMw8vA7P7lPrrMl5MK2VPAgwJCw&#10;PF7D0oEXEDAIQyVGyx/+7PQUt2zwkAjvZoPoOldFnoe3+fpi5bB5TOYOI7jP//Sqt2JAA+orwRXm&#10;vc+SdA63Qe6712UXHTe3fQkBW/qDVfCU+/3Oz3XLpMnfI6gnYqovWiCwDH1VQSAA0Cjn510CAGJr&#10;SjXRwnFZj1Hf7xV53OS+1kiOnJ2qLqCMacvJicmzQKAOCSeQ1ElFXqClaLS3TIyAoA4HY/s4X0gY&#10;465AIMCwniHa1UoNlRdp8mer6f0XEfoMGMd7Wz2EQFUf8KxpHztw7Jj2VsNesDp+HPmC5TU+9XTh&#10;R2cqq6qlbVu30FSUh2F+CZ/6yz7BE7g4Libp4MGDf/tCxqFD//2yRXERE0cPM8IVAlEmZt3a1VRe&#10;XSsnuW8gUDVCgF25zCQsjZIbIQBQSf2tjBtTcVkdZaSV0r4dGbRuyVFJLp301Sr67rfxUm9oWew+&#10;hsN6Pl5+jW7IFuH9ziMvMMSQ8PNaGAJ98GIEDf/DYirKqpfZvOtCCbXyACWzUGt5GCsEmvUB24VA&#10;yYdRYWAMijJLZgjEYGmkrlAhYZSMqc2QcKkaYFXoJmjQ7QVJmQgevNse3SP3GQZBNiqAQaxC9GgD&#10;Y4FAnQMot2KcVBjYarw6kg8ClbcDhs/VVMSGslm8nwr+lMQTCs+F2Cv74x/QgMJT3GelBMwlctXl&#10;qfbeAQB2LLwuVeXcdgSBLFdpEgMgC33zUo3sTa5SLoT5TNkdbw8k8NtGnke3ycmf7zy1WsaxjiBQ&#10;8qIREjbHRsOEQP+8QA2BpkcQkRcJB0+jVn4Pz82z5Gx10smDBfT5z+fZjuG9rh5C4OUrKh8w0C56&#10;xdDntfV8386GhpvAB0VlFbR29WrhFgBgeELg8LZF82J3ZWRk/MULycnJ/2LFkgVTwhkCpUzMkgQq&#10;KimTRtGXECiNrQENDrMIfqz2DKuJyivrKb+witJPFdOBXadp1aJEipy4lcZ9toK+fTde8g0Gv4rw&#10;6Vyehc2RzhExdjOVlAFc7SEQajp3XrbNseskwQIEPqS2Ng9VF5+nke8/Cwjk939JhYQHvx5JO1ef&#10;opbHDvI8uEaOtNXkQD4gz0hd+wGBvkUhsjLYAoHGkRgbT6APAo1kBYHwBKrQCc+eAYE8iDqztpP7&#10;crXAp88LqG97TwouAVseBsE7ZDAIGjAsZikKMSoAQxgcBkHtjdAeQJUD2DXjhtCXCg0jH+qUWjlc&#10;n8eD+nmZ2UsOFUJWYrnkXtBxD2hAYSmZu3Bfcj4i19UmnsxlqzQJePRs+kLo8vcIykIRluqbPgh0&#10;8wTOwN8uVJs5t2aqhYCa2a+sx9sb4vduc7SQ60wBGRkbefxiADwFTyBAkCe3PL7JOOeFwEWSFy2e&#10;wGOqXqAsDgEE6rHTzxMICIQnEDnY03n8nS4L9ZA7fefGA1oy5wANehnjdh8tBrGqhxCIDRM6rA+o&#10;bTDEz+svEJhfVExLFyfQBOaWsIXA0cPbFi+IWlNcXPw/v5CXl/dnyxbN/278yGHOcIVAHNfCuBjK&#10;ySuQk2x38nsu/b7I5WukknKGvoIqSj1RRHu2pdOKuEMUNYGh75MV9NU/xtEnP42hQQJ9gCS1DP3D&#10;F6NU3SF+DNvPTPlmDWXnVKoG7H1/qxqotukMXb0W6j7CPgisLDpHI95b8swgEPexnD5i5Fa6dPYG&#10;z+xbyFGRTK3w/gVCoOwbjJXBCgJVPqDFE3iMZ7tYEGJ6AgPDwQoCedBMXc1axbPpNWQUHyaPhIXV&#10;lk6Q7SDcQ4G1PCzZQ/ThHR7Mi9TepfAICgiaEAj402JjJAYpYCFIZ1KGENAICMwQGESOlBuqyZLS&#10;GR4YLzMUznf4tm++94AG1HvCVI37KVb2P75PbqwArjotExy0eVn40Y4nsKMQsVWSd4uJl9kH/SDQ&#10;3FsYNTld56vI04LoiVsATTq4QCCOsQ/6EnIer58lI3e3Gr94EtsZBMo46F0cYnoCMV624wl08Tgr&#10;i/D2MAQejiTXuXzyGE6qLb1AYz5a8WxCwVAPIBDRLzhA2g/lKpuJBRsl5bWyV39lRzn2YSLwyemc&#10;XIqLjZat2cIZApfGz1tWVVX1P71AxcX/ND42+qNJY4Y5whkCYyJmU3pmptTgsTv5XZGEdRvUBcPv&#10;2OMXHruc7HI6mVJE+7dn0vLYAzRr1EYa+/Ey+vofF9JHr0fLFjyAO12M0it+DJ0C93ErG1kzOI0e&#10;vIxST5bwZ/Hn2M5iGqi6oaEL+wgHQuCz8gSqIpuovfTtr+Ip91Q1uZxOcjVXUyugDuHgAE+gwRCI&#10;RSE+CPQtCpG6WBYIFE+gGQ72QeAK8QKqQZQhMJ1n1fWnGYp4QBcQ0qEcfdtz6TAz7IQ8xkbM/eg2&#10;uRoLxSOojAwMjKUgdNlJNmh6FWPXvIAK/tLlvqfSfEwS5GEsT0npDONSjdT+QgqAOjZ/w8X/+P0+&#10;oAE9b8mkhWEIWzO6z5Vz2+YJDvqGwJ+5ChiLo/z6QlelvIEowu4DQQWBIv6b63yFudiKj0dkPU5d&#10;s9D6WM+Ecbnt4S0yyo+TkbbeB4A2EIjIhxcCJSJiA4GH/VcI+3sCAYHTyMHv7b57kRwtTjq8NZc+&#10;eUPVyLMfy3tZPYDA5qvXqL7prKRfQXbRPdjp3PwKWrX4MC2bf4j278ygk8cLKTe3kkor6qicoVDt&#10;IKKe2xFQ2qkvIop4zxOpqRQ5e6ZszRauEDhp7Mi2+LiYqHPnzv13L9CMGf8kaua0d6eMG+UI2+XM&#10;fFyzp0+mY8lJ7cBUx1Ih5CYT/rjRIJ+PZxdZ2RV0LDGPdm5KpeXzDtKskRtp+IdL6PNfxEoNITRw&#10;eL9QIsW2E3QgvOa738TT0UO5VN1ovxE1Hquub6BzFy/Sjes36CbLrsP4ZEIgd7ZnB4GQL7QwiEF4&#10;46JkenjvCbUxIDmyt0uCsguD0gFA4BxyHkD4ggetwwoCDSQ5YzskACCEsIcFAmW7OBMCfTmBZhiF&#10;Z9PuU2v5/loysnaQ6zI2endaZvRKPML7Dci9IgnDoszDTTIa8slgg+PzAprhKBiiLsAfPCFWWR9/&#10;WhlsGF0Mh64zZeS5d0MMq78hw/EF/D6gAT0r8X8KpHCD/qfUhp14bjWTq6FY6mKqCZJ/u0YubNBj&#10;XZDqP/y+6INeEERuIINg+QkyznGfeXLPPCaMD+p4g75DbwjfHf0Q9UabeJw4vZXHrHWsNV4Q1HmB&#10;Mr4BBK2eQBsIRJkYvTjEyRDoPGROrsUTOIc1gxwHZpGz7Ah5HI/o5tV7FDN+p3JIiE14BnahixB4&#10;ne0XagPi/qXLyAc8E2QTrYKtTj1ZTGM+WUGDXosUuzzqoyUUOX4rrU04Qvt2pNPJk0WUX1hD5VUN&#10;4iBSjh2WLP7Afb5FWFlCy6bkd80F/p/ZY9U20JFjR2nm1IlSHiZcIXDqhDFtC2Mjp16+fPnPXsBP&#10;9Mypb86YPPYhYMvuBeGgaZPG0Z69u5n+sbGzzcnvSHxhSsrrKDOzlBL3Z9HW1SmUELGPpg5dS8M+&#10;SKDP3p5HHyK0y8Cn9lpEtfGedSLA2WfcaLdvPGEeBxqg/3HpRth49pxUTg/sNMF6Hp5Af+HzJn+x&#10;hs7WNVOb08FwlEOth3ig2jdLBidD8gF5sMLM1YRA8QSaXkDJe/HLBzT3DMag6PUCssxcGjcgMG2N&#10;yJW+npxFh8l9+5LAmR7gVWjHMij3kvgfuZXQ8P0b5AQImgAoIWA2NrYGLkBYCSkC0KEcjEX6b1Yg&#10;9JP2CjbkkevWRWozWuW7+1YPm7cDGtAzFXcPAT/9O0DILcXk3VebZA9gSW2Ax47bsSyCYulwr7dP&#10;QNwvbMWv1/3CNkxs/t271zD3TVdpKhlnGQDhPZcxwnrMfSUefzwGeZrryJm3m8eq9eRJw8Q1GAJR&#10;+kogkCe8kgYDEOSxUMZDb17gfJUXeESvEI5iCOSJNbyAIuUJdCTxRPpyJbldLirIrKXvf5vwbO1B&#10;FyFQCxsknLtwsVMAg9Pm8MEs+u538fT+i/xZ+Dw4Zdg+D3k9ir79x3ga+/Fyipq4ldYwFO7dkSGl&#10;X4qLa0hKtNUqL6EXArUDybyv8v6D7XJPVF5dR3v37aUplpXB4QaB4Lzpk8a1xcXMHZ2env6nAoHz&#10;o+e+OnvKpEvhDIFTxo+mzZs3UllVje3Jb09oSPmFlbQ6/iBN+XoNDf0dQ99b82gwN6IPfjSH/vAi&#10;ixuyhHLF4xclu2TYNvquiN/r45/E0PL5ByXc3N5m1OgIKBVzpTmUUjHPHwLxvVBwM2VvITlbeeC7&#10;fZEcPMA5GAIxOOnZKsLBGLwEAG0gUDyBZokYQKB/KDjYE+hOh9aTK2MzGdU8+GOQt0CgDwh7V8rh&#10;iEHeRe5718hVl8sGBxB4nA0TIDDYOEniuxgt5PgB9KzglxEgfoz/jufonEB/g2eCIj9mIE/wSgN5&#10;Wh6qcjY2xzugAfW1vIuV5HfMlcyJElbVX6widxW3WcnZ43bMbRopD4BA3S8Abmjzvj5hL/QJ6Rfm&#10;a319wpQJgdIP4aHnfuluKuHjeJYAyOLPQr6yUXpU0lYAgJCdJ1DGOBMCpSqCjH8dewK9EKjHVngA&#10;kReYvY3cj27Sk4ettDE+Sbb3VLti2IzbfaFuQuC169ep8ex5cc7Y2USfmmjbhuP0+dvzxTmDz1Qp&#10;WOpzsSPKH3AMr7Kt/VkMff2rBTT+s5UUPXEbrVp4mA7tOU3Z2ZVUXFpr2mDYW+UllNugz+u5Siqq&#10;hFMmjRsVtgtDwHkzJk+8Fx8X9cmMGTP+iUDgisUL/iFy5tRK1I6xe1E4CCdy9crlVFxWySc79AsI&#10;93B2djlNH7aO3n9ZzSLeZ/hTHr9Ivq8blmpccKNLTh//3lN99FoUzZu2g0rL6/g42m/wcGNfuHTZ&#10;tsP4KzwgELcLp+ym29fvy6o7Z+kRauXByQkIlEEKHkErBGJRCGa3GgIBgP6ewPYgEAOpDKYouJq+&#10;QUDQyN4pCzbaHNhuTXsEexkC9X/Wx5DndKeZ3ABBJKV3EAZWBo/hDfX/gsAvWHgeDJ63eK5+n0rz&#10;vvl+Bp6PPKv7t6nN7R4AwQE9J7Xx7Mjsd24Hee42k6upmNsyAFCBngJA5AMiB1ABm/b+KQgM7geB&#10;Un3Cvp+h/0kfZAhEfzQwJjy8xRMkLEqBpzLwmPtCHmrD3sC1GRIGdjEEwhMoQhqLLA7pBAIlLaYL&#10;ELh/FjmQL1iXKaWkztZdo8lfrONxGQAY/p5A5APWNaLqBjZYaN+Wl1c30ur4Iwy30WKvB8HWSb49&#10;7LOy0QKEsOU4lpfmyhanH70SxVAYS1+/G0fjP19BsVN30IYVSZR4MJsyMkqoqJihsMr0AmrvYC8p&#10;v7iUVixbIswSzhA4a+rEy6uWLf4tEQkDvrBh1ap/FzN7eur4kUNtXxQW4gNPWBhHufmFXaJ4eALz&#10;8itlZe/7ki+hGpPeUFryJ+QxtbJXGpp0JCig0XdVL0fSzOHrqaCgUo7D7vgAtNjy5sz5C3TdzJdo&#10;X2EQDob4PA3/7SIqzW4kD4OIcbmSWpPiZdWa8gbOkUGrfU9g1yHQnbZOBlaEhOENdOXvJ3dznaqn&#10;J8aIm3PQAN27gtFrQ5maO5fFI+gzTj4jpR9TBi80Q2eVMp5aMHDwhLAhlD2H+feyVPGyuBoKyH37&#10;itRf6xCAn4khHNAfnczFFth32339DLlqc2Q1ruTIctuVXT8kHxBtGP3CAoA8sVHePvs+ECjrIhLf&#10;JEm9t1pkwpOjpkJyP7gpHkkvoPbywg8/tcEjyuOB8wm5zpeSkbOL3JmbeZK6USarrjSesEouc2gQ&#10;KCHhpGAIxNhpHEZOoBUC50j0xX3rHLldbjq2J5++fHuBjMs+SAoeu3tdAC+2k12FwIuXLoe0wBN1&#10;eONn76GPpAoHPtMHucpeKzut7uM7q98VGPJ9HB/b4EGvRtGQn0ZJ/d5p366lBTN20ebVyXTsSK7s&#10;GQwoRPjY7hi6qqy8AlowL8bcLg4QqEDQlmmek8aPGkZzpk+u3bpx3ZteCDy8Z89fz4+ZnTR+1Pe2&#10;LwoHgV6jZYXwaab3rrlyC0trKCFijyxqUMCnFNSoRaoh2f8tWF4vorlCGPK9/1wa/8lySkstouqO&#10;imLyjKi+6Rw1d1ovMAw8gaaGvB5Nmxcnq5qBj25JaEJWrh1UEKhzAgUApTwMIJBlhoNl0DMh0L9Q&#10;NIqqsnjgVKHgNSq0Ip5AACDPtHmwdWVuJQM7AtxpllAtPGI8OsvgjEEaFiBo4O6xlFFpcxnkvnlR&#10;DB8MkGz/hvpnMEpi7NLJDY9IFwydTyoEBuOm8qg0BCrDJ5+FsBc8HzVZDMKN1IbwsNcjqg2feawD&#10;EDigXhB3MLmVUDCEPvf4LhkXarjNZnoXSfnXyjQh0GzPalKk+0SmeRuKVF9SMMjt37vYBNDJ79fA&#10;AHjvGj217rQj0n2hN8Xgx/95AIEuJ7muN5Gz4KAak04zBGYwAGKcYnk9gSxAoBTABwCaEOhdHCJb&#10;xyEnUHsDFQQalpxA10EGQSm7hQl2lERfnhqP6Na1+7RwGts2yWm3H6v7TN2AQLVV3IUOnCJK8BDm&#10;5FbSnJGbxLunUrS0rbPaaKv9Mx+XOolKCh7N+zhe2MtXImQv4aF/WExTvllLi+bupZ0bT1LS4VyJ&#10;GpYwfJazTVY5g/bHZ5U1tzEtPYOi5s4SXrHjmHAQIDByzoyyY4f3v+aFwOPHj/9vC2LmbJ04amib&#10;3YvCQTipWCGcnHJcYvrWi9CZyqoaaP3SYzT4x8gDtDaavhUaHGYfh/ed7nTmg5VSFy8323Ycn8IB&#10;AvnzeLBBmZypX62hc/VXCdtBuRpOk5MHLm9IuEMIVCuDZQDEbNisEaggEDNm5QXUECiDaVogBGLQ&#10;ZfCszpDq/G1tygNgP3D3jpSBgYdBGQD3jfPkNkFQe+9UWNfOkEGhGz4VBoMhDRQeVyDoYhn8mKyE&#10;fHCLPFg9LOfAly/I/8jtgAbUU6FNeXCL1b93rpLRVKS8f1goBQ+gF/58krYqAGjfzoOFPtJeP8H7&#10;8Ptyv8D7YtGJuz6f3HcxBum2b3/svSWZVPH4KznCdy6TgQLyp7coAMzcYnoCrRC4RoGgeAMDIdD0&#10;BJoQKHsImxAo46V4A3n8PMQgqAGQx1ZHEr/ucg0fg4eKTtfRyPcWPwc7wAJUsR3oCgRevXqV6ps6&#10;XhUMAQJTTxTSuCEr6IMX53bgtOm6AIZYaKIWm/B7M0B/+mYsDX8/gWYMW09Lo/ZT8tF8qSJid2yB&#10;0hCILWKPJSfTLOaUcK20AoGl5kXOzs44mfT/eiGwsLDwX8VFzU2YNGYYQ2B4HjwOfPrk8XTw0EGq&#10;qKkPuhAdqraJ9mxNpy/enifJpHYNo7saJB5Aq9Tj4h3kBvbZW/Np+/oTfrMFO2FmdO7CJduO41O4&#10;eAJVrcQv3l5Ax3bnk8flJs+di7KDiMoHBASiULQ9BKrSMBYIxIDIUqFgBYHuUwBAEwItnkB3xiYV&#10;dhHx4Ju9i4xGPoaW+2ykPFLo2W7w7hUhygQzYEKWx2glzzUGwRoFgvAEBho7q1fQjd+99wMkhtLf&#10;cwiDJ4DpJ50oD+OL2mjHVemaOjaGNy9Qm/GEj89Miuf/+sYjOqA/NskiLMBP62O1+0dNFrc7tUpe&#10;LZLyh0CUO1J9ov20CNt+II+rvwW/Rj2GyREg0AAA3r4snnl/D2Dfied/knPoQT3Aaj5e7GaEcQgA&#10;iIkpJqmmNxDjlvYEagiUVBcNgceX8AQY4eBACFS7hsATqMLBDIESDlZF+B25u2Rh3KMHLbRtyQn6&#10;+MfRNmP0M1A3IFBtFWdvAwOFHL6hv1nMNluHgXs/zC2hYwirjiEGTpSi2bDiaJdDxOU1tbRnz27v&#10;yuBwVmzk7KTCrKy/8kLg1ZKSfzYvYsasyWOGt4UzwWIvvq1bN1NZZU2nUGUVZhVHD+fS0N8vovd6&#10;tZq6akBSPJph8P2X53ihTGYb3KiG/DiKVi1MpLLqug6TULF6uPFMZ6ViwgcCcTvolSiKm7SLbl29&#10;T0+NFnJWJJGDwU9BYPuewCAI1LuFWCAQg2ZHEOjJwOx7qyRjG3l7yXWhgtqcLTxQa+jpffhh/lOe&#10;ABMEkRPV5mxlo3iWXDXZNsnubCRgCPk2FKl8KRsQZIOnjav2DnqQGyjlahgES6Dj5KrKIAOb5D+5&#10;K6ExBYC9fx4G9MclmfBwe4K32X2uTHb+UIXTzfYn5ZKsYWDdVjEpss//A+jZ9QGr3FUBHkGeYMnC&#10;KLxnbS65UTLJ5eBmjuN8Nm0dhbCxOt/FE08jZ7dEI4zMbTwubeVxaRPDoCUcrFcIB0CggKAXArFl&#10;ZkcQGE0ujKOHosjB46rj6DxyncmXSMSZmis07ev1JiTZjdN9rC5CIHLe4ejofFVwI1XUNNCuTan0&#10;5VsL+9bGWTyM4m18MZK+fDuOdmw8KUWs7Y7NVmzbSyqraOOGdSjEbMsv4SIcX+zcWftLsrP/jSJA&#10;/qH09D+NmTll7JRxI8PWE4jkSngDV65YRoWlag9h24thI0DgqdRiGjtkhXgCe1oCBrkXgDzlRp4n&#10;uQWTvlxN3/42nmFwjtd1Ld7Al+dS7NSdkpfYUR5EFXeMuoYmutLcTDdu2neisIJAnAMG6mG/W0z5&#10;aTWyQMR9tY5aeWDrDQj0eQLNcgvenEAFgRKCQV5gFg/CLNQPdDU30FMeHPvSGAAE+Y76HWFhvhZI&#10;jsdnG9VZFqMFr0ZXITDYWIo3xQKBYlxZWIEppWpKT4oxdjEEilcQuYJNReS+2ywG0nusAxpQd4SJ&#10;Dk/wkANr1OWSC8CHCQfgj9ub8gRiMYg9BAqwcdu2tmnAHXYRsesDdkIfUuL3AQjW5pHr+gWpU4r+&#10;h34IF53t8feq+FxwX3eeLycDC9OytgsEujP5ViITPDZhfLJ4AnsOgTx+HmYQPMiTa4SCGTLRt7FD&#10;SMqefPrs54hu9Q8IhIMDNXERNrWzgVqwk6WVdbRy4SEa/Gq02FF8nr7tTYEFxF6bi2lg07797UJK&#10;3J/Nx4GwdWjewAo+5oLSUlq+dBFNHGvPMOGiSeMYAiNmbMrOzv6XJgKqn8jpk76fOn6UO3w9gSMF&#10;AuMXzKfs/ALbC9GeJMk0p4Kmf79eGq63EfCF/wAXX0seV39H4/Y+T35XjwH8vnpnAY39eAVFTdhG&#10;G5cn0bFDOXQqpZjmTdlB72MFEzcq3bDee3EOTfl2HZ3OYnDtAAIhgO35i5fMVcJ2i0TCJCdQ3+fP&#10;HvxalNSowg4inpa75CjcR6hw74IQxjgSowYzgcA4bz6gyoNhCDQXhciKuRMKAn0rg5Un0JsPiBIx&#10;GGgZAN0ox8AQ6MpiEMxmEMzeSc6yJBUSxQpeWR1oDt74L2hA74bEFahAkH+Vx1QYij8LYbJLdQyC&#10;pxX4scHyVMHQmcauih+DAgxcoOAh8TOYeB+oXK241IZWhdpSlRcGEIg6aQKC8NAwDFZnk+vqGWpr&#10;wd7DHhYOWB0zpL4DvlHfe08GFN7iFuCV/AvYgVD77/E9yT8zqhjAuG2hWLpMOljYoQMA6FsMYrZN&#10;c9LiCwUrCJR8WWnnln5hqk36iu93EX+m/A3vVclAiVXFNTnkvnbWLJqO41fHy19DvktvS84J3p8/&#10;C59pNNfyhDORx50drG0mBPI4JDmBSggJKwhUu4Z4QdBcIYxxzjihJr56cYhbQHChbKnpWyEcSwbC&#10;wQBBLAZBWZgaPtfOJ3Ttyl2JwqDkmd+Y/CzVJQi8Sc1XrlFtJ7uEQLDX2C94dcJB+vpXcfTha5H0&#10;Hn/OewjXmp+t4A02W9ttq9T5CHT2qKoggecKv+N7sH1/WX2f0YOXUOrJThZzBqicbXt2Xj7Nj55r&#10;wy5hJGaoyeNGuWNmT1uyadOm/8bEP/Uzf870j6dPGH0foGX74jAQji1izixKwwrhEFzKWoCr4pIa&#10;ipu2k4a8wjMLgTSAHxY4mPvimhJIFFkbCv+Nfx/y42iKHLeZdm88RanHC6mgoEryBqoaz0jdoTWL&#10;jtBH3GDltebrsZn3yA+X0omkvE69l5ghNZ690EFIOFw8gT598GIETfx0NdVXXJRyLa6LpdSKVW4C&#10;gRjAGACx0s0KgWaR6EAI1J5ABYEmALKMgEUhGHTVwKs8gS7MyLNZubvIqDxJrrtXJWlaF5Pmf7yD&#10;em8LECiGAh6TJw/JdaGKXFWZAnNtAYZOjBq8IFZZ/24qEAQ9bDx1LqBVsiJZvIE+CMR9T0kK308S&#10;r6D7TKnsdoIdDdQxy+kwjxvnR52jAf3xCu1X59TxHQVXLqfUxDSaCshVjslFsneCobZONNsatz94&#10;pf3aJf/uWw1sTmbQjv3aOX43xf2gLbBfMBS2cX9p4+eiH7n5d1cNT7CuNAoEPbt2q/qIWgl8lpyl&#10;PNHM3qW8gIhCYHGajEcqJ7BjCFzlg0DxBC5VOyVpCEyJ90Kg8gSqhSFGInICo8jBr3ffbCKX05Do&#10;y7fvxktky25cfibizw4ZAq/foAsXrlB1iOXdymsa6HRWKe3ZlkYJkfto6nfr+PsupCGoGcif6c0T&#10;tNhadUy+20AI1ADZoV6OpOlDN8jK5KoQcxehctbxk6k0d+ZUZpXwZqipE8Y+io+eO/N3v/vdn5j4&#10;p35WLl3w9qwpE8+EMwRCM6ZMpGPHkrq8OKS8ql6qiKsNttFxzBmEnwdQFZNGCDfIE8iv+eSNaNq1&#10;MZXBj99Tbz2DRs0zF8lh2HxKFp8AjNT7cifh+1/+cgEd3J0R0qrmuqaz1Nzu7iFhCIHc2XBOD23J&#10;opbHreR5eINac7fxrDXKhEDIHwIR/lCeQISCO4PAtaYX0B4CAX+SnI3b3J1k5O4hZw0blgc3yNOG&#10;vXZ5EDe9Xr0v00Ao/4kCwcf3yXWugkHwtMCbGDx4OURs3KotMo2dVxZDaYVAeFDswsLwvEhZjjIr&#10;BOIWEMgGm2Xw787aLKnlhlCW9pBqQB7QgGRCIPe5TaDMypMH5L5cJ94/A/DHEwpPiT8ECgBCaH8B&#10;YWDUtwxMbRCPttm2ldDmdR/gviJ9g28tgncQEKgAMIdcfEzwuOM4BVYt36HPhL6CfMhbF3hSxX0r&#10;Zzd5snfIeCMTz9MQvIH+EIiQcHsQ6AsHB0MgymcFQiAiKvACOsuOUlvrfbp35xGtjkmkj15T+eh9&#10;sWAiJHUBAq9du06NZy7Y2rz2pRw9pdjn/3QZHdp3WkLEs0dtpGHvJUjtv/dfUZUqxF5bgVDuK0eP&#10;93c57o7OVYSc09ip26VGIWx8RYjhYEArFq3OmDKeOSW8IXDGlAl3tqxdMda7W4j+2bdr26uRM6eW&#10;hyMETrKc1Knjx9CuXTuprKpW3MZ2F8RO8MJtXXecPv+FWiGsPH98i8bB9I8ZBgBu7KcruJFtoi/f&#10;nu8Hgng+dgBZm5DIn11nevUAgNiOBkDaQEcP59D3f4hXi0+k0eH9I2jIGzG0cUUSlVV2Dq4IGaOY&#10;5nWeOQV3pvCDQAjHMHf4Zrp05oaETFyNOTyQLeABjEHwCELCdhCoPIEGg2CoEOhbGWwDgTk7yIOC&#10;rTkMgnl7yajPJs+jmwoC+yhUpCBQ3ed7YkjZYsiuBa6zpbJQAwZMcqAQJhZjFyALFAbmSmH7LZ8h&#10;VXmA/iCI+z5vILwz7jJ4aWC4U8Rwu0qOkQEhdIxSMg9RUBerKdWxA2G1F2hAf6wCU7WRx+2QfDNX&#10;UyHDH08gio9K+1FewGBPoK4NiHaoUhWU0E6ti6RkEuOFPxYmPNLm0f6DhX4gfYH7h2xBh9sLNeJp&#10;l0mMtF1f3+tLeRASRzmcylNk5O8hVx4mmjvIlaPGHe0N7Ion0A4CfbUCbTyBh6KoFWPk5QpJdakq&#10;Ok9jPljGNmaOn4165uoCBCLXPZRQcJDE2cJ2swGRskYJE+fmltORg9m0Yfkxip22ncZ+spS+/OU8&#10;+uzNWNmqFXb6Q7Nqh+wSpp06fLydrQf4+I0oWjZ/P5VX82d2kr5lVXl1LW3btpWmysrg8IbA2dMn&#10;XTm4Z9sXQRCYknLkP0bNnJIzYXT4bR2nIRCLQyaPHUHr162RPfq6UjS6qqFJZhLfvLuQ/gBIezWC&#10;Pn4zhr773SKa/M0aWhK9n/ZvT6fM9FI6lVJEk75Y49c40IgGvRJBcdN38SyhNvgz+FjS0oplm5r3&#10;AGYCgcg5VK9LiNhLRaUA14DXBYob+hmEhBkCsdG2f2cKTwhEZ/viF/MpLbGUnA6DPHcvkyNzE89e&#10;GQARyrAJB+ucQOTEdASBUmYhFAjk2bkrdyd5WG6EhQsOkNFYQG2P7klJh741Gr73FrcjDMf9G+Rs&#10;KiZDDJm9sdOCwYOxVN5BCwSyfBDIv4cCgaIUVjJDIDw4bMRZMOYufsyAV/DmOfI4Ta/gMzKmAwpj&#10;tXF7bX1ArqsN3F65rRVzuyk+Rp6io2bbUQAY5Am0gUC0z0AI9HrETUn+n00/CJS7MpMM7hOuc5VS&#10;mNpXEB3H3fftVnIi71+XWqRG3j7WLhMCeYzh8cYjELi9SxBonDAXhyAHOkQIdCbGkoMBtO3xbWp9&#10;4qDty08K7Ejaku14/IzEnx8qBF64eKlLOXYQFltIwWaGQL33Phw/sKEAQtT/LSyqoYy0EjpyIIu2&#10;rz9Oq+IO0rypW2Wb2AlfrKRRHy+lYe8vlmicFNQGDNp9F1OfvzWPtqxJ7lK6GVRUWk4rly+TPYPD&#10;HQJnTZ509njSod97y8Pon9y0tD+fM23y4QmjwtsTiMTGxYsWUl5RSZc8gYC09LRSmj50LY0atJTm&#10;jt1M6xYfpUQGw9zsCiqr4ItuhpiLiqspZsI2aTS6cah8ggia9v16yssHgKKRqIaCxoqZSm5+Jc0d&#10;vVme54VAvJY7S8T4rZRfWBUCBDZQXeNZnjnZhYTDFQJZPPNaOGWXVLDHakKj+pR4AzGAeSHwGA9u&#10;ye1BIAAQA2SAJzBECJQQTc5OyQt05+7hAZtVcIhcTUXU9uS+6RHUA3xveQb1+wQbJMzYsZuJ0VCg&#10;QsOmN7A9aW+hCo/5DCaMqBhmvi8LTjqBQBUOhqGGwYZH0DToJWzQ2agbEBtu1/kKant4m8iNItvt&#10;fQ+VO+j/2ID6nfCf93dcY3WdJQzsdpLn3jXZdxdtBm3EXQQA5HbDAgAqCPR5AlU7AwT6QsF+nkC/&#10;XEDdlhn8pG2rdu5t717hd/2Y+RyWq6lEStNIMXgJAZttFL53m37XE/naOr8vj7FSC7A+h5wF+xn+&#10;dvO4AmF82aXGGwAgQNCEQA8WrGF84nHKhXAwxqxTlhXCfhBoegM1BFrCwQaiKEdQMFpBoCOF/362&#10;QEL1Z+uaadpX6wjboflSmZ6TQoTAa9evU9PZ896c+M5y49uTgkLcN+2+aUtlG9maBqqorpdoW1l5&#10;PZWU1FF2ZgXb9yxat+gYTf9uIw15w7fS2E74G/IOjxzIlmodGjw7VxNl5+ZTXGy0OKrCbZs4qwCB&#10;M6dMLM9ITX0lCAKbCgr+xYwJ4zaFc51Arai5syk9K1vAzv6i2IgbTHFFHSUdyaHjSfmUm8cgV91I&#10;1WZDkj18zYuO/MElUfvUDiMasgB1fB+LPLAoJAjm8P6lNbRg5i768BUfNOIWlcmnfLtW9ikMBVyx&#10;u8jFS1foBnce/w4VxhDI3/X7dxMkYRn7WSKJ2pG2hiFwHjl5QDOOYMWbgkBVEkGFgjETFggULyAP&#10;jAyABsImJgT6FoVAPgiU8jCAQAzCAEEGQCsEugCB+XsZehJ5AGVDglASD+48vPsGeu+g30fCriLY&#10;Xq4+j41elmng2pcKgUEWb6AYVJ8Agj4IhMy8QEAgVgcLAOJWLQ5xF0PHvHIVHSFXIZ8TNvSobeiW&#10;UhstpldQqM97/HK+nsV5GlAfy3INSXnTxMvV+pBczfXkrE6XyYGb24Wb24eAoG4vXgBkGOR2pb2A&#10;KhSMVcG+togJimzjZgKgFQKRFoG27faCXscS73gjSh1dk5y8vu+v5vtjhIBn9NFtnsDl8UTyoIwj&#10;GFPcAME8jC8YaxQE+jyBW70QiHHKZe4cor2BAoGndDgYi0NYKcu8EChjouwfzOMjQyDGSyyoEy9g&#10;zjblkXS66NC2LPr8rfk87tuNwc9YIUJg89WrVNt41tbWdUXwCirPoH7M54iBYFuxuLK4tJZSTxTR&#10;9vUnaf7UHTRmyHL64q04+gjbxtp9D1Ow1aMHLxXPorxfiBAIFkhNS6eI2TNseSUc5HOkDafZUyfl&#10;ZmRk/E0QBO7Zs+dPpk+esDzcCx1CM6ZOpKTjKV0r5siSRRxw86IRsXwXmRuPNKx6CcfifbHB9Cdv&#10;zTMTb7G0HJtUR9KXv4yjfdsz+MKb72N5/zKGx6XR+2jQa2oF04ey0CRCIHDkR0vpBMOj9fkd6QzP&#10;nK4H7SUcxhDI52bQq9G0POoQPbj3RBYhOCqOiTfQAAQiFBxQIxDbJmkIVFvG+SAQA2dHEKg8gb6V&#10;wT4IRDh4t4JA5AYW7GMDx+Bztpw8KJfCAz0P8xYY7DvJZxkOcl/FBvu5YtzaAoydVTB8Wv5h4TQx&#10;omJUTWNrB4EaBDUESjJ/EAQeZR1mEDzE5yaRjDJ+/rlS8jy4SU/hFQQEWvOu5Pe+yqkc0LORWimv&#10;PF1863KQ584Vhqw8hjxuD9wWAIAenjABAtFGvG3GBEArBPryAf0hEGFgtwUC/RaDMPxJu7Zp91a5&#10;a/C8LJ445ZPr1iXZklLtgIP2GPi9eibpn5AJxmjoGgBdDblk8Hlx5e9vBwJZPO5YIVCHhDFOGR1C&#10;II9z3hXCJgSa4WDIyeOkcQTewFhq5ceNxmw+Dw66fO4mRY7a6rc37nNViBB44dLlTrdNDU2wuT77&#10;7Y3Gsc0uLa+n9FMltGPDCZo/YweN/YTB7xfzaRCDH8q0qVXU8Jy24z0FVPN5xbZxebkVAZ/buQ4n&#10;JtKsqZOETyYE8Eo4SEHgcEmni5417dTJkyf/FxP9/H9iI2bNmzJ+tBGOi0OswrYse/fu7vr2cdxg&#10;vODnBThunHxfIFAaVb14AjctZwj8+Txp5AoCVZ0h7ACyPPYglQcu8uDX43XLYg74QSBeB1D75jcL&#10;6eihHGmwfq+zk4SEz/AMKrBUTDhCoOpYH4giaNSHS6kst1E8Da6rtVLWQJWI0RDoKxEDCJSZsDcf&#10;UEGgqhEYCIFmjUA7TyCStHlg9sALKIM0wjYYtHnwzt9HLp7NOwFAyC1qeSADvQot9bEENNnotj4m&#10;96VaBsFsW8MXKDGWbERRIkMbUeUJhHHl3y2G1wuBMMqAQG2g+RYQiLxAKwQaOA9s6D1i+A+SGyFz&#10;Nv7IvXJfayJP6yMezPmY+fywhVTH3wcGeEDPUALyLHj/nqDuXzUZ3G5chYelDXi4f7jRHnhy0BkE&#10;StsSAOQ2F+gJZPlCwZi8mO1XT2xs2nqQkDpRg2LQ59RuIGh/fTRpU++Ltq3aO0LOnke31G4g8Jbj&#10;vBQcYBDsGAJ1rcCO8gJ9EMjjm9/iEB0OTiB3Sjy5AYIYJxE1gSfw9Gby3GVgN9yUeriYvv3lIh7z&#10;UR7Fbix+xgoBAiUUfO58pwWiQxdgEk6bJiqvbqCCgmo6ejCHls07QOO+WEFfvDNfInhIT4JtxPHp&#10;ELC3MLQ+fq/wnChJ/1o4eyeVlHVt0Sk4ZMuWzTRt4lhbXgkHWSDQmBc9e9f69ev/uYl9/j/LEuJG&#10;T5kw6k64QyC8lWvXrKLSyhrbi2IrgT64k02PoDwefKGRr3DqeJGEbz98hQGLG9IgATozxMuPTf5m&#10;NZ3OLA96rYSDZ+yW2YcOB2sI/OzteXRob1bQa+wET2Q16wJCwpYOFa6eQHxXgWU+lo9/Ek2bFiXR&#10;k4ctAlyO4kMqvGGFQB0ONiFQewE7gkADA2p7EGh6AmVRiAzSGLD38CC+nw0cD+II6QjssFE7V87H&#10;dd9cLGJvHHpXCqI8T+6TcaGSXHaGL1BYTFJpgqBpSLV3xQqB3uLRbIztwsF2EOguZgAUCFQA4DYN&#10;HcJeTn6u80wxue9fl1wxHPsABP4QxNfPaJV9dl11OZIi4caOFwJ/DIHweHF7cBUjTQCe4k4gsJ1w&#10;MDyBhgmBPi8g3w8VACEUg77cQG2OFgZX1f48skmP3ffqDam2jbqiqCaAfcglhYTHC903+hQCzXCw&#10;COFgEwKxOES8gLU8BhgtdOPqXYqfvpcGhYsXEDIhq10IvHlDyp3BodFTCMRCEH2/pLyOstj+7tly&#10;imKmbJWFHx+9EUXvm8WeNfRBUhwa4Me3gxietS33/V09B4s5B/N7YMWx1P6Vz8Ixd37cReWVtHLF&#10;cpo8bqQl7BpekuNirpsybnjLyoSFKxeOGfNnJvb5/2zbsHrIjIljLoU9BLIWLZhPBcWlfBFCI3Zc&#10;1KogLxxfYPH+8X3zNr+giuLn7KaPkUQqDUc3Gu3tiqTPGeg2rUyiiipuLAKXEFYHl9Dkr9eYhSzV&#10;a2Tmwe/xyc9jaN+O0GoFSpibO03T2Qt0/Vp/gUDz/osRNOnTVVRXfpGeul3kulRBToQ+NARitotE&#10;Zxn0ugKB/p5AAcGAcLAVAhEOhqGTUBcP5JAHIFicTMb5coEy/8UifSP+h9pgxPiaIcHddaaE3NXt&#10;5wciGV6VxvCHQGsBaRTibWMABAQ+ldAwy7s4xDTQXk8gG3ArBMLAw8gVKcPvLsS5MWGQzxeS4I2K&#10;k+S+Wk8ehngYR7vvNaD+IG7fboM8j+9wP6wiJ4MctjtDiFP3B3gBXUUsyRNVXkBXsR0EmotCvJ5A&#10;AKA1LQFeQN8WcV2DwCxp9+gXrvOV3DfhrVfhWXij+X+b79Y74jMkOYdIhzAa8tV35z7hQr8QLykg&#10;cJ8/BAIAuwiB2P1IIBDjWycQaBxbSM4jC6iV38N9+xy5DRflp1XT979JoPf/C8bZ57wgRIttT2ee&#10;QJQ78+Xdd12yGphtKzZjyM2voGOJObQm4YgUj/7inXn00asm+Hk9fIA+2F1te5XNVuLz5n2eknLS&#10;zKWPfhxFYz9bLl7Fyhp8Lj4/BAjk48vOK6CFcfO83jY7Znne0sc2ZfzoB5vWrIhasmTJf21in//P&#10;/h1b3pk5eVx9uEMgFBMxh9Izs8QtrPL5uiuGSHH9Nsl+hdvWn1Bb1ch2PP4NRrmNI3nGEUljP11G&#10;R/bnMAjyezCw5eVV0Yq4Q/T5m2ovR/GMma/Daz7+WSzt3nqKKriB2R+HvzBzwirh5uZrdFPXDLzJ&#10;EPgoTHMCWXC343g++WkM7VmfTi2PHTyg3yFn0QFy8sCGwU3lAypPoEAgBkIvBK7oAAJ1oWgMtBoA&#10;efDF9k3mymCZofNArfIBGQQxeGvAwWAObwfLKD1GBhaLPLoj59JrFCQ05G8kektYeCErhm83k7u+&#10;QIFgCKVjYESVMTW9gRUwsPxYuf8OIp4y0xvIUsaapT04JUls3JRRV54eGHsAIAvnho2dCn0xACKP&#10;MhcLavg8NeZJ7thTF/ZoxblR0rll2oviux3Q8xT/Y3ptWbhezsfkuXGWjNrT4gk3uG/g+kpfYHk9&#10;wZIagFCw8gRKOynGyuAkLwAizcAHgQgF+wMgtjX0hoJR289ss57KjkLB5uNVDIE1vpXAqhSM/Xfs&#10;sRAW51sAJm4BgK5718hZn6e+u0yMzImjnB9AIIMzzhtAECknJgRi3MEEFLsWeSemJghqCMSWl3os&#10;UyuEAYEmCPK4h3CwYUKg3kNY9g+GF7Caz7HzId258YBWRifKwgYFO/0DApHT3nSuKwWiAVw6zQrw&#10;1yjl2E4mF9D2NScoetI2GvHhEqnpqzx+Idg+E/o0CKr7gEZorqR3jfloGSXM3UeJB7JVkWi/Y+pE&#10;zA4nUk9R5JwZsvJ2QpjuGzxpNN+ypo0fc3PPjs3D9+7d+1+Z2Of/k3zkwD/MnDi+1O5NwklIvJw5&#10;dRIdOXqULwIuRie0biMp8MyvVRCJVUVnKDmpkCZ8tpIbCiDO0pAgy3J87Dc86DUGwU9W0LLoA7Qm&#10;PpEix2+lL99R8CiN0zLjQMcd8lMNgaEfK5JpL1y8zB3qZr+AQC1A8Ixv19OZumbyuA0yxBu4QkAQ&#10;4WB3EkAQg55/TqAhEMizZQ2B3vIwG3hQ1V5ABYGyXRMPvro0jBUC3VgVLJ5AQKDP2AkAMtyIF6yE&#10;QbCJYewhCkq7xYDCeIrbQQxF34BNm+Ek97Uz5K7NVd4PNn7BxtEqNpTmIhHtDZQ9WOENtBhh7NLg&#10;KVXeQBhrKfdhhUDUC7RAoDJ2VgiERxBeIjZ2AOg81ETbJ0WD3RfKxZskZToEMHCOcH4YCPsQnAcU&#10;mvgKKDCXa8GC9+/+DfE6S8Fn5MgKAOK6cp/IN/uEFwIPy6IQpAloD2BnENiRF1BPWmQCwwDYLgTK&#10;JEj9zV2fL+Fq5BKr7xH8PXtF3skM3+fzJGWcanPIKSWUElWfsPQLKwR6MKZIvnFPIJDHNgFBnvQG&#10;QKCaHMeT8+hCcuD1N3mcMFxUmtNII/6gx/owGu87gUCEgrtSIFry9dk+ljCIZaSV0s4NJyhuxk6/&#10;RR7YhhWfi88Xz17gMQUKdpgFGyyFo037POSnMTTu0+W0Yt5BSj6cR8XFZmpZFx1KCFMfOHSIeWQi&#10;c0mYQyDfTp0w5vKBPTv/kJ6e/qcm9vn/ZBw79q/5SemBbxCOmjpxLG3fsY0vgoI5uwvUkXwLRBDS&#10;rafcvEqaN20HDX4dDQuNLKCBAQIFBM0QMfRyhISNP/lZrKpSLp2CG5u8Bu+hG2skffJmLO3bkR50&#10;HB1J7SV8XrbcUR0rPMPBgUIn+4zPSeKOXGp54lDlFgr3MwTGMfT5PIEaAv09gRYIxMDZLgTygGuB&#10;QCwK8SBUY4FA5Qm0Gjx4POAFO8LGkYUcuPocKW7dxgZBraAkBpy+Cz8JOLU8YrCqJldN52VjpGSM&#10;aVj99hRmo+u3XZcFAmGogyDQEuJTHg9l8DxWGDAhUNVEAwSysAsLG0Gjhj//5ll66nzC7Y+/A0C5&#10;D2F5QF0RroeHPAzpba0PyN1cLzvECMQzsKgixwAY7g/8mAfX2Qs5uFXgI6uDzTYiq8rN9uMNBZeY&#10;9QHL/SFQCkTzrTcUbEKgFIVu1wtohn/hAeQJkau5SXYbkvYkUCvzMst37B0xZXK79ciiE/eN89yu&#10;s9T3xXc3J0eyaMoKgQKCDIG5AEEfBIoAghIStodAXzjY6glU4eBgT6AKBzuT+H4V92XHQ3pw5zGt&#10;X3CMBnvtC8b7ANv0vGQejx0EXr9+XQpEd1oXN0AnUopocdQeBrQV9NUv48Qe4zOwulfv9GV7LO0I&#10;z1evZ3h8JUJ2DJv67Rpav+QYnTperDx/yFdEOpikhJlcEKKwUwgWhUydOJoBsB94AieOPXPk4J6X&#10;2Mr57xaif5KTk//FzEnjj/GL2gLfJNw0edwoWrVyOZVWVne5oWmpfX8bqLy8njavTKav3pnHDUd3&#10;sEC4snY8hIp9wPe+9v7hMXPmoWYrqsMC1L58Zz4d3hfawhAtQGBt4xm67C0c3T8gUJ2HuTRnxCa6&#10;iK3ksPn6hVJywtsnpRDMmW/Q6mB/CPRYCkVjULVCoA4HtweB4tFiY6chx2XeeqQUBmb9gKKjCgRh&#10;iG6gXh4DjpSjUBYo0ID0htgCEY+W5Ll/k4ymYvEG2hlILXhRpMaaaVjhBVQQyL9bCvQ+RY4WDLTX&#10;ExgQDjY9ge1BoNUTiLAhoEHDoCd3BxkMgwY/H0WF3Q+uk9vtFO8TN0b+XgMg+PyEc8/wZ7Qor5YU&#10;Nz7A14sBRWCF+4SEMSH0CwZBnpAJ4KA/hAiBsupcQ6DFE6hqAzIEVvp7ApHLKqvbO4JA9DuGMONc&#10;JXkeP5BJGPoHvpeCQLvv21MxALY+YuhsIIOPEf0ffUONCV2DQJcNBOq8QCsEetLswsE2nkAZG+PJ&#10;gUnvtQbyuNxUWXiWxg5azvZE2RxtU+zH3WcsgTJ7CNSrgr32zMy570hl1fW0bP4B+uTnKtwLO6tu&#10;8Vn4TN/3Vws6LMdiKz6+l+fSRz+Jpm9+u5Dmjt1C29ccp9NpJVRWrsK+slaAwU8WjHaRI5CvWFhS&#10;RsuXLaGJYQp/WqYnsG3WlIlVR3bs+JugLeP0D5IFY+bMXD9p7ChH4JuEoxbGxVBOQSE3sNAWhwSL&#10;X1fbSEmH82jMkGWq/pLX4xfYoAL+xrcq8dQiflw1TlUaRj8Xs5Dh7y2mlKMFNsfQvrB5NRra+YuX&#10;zS3k+osnUM2+Pv95LCXvLSRHq0GehzfIKNgruS4uc9/g4IUhgZ5A/3CweAMzQvMEagj0AQ4MHg/u&#10;RWzwihH2MkNfsitCCjnZWLmu1MvKYULYsw9DUgJOCEUxeLrrcslT037pGNk3VbyBGgKVocUqTDdD&#10;oM7NegqjrBeH2HoCO4ZAZfC0J1BBg5TcgaGDwctmsbFz5uzmz2bIvNYoW8+JUYXvxuZ7Dqg3ZdMe&#10;8R88gC0PyXWpRoDGyMJ1YhjBogUGQFU8HVCvwB4pEgr80C9wzeEd5z6hPWG6nfB7WSFQTSpOqDZm&#10;8QRqCFQAqLzV1sVMOu/VLiQMT6C7vlAKQqN8je+7yXJgy++9JJTIeXyPJ6RVPIk6yd+Tv5uEvblP&#10;QBgTugCBohAg0H/XkEAIxOKQxV4IdPJ9Z3kytTke0OOHLbR58XGpuKCcCvbj7XNTBxB4pbmZarAq&#10;WOwY27POIJABDFvAzR2zWUq1wLkCO6JAD5+jPlPZV/355q1XURIuRl1A8fq9NY/GfrycFs3ZS4d3&#10;n5advlROPh9LrV4BjM/GsSmGkPq/+vFOBNucmZVD82MiaSK22w1nEBQIHO6eHzHr5MqVs///JvIF&#10;/6xevfqfrlgyf/bkMaPuTxgzkiDbN3zOwnFhtUvk7OmUcjKVL2bXIRCAhdvcvAqKnrSVPno9oEFZ&#10;gU9+Nx8zf8fqI+/fguTrsOgkgMAp36yl06fLunysaKhNZxAS7k+eQEgNEBGjt1DzxVviDTTOFclK&#10;Ybf2BgIAeRBUnkCESMzdQniwVBBo1gi0CQcDACEMwvYQ6AsFawgUY8fwo/Li4AnUBo9BiY2dhNDO&#10;lctKQbVLATwSpgGxgA7cFPp+T4SwMFZDumtyTMOYqRaMWI2l3mlE5wUKBJoel4C8QKzYBAB6F4cE&#10;gKD3+0ImBKpFARZjh+La+QwLDAza4HlMY6dWQ/J5P71NeZvOFrFRvc0g4jbPE0BFYune7zigngnn&#10;VTxkPHHgB9QtwvF4HKtaseVbfTY5GdplYiQe8u3m9fJBoHgCZVGIWhmsrjlgBzmyKA/jXx/QVWqF&#10;QLQl5QVUEOgrDaNqA8ILqDzUAn5op9xe288FzKI2FITGjjWYeBmOXm4zGpjVKZP72L2HYRPed6Mc&#10;fQT9QW2p6P3OMjlSfUKHy9XYoSAQ5w99QgrSB0CgnHtbCGTxOKbGM38IxOQX458UzE9JkCiJIwNe&#10;wDrJjawuPkvjh6xguxOmY3wgBLrd9OD+fbFT5y5csrVn9moSoEo9XkRjh6yUhZcCfXY2Vuywz9GA&#10;x7SN/eClOTTkJ5H0/e/iafbojbRxeRKlphRTSSn2HlbQ1n2HkRLWD3h/r22k5JTjNHfmNFkUYscq&#10;4aTJY4c6VsTHbVsXH/8/mMgX/JOePvtPt6xf/d3kMSNvhP2X4uObOWUC7T9wUC6G9UJ1LlzIJiqt&#10;qOOGcoy+fHteiDBlPkcaZ2jPh1cQuYMLZuykwpLuha5rGs7Q5SsqJNxfPIHSUVlfvD2fUvYVkOFE&#10;GYYbkquHXEBAoHgBeRB0m17A9iDQjYHRGw5WM+5ACNQgCAiUUGZgPqBIeTyCIFAMHYAphVwMUQZW&#10;7964SE+lVpklPGwBwd6QbN116wq5a/MZBLPJU8PGMcBgtiFvEN4UqRsI74oPAgMXh8A4o3yHgkB4&#10;BO0hUL67GfryQqCWCYHiNQIEamOXo5LgBTL4/Bunt5CRvZOMKoaAO5fMuoJ8rnr5HA1IgTWjn/wO&#10;r6ukLBgtDAtN5CzjyQsAJGMz36o+4REIBKDYQ6CAjVxrDYHcJwIgUCDJbDuyHzW3Kw2B1nxASIWC&#10;TQjUBc47CAPLauDqbHI18CTi/k2p2emdbPVI+lzxfxoEAczIwb3aRAb3MUmV4HMmnnKEvPX3hbwQ&#10;CCkA9IdAPoeyyAbn1OwXJgQ624NAlsfMC2wvJ1DGQh4THXzfUZ5Cba0P6fFDB21enEKfvhGjwCdg&#10;jA0LBUIgX8f7DIFXr12n+jPn2HZ1xavWSPt3ZtA37y6U3D+776y8gbB3DH0sgcBXIqW+34gPEmju&#10;mI20Ku4QJe49Tbk55aren9jb0I+jc/kgEPmAe/fuo2mTxtszSlgJPDfsyebVKxZs27btX5jIF/yD&#10;ZMHdO7b+auLoEWFfKxCaMn40bd60QYpGC+X7XaxOhDBwYi7PPJZxo0K+RfuePYCWbyVS6NAlsxWG&#10;wE/fiqXtG45LhXPbY+lEmMVgZoWQcH9YHaw6qwJlrOiKHAVv4G0pkeI6W6RAT4eC4QnsBAK1J1Dt&#10;zWlCoGnwrBAo5RtChEC/wd80djrvycWGTsKwF2tkBwHUOxQD09sQ2PaUPE8eketMORvHnA7DwgDB&#10;NtPLog2uyxIO1hCojbXchgSByuD5jF47EIjzLGEvPucZWA3J14LBA8bPWcLntLmePAwm3hIlNt93&#10;QD0U0ggEah6S+3wpOXCtMjcxfPDkKENBiJGNPmEPgVjh6rJAoNo1xh4C/TyBZgFyOwj09wTCAwgI&#10;7MALyBIABJBx/1L7Vtt8154K50lWSd8U775MnAQA8T1YyG8M9I7bQKD0jUAIlHPKsoVACJNVpK5s&#10;CAECefzjcdCVkkAObI15rZ4nhx6qLjlPEz9ZLbBjN8aGhWwgEOHgi5evUE1D1+wxdttav+QIffpm&#10;rNg0b8jXRoNfj6avfrmAxn+2khbM3E1bVx+n5CN5lJNTQSXltZJLDx5A1M1vcwiEersQ7rWX73sV&#10;l1XQhnXraNK4UbZ8Ek4Cz00aO+zBzq0bxmzduvW/NZEv+Ich8IUDu3f/x2kTRjfB02b3ZuEhdWz4&#10;YksXx1NBcUkXIbCB8vIrKG7GDhr8GjesFzvuaFJMEs97FYCD5wIag58XJG7I7/1oDk34eiWdOlXU&#10;5VCwVZhZYZVwv/EEiniQ4OP76u0FdHxfoWx95Hl4kyGDjRcSokUdQCAPnhoC3V2CQJtwMAZzDO4d&#10;QiBDkyS/MwQyULmwZ29DPnlunCdP6+M+2GWEVMmYywxQ4gnMVp6/QMPp9QQix8rndQlcISz5WQjX&#10;mRBo9QRC2ujZQiAMnSgECGSDh9xMwIdxmsXXxsHPNxhMkJ+magrafd8BdVXiIYP/D1DD/V5W2tfn&#10;kpOvhwFvE8OGh2FcwIOvhfSJLL5WJgQqYLGHwA49gWgrZrsReAqAQO/kA+AHCJQFSyFAIFbjAgBr&#10;c8h97ZxMDPEd+R/b798lsQGTMDne88k98f656vLk+Nzl3Kf5+PE93CXcN7if6z7hhcGAPhEEgXwO&#10;JUUiD4ul/CFQvLAyNilPoB0E+oeDMd4xBJ5Q4WBnCt9WwAuocgF3rDxJn7wRwxA4x29sDSvZQCA8&#10;gWfOd602ILx1BcU1NG/KDvpIbCzSrdqxa/z4F2xPYibuoJ0bU+l4cqGCv1KGP2zewDZWef/Y1upb&#10;bXd7BQKV4JjJKyiixYsW9otQ8ITRw2j6hDF39+zcNqSpqcm+ULT+WbFixf82c9rEikn8IuTd2b3h&#10;85e5FJuPcV70XMrIyu4aBNY20smThTTm42X0AeoO2TU26KUocU0Pfj2SZg3bSOM/X8kgGCUNMdgj&#10;GNxoAUCfvjWP1i87SqWVtfbH0qnUbKaaZ1aXLjcrCOTOFv45gSyEzTGjezmSYsZup6sXb9NTt5Nn&#10;5sXkOLXK9AQiH9CaE8g6qesEhg6BkhNogUCpESi7YZgyvR5BEOg1dilkSIFlM/QFmEJ4lQ2elLI4&#10;V0nuO9eU56K3wp5s+BQENqq8QJEKC/sMJxtTeCU1BMLQeiGQ71tWCCvjzMcNT6ZAIBtuKwia37lj&#10;CNzvD4G5O1UOlAUCURdNl8JQoS9smL+BwYT/3pBLnsd3+bt5fCH03jhXf5QC/KlbSR14cJ2MmlRy&#10;IhQP73j6RvLILjoAcuWJkkUhfJ0EAmVlsBUCsY92AATqPtEuBOpFIRoC1U4hGgKRlyp5qqhdKRDI&#10;j7ULgQBABYFSJ/P6BQE273cN+v6hyQuQfI6wT7fr1kUyzpSQi4/BjUkSCqlLHqBaMAV5ZFtFTPpM&#10;AITw/b25su1BIPqFDQRKn7CHQF+ZmICFIRj3TjAAIhQMkL/eSG0uF9WVXaBJX5g7T4X1+B4Mgbfv&#10;3KW6prOhp2ixbatqaKSMzFK12xYcB/zekkYV8HkSWeO/D3oFIDifRg1aSlO/WUtR47fS0ui9tH39&#10;CUpOzKPM9FIqRN2/GgVrAoMCfxYgNCV/76bSMjIpcs6sfgKBw1Fb+caGNctf4bnSn5i4Z/8TExPz&#10;ryJnT0+bMGqox+7NwkkA1ZnTJtHRpBR1YbpA+pmny2nKt+sUBNokoGpvFiBw9JBllHQoj/bvzJSK&#10;5eINtLirdeMUEMTj/H6As8E/iaLoydspO7tcNUSb4+iKms5dpPsP1FZe/QICTeEYv35nAZ3YX0gu&#10;J1YK3yQH6gby7NcKgQKA2hMo5WFMCITHg0FDDa6mwQMEwitlQqD2AkqhYwzYBcoTiNWvagXsIVUC&#10;g+FHGzsJkWpAKjlOhngJTGPHRkOHvVTIK4OM2jwJYXnuXaU2xxO5DqqsBRsgNkRyGyD+gzyuJQYd&#10;nh0YPQ/fe3yfXGfLyYU9U0VsIGEsAwwojKoYVoBgFRvdKkAg328nL1B7AyWfy/yO3jIx/P3lHFgh&#10;0DR6EHaV8EIgGzxVCoOF3Vlg7OAJ5Gvg4VuAucp/YoOXtp4Mvj7OWj7mh7e956d38r3+mISmwv/o&#10;8K/HRe67l8moSFbePz7POkVCIFwAkOFcA7ruE7pfCATCO25ZFCLXW0Gg7hcahqz9QnsBpV/AC2hJ&#10;P4C8JYvQLhkCZZJiA4DSptG2TaG9uy7WMrSZdSfRH8zvr7yf8H/iP31OfH/X/8lr+LXkNugpQuS3&#10;r5Bxrkpq/8nkDf0Bx2ntE/w9FNQi11GnSSgQRJ/wFVKHl1QBoIZA1ScQFt4dBIEyFgkEmiAIqGNI&#10;l/HLDwLVZFfdLiXXcdMLWMXn1vGAHt1/QrtWpdKQn8RIhEqvjrUbV5+7AiDQ7fbQtRu3xGFhZ78C&#10;5d3GlW3jkUPZ9P1vF6l8QHl/++8sdhnPwWez7RZQflk5aj57M5a+/90imvTVaikyvXVtCh1PKqDC&#10;oiopQo3jEk+h9RjgidQ5g15Y9P09SPx3OGXKaxsoMTGRZkyeYMsm4abxo4a1zZ05rXHpwoV/Y6Je&#10;+z9Lliz5FwtiolYxObbavVk4adKYYTRp/BjasXMnlVWF7mmD17CIZwpxM3ZJA7JLQpUt0H40lz77&#10;xTxau/golVXWU2lFA+3g2cbw9xPU8xj20EnREbAIAg0Xt9jIGsWhoyduo1MnC3lWpBtWF7yVAdLb&#10;yN25e08GzX4FgWZ+ILyBV87f5Nm/kw1AGbUy6DkFAlU4OBQIhAfK6AACMVAHFooOFQK9xo6NhSqD&#10;YTF2bNwMFoydeDHOMwzebBaIw/fRIVC2TKb3RknCU6Z8j8F4uXnQf0yu5kZySZkYNlziJTGNZYAR&#10;FUMK4yoFeNVx2EJg4PZxpsETg94OBGIlpAbAQAiEF7A9CNReD3ikZFs/hhMPGzonXy9nFRvhh9fF&#10;OzNQVDp08clS8Mf3pd24GQDh2Srhdmt6lZR3HP1CT4zU9cACkSAIhNfKhJfAPNlACLTrF92FwKBJ&#10;DLzpptC+4fGW7RNvXCCPWSSa/5FbhX44DzgduGeR+RwmY3pqoBD9XXkPyfurZbCUY8FkCN5KEwLh&#10;ubRAoBseQG+fCIRA3S9MCJTzBAjcp8YVs1/IeMPnV3YN0Z5Aa79oFwJXkfPUCnKnLiM39lRPWS6e&#10;XdeNJvK4nFRbeoEmfgovoBrXsTuVdkiEnQBiFgh0udx0qfmaKgkTikynTVlVA21ZlUwf/zSm+/YM&#10;dhflYV6aI+fug1fm0qc/j6VRHy2jeVN3yO4jaalFshgUXkpVuoaBDrcMdRX1WEHMx1PbiY0GBPIt&#10;1iFs27KZpjB/2LFJuGnCqGHuBbGRqWsXLPhLE/Xa/0HS4JoVS2ZOGDPikd2bhZeGS7mY1atWUlFp&#10;uR/hdyQ8D4moG5YepY/f4IbHM66gjsaNatCrETRz5AY6nVWuNsFmIfdg77Y0cV0P+RnP1rCfI2Yt&#10;3PAGvRxJg38STSM+WkKrFhwWtzTgDY2skhuZ3bF0RdhG7satW+QJ85xAO+E4v/xFHB3fX0TOVoam&#10;x7dlQYHkBPJgqCEQNQKtEOhGsrQXAv29gJBHwl5myBJeKwFANngFCH0pqFGGzweBAkKBEAhDZxoK&#10;FQr2h0AYExgXgcCKTAk1GQxvrrNlstuBB6HilgdimGQhicdjenLYaIlwn4WQlZON1/1b5L5UR676&#10;fBP+2CjW+rwlCJ1ZjagypABBHXZThhf3/Y6zEwjUJTHE2OF8iMFTxi7Y66E8gbIS0hYCt5JHDB6M&#10;HQRv4Bq+hgyCbPyMKj6XD7D6k7+3GO8BdUVtHoMB8Dy1lhyWPbSl1IhAoJ4cqT6B64B+oQDQLA8D&#10;ADT7hHgCQ4BAu34hbYj7hYSDbSDQYweBUuoooO3qNm5VbTa5GhgEsVvI47vU5jLMSYPQn3ke0G88&#10;fC6436BfMTC2Pb6nVtVf4f7TVEKuGp6UcX/EnsUQJmvwAgr86VukSaBvS9/w9QnImisLyfmwQKDq&#10;G/4QaPUEIvxuB4HirQ2AQExyZZyThSE85mHcq+FzxxPCRw+e0Pbl8ALGqomzCYAqymQ/rj5XAbZs&#10;INDOdtkJMIX8vaLiaoqftYttKYpD23xOF6Reb0b2XlJlY7Cb1xfvxNGEL1fS4sh9dHjXacrLrWKQ&#10;q7dAoP0xBknAtZHyi0po6eJFNMHcji3cNW7UUNeq5QlbDx/e+b+YqNf+T1JS0n+9ZdOajyeOGXrP&#10;7s3CTeNHDaO4mGjKys6ViyQXNPDC2QjUv297Gn31znxbCETj/u43C/g56Tw78AEcVhph5pKWWkLr&#10;lhyhmaM20rhPV9L4T1bQrBEbafXCw5RyNJ+KS2v4uXgdvICm0IAsx9BVocM0X7tObh4Q+xsEwhOI&#10;nVUiR2+ly+duql1ELleRA4OkWSfQDgKtYS9v6MsCgdrgeSEwN8ATqNUZBJqeQDsIVOFglfwOAGxj&#10;Sd5TNQ/eYuTYwAEIzxRL0V739XPkvnOF2u7z93zIxu0R68Ed8ty9KaVn3BfryN1YTJ5a1AfUAIhk&#10;eZ+BtIdAhISVsdV5gcjHClwh7CsTw8bOz+vRDgTqsJcJgqF7Aq0QyNcR4AdI4WtnmCCIMJfn4S0F&#10;wAGQMyB7yeSB+zhK7ziKD5GDAQJg7cEtINsPApUnsFMIRE4g9wkJCXshELd9Ew4OGQL5cVddDved&#10;Uh4P6hnuLnC/uU6eR9xfAIYP71DbPe43t5plIYnrQg0Z6GfobzW6T6jPBZBqIVcW+YCBEBiKJzAU&#10;CNSeQJzr9jyB9hAIADTzn3ny68D1unlOdgepLr5A44asEHCRMdObptR/IPBylyCwSTxvmRmlNPXb&#10;tfSHF+fwd7f5nJDlO08fvMzHhigfHuP3VHYyggE7mr79TTzNGLGBNixNopPJRVSK3UO8awo6s9HK&#10;lqefPk1REbP7RT4gNH70MOem9cuj8/KOt18jUP/s2bPnT5YnLHht4tjhN+3eLNyEizBr2hQp2ojN&#10;nP2KOXYgANXJ5AIa8xGDVAAE4v6QH0fRojm7qaiwSoCxwnQDl/P7q8bbKCHioqIaysoqo+zT5Xy/&#10;Vh7DcWhXN7yOykMZ2nF1JBzzFYHA/uUJRGgdt3DTf/bzWDq2O58cLQ6p3u8sS+LZ8HI1I+4iBKoE&#10;eNPgwdgJtChPoM4J7FUIFGNnGhwYPYRnsXDDlHjqqmHcckVYmYiag17VFajVilgZKUZQLwQxF4N0&#10;CoF8qyHQNL5SK9DPMPN9Pv7ueAIlbB4AgQLWHUAgDB5WB4sXMJ2vGV832SEhdY14PRx8DZ01fL6e&#10;3GXAGQDBkMT923OvmZylRxkAVwswuPlcCkh4+0X3IFD1BXW9Q4VA8QJye5KVwda2xvdlUQjaodku&#10;RQHtVtquDQTqti+TH2n73GfQd+ryub+wGtBv8gX4ZGcd9BtMmvB+WDHPt23c79oEOvkY0C9Yskq5&#10;nI/DGg62egItECh6xhBoAABlvFtFzjr+Ds4WenjvCW1YlCyQAriSsRNA5AXBMFQPIFA5apokLzDj&#10;dAnNm7aVvv71AtktpCeeT4TPreXelF23nk/zMbO+4JTv10jKFlLE1DF1DIHYUaSitp6OHDtGM6dO&#10;tGWScNSUcaMcG9atGpOTk/PPTdRr/wdlYuJjI/7vGVPGng/vMjE+TR4/mhheqaxG7wfYuccNFz0v&#10;r0K8d2h0MmswOxw8Vthu5sSxfKqsqRfgw2vEdWx5D+T6IdyrZwcCobjVf/d6/gCAGgKRmMqPm39T&#10;NYz08zoWjrn5+o1+GQ6G5DyzZn2/gS40XZfwjqu5lpynN5ITs2MeIN0AwCBjpwtFAwIZOniw9UIg&#10;ihhrY+cHgT6Phz8EqrynQGPnB4FQEASaxg6/o3QMwrJifKxeDxgoAJySAKF3wYeWfgy3PqmcQP/H&#10;YPD8DCk+C+AJI2cej9pD+BQ91auEYaQBsWLs1PfRRk95PXwQqIydJRxsniuBBQZBgINAoNcbqCAQ&#10;599r7HBNGEYkJ1AMHowdi68jDB6uq4SGG3KozfHIzHmzAZ8/UukcN/md2vh3BsCHt8hZcUJ5Uy39&#10;woVtFKVf8Hn2mxy1B4HoEwoCVb9QKRK+a41bvv7cDrA6uNN+AQjEJMPsE2h3CrosAAgY9GuzkI0X&#10;kCUQqPuInhj5ST+mXi/9A++F1fKWz5DV8+iL/PkIBUN6b20NgW0V8JBbJ0cWELTtFxYIxDnDqnnr&#10;5AhjjtkndDgY18GTYekXNhDo5EmuE5NdQCCuz+2LsoCqNLeRRn1ojufiDYMtCvOxXYAqEAKvWxwf&#10;yhb6wq3a5uF3dR+2sLy6nrKyymnv1jSKnbadhr+/hAb/OFrsMD5DFseYdg731e9QMCBbnTm+RTVa&#10;eMyERL5Fzv+YT5ZTGsq3NZjHKcfdscqr62jr1i00lbljkg2PhJvgKJs+ecK9JYvi3mW++1MT9Tr+&#10;WbpgwV/GRkzPHTfi+7BfIQxNYK1auYKKyiv5IvkAq2M1SGHJRXP20Eevo0GYemkuffLzGFq/7BiV&#10;ldf4Pd//9Z1LdQa1+khmEJAJg/DqSd1AAUwTBDs57v4OgVqf/jSG9m3MoNYnBnlaH5Kz6gQPjCpX&#10;BoYPA6aEvroNgf4ej+5AIFYUWiFQis2anjc7Y6dkb+x6osDP8IaDNQTKfTZyGgJNT6A/BCpvYHsQ&#10;6OJzJBJjxwqAQFEIEChGTzyBfO1MCITHA+F+J/5+rli8HsiRHABBq3A6cMsQ2PqAnLUZDAvwAC4X&#10;ABQPuXdyZPaLtN6DQF0nsNN+EQiBLJ2W4INAeMUt7ZWlF4N0LDsItFegl1wBoPIEqj7hmxzpPgwI&#10;VLmNwRBo3y/sINDnCZQxJ1QI5OuF66YWhgAAeXLEYGg05kkO8b3bj2hVdCIN+THGx+DSKGErW0+g&#10;gkDYKwE/tmnaKYMonYLBYNiqqj8jXsGCwmo6diiHVsQdpAlfraTP3kJ+JH8O8vsAcgx2AD3ZWg57&#10;/QceUwgSUARMvhJJs0dv4s9kbpDj8h1fRyoqK6dlSxYLAPYHCBw/ahhFzZneuCwh7iU4+UL62bZt&#10;9f+8OC52x7gR37ns3jTcBNKdFxNF2Xn53LgsnrgOJA2zppG2rDkuK4ABU7Jp9ctzacbwDZKnoACO&#10;ny8NOfg9QpHqCLhvegJreOZTUU/p6aW0d2c6nT5dKh5FPKez4xYIvMYQKOHgszTy/f4JgZiVTf1q&#10;DTVUXaa2Nje5bpwlRw4PpCibIB4Pi7ELgkA2dtZwcAcQCLDpCAJ1LTRVS08ZBwFAQFSAJxBGxR8C&#10;/Y2dUifGrpYNWC3CWipcrGTzPJZ3FWWAwfPfQ9geAnHsMHjK2HUOgV4o0OcqZAhUBs8KgQa8VbiG&#10;gEDUgkQ5DIT7jzMIooZdc4PUihwIDSuBh9UtA6DxhIyzhcpzai6WEvF5BEAIXHv7BZ/vbkCg6gv6&#10;WuO2I08g9wtpOyYESp+wQCBDlp4ctQeBnfUJpEBImLfG7BdY5CFqHwrFa275DIFAeObNY2kPArUn&#10;UKVI9D0ESp1ALGzD9cKYhuuHPoEwcOF+8ty/Sm0uD+WfqqaRf1BjuV/4MtzlhcC1dPnctaCFIV6g&#10;gm1j26Ufr2Z7Z904AXZNPc90gvDfS8rr6FRqMW1ancSgtoG+/lWc2rBBgJDttHj5gj2BHUsdr1p0&#10;E0Ef/ySGls07YNbw1aVjOnHEsDKysig2KoLZo5/kAzIELpwXlb1v586/DxkCjx3b8S9XLYmP4hc7&#10;7d403AQInD19CqUcPy4QaHfxgtUgq22PJebS0PcSuFGpmkNf/Xoh7dx80tzijRsnGmYnHjp7qddJ&#10;44e4YReX1FJqSgmtSzhGk79eTd/+fiFtW58i7nAvJHagQAjsr55AgPanP4uhbctPUMvjVvEOOWsz&#10;ycmDJDyBCHuFFA6GweOBuNsQGLBJfkgQ2K6xgzozeGzYkBNokTKA9s+Hgj4Dn2segy0EmuFgSAy4&#10;VrvGzgYCkU9pDQfn+QyeyglUBs/OE+gHgfDumhCIorjYIcaJhQl3r8iKz0Ag+uMUQsB863GR62od&#10;ObK4fWMbMZQPMXPHrBDYLU+ghhfLohBIbxvXk3BwZxDYXijYKjUpQl9AvqwpAcF2nh8AgSKAoAZA&#10;s1/0mifQ7BfWVfMheQIxbok3UEMg+gUDID/uulBCT11Ounn1Hi2ZvV/tXIWxMWCsDGt5IXAdQ6D/&#10;6mAFVCp/HjX1ikpqKDurnE5nlFFenlqZ6yudZhXsJd+y8B7IscfrsEATJd2GfbBYKnqo0m5dtX0a&#10;AgGRc+nLd+Jo95ZTKocfn62htSPxMR8+kkizpk0S9pg0ZmQQj4SbmOPaEhbG7s5ISfkLE/E6/7la&#10;UvLPVi9bNGLS2OEOuzcNN01gIsc+wrt27pR4fUgXk4U8gKzsMgEyNA4sJUdx59yCKgYuPMeEQJvX&#10;hqqK6iYqyK+iYwdzaFnMQRr98XL6GKVlxJUdQQtm7pKVxKF8jh8EFgICl/RTCFSdcfzHK6mi4IyU&#10;f8BKyFYGD0N7AgETthBo8QT2JgRajJ1AFBsNbUB6BwIBezmS+G5VZ2Gw4M/oewj0GjsNgRaD1xkE&#10;Ss4aPB4BEOhGPUhsj3Wc4abiuGzrpUKgAwIQe+5elQLqjuMooL6UzxffIm8M56+bEOjrF30FgaGE&#10;g9vvE1gQohTcL1TfsH9ddyFQPOTPGQLhHXeWHSPP45tkOA3KTCqn7941iyRLvpqCFLtxM+xkQuAM&#10;Szj40hUrBCoPYCaD3/LY/TT5mzU09pPlNHfMJtq25jjl5lSZOfVWO6chUEfh1P2KmgbZBST5SD4t&#10;m3+Axn+xkj7/xXz68JUIb03F0GRCIN9i44cTyQXKE2l+jv+xBKusupa2bNlM0ybo+oDhD4GstoQF&#10;cQkNJSX/PxPxOv+ZMWPGP4mJmP3OlAlj+kGtQKVJ40bSyhXLqKS8Ql1QmwsYJL7opRW1FDd9Ow1+&#10;NZKG/mEJHdqXpcKy0iB0GBi5Ah01EHj89H1VlRyhZpnBbEujuKk7aPh7i2mw5B6q3Abp6Nx4J32x&#10;SpJi9ecFv7dPCgJv+sLB8AR2su9xeAq5l2oj8LVxR+n+nYfU5molo6mAnDxoShK8bQK8afBChEDf&#10;AI5bvQrSDgJV2MsfAn0GRCDQhK7uQKB4+2DUoABPIB7ryBsY9Bn4XPMYfBAI+NPGTkEgvocPApXB&#10;CwUCsUIY50+23rODQD7ncv6DIBDGTkGgCnsB5jUEIi8QhXGXkjM5QeW7nSnga+4wCwT/8ckXBma1&#10;PCSj+hQ55RwtVgXUpWwS/44UCT8INPuFFwJxDTqCQKzwNiHQulhKrrUVAtvPlfWFg9WWcbpPqH7R&#10;fQh013G79yqgX0DtTJDahUCEhFnBEIhbBYHSL8Qj2D4E4nx0FQJlcmQDgegTsnUcohuAQBSGbq6R&#10;mohXL9yiuIk7zUkxj4vmQgfYh+AxMwwlYdkImvntOrpy4QYZDIEXrRAIm8Y2a8+ONAnnvi+lb/Bd&#10;4YWbTwkR+yk7m+211+6x3fQKr1chZWV7zefUKu9g6oki2rQymWaN3kDfvLtQrSp+0cwbNI9Pbfig&#10;pB7D35RQ03f60A2UB4ePeawd23h1LAXFpVIfcPLYkWZOYHhDIKKkk8eNcs2PjRjT6Z7BgT9xMXNf&#10;mjN94lm8id2bh5MmYR9hvo2JiqDs3FwFYTYX0SovtHGj2rzyGH31yzhulHuVVy7gufZSDUa9D+4r&#10;+CurrKOMUyW0ZVUKzRq50bvsHdXMvZ3HFEDo618toIP7Mm1mRMHSJWIAgVUl5/txTiAEEIyg4X9Y&#10;TAUZdeQysDfqDXIUJ6qQMBKpxeBZjZ3FE4h8wCCPhw8CrQnwqihuYqeeQEgg0LIoRBk8Bi7UHkMN&#10;MjF0wcZOqR2DZwkD23o8UAKjHRDEewZ9js4LNA2w5D95j5cNHo4fnkA23tgn1d/YKYPnD4GHVHkY&#10;fb7y9/tDoDUcbEKg7NriB4EAdsCJb2EI4EXvk+qWvMClAjkGg6Aji19/44zkhP5x5Qci/Ivvq4R6&#10;mcalSnKkr5VzA2+pKqCuamfK+bODwHTTO27up+0PgWpyJOFgXENsGQcQDOgXAjp8/WVhSJEPAP0g&#10;EF4zhqY2yOodZ8DSealoh+gTbWiXgW21XQhsv0/ox9rLDVSr7/0/R1bN+0EgH4u3T0BWCMR38vWL&#10;wNXBOB/WyZEunWSFQDm3OMcYf9Av+NyjT7gDITANu7yslzQJJ8uo4v7Zcp9anzjp+J58+voX8/vv&#10;GG5C4Kzv19PVS7fIMFx04fLVAJvVJLnv3/wq3u97Yo/gz34RS+uWHpH8P/X8zm2gFt4X3sGs7FI6&#10;wO8fP3sXjfxwCQ15A46WOQoGAdUs6yph7QUc/FoULYncr3YQsXl/Lc0JctvQRKfSMygmco7ijn5Q&#10;KFqlyk24uzg+dgiceybehfazZcu6v42NnJ06YdSwNrs3D0fNnDaFjh47GhIEKm+hSgY9ejCL5ozb&#10;SMeT8vgxXeA54PkBwuuqkUuAGQQ/v6i0jo4fK6BV8Ydpwper6ItfxMnqI+QZtpvEyo8PeSOGVi86&#10;TOVVoX3m5atqj8a68os0+sNl/XMAkc6JWz52npElzNxH15vvUZvbINflanJm8WyZIdADoIDBCxEC&#10;Pe15AmVABwDC2IUCgfAE+gyILQQiLBtgiDqCwEBDF6jnCoEMyR4/r4c/BIp6EQJdyYvICY9XKV8L&#10;FAT+o4NAdYswsBv1ALndOvmcuFIS+hACWbiuXYBAD7cd7TlDAfLOILBLK+ZD6RPteQLDFQKDVs3D&#10;E4hrtY4MHs9a0Y9unCOP201naptp5ncbFKzYjZH9QSZczR2+ka5fudMlCIQAggjrpqcWi22zvq4z&#10;eUO4fL+iupEKimoo+Vg+rYw/SBO/WUWfs/398GUVccI5lgic9rjy75++GUs7N6Sauf/B72+vBjp0&#10;6BDNnDpJ4MqOQcJNOM6oWdMadu/Y8lbIi0L0z7Fjx/71vMg5K8ePHNpvIHDKxLG0detmvrCd7yOs&#10;Gh1DIDek/IJKSj6aL5XDxSUsjavjxoHXYyZSUFhFh/edpoS5e2nM4GX08U+jvfl+WG0MocGr+kS+&#10;DqDEnYJBETkSOAYVErb/PK2LV64yBPIgUtNM4wYv75cQqOo88fl4GYAcQV//cgGlHiomZ6tBbU/u&#10;k7MqlZxYVQeDh83y7SCQpSHQlwDPEGiGvXrkCSxTxk6Hk3y7hVggMMgTCFgLNlgi7G5gY+S0JCm+&#10;XYPXOQTCGPuMXfsQ6C5htQOB1tAXPIFSE60bnkBDA2A7EOgSb9diMpIYBFP57+dL2Chi79hAWPqh&#10;iiFQ9sDlW8cjMmrT1Xnh8+FKWcSQvIRc/DvOV3sQ6GaoQK6ZQKDIHgJlcqQLRaNfmDmBGmoEAosA&#10;gdg32B4CpV9wO+p1TyDafTuecQh/Uyvpff1CF1MPhMC2GtzaQKA3RQIKgEDdJ6RfdAMC9cQoCALN&#10;3MDTuC6qiDr6hjNzIzkbc6jNaKHHD1tp56pUKZUFELIbI/uFAFis6NFb6c4NHrcZAs9fuuK34AOw&#10;tk8gcGGwreLfP397Hu3ZekrSp6x2LhQhbQseOmWzVRi5pKxeReLWptCccZvp63cX0kc/hu3lzxa7&#10;oxwzqEV4HHWAQ/Y+8ntXVtHGjetpijcfMPwlEDhnxunU1OT/0GUIvH694r+NmTNj1sTR/ccTiLzA&#10;JYsXSdxeZgq2F1NJzzxQvw8h4QqeEfhCssq7Z32+VfA0FpfVUuKBLJo/bQcN/V2C5LfJxtXS2FRj&#10;V7UH+daEQiVLJ5DnRNCID5bQiRQkqNp/nlUXLl1VuReNN2jy56v7KQTiHPG5MVd44TtEjNhMF89c&#10;l313PdfPkoMhRIFFO+FgCwT6hYNNCNQDONTTcDC2oPKDQAHB0CGwvcR3q7riCcQOCd3xBIpChEDx&#10;HPUiBMKzpSHQLRCYQM7keHLi2t3DauE/Dm+gwB9DIFYDu6818GRnLZ+LheRKTiA3CxCIcjodQaCf&#10;J1CuwfOCQJUT2B0IBODZ9QOrAiHQ+1obT2DfQyD3ic4gkK9BUDgYfYLlLOb3u3dVCkOX5zfxBH6F&#10;ghIbm9A/hLEbEBhBcZN20YM7j8nhNOjsxcvBELgrw9YTiPcY8uNoWrHgIJVWIQIXbO86lMAfv05u&#10;LfaaP7+M3y8nt4IO8GfHzdxBIwctoU8YuvGZ7zEETh+2nnJyKkP2QOJ75BUW0ZJFC4Q1Jpi5gJPC&#10;tEzMBEmRGy7HFzV31sH8/PzQVwbrH6bGP5kfNfu7aRPHOPqL6xOKjphDaZmnO4VASOL80oDwu39D&#10;UjX7fO8hsAhxA8s6XUar4w/T8PcSaNCrCmLE7Wx2apV3gNkHwp4AQQWD/h2AZb7m87fm07b1J/i9&#10;Oz/m8xevMAS66OqlOzR76CZ+n/43iAwyj1mfkw9eRAHpWNqzLp1aHjnoqeOJzJodpzGT5kGUIcML&#10;HBoCedC18wRKaRMLBOqtsboCgR7TE+g1eCwrBCpj5w+BSIBvHwLtjZxV7UGgel+rsQuGwO56AlUC&#10;fDAE6nBw1yAQC0MYTjoJB2sIBPQYCAsfZ+ipy6Q25xMGJLVYgv/xA6cfkmQhCIOg58k9cpYc4XMQ&#10;z2IITFpkgcCOPYEaAmVylPF8PIFQzzyBoUyMOoDAoMUhnUEg6mcyCHYRAiWiIOoqBOLamBCIsepC&#10;haS73L3xgFZGHqAhr7Nt4HFP2wvr+NhvZNq7JTMO0uMHLdTa6qAz5y8GQOAZEwKVJ1DZRt/4P/i1&#10;aIqdtoNKAnLzxH43nKEqyMaWA96s0h5Bkdhtfh1uaxupuLSWkhLzaMXCQzTp61X01a/ipD5gcRk+&#10;s3Obqz/jZGoaRc+ZKd61cIfAiQKBw2jyuJGuhbHRS69evfrPTLTr2s+KhAW/mzV5wvX+FP+eMWUi&#10;HTh4yPZidk1oHCwBQ9Q74kbGkJZ6vIiiJ22VPXBRayioY3RZKE0TSfOn76ISNMpOvIFnz1+SGdft&#10;mw9kZRnyDu3ft/9I5WxE0LghumSMhzz3r4mRdKXzYOr1elggEDBiGrvgcLAlAZ4Bx1OAAZ3Fg7vA&#10;jwz4PPADikxDIGUjAIEwdgGeQMkJFNhSxq5LKyBrTGNX037oC5LwmO3rYfQCDF4lIFAZX31c1uNV&#10;EMjGzoRAl9fYsSwQ6CoGFNtBoFod7AJAAAIBE2LwFAQKbMDgwdhhj1SBQBg8y+rgTsLByAt0AwKP&#10;xZMjc4Nsov9HUzvQ4ybjYjk5Tq4yvYDxyhMo5wYlYnwrg2W3kCAIXCfQrfuEFQKxUtXDUOLR3nGA&#10;vEAgT478IBDXGv3CP0/WVaJAUNpLGdqOPQRiYuSFQPQJ7R2vsrRVud9e3+gcAqHQJ0cKAiEvBOr+&#10;oI+5nEFQ+gXKxFgnR/4Q6J0cyXk6EBwO1pMjPsfYTtEvHJyBcPAWniihX2zgCexGcmIxCEO/y3BR&#10;2pES+u438VLVQU2G+98k3iuGwI9ejqLV0UfpyWMHPXnSQo1nzwt4wVYpJ0sT7bOsDpaxHvAozhG+&#10;fTWKIiZsk8iaRORqGgTaMjPL6OSJIlkFfDqrTICtooZhjJ8DIPPCmzhn6vkxH3gGS1X5wKri9FPF&#10;tGvTSbHjeD/75/uk6vziuOpo//79NH3SOOoP2+kCTsFD0yaMvr9i8cKJXV4Uon+2b9782twZkyv6&#10;kydw0rjRtGHDer7gNSF5A9sXXsuzioZ61Zi58Z08XihL0gf/mMElyLXdNakZEToCvw/D5MTPV1Nm&#10;eknHx8zH0HTuIrU4nJJXsmzufvroVfv370+Sc8EDA0LqSyMO0R0G3KdYJHKpipwYZOHxeKYQaLMw&#10;xIQtewhk2RkqSHs8OoPAdorjys4hVsMKBUGg1RPI6g0IZIOH0iK9BYHWcDCEFcLwfgGCHEnx5Kxk&#10;0HA8ZkjSCyd+uPI8vk3Ogr0CwOIF7CIEqsVS7YeD+wICgxaGsOwg0K+tdgSBIXgCoY4g0G//YDtP&#10;oO4P+pifAQSqfgFxn+DJjRN96dY58jD4X2y6RhGjtyj4kRzxfrRFnJ0wZr8WTVuXHKeWJ0569PgJ&#10;1TedC4DARko8cJpmjFhLoz5aSp+9NU9snrJ//B6vRVEkQ2BuTgUlJ+bRmkWJFDFuM036cjWN+3g5&#10;jftkuXjvIiZspjUJR+nYoVzZWk6AEDYRgCaOGgBiO7bTBEV1X4FmZQ2eizUBHcGjEtK0issqaN26&#10;NSi3Yssd4SYNgTMmj720e+umwd2GwNRjx/7t3GlTj/QnCETh6EULF1BuflGPIBAzDjQe3ZCzM0sp&#10;asImGvITBjcBwJ7O4NAReBB4ea7kKswauYFnKThm/+MIVAPPtB63tJDT4aKNi5Kk9qD9+/cf6dA5&#10;zut3v46nU4kl5HK6ydNyj5y1aWaYRYFgWEAgIMwCgr3iCWxnYQgUlAP1LCCwlz2BwRAIMfwwBDqP&#10;LqRWFNS9foae/tBLxnhc5DxfQq3YFu7Igo4h8GR7nsAfAAT21BPI8veQB0Mgcnmt/aI3IdDFY057&#10;EOjCim2EgnE9zhbLYpBHD1po/8ZM+uxNHUHqDRvynMUQiN07Dm09TY5WJ91/8JBqG8742yy2ocXl&#10;NZSdU0bpaSWyJ//3v8UOXer7D3o1iiZ/sUY2TRj+QQJ9+rNYGvQK2wPki5vnZxDfH/RKBH3ysxga&#10;+vtFFDN5B+3bmWnCoMrfFzvdXmUPgUAFghUNugi1fk0ojNBAp7NzaOG8aAErO+4INwkEsmZPm1iZ&#10;mpLy4y4vCtE/6enp/830yROWTxwzPMwXh/guzITRw2jurOmUcjxVXcBOoKo96VkGGklJaS2tjDtE&#10;n0oIWDXMD2QmZ9MxQpDuAJ++GU3jP19Bq+MPUerxAiqt7HxWUsczrQePHpHb5ZYcuk/eiA16//4m&#10;vVoY3sBBDMURozbT+YZr5HG7yH3nMjkBb88UAn3GToxHpxCoNsm33ShfPB4MgJ2GgzvweHTqCQz/&#10;cHDgwhCVE6ghcAG1YqEIdhIxvYE/VBBse3SbWvn8Oo7FkYu/d29DYPiFg23atCg0CMSiKtvX+wEg&#10;pCDQGg4GBFrzAp8FBKprsZknrpvJWX6CPA9vyVhdnneGJgxZxWOcAkBfuZL+K9ixz34+jzJTysUp&#10;cffufaqxOl7EfgK+cB/Q1STgtjhin+zOhfdA0WYsDhkkK3j5fdkGWM+Lvu/nPXw1kr79bTzFz9pL&#10;J5MLZZcwAJ393vv+NtUHfgoC2/UeetVA5bX1dCw5meZMn9wvQsFKfJxjR1DEzKl5Rbm5f9dtCMRP&#10;9OyZsyePHd1q/0HhIuuFGU5TJoyl3bt3U1kXtpALlMo7gOu4no7sz6Jh7ydIToPMXkwQDJR9p/Y9&#10;F6uHURIAM5pxn62gVfGJlHqimMoqkNOgGmbgcQSqhmdad+7dkzIxyfsKZFGJDCp+n9m/NMhyjrBa&#10;+BOeXe5cdYoe3n8su0q4LlaQwQASvhDYC57AdoydB+rUE9jfIDBBwAe18ZwMgcbROHJAKH1y8yzD&#10;0g/UE4j9gS9VkOPEcnIemUcGQLCjnMCOIJDPd7hDYJu02+A2rdRDCGTZeQKfNQSiX2gIdAkEbuH+&#10;sIUMPteu603UxhPZm813aemcg5L7LZUjTNBRERDfONjvxN8DW95VFZ8nt+GhW7fvUrXF3qrSLXrX&#10;LXUf9nTnppP0GewWJv/8Phrw4AxAKTUl9TueI7diI/A8pfd/NJc++kkUTf12LR3cc1psqK2txzGY&#10;dtVXUkYJj0nETz+3HZVU1tD2Hdtla1rsEuLPHuGq4dhEwzUvYsa+vXv3/ncmznXvZ/3yhC+mTxx7&#10;tV+FhEePoFUrllFBSZk0wI6TRtsRNxKAWX5+JcVN2yGzj6BOYCOZ4Yn4d7MRy+PccD9+M4YmfrmK&#10;1iQcppMnChT8dTFkje9z4zbPLt0eKjpdL+FTKbMin+E7jv4s1HEa+f4SKkivJZfTJUnVRg0P7Ax/&#10;mG0b2G2Cjd2zgkBAlh8EWgAQ6ignUG8ZZ2/gfAo97MXiY4HR9UIgy3e8wauD24NAr7HrIgTarw42&#10;ITCdIRD727YLgUssnkCVE+hkADQYipzIDaxhY220Ulubh+7deUiXzt5QOnOTLvcDeY/X1JXzN+nJ&#10;Y/4+Tz3kaXlAjtIjDIALGHzndw6BqSovMBACZRuyjI3k6SYEQtZV89YV81YI7LBEjPSLvoXADrdU&#10;tPUE4hjUMWkI9PULKwSiX/j6fs8hkPsEPIHm5MiVtUO2wMSKd4RJk/fk0Ve/XCA1Y38oYzQET+D4&#10;IavoXH2z7Bt89fpNsq4MDpSs3OW/796WRl++Hee1jd0VPv+DVyJkP/5929PUhgsAPJvP7q7wXvlF&#10;JbJV3ARmi/4DgSNo6vjRD9YuXxq9ZMmSrm0XF/hzaNeuH02bMLp8/Khhth8UjgKwxkTOpcysbHMW&#10;0nUBALEa+MjBLBr6O3ODb5uG6BPP6iRErGYq0tllX1+Gv5/G0KQvVtL6xUco9XgxFcuspWvwp4Wc&#10;wWbubG6Xhy40XqexH63wfqb9cfU/yfnjzj1v4i5qPn9LVlO6b18mo/io5NvIrBsDb59BoH9OYE8g&#10;ELIzcIHqGQR2XCImPCGQAZDhR0OgC1CUOJ8cWQw295olhFaa30DzJm+nuSO2UMSIrRTZDxQhx6o0&#10;d/hmWjpnP11oukZtbm7D15uoNY3PCwMvvi/CwW4G325BYDueQFyfUCBQ7xaiIVD3i/YgUPrFM84J&#10;RJH1rkIgjkVDIDz4vn7RNxDoyuFzDPAGBCJCcXo7GWYYGNt7VpeeoylfreVxDR5A2Id+7v2zCCuc&#10;0S+vyZZxBl264r9bSJDY5qEUDOzgJz9FGlPPbZZsxvBKpETWjhzMpvJqBZv4PBVdszmOLgpbxUXN&#10;mcVs0X8cYYDVGRPHXt2/Z/uXq1ev/qcmznXvJ/nAgf91+qTxaXYfFK4CBE6fPIESExPF/Wx3YTuX&#10;arAr4w7SYLjxAxqfnQTEMDsBML4cQZ/9LEZy/tYuTqS01CJVAqZWuaJ1Q+2q0LAvNl+TWoG3rt1j&#10;A7lZ8ip6o0OFk5A789nPYyTvESuh29xOcl+s5AGYQU+MnTJ4zwYCTWPXHQis7RwCO/R4sIIgEGGv&#10;MIBABSChhYN9JWLa8QSa3kAHP+Y6V0wel5PO1jXTpM9WcXtQG75LgniYS3YLMoWQVdyUnbKlVpvz&#10;MTmrUyXs7ToaK55A57EFnZSI6S0IBLx07AnsHAJP0lO0LbOdAah6AoEoBN3RjiFaHeXK+vWJZwyB&#10;ul8gJ1DqlfK5dyNKgedigRNPXG9du0/Low7REOS7oSagQKBvjOvvwsLGFZGH6N7th+RwcH+9cNnW&#10;ZnnFti/5aB6N5z4tGwX0hs16Cf2Mbe5rc2j2yE2UkVbCsKlsfm9AYEVtPR04cICmTRpvyxphK2ag&#10;2VPGXTh+LPEXqPls4lz3fnJycv757OlTD00YNcyDN1eVqPuBxo6kTRvWU3FFlVzM7oSEc3Mracb3&#10;67ixhbaUXxoj69M359HEL1bT2vhESj+pcv7K+f3KxVWN49Cy/9wOxR0JBTlbWlvp4YPH3AkPsPHh&#10;4+vUU9nPxJ0bgwz2R85HWNhwy5ZyrrpscmTvIoMh0G+P1F6FQJ/HA+oRBLLsjFuguuQJDILAnoaD&#10;IXiGAAY4Zz3wBHYTAp3wBB6JJWciA1IRG97Hd+jBvce0Pu6Ygiu7NhKOMkNc778YId6OxG255Hji&#10;IM/dZnKe5vOUGMPf1QKBHZaIaR8CO8sJdHshkK+hQCD3ix5AYFA4uB0ItIaDO/QEcnu36weBCr1f&#10;KAiEniUESr/IZhjkc+/kx43zpQz8LeRocVDSnjzZKUOiSDKe8UQhsL30V/H3QWWK/Rsz6MmjVnry&#10;5IlUrtB2yi4Cl19QRQtm7KKPXse5sHnPbimC3ufxAef4k59F06qFh2Qhp0oDCz6Grqq4vILWrF5J&#10;k6Q0TH9KiRveFjlzStn+/Tv+ptvlYfQPXIkLYqJipowe/hAnob9AIJZHL5wfS9n5hXIxu9ogkAuQ&#10;cjSfhv0OC0IAWfYNEPrA7OCfvBlLE75YRWsTEunUiSIqK8eCD34/hj+4wlHJ3JqU2h0hp6L+DFYI&#10;P5Z8kwObMlT1eTm+HxAI4pyyPnolimLGbadLZ25Inpjn7jVylh9ng8eGzgYC1Y4h/hAokNPXENie&#10;sWPZGbdAdeTxCFodHACByuDp431eEIhQcNcgUELCXk/gPHIxALoOR5Pj5Apy32ggl9Og7BNV9NUv&#10;4yT01J9CafBkjxu8kqqKL8jiANe5EnJif2BALsLBR+ARRE7gggAIVNvGheIJxHkPDQIBLZgc+UOg&#10;3k4xJE9gqfaQK28gFlzYQ6C1nbYPgaF4AtEn2veQq/cO6hcdQmBqL0Kgr2+4snbypHQHGbV8DE/u&#10;SCpDVdE5mvrlOvEGS+6aaSPUHvL93yOI7/TFL+bT6ZQKWRl8/8EDqmlQ9g12KtDeltc00N7tp+jb&#10;d+Nlcu//foDjUGyX/3N8efD8OJ9fnOuRg5ey3S4wcxO76Wix6HRODs2LjjRzAfsPBI4fPcyZMD9q&#10;75ZlMf/KRLnu/+zZs+dPtmxa8/HUMaOa1Qeo7VLCXaiTM3vaJEpOOS4NIpR9ea2qqG2kPZtPSUOX&#10;MK+l8SnhMXj+5vKMKJLGfrKc4e8wpcHzV1nXoxqFnam64QzdvvdAvGP5p2rom18uDCFnsZ+KOzc2&#10;Wt+69LjsTwmDinCLlI1B6IvhBLCCHB0JFfMg7crfJ4O2z+DB2B3u/t7BLGwb5zJX5XoNntUAibrv&#10;9UCOlN1rgwwdq7e2jfPtHQypc6UMX/f3DgYEumwg0L5EDCBwgdcTKLlyDEnOxHlk1PF3Mlrp4tkb&#10;NHPoJvGs2baPMBNWMup0kMUz99Pdm4+ozfGIHEWHxAvoOsKgC6+ngK8ZDk5RECjnhM+NnCc+Xx1v&#10;G8cSCIQ30AeBuD6dbRun+gT6h+oX1m3j0D667Ak0+4Tddoo96xOAxeB+EbxlHAQABZBaJkZ+C0MC&#10;9g4us/YLfwjE+VAQaIKg9AkNgTzJBADyefXk8C2fZ4PB2+D3bLuLvYFdkiO3eNZ+tRrY1nb0f73/&#10;IhbvLaXasgtSqeL6zdvBtoptLiJwKMicm1tBs8dslOLQeL3XpuoQuQnJGujU53Tt3AEIB/8kipZE&#10;76fi0moTBAOOKSSp18ERdPhIIs1GaRgbxghnTRo9/PHm9asXHD58+J+bKNf9H9SXOXhwz0uTxo1s&#10;wuqYfhMOZgicOn40bdu6hcqqagMucudCRfKNy47RkJ9EcwMzG2dAo3ufG+tnb8XS/Kk7KPlILpVW&#10;1KjXirev57OQjnTtxi1ZkXWutlk2I+8vRrI7gldl6G8SKC2xjBwthoRbXBeryMhnQyYeKszIMTMH&#10;DJoQqAdvMXi45QEd4BgSBAbmBIYIgWycAg2WqI8h0MXH15En0PcdWXYQyDAg3g4thoXuQqChAbAd&#10;TyAgRwMPPGDBEBhDzkPR5MzZITX1UGR3M08ABvWbnXHg9ZlLX/4ijo7tzJeJmufWOXIwxBmHo+X7&#10;eSFQ5wQKBC7qIgTabxvXEQSiX2gPeVchUDzkvQmBISwMac8LaA+BrF6HQNM7jnPFEyODIdDIhydw&#10;F7XJueW+wWOPUcTPvXaG2lwuenj/Ce3bkEGfY2eMH+rEnPUeQ2DUmO109dJtcvHE/OKVZolSWW2U&#10;b5VuA+3emkpf/XoBnxNMlAB+2qYqzygAEJ48vYJaSaVXwc56K26Yn28n2YGLnzfmkxV0KrWIAbS7&#10;jhj+HmzDSytraOP69TR1wlgbvghvTR434t7+vTu+yduz589MlOvZz/bt2/98xuSJFXjz/gOBaoVM&#10;wqIFlFdYbHOhO5A0gAZaFnuQPnqVG6l3ZmJpcNzBP30zlhIi91FWVrl4DmV5uiSl6tpIfSN0tguX&#10;r5DTMOj29QcUN3mnGS4LPs4fgvSAMO3r9VRTcl7CLW0tD8jVVKAG5exdAoJWCPSGg0XK2PlBoBi6&#10;0CBQ6gR20xMohgyqy7MNf6nHVegr8LXyehsIDAoH8/GFAoFi3AMgUIFgAASankCd+yTqBAKxT6r2&#10;BHYUDvaDQIYfDYFSLkVAMFZgSUDoah1fa4SEK+nbf1T7rdq1j/CSKno+bsgKqi4+L55rozGHv99C&#10;MhDuNsPBKgQeAIEp/hBonFhBhg0EqpxAEwKxO0U7EChpEnINzTCmJRxs7Rcu6Rf2EKig6UQQBEK9&#10;AYGBfUL/rlcGd80TyH3CAoGqTuApUe95AveQR/eL3B1k4PGLFTwxbZUJalZKBY18f5nkh/8Qwr7t&#10;imFrffwxydttdTip6fwFW1uFCFxhYQ3FTN4muYAfmqFgtWUqfkeInG/Zng56LYo+eXMefflOHH35&#10;9nypp/vRq2pSpesrBh2HRRoeP387jrasTxFHjt0xdSwFjojk5eQXUnzcfGaJ/hH91MLC2DnTJjXv&#10;3LrxjfT09D81Ma5nPytXrvyXcVGRhyeMGWHAG2j3weGp4RQxaxqdPHVKAC34gtsLAFdSVksLZ+6W&#10;nDQ7LyDgMGr8Fso8XSaLPdSCD369fA4gsGeewI4gEhDYeO4CtbS00pNHDtq9Nl15SjrpJP1aPBAM&#10;fiWCFk7dLfXX3J42ant8h1x1p3lg3scDsr8n0AqBPQ0HKwjMNA0eA1cXIFBkQqDV2Gk9bwhUhq5j&#10;COxqODgUCDSQHxewMESHgwGBCAk7a1LpqctB5xuu0oxv1itjYNc2wkpRMmbET9tDd289ksmKk9uj&#10;cSiGv1cABPp5AgHFoUGgC1vsdQUCbRaGKHUMgUrKExgYDoY0BEKqT3QdAtsT+kXXPIF9B4EqJ5D7&#10;BDyB8KhK39gtkQjXmWLytD6UiWl10Tma+e0GtTr8BzwWwwHy+c/nUfK+fHK2OiU/vbbxrCxaDLRV&#10;gKmjB3Jo+HuLGdCw2QJLoA8QqGzroJej6Nt3F1HUxG20cVUy7d+VSXu3pdO6JUcoeuIWGv7BYvr4&#10;JzHyXLvj8QmgGCGwOW/GDiouqxEIDTymUITXHUtOoTkzpwlU2fNFeGrcyKGeuJiInK3rlv8fJsL1&#10;/GfPnj1/tmpZwpRxo4Y9xIILuw8ON2mP5bRJY2nnrh0MTqGXigGAFZfWUNz0nbYQiE7w7a8X0v4d&#10;6VTpnW0A+hT46QUg1ve0VzAoovFVVKuVyYVFamVzoACcSMK9f/8hGU435Zyooq/eWSgeCOtx/nCk&#10;ZtQ471hxuXFRsnhA2zxu8ty/TkZtpoRqfBDIRg8zdBMEdTg4VAhEOQyrsbOHQBi8QEPUPgSKcWPY&#10;CzR2Wl0JBwfWCQyEQHhtxNh1AwLlvDEsGNZwMEJfGgIBGs8CAg9Fk4M/q+3xbXp07wmtiU3kiZdd&#10;2wg3qdJQWLDlcbvJLaFgPg+Hovh7MQj2CgSG5gn0hYMVBLbnIe8QAtEvuB35+gWAKnQIbH/BFPcJ&#10;S3/wnySZEyPb19lDoJsnZQBALwRiEVcH4eDgftExBHqwkEY8gfpcch9pKiT3k/v01OOhi2eu08Ip&#10;exhAomWckrH4B1YSRgv5gGM+XEaVhWekjd+8fYeq2R4F2SqGwrLKBlmxi/3x1Tkx30duowQARw1e&#10;RtvWnaSCAuwFDPsGRwcWkzRRYXENHTmQTYsi9tLQP8TToFfg7VP2OHiltWmnX46gKd+skQhdVUPA&#10;MYWosupa2rZ1K02dOLbfQeCE0SOM5YsWbT62d++/NhGu5z+0Z8+frExY+NbEMcNu9p+989TikMnj&#10;RtLypYupqLScKi2bW/vyFexVUl5L8bN3q3CwpaFp1/XkL1dTVmYZVXvzDnwQGLr0883wMTf8goIq&#10;2r35FEVP2kbb1qZQRZWueWR9nfr92s3bsnPIubqrNO2r9T/ovEAtuPu//iUD+PpMenD3iR8IwuOi&#10;wGUfuZEvaK54dYnB6xwCsUIYRgJeNKvXA4AF0PKHwC54AkWAPH/vhzJ09vCnFQSBQfmAfF88HdrY&#10;wfPBx+/1BCq4tTN2GgJxfkQABIFAPo/wHCEBXoeCAyAQ4KGEbbI2MfypEjESrjQhEFueYeszWwjE&#10;ilgJB+vVwSgRM4+lINA4FEmO40vIdb2R2riNY4vEL96KMwuw27eN5y1llCJo2O8XUWk2jtvFoJAn&#10;tQENgUD+XiYESl5gIATKebFCIAvnz9YTyCDI511AsB0I1J5AgIt4sPi64vr6vL4WCCxm8NFtwwKB&#10;0n6s/cLS1gBZfhBo2y/Qfu3aNto9t3/dD7wQiD7Cf6trv18EQiAAEFspevuE2S+UB1AfKyAQEyNs&#10;GYfv1D4Eqn7B50YmjzhfmFAe5ImmGl9kSzjsCPLkrlQsuHnlHq2df5Q+4wmqCnH+8DRIA5Zp/2LG&#10;bqdrl5EPaEg+oF3kCjl5WVkVNHPYegGzwPdEX/n+t4toJ9u78gr7FCqx02wXAYN7d6TRtG/X0iCp&#10;hoEwsv97yrnn4wMkDnsvgZKP5IknMvA9O5JE8OobKa+wiJYkxNtyRTgLwDp53CjH5vWr55SXZ/z3&#10;JsL1zs+8GTP+dvqEsWcnjB7WZvfh4avhFBUxi1LT0nlWEDoEljF8rZhvXygas5GIMVuosKhaNbKQ&#10;vH5Nslm1NPR6HS42IbC2gYpLailxfxbFTN5BX7+7QBr6nFEbZds63/tbG3QDnbt4mQzDSfduPaRV&#10;0Yfb6Wg/PEknf3cxHduZJwsH2trc5H5wk5wNeTxAH2Kjt488GKgZAj0AQYBNEd92BIEmMLUPgcrg&#10;dQSBndULFMMn4V+LbJ/nU+Bn2IWC+xwCbTyB7UGg6xRDCryAvQGB8JjVZdJTNjTVxedozIfLzbzA&#10;8G3naJtzhm+iq5fuUFvrY3KUJIpX03UwklyHYrzh4EAIVJ7RvoJABhcLBIoYbLoKgeIJ7DUIhLg/&#10;CPBZQRAQiLJKds9XCpwY9R0EKgD0oE8U7OdJJsN0EZ+vs6WylWWbp43u3HhI25afoC9+gW3Qfpie&#10;P8i7fy/ffvKTaNqx8iQ5Ww2pV9t49mKAbVICBMKLN+z3CeI99HtPfp/BP46ixdH7qIABrzMHCiJk&#10;5dX1dPxYAc0ZuVleC4+r9T29EMj68pdxtGvrScKuX3bv1540iKacPEkRs2b0Qy/gcJo2edy9DauW&#10;DiKi/8rEt975Wbx43r+JnjsznSHQbffh4SqclOmTx9OePXu8u4eIu9m82O2qppE2rkiij9/ArEM1&#10;LNXYuDG/wgP96M1UUFTVBQhUMwwJFZuPIbevpLyOTiQV0pKo/ZL7IOGEH83hz5srsxlsW6dmMwGN&#10;mV9b33SOHj1+LCsQTxwopM9+/sNekWYVjO3I9xfz9y6iR/cZBD0uant8j5yox1acSJ485D/B0KlQ&#10;jp0n0GrsOvcEmhAI4yLGDqEvq7GDOvIEasHDYQoG0PY5PgV9RiAE4r55nEoKAvE9YLyR1C+3NsbO&#10;rx5aqBDIgIH9m9uDwFA9geL9EvgxF4YEQKCTIdAJ71nBXsmrw+4LqBcZzvlWMELIzV0bd0R2uXHf&#10;u0atmRvIcTCCAZB12ATAAAg0TE+gqhPog0CcN1khnLpKzmdXIVCHgwMh0Bf6V/2ifQgEKAX2CwtY&#10;sXQ7bB8CoU76hRf4Ou4PLn4fyN4TqCZoXgjEsfhNjlLNvhAqBFr7BcQQWMp/v1zJcP9IPIB3bjyg&#10;vWvT6Jtfxcl4Le3gBwyCgEB8z+9/s4jyTlUJBN+994BqG+Fc8Yc4ldZUT5tXHaNPfhZsl/D7yA+X&#10;UtLRbLGDKCPTmR2F3SyvZUA7kkuTv1pNH71iPTYlXaLp05/H0saVSV1fHMLHUFZVQ7t27eyXq4LH&#10;jxpGMXOmN65ZseRHqOzSqz979mz4H5fGz1s9fvRQw+7Dw1mTxo6glSuWUiFCwnYX3k7cMHdtTuUZ&#10;3jzu2GaOhzQ0LGOfS5O+UjkH1ZJzYANpQUIjr1e5gtzgy6vqKTO9jNYvPUpjP11OQwCb4uFQwucN&#10;+WkMrY4/bG6MHfz+1fzYjdt3yNPWRnUVF2nCJ6v4df0heb4XxOcHK/BGfrCUkvcU0P07j+gpikk7&#10;HvFAXUMuDPgYvAv3s5THI1QIFINnWRwSKgR27gnsmly4DfyMrkIgbtvxBHYLAhk0ugOB4tmyegI7&#10;g8DDUeQ8GEmONAafu5fJ0eKkzUtSaPCPVc6V6ic27eI5CseF0iAnDxVLoWt3cw05UhL4e8xloI1Q&#10;Hk4TAH0QyOoKBGoA7IEnsEsQiH5U1scQ2BUBAkWW98dnsqxbxgVCIPqELAjh7xG6J/CgbAPn5Puu&#10;Sv6u189Qm4EJp4duXL1Lu1al0rf/iFxs3R4x9oZfu+xVvQxP92a6cv6G7I185eoNE+CCIbC4tJYS&#10;5uyRvX1VHp/l3PD7xE7eTnkFVeIxDG0hpXoO7OGuDan03a8W+d7PlIbAIW9E05pFiVReHcr7+gvV&#10;RJYvW0z9axGsEkNgW/z8yMSjR/f/nya69d5PXl7eny1PiPt+wujhrXYfHo6aoJd2j2Y6jpxDaRmZ&#10;0jjtLnygMDs5djCXvvtNPH34Iqq++xoZcu+G/iGBjh3OVR0gJAiEq5mfyzOTnJxy2rHxJE0ftp4+&#10;fRN1CLFiyh/eUC/p/Zfn0ozh6yk7u4KqGgIaMx8fdP7SFTJchuzfuGzOAdvZ0Q9VuCYo1j30t/G0&#10;d0MG3Wi+K7PTNpeDXLcukFGbxYP6YR7I+ysEsvH0e3+V/B4qBCpj1zUIhGRRSHcgMG29FwDb9QQm&#10;B4aD7SEQ4WDjYAQ5kvg5lyrY4LgpLbGYvnoHtcYCDEqYCIZuxPtLqK78EnkMBznrs6j1cKwJgZGy&#10;G0pwTiDLb8eQYAjEeeyOJ1CuW488gdxmuA3pfhEEgQxZaH/PFAID+gRk6wk0j893rJ1DoKsYi0IY&#10;ArGLCvpFAcMfHmvII8+9q/QUhepdHrrQdI3WLzxKX72NjQS0bbBO4oPbRv8Xfy/udx//OIa2LDtO&#10;rTwpQ2mYM+cviT0KXAiJ6FVeXhVFjNlM779krgjW78X3P/5pDG1ckSyl2MQDGACR7QuVOJoov6CG&#10;IsZvMQty+4QahBgfEC5eEXdQ0rrs38de8DaePJVGkXNn0gTmhkCm6AdqS1gYs6CwMLXnO4UE/sC1&#10;uDB67k9nTBx3u//EyTUEqpDwgQP7qbymTjW6gItvp8zMMhr/2UoZ3HXCL5K/0ek/+1ksbV6RRGXV&#10;ams4v8KU0qjVbAi/678XFVXTwZ2ZFDVhG335jzyAYM9f6Vz+DRnC56Exf/NuPB3Yk8FQyo3ZfF80&#10;1NKKOvEmSkj40WMZnI7vL5T6SspI4n1+yIOSVRH8veNodWwinau7JotlPG0u8jy4Sa6zJWRgsBcI&#10;hOyNHYxCRxAoK4TF0JgGj2FMjE+AQZJQla3x6prwPkHGDgqAQMlRNI9TiSHQXB2sjJ3F4IUAgcoT&#10;GACBAAoLBLrsIBD5gAwmAipeT6BvdbD2BLpsIBCFkwWKAEcmBMpqWoYnB0OTsyadwd5JTdWXaexH&#10;K+R6h2O7Rp+NHL2Vrjffo7aW++QoOkgOAKBAYJRAoCsxMBwMCFzI52RRxxDYSU6ggKAXAndYIJCv&#10;HwDQBgLVwodgCFQ1NHW/UG3IC4ECVnw9zPbma4caBPk25DIxXRP6ld3KYAFP8xj0sdhOjMSrGQCB&#10;KKBeYn5vSFYGo18cIYO/r/tilaSZPG1zSw4cVsSiLiuqFPi3wx9yGBhS33XobxOo+HS9jLEIBdeh&#10;NIy2ebi1KCOjlCZ9sYreC3BwwD598U4cHdh9mqSsjNi1UCFQCdvQbdtwXO3o5bV3uAYs/n3I69G0&#10;fF7XIFDsanWdpI5hVTDWE6jt4v4/9v4DOqos3fMFV/e93fdOT/vuWe91T/daY16v17PW9PSa7jc3&#10;66Ypl1VZWf5WVZIJCZkJmaTBCiMkPLIgCYST8EbCIwECBJIQAknIe+8Q3nuPFFZ88/2/vU/EidAJ&#10;GRBGQpH1rxBSxDknTpy99+989s0XjlNC32ZNty+Pi57c1NQ0sPGAxmPNypX/LWLBvDKYHK0O5E3X&#10;xvVrPC7hvpifK6qaKGbObhrxrprgzReymMX5LqewsF4yhM2ZTbgrquM7IYFAvsira5opI72Uli7Y&#10;SxP+tIJGvh8l/YiVidxvu2YBDt+P5PftlvR52T5vEwC4K+k47d+dR7V8J3Xz1l2xgJ1ru0azv9nA&#10;oBoYLoeq0DZvzM+iKWr6DqoqbKOOp3Yp3eDufELOa6fJ0XCCF7t0ZQ3kBc+NO3yfxU5ZPQwIxKLh&#10;XUQgr5UBC4yAmIU1UOS3eD2Purm8WIBODwRK8WoseN4FGZIAeD5+V5Ve7Kq8Fg/PQsfqKwQirswp&#10;AMgqCASBcAXDRbmpZwjMWiWQ44FAhh+AkPTQNSDwMOrpwRIYzfAUIfF0ttIUcj+9T3dvPRLIGinj&#10;sZex8xqEhLHkFcfoyYMOcj+4Rp15m8i2f5EHAgVuNQDK54UFFCCI82B0DDElhvhCoHYJ9wSBKN0j&#10;IGiCQLHkMszDLawh0Pi+A0Igygjpa8Yt15CSJQTq6xBSEGhtDRQLnsV13h9ZAiDkf2MEa73PmPCH&#10;QBMAVvJn1GWT3OUKAh18LqT+6K0L1GVHBQI3Pbr/lHKP1NCc8Rtp5AdqvpH4vx/Bk2N9PQw1wcu0&#10;JHgX3bp2X+oiXrl2w2fdMwslXrKzymjiX3TvfdN2cO5g3DhysNhjQeybO9grWBqzMstoyohVsj0B&#10;QVgBsQ/+efRPovttCQQEllZW05qEVeJFBFgNGggMYgicOpHC54Ve3pi46g8DHg9oPA4e3POfYiPD&#10;tg9GCAQlL4kKp9xTBfyF44Lr+aLDxQkrH0zWn0vrOO9FDOGi++a3S2n31hwGMe/7zIMClrqTOZW0&#10;bukhmjoqkUb/FLWSNKD18c4Rr//uD8to16bjVFXVTNW1bXRgTz5NHZ1A08asoUOpBdR+/iLZ7HZ6&#10;+sRGSSsy6QsU1hQAHOp3pybx55XG5B9E0Mwv1lJGSilDw0Ny8x1rl8NB7nvXpKwDGsfDxeMKAIFY&#10;7Kwh0Gz1UIvdK4dAPPM+zbFPWPDMx+iBQFYgCAQA+kAgw4DhCu4fBBp1Ar0Q6O4NAs2WQA2BjnRA&#10;IAORCQIlMYQB0H4gjOwMPu57V6jzqY0hK4s+/+BNWXgxjjWM8vX35YdL6Ni+crJ32KTbSQd/Rjn+&#10;niBQWwL7AoFeSyDOtQGBqk5g7xDI32k/INAYG4BA48bICgLdVhDYzRL4ciCwy/i3HwSKK5j1jH+n&#10;xsQJgT/DCijjQsZ7Fn9O07jgOcHO495xvo7cj25LVjqS7q6cv00p60/S5L+spE/fDeN5xlvwuPs1&#10;MTQF79e4X8ZSxt4SsnU66GlHB7Wfu6DCkkxrnkcIpzpcTN+iVZxkButxwhII/H08pacVirHEiJO3&#10;3E4AwcCCmPxZY9fTiHfhqVOgacQewt28YcUhySi2er+lmlsp58RJiliksoJRYg6y4ok3TQKBQRNp&#10;ScTCkuyjh/7upUEgTIwL58yaxidoUGUIQwjynBsygw6kHeALo/dewmLN42fE/U38y3J9IXcfHLO+&#10;3iBp8OgwgkwkBKJWVDdT3okqSl6bQaHjN9CYDxn++LVKauJQKfd9EF73biRNHrGSVkSk0qqofTSF&#10;ARAZyiPfR1HM9ZSTXUn3HgB4XFRV2MqT1Wp+Hw+Gvu5jKEg+KyYD/tx8vlDMG3E7Z5qukMPmFKsg&#10;XHTOqy3kbMjnyR/uYMgLgj1BIBYVs7tJFjuxzFkseC/o/kIGpL8r2LNtEwTCCgM3tc9xwo0NN1aV&#10;AkHlzuPPhs9pLHYGBIoV0MISaBUT2AMEusQd3EcI1JZAyQ5GZmwAS6BA4AGGpwMRZAM4Xm0mB9/o&#10;HD9QQV/+Iqb79/9apBYc/Iz5YeI/LKeaknZy2xkCTxdTJ4OfAKAZAg8v8UCgxEIyBMq50BDo5HNk&#10;Z6E8DM6bA7K0BG7pZglErKYPBAoI9gSB1iVizJZAuYnQlkBpHSdhEtaWQO/N0cCPCZUQ4rtN2S72&#10;pcdjIEugcgcrkFUAqMaEsgQeJQfEQOhAaZob58T6B/cvbjrqytppxby9NPajONXXVs8zvvK/Loae&#10;YPQI/XojnW25Jq7g23fvS8MCq7VTxBCIdXH8b4wYXu+2AIFf/iqWUrbn8nrJr4XXrJ+WQHjEiksb&#10;aPb4jZKoaexD1lj+Ge3ntq49KhZJy/f7CZbF2sYW2rt3jzSYMFzBgwUCZwkETu6KjQpPZU77zxrZ&#10;Xs4jetH8z+bMmnHf8kDeYAECkSW8fq3XJdybEMdXVFRHkdOS+AKzGOzvMMy9H0XTv0ikDUsPU0ry&#10;Cdq1JZsSlxyQFPav0EQcdyna9atM1XAhAAT7NoEY0IjXoh3OqJ/wIOJtGhnLo34cReHTtlFtZTs5&#10;nU66d/sRrViQSiPlNd23N3Slz6W+O8dEMOan0RQxJZmKsuvp0X1k9SFpxE7ue9fJcaaCHLwwPDcE&#10;MogFigt8GRBo7EcgkBc8DwTWWlgCYfXAwj1oIZDhCdm0DIGO/QxQhxaTs7WQ4aqTaopPS1yS3OT4&#10;fP+vVyPeWUTzx2+ii2duUZftKdlrjpCNAbY3CLTDEugDgStfAwSy+gKBfD29SRCI/WC/3SFQWf+8&#10;4yIQBMLiyQDIf3fC+vfwjlj/kPV6+8YDytpfRqHj1kmnGq/L0fS94+e3wRrInxP1crclZtOjBx1k&#10;tzvowuWrap0MZMFraqMjDIHfCgT6GlBwHkfyWoY6vFXVLWLVC+RWDqw2SZic9fV6sc4a8z/WWHxX&#10;4z5eSruTjhOSSKzf7yc+hrLKGlq9ciVzwhQK1dwweCAQRaKDOpfHLYlub2//pxrXXs5jZ/LmDyLm&#10;hzYMps4hXk2iqPBFlJt/ir/4Xu48cGGyahraKHltFn35iyUCXXCxCswBzvjfCu7CJUsJmb5jfh6t&#10;+vjK79XffWBPJg79s49QAV39rN7HFzP/Dnc58ndMQvIzhMlIX/T8HsDOykWpdPn8TXLYnXQqs46+&#10;/e0yz2veDvl+VpwX0XsRNOkvK2n32hy6cPq6uHeklEznI3Jea+O7/1PkqNGuIYFAk+vLs4joBc+A&#10;Lyw6AoFq4XE3+C1OesF7PrcwADAABLJ8IZAXY5/WWCYI9Cx2hju4rxCo+gZ7IBAQAZjoyR2cG8gd&#10;DAA0lYgxQWB3d3B3S6CCwDBxqTqq06U+25Vzt2n2N5t00Wjz9/96hQzIlQv2q3aGT+6RrWCbsmR2&#10;g0AG2iPKJWyOCXTK+XgxCMT3EhgCERPI3yt/v/4Q6NIQKNdEnyDQC1i4Bo0MYRkLGsb84wLVNY0w&#10;h+ccFwEgUO3Tu1+BQhOkqjGh3MFwbRsQ6OTPhTJSztYSct08zzcYsP51kd3mpKbqC7Qh5jCN/91S&#10;bWXi7xhzqZ6ffTV0IdBY5z59J5KCRiZSbdkZSUB88PCR6hUs62Rgd3CGuIPjBcr8t43zitZueSer&#10;+fUMarIdY1u9rM2iNso5VkFTRiXw94PvxrsPxCD+8KfllH6wkLer6/LyWq7czoBC7M+8LfX34zkn&#10;xBUMVjBiAQcTBC6aPeva3h1bv5k/f/4/0rj2ch75+cf/tyVhc49ip8FBfJJYlgf1hsk4TmT97NuX&#10;orKEzReBhRpaW8VMfJwvthlfrpGLWeoQwcpmuqCfX3o7fDdpAKNAI+8D9dCCPk+UWMKRDDJyofuB&#10;jhKSTCLpm9/EUk56pUxiNy7fo9hZu/lvA3Wcg1u4E0W8VvT0nVR4vIEeP3wqd/uwCroe3hArgKP+&#10;JC8KpjIxWDRqvIsdFhIn5LfgqcWnu+VDyc/60ez3bwtZxQKKsA/Zp9o3jsGpG+R7j1EVxMXxSwyU&#10;BwC7WwJVFiQAECDghUBn2T5VTsSAQA0TboBFwU4FGSYAFAg0YgJPmhJDGFoUBCKuTUMg2sAJBC5X&#10;4GN0CwEEpscyICkIdB5UJWIATwKC+xaRrXAHuR/foft3n1D8/H0+k/5rlQCCmhN2rTtBTx91kvvu&#10;JbJn82dmgHVoCHSkKQgUEExX1kADAnEenLpjiAcCERd4nM+ZHwRKRxY+zwq6t+rvwDcu0Mnfk6tI&#10;gaAUjIY1F/Gd+F5NEOjm797N14AqnWSGQJafhdwYF7g5kpAD45pjqfJJelzg5ghjwg8CRQ18bUP+&#10;46I3BRgTsg/PGDRujMwQiLEBK6CKk5UkFxkTWeRo5PFzuZncDOxo7+eW7h8PKXN/Gc37bguN/gni&#10;qt/e+fNTrEm6MDssoRvjjtC92w/J6XTR5WvXA8cCmnT8WDlNROKGxQ0b1jt4yrYkZlBVnaqfq0Kw&#10;TJY7P1ATiJO/s5rbaf+uPBr32zgFq8Z3JeMxnGaOWUu5J6uoQbus6xrbqLSsgfJzq6i8vFFKwKEH&#10;vwAinpkHdu7aKSFj/uwwKDR9EoXPC6k9efTQBy8tHtB43Lhx458tXjQ/gSHQDQi0PKA3UB6inz6Z&#10;1kgv4Rq5OHoU353gwqusaaGEmDQajQQRXNAyQF58glDbMLajLX3vR9B3f1hO8YtSKPtIqfQR/uHP&#10;y/hvYRZxhOq9gMAf/rSMco5UUEdHp4DgySM19M3HCMp98eMcnPL93IBoZLdN+WQ1bVt9nM6fvi5u&#10;DVT+h/sOdQXtp8sE9MSCZoJAcQVr+UNgF4LSrRY8Uf8Wu4AACHkWPA2A2D+OrScIrOkjBEqCgAkC&#10;S70Q6NaWQDMEmq2APhCY21cIZNjJNNUI1JZAl7YEWkIgQxXg6unjTtq5NkcK0Jq/39cmACBfW2N/&#10;GUcnDlWT0+Yg55UG/lwMd/sXMfypxJBeIdDfHSwQiHPnmx38qiDQ6ddS0biurCBQjQt1TQICu3Cd&#10;BhwTUH8h0GobhiUwEASq3+P4umoAgcf5M7Hqcsh5ppKvpev0zG4T61/HExs1V5+nNVFpksiA71Vc&#10;lm87BMIKyOdgyojVVHmqTayAjx8/pdYz563XS5Pg3kWJtZBv1otlznIfvP4huVESRJrUWqugTIOg&#10;n5URf5dSbPz7ytpWiZEf/VNvuJRxQ4Ys/UVTtzH01VMjvwcu5327cmlR0GYKGrOKImYmUfr+AlVm&#10;jbeLY0Wv4JXoFTxdl5UbZAqZPrlrcdj87IpTp/6TRrWX9wBlrl4aO2HOrKDbgxIC4RIOWyBZQD61&#10;/QKoDhciX0jHMkr5gk3UF9vAuACU9U+7d/lnuJznTdhEe7afoNLyBslWQpmaxNgD0olAWQP9tsMX&#10;/ZgfL6aYebulDuHtu3fFynXt4l2KDdnD239bJzJ8bu9n99wt8vn68ucx0n8yL6tWyo64+e62C7FA&#10;T+7xAt6q+pYKUHkhELCF5/5YAl0NvNj1dcGDm0ysJFbbAQCq/RmLHYTerS/FEtgLBAa0BHaDQLiC&#10;tVvTcAfr7OA+QaAnLpAhkF/nutxIjk4bHT9YRWN+ttjz3b5W8VwASweSsWqK28W67DhdSLY0/gyI&#10;Z/RAYKQHAh38GeH6trIEIjv4ZUOguP17gUBzX22xoAWCQL7+jELqGBuuev4dxsWAQWDgGyOPJVDC&#10;MvS4YAh06RAJAUA+VvQ8htXc0VpCzmvt9KzjIaHNpNPhpOuX70oP8tlfr6fRuh+tiOeOt3fuxHyJ&#10;8xBJn/84mtYuTqf7tx+Ty+Wia9evk2qQAE9Z4PVTikWXNkpBZykWHWAfoz6IogUTttCxoyVirfOC&#10;H2DPd5sKEKE2OpaJ9Rg1Q1VYlhcCUR4milZFp1JtQwvV1DfTnuTjNPmzlQKH+DtCt+Z8s4FyMsvU&#10;Nnk/GZlZ0ivYnxsGi0JmTH26ZmXcypSUlL/VqPZyHwd27/7V/JCZLTMHi7+cZUBgSNBEmjtrOu3e&#10;vUd6CSsTs4UE/vTFzqqub6ENKw6LCRsXEiqTW13Y/ZEaaGFSd2ryp6toTdwhiZFAWjsuTuPYCgtq&#10;admCvSrRRN5jKFySReZ8t4GyjpaJif7shUvUyQslYgNz06vp2992z856O4U7WwMGWXwXik4jW5Yd&#10;pdbai9TZ4aBnz555Ekec52pVFrEp/klZPWDt8NbrMxY8WZD8Fyle7JxN/Gy5uPlKrIAWEOhqgMzA&#10;qQBQIJCP55k+NsPtpeDPCIDvAQKNrgi9WAIBEv2HQMCKyRIoVsDVvpZAnRhihkApn2JhCYRb1cYQ&#10;5WwrkuSQ2tJ2SQ55E65rXE9ojj8HmZPNV6WtmK3qEB93mIZAwx1sgsAe3MG9QyADdl8gkL8vxAZ2&#10;g8DSfR4IlO/dExcYyBKIawjXktkdjHhZXyu5FQRajQm5plmS/GQxDnzVEwBCGgJN48LfHewCpPIN&#10;lvNSM7ke3uKbPbtY/x4/7KDKglZasTBVCs1bfa9vRdJHIPEcifE19bMEqpDi0HzOHj2mpsZ2Ki9v&#10;oMrqRqmGEQgE8fuqmhZaGbVfwpkUqFns4+95DWNom/fDZjq8r5Cqa1tkvbWM29PbLatoouXhqRJ/&#10;L+sgANCzzQgJjUrZnsPr4WnKyiilmWPXeABwpMBihJRR27g8naob2qRA9LZtycwFg9MVjHI2ocFT&#10;ru1L2TFu/fr1f60x7eU+srOz/2/zQmfmDZZCipAHAvkZ2T8rl8dTSUWV5YXmEUOgkbUEICsoqKaI&#10;6ckSI2F5UVtIJhMryQCIoK9/E0dRIdt5AJySQaP2Dfj0DgIcA0BwbVwaD8pV9NUvY+irXyyh734f&#10;R5EzkujooSJ1F8UQ2MSD5NbtO9JmC0U9l89LkeMNeBxvi/SEjvOgJniePHjx/hwQPX4jHdldTNcv&#10;3ZHyBygP0WV7Qu6bF8jZXqEgTBY8XlT0gudxB/ew4CkrID8j2UPUfaFTtc80APYFAnmR8+yfj8UH&#10;AnmBDgiBenHvEwQCFnqAQAUc1hDoPonewX4QCEvgMT93cBagZ5mAkKoRyFCEzNluEBimIBDxdbUZ&#10;4ro/13qN5ozbJPDV7Xt+xZKyIay40D1088o96nr6gOyn+JzsXyjH7YVArzu4NwhUwNw3CHTmGRCo&#10;QPD5IVBZAz3XiCcm0BcCcY1BHghkyJIxIdelssjJtcrXLCzk1uPCGBt8vcsY6D4ulLqPB0PYrg8E&#10;Yv+4QYMb2DgutFk8W0uuO9cYzjsF/nBzfL7tOu3ZcIKm6Xhr1dYMgGB8r4AKw8L0NsmAKQVtYxiU&#10;cJOMQtmYF1uaLtC6uMMUM3snxYftkezbopJ6ia/zWvC0eO2q5TVpx+ZsKa/TPSwpSnXf4n1hDH32&#10;XhRNG51Am1cfpVO51dIfGMBn7rqFpgxlFY20JeEoffs79GzWVTd0MwcBPNb0MYmUe6KCqnk9XbV4&#10;v9QMxPdrfD5J9Hk3ihYFJVFFVTMVlpbR8qUxzAZghcHnDgYEzg+d3paelvKjlJSUf6wx7eU+cnNz&#10;/wZFo0OCJjutDupNVzCDYPjCOZRxLIvq0ZOXL2CvqbkH8Z1PxsFivrNYK5Yk44JWdxeADN87R0ki&#10;4b+phSKKRvCFp/4WIbEMs75ZT9s3HqPiohpq4IFkAKeVMNDgGkYBzu0bjlHymkw6sDufik7V8XEp&#10;y6EKmD1NZ85flNhAFEouPdlEUz9dJQMG+/VOdMMSEBeF0zcfx9Cy2Xuo5GQjPXrwVMUKiov4Prmu&#10;niZnS7EsdnA1AcIcvPA4Gxi+ZMHDYsSLk1+WcDfxoubkxc0sy9eZZIZABaBqwcNCZyzE0DO4hbFA&#10;GwBoKhJttgL6Q6C3j6zODEYGaTEAEFKuYBGAguECkOELgUnkylMt4wAn4goWWAG0KAgUVzCgxs8d&#10;DAgUSyCsgJABgYcYmA6q8iqIqQNQOVIXkK1oJ7mf3qMbDFsxM3e9ERCI62fU+9G0NT6TEK/Ydf8q&#10;2fCZAYFGoWj5HNaWQHx+c0ygg+VvCZQyOzifPq3jNpMrd4sqzwMQl++CIRCWWg2B+N6sIFDKxLA8&#10;7eMkJEC7hY1rxFQwGiCorikNgiZLoCGVJWzcoGgQxI1Kb2OChaLPUviZb5jczfwsCVTdX+cjI1FK&#10;xh72i3IxeowABlvLyXX9HLk7HslNHSAGmds5hyopbGoyfQEr0htw/bw54nMhbUzxM69nDFazv95E&#10;LbXnpbTWo8dP6NjRUoYvXfKF4Xncb2NpCQNhzrFybz0+Pw9a1tESmioZvL2fa6yVY38VKz31tzLo&#10;ZaaXUmFBHZWVNlDhqVqpOxgfnqoKUPNrBeb8tgH3ctyCPVRV3UQnsstpBq/V6Pil/q7XbHlfBM3i&#10;vxXy2pt+JJ3C5oXS4Kx4Ak1yxUaEH9+9efN/0Ij28h+gzc3r10yfMyPoDurvWR/Ym6xJNCd4GiUn&#10;b6Wahka5a+kNAg1IQzDp/l25NO1zVbBZlXCBexgwaFxsWgBDfaEaFiiUj/n+H+JpVWSqZE9V16uK&#10;5n0tagnhLgkClKoim7AgGpZDWAPP0vWbt8UaCKDZ6uki4gupwzKJ7xRhMZ0yYhUlrcqk9uYrZOuw&#10;Mwx20TO4iO/fJOeFRnI0FjEAKqsHIBCLnYAgFqU+LHj9F7arIRAZzLLQ8b/96gOikwOC372dQmC9&#10;eT4IdJVAe/sEgWIF7AUCDXewDwSa3cEGBAKOrCDwAEPgvnkMV2v4e7hOD+4+pk2x6dI+zmut8d6U&#10;vUqhYsAXP19MB7cVSist57VmsiHWEZbLA2gZZx0TOCAQmMfnvA8QqEDQ1xLosQb2EQLFGmiCQHMs&#10;KoSYO6cGQS8EsgyLneW1bS1PJ5AAgoUP4KfGnRoPnlI1TcXkvtRG7kd31U2c2y1wXl96hhIjD9D3&#10;f1gm8zYySN/mxI/uMgAJcZHhEoN+cHsBdTzpJIfDQZevXqeUHSfo61/pxBnWJ/yeMT+NopjQHVRU&#10;WEcSK9iK9UxBILxnZaX1tHjWdmls4Lu/7pLER4jH9VcfxdLUkQk09/uNtGjyFpr73UaazHMzrJPK&#10;qsfH4IE7Lf79+N/EUeoOdPFqo91bj9HYj+N4jGLdwzptglxW8Ffr6OTJUtqyZTNq7GlL4OBTSNCk&#10;JxsTV8Zt3rz5n2tEe/kP1KHZv3fnT+fMmnbG6qAGhZj64+OWUFFJKV+4upZQb9J3ONW1rWKFmzVu&#10;nZRyMS4qnwuSpe5WlFC8+atfxdD8yZsodfdJqqhoEqsd4A37ru0DiCopE7lvgU3EZQACjUF4mk6f&#10;PU+PnzwmN0PM6YbLNO/bzTy4jGP1Pc63XgLrKmYQEwl6ECPOMjO1VFzECCA3sojdty6T80w1w2CB&#10;LDrIQnwmcVDaKmGxaL2IfOMBtbXlBSAQAIgeyuIChMQlCAjE835yCABqCDRqBAImAkKgUSjaC4Fw&#10;BytXsC8Edk8MsYZAwxUs8CSxdQxT+xdQ59Gl5L55luHcRoe2F9IYHnveuMDXc12jluc3vPDkHakh&#10;1J90tBeTjUHPvm9RQAg0Zwd7INDjDh4ICOTvqAdLoBkC5XtHgggDoNvsDraAQLmualRcoL8lEElK&#10;VhAo2fMW1/WLyOwGVuMijxywrJ+rk3jeZw5Y8l1ktznowukblLopl2aMTqDRHyjAkWtFwGB4LvSR&#10;cU4YrhDecPXiLSmdc//BQ2o5fY6S12XS2F/EKmOGfg+MIGN/HUM7NmRRHbp/aAAUwwoEl/CmLBr3&#10;6zjTWA0k/XeBQfzM3xU8boA9FtZTvEbBO3+X/hDIr10wabMAKSp6rFq8T+LtvfV1+TVy04htRtDc&#10;HzZSVlYuxcVEi0t1MEIgjnvOzGl3UnYkj37pRaL9H8nJ6/7jorkhxTOnTnRbHdybLpy8hXNnUfqR&#10;IyqmwQNUfRMaU2cdKaW4eXtowp9XSHArBgQsA0iJl2f0mOQ7IAyS0G83SLxDfp5K/FDgxtsSsESC&#10;ClLk+3AcGFhtkEqpV79X21KZzNiGslpeuHCNOjvsZO90UPb+Ck/xU5+BMywtfH/87LkbjaCvfx1L&#10;K+alUFleMz28h0byXUQuF3U9fUjO62fI3lZOTlj/sBghQ3GAFzxZ7EwQKIkqASFQ1ULzQqC1O7h3&#10;CNTxgMUMDQMNgZnPD4GOfQsZrhaT82IVuR0OKshsoK9/ac6YN55frTDOYT2GpYlcDrI3ZEmnEOe+&#10;BXzsC18IAo2C0YEgUGSGwDwjJpBVqDKErSyBPu5gDYFyLTAIipXYCgL5psKAQIkL9LMESgKG4RLm&#10;Z3NsoFUv4eeWhEfAusj74WcH/85xppKcty5KMXFi+EO2/81r9+lkejVFBm2jrz5EQh2ABRCIGz7j&#10;+wP0+H6fb6cUXEFYu6Z8tprKcpvJYXNRp81G5y5dEYPFhuWH6Mufo/+98nxJKA2/f+T74RQ+LZlK&#10;yxoV+Ol1CmtSIwu1+eZ8v0FZYLvt2yuUjFGgB6tglLIMGn+XcW68n5/le/T2EMcxjfsolrZvzKKa&#10;+lYqKWug6NCdNFK6iRgAqL97fu2o96Modt5OSk1JowWzZzETDE4InBk0qStsbsi5LVvWo1/wq4kH&#10;NB4wPa6Oi9nIMNVpdXBvvpAgMpm2bNpIFdV1GqYCq6G5XWTAmljh+N8oQHlgbz6titpP8yZspikj&#10;V9OEvyynyZ+totnfraOlC/bwnVC29BKurW+RwdSgXb8yYDS4YeB4oc5C8lr17BHuugT68G8FhYY1&#10;EZlbubzPxuqz0k7uzo0HtD7mMI36scmcrgfQ2y3v5ILz4a3/iIkmXALHp45YTckrs6i17iLZOhzU&#10;9eyZchE/vEWOS83kbClRVkBZnFi8MPnGNKlFsMvz797lcaHxoirWDs8Cy//mn327IvCCHAgCsZAH&#10;hEBzUoiCQAEFxASaIFAAsBcIdCBZQZJCAkOg1x0M4LGGQAElSwhcwHDFv2vOkdZeNSVnpFevxHUZ&#10;FgzPd/qqpBbN2eM30aUzt+iZ/TF1Vuzn4wxjCJyvLJg4ZvksgECVHGIJgZ46gQyCLwqBkAkClSUQ&#10;cI/WcakeCBRXcAAIlK4hPhCo4wIFAuES9u0cokrF6GuUJQkaKBytb44813NPMpKjLJKkPONJjzMn&#10;ij23lZLjWju5Ht9n9nPSs65nUqy7uug0JUam0Xd/iOcxDQDAWFbfl/HdwZrkAxlvuwB0fE6+/MVi&#10;2rvpBD1EMgjD9I3bdyRBo7bhtPStH/NTzJPala7P4ci/D6OpnydQ9rEyqm+DZ0uFJsE9DCFBJHnd&#10;URr3sbppU1bE7uNVrUfm3xuQrr8/7MsMhzLu8T7+O8/bKPt1Kr9G9llUUitg+pnEOer369cCXr/4&#10;cAltWLGf1iYm0qzpUxUPCBcMrsSQmVMnulYsjU7funXry68P6P9ob8/4p9uTN/0QOn3SfVjVrA7w&#10;TVdw0ESKiQqXNnJ9c8VaSGAMsYKtVFBUS8cyyijjcAll8TOKZVbVMKQxkCGzqdt7TRIINP/OA3rq&#10;fZKKb0heCyA1vd6QDD4M2hZKWpdBG+OP0K3r9yUwuq3hEi2csJUHguq1KAPC36Q+rG4CaIz+STTN&#10;Hb+RDm0voCvnb5HLaD9n58ny7hVyna1TyR6ySHkXLyxmXf21hIi1A8/8PgCgXljV4uq1vnQHQGWt&#10;MSDQXZXJ8gKggkCUAlHxgAoCNBCwxErEAOg24gEBELAEagCU8jD+LeNMmcHIXDVnBjvElWlAIAAQ&#10;FkBWRjy5kBjC8AMQEgCUbiEMR4d8LYFIrkCShZ0h0L6PnyvT6Jmjg840X6HQsetpxN8pCByJid7i&#10;u3vp4vGzJHgX3b3xkNxP7lLnqSQ5VlguVXIIrIAaBFH3kEEQn1Na5GkQRIawaqOnrYEoGI3zJRCo&#10;3MFGhrArByDoC4H4HpQUBEoGN39faPMn3x9gXlsC4e5HBri4hAX+NQx2g0AtbU2GPBDI15qyBqp6&#10;gc/4GsWzkbjkuVYF/pRF8Pms5AoEVYY9Cz/zuECSlvNiE7kf3OSbMZvE7do67XxNXKYda47T9FFr&#10;aNT7APTXdE0MIikYBiSpYvpwA1+5cEvCiB4+fkxtZ1VhaIRAxczZRZ9/oF5rNiAA7H7gG7JDaaeo&#10;4TTWJ7VGGcJ6VMhrY8T0JKnRZwWAzy2A4Dtq//t35lKdziouLqnj/W3j16DtH1zHaq3DceO6mPr5&#10;KtqZdJCiwhZassFgEPIxQqZNsG3ZkBBRWFj4rzWavboHEf2jrRvW/P2C0OArgxMCQfyTpDbQvv37&#10;qKax2efC7bcEvtqkQnkjX4QNrWe08LO21vlJoA9/04J1URI9eBuGxVEshfg9tsODC+Z1vFZiCJHZ&#10;jH97BEjk17adpsrqJooPT6HJI1dRUW4j2R1OmSjzM2to0ieqAb+6ozLutobVkzDRYUL5mu9mFwfv&#10;oFPH6uieLqCKwrNwEbtunCNHe6VesGARLBB1GZaNpt5h0LCYyDMvpMYC2hMESrYmFmYLCBSLjmlR&#10;7waBJhDsKwQ68wCAvUOgryWwOwQK/BhWQA2BPpZAAUAFgQ5Y1li2oh3U1fGAbl69T0tm7DZlCL/6&#10;6xgWBWQjros+TE8fdpL73hXq5M9qT51HztRFqkxMAAiUmog+EMhAzOelvxDo8NQK9IVAfF/WEOh1&#10;CZtjA9X1oCDQDIJel7CCQEggUJJDfGMDfVzCxvWqIVBuaPyu9b5KWdbz1U0W6nfeuSQlnJ65XXIz&#10;htI8GakltGDiZvriQxQRx40BvqPhuS2g5PxgTtN6N5xCvlpP1cXtfE55rbDZ6ALcwAgt4rWntByF&#10;n5OlEDNuuAy3LQSwgtX1QGq+tGkTjxTLvDbBM3V4fyFN+zzR5G15MRlWvbEfxlDC4gNSP9AwlJRX&#10;NdOyhXvEk+NpgYf38DyOsmDx4XsoaXOytJG15oM3XzOZu+aFzHi8ac3qVx8PaDw2rIz5z9HhC47D&#10;JGl1kG+2vGbfxFUrqBQ1A00X7fMI7mIFcBB+BtC1qmcjYNb8ennGoFGqbW6jqrpmKi1tpFN5NXTy&#10;eKUoP7eaSkrqpe6R1APUVkDj/d5tqp8BncVFdbRoSjJ9+kE4rYlNo+tXUTvQTY/vd9DeDSdo7K9g&#10;msfAGJ4o+yo16YRJFvGEPy2n9bHp0mz+yaNOiRd85nRQ16O75LrcSo7WUgE5BMZ7XVm+i5uVFAQy&#10;/BkWFFlUzW425XrzgUBdGsbKEtgrBGoANCDQXZLqgUCjW4gHAuFmFCtg3yyB3d3BKh4QAOhvCXSl&#10;s8QSqCAQ2cGAJ1gCkR0s7tXUudR5Yi25H16T2mVrow5LwpVayF4HBCKJaDGlbODvyclAcq2FOo/G&#10;UScfJ1rdiRvbBIGOQyou0AoCxT3unyEsEKjcwQoClTtYagXifOdu6W4JZHksgfy99QSBnpsAwx1s&#10;AYH+lkADAsUiqC2BhlTh6J4hsE9uYS2An4vHArrpuNr45ur6Wep6orp9YC57eO+JFDKOn5dC43+7&#10;VKyy5g5MAwUbQ1JyU8sCIPHP3/8xnjL3lUkMuZNvbK/fukVN0ndXrVuV1c3SyQrtTIM+T9AJF8a2&#10;UPFiOR3aX0CNAoEqNMm7LilV1bXQjo3H6Dt+LRKquh1TP4X5GB6aiBnJlJtXxevhGVl/sd4iSWXX&#10;5mwpBK7a1rHeAbyGU/BXa2nf7hxavnSpWNN8uWDwaOZUdD9b2LJx7dp3YJTTWPZqHwcPJv2r1cuX&#10;Rs6YMtFudZBvtjQEMk2Hz59LWdnHqa5ZZdY+vwB9/OxRd/DzEaARQMfPJaUNdPjAKVq/4rAEtKLn&#10;4pSRq2jKp6tp1lfrKHrmdlofd0jVBmTAq+WLXKDTb5sChrzvnOxymj56Df3lnTAKGpVABSfr6NFj&#10;ZM11ScbrqvD9qheyxeAalrUw6cnEp62Cn/84ir+b9ZSWXEAX0YvY5pCCtM8cneS6e5Vc5+vJhfqC&#10;spgpy6DVYmdILZAsWTiRcezvCubf65ZYXnWHQDyrOC4AYHcIdMDtx4u+WIH8IBCZwa8DAr3uYN+Y&#10;QAWBKiYQFjZAlutmO3U+tdHuNTl+GcKvVtjvN7zI5KRVCpQ4z5ZT5+EoOU64g+0vCQK9lsDuEOiA&#10;8D11g8A9DIF7+w2BgSyBCgJhCfS9HhGr6gOBxnX8HO5gsaS3lJDzYgu5Ht6Rbj7P+Dzju2+tv0jJ&#10;q7No8icr6XMpP4IF3hif+nlYPUifM4ZANB7YvvoY3b/zWKogIBu49cw537WlSSVDVtY005G0Ipo1&#10;br3Xusaa8ukqyjxSrC2Beh00vV/CnVpbqayygTauSqdvdK2/7sfVV0XQ5z+JogWTttAxaf8GTxr2&#10;q/YPrxlqDEbP2kFffIg5QnfmGrma9mw7TofSVG3AwRrKBgVPndTF/LUvJyfn/66R7NU/UC9wccSi&#10;34bOmPQQrlWrA31zNYWCp6PGzmSpEZScnETV9Y0+F25/hYtQuXSVNU793gA19Tfz6zFQyqua6MCe&#10;fFoyexdN+IuRZYwJzSx10aNF3Ld/XEbh05NpT/IJKi2tl+0a2ze2iwGHwpooqgl3GWBv3dJDdObs&#10;Zcn2woLV3niZoqajfhPfCXYbYMOylvo+pGQB/s0QgH9/9YsYip6+g3KPVNPd24+UVRBdRzofkVO6&#10;jlTpRU1Dnl7kuvSz/A0A2MC/wzMWzgaGu4aTkmVphkC43HwXXVO/YL1ICwgiMcQPAtUC74VAgIDb&#10;DwJhLermDmag6A0CHaakEDMECsgYEKgzg3uFwLQAMYGp86X8ivNirWSAHt1bIiUrBMpfh9WH9zvx&#10;T6uoqvA0f+cucjSfpM40Pt4UhsBUPt79KHQdwB2Mz8xA64VAPhceCNSt43q1BDII8vnvCwQCAMUS&#10;iGLgGgK9ruD+QaDcZPA156oFCCIcwZwgEhgCJc5VX+vGz1ZS7t9Ccp2tIdfty9Rl76Bnz7ok9OLa&#10;xdt0dE8JzftuM98AYO5S3zuSDTCPoSi/4eocTvzoQQLKEbI2JIQfoKsXbvM17KYnHU/pzIVLai0R&#10;oDLWFAAWvFrtkn27NSGTvvyQx56eD0PGraP8/Cqqb8P7vGuRIcSw1+rfw227efURmvDn5Wrc9uF7&#10;MkrS4Jhh2UPLuPCgbZR1tFS1r8N++FjrWs54j5l/j4LRiUv208KpWyQbGGttaXkNbdm4HqVVBrUl&#10;cPbMIEfCiqULzlVV/UuNZK/nsSIu6r9HLZhdPWvqhC6rAx0silscSaeKi00XrfcCHigZEIjC0MgQ&#10;zs+tpZXR++mHv/BgeD+SPpFMx+4DwKxPeAB8+m44jf/9Msk8zsmukIsdA0+5o3mwNbXRnq05nnY5&#10;GDgzxqyh3JwqunrjFjkcTnFfNVSepXnfbxa3iXINQ69hMR3kEksUn8Mf/hhPiVEHqb78HHU8UQHr&#10;z1x26np0h1xXWsWqIQsdL4BqEVRAKBZC/BvWErjOtMwAKEWi/RZcIx5QFmRdwsMpNd28LjxzZrCL&#10;F3cpCCwLPqQtQQKA+7UrOJWhgSHQsAKy3BoCjcxg9ykFgNKtQixSLA2BRqFoR45OCmEBAAE1Ajgo&#10;hYLYNwCgT0wggxHKw5gLRR8wIBBJIQyAUBr/raVALELFxxvoh98v5xsdfA+vwR3MY2X6qEQ603RN&#10;QMVWdZBsOFZxByM7GDGBfPz8OeTzeCCQP6fHEhhLdsAgQ6CKlVRxk/aslSYI5HMoIIgC3AoE0Z4P&#10;5x3dWtC1RX0nCtAlOxgQCOnvUIAeGd9iCUSG8H4F//r7d3syhH17CLsQUmBcSzUqQxjCTQeEpKQu&#10;vhHxXpO4MfG7eWGpaxrPhtRNjzdWEM8Mh00F5DqNbh9npAXfMxdqdHbRo3tPqCinnuJm76avP45V&#10;Lr5hyOuz5EYf5wtlVfhZ6iV+EE5LQnZLkpWbARsGgktXrnVbtwx5LHy8du3fk0ff/i5ejAwwJMCg&#10;UFnVTEabN4CYhEThvd2gsF1eu3fHCZr97XpVAFpiexUQekDe+H7lZ6xRWPsiaPwfltGKyH2Ue6JG&#10;1j7fEm9+3jE+VrRjRfmaisomsWiezMunJVHhkg0MQ5AVD7zpQlJr+LzQy+vXrP7TKy8N4/84fvzQ&#10;f1gWFb4lmCFwMFP1vNBg2ndgP19URv/eAZYeQA3NZyRlPpvvYMKnbeO7qcUyQJV6AzAMDogHxDsR&#10;9PnPomnuhI2UfqBIdRDhAQAzeFVdKyXGpIn5G+/Dtr/4MIbWxx+kRh4Et+7clbgPh80pNfBCxhqm&#10;fQCjeX/D6o8Ag59/EEXBX6yllM25dLH9hlTbR+Fa9C5137mqs4iLBAJRY9AlpTCgfOmAYHRBwELZ&#10;J1dwHyFQFnYTBDqlZ6wvBCpXsCoPY4ZAwxLoD4FeV3DfIdCwBPYPAg1L4DwGwUVkq8lgCHRSc/VF&#10;mvH5OtMNzCsWL0hofI8e3e4n96izcAfZGAAVBKoM4VcFgYYlMBAEims/UFwgnqVUjAUEmq8lCwhU&#10;LmFfCIT8b2DMNzceIDSuf3nOJ2dzETkvNlLX/Vs8XnATBdevndrqLtKW+CPi+kV9t8/eefXAP9il&#10;IBDlVbDGqO5I4ZOTqLHqnJQQszvtdO3GTUlstFy/WArs2niNbJW+wegeom6Aoyj06410NK1IOmoZ&#10;lSsUBAYCwdNiUUTLucTY/TR9TAKNwVootQTVcapj5WPH2vRBBH3z+zhaFLSV9iafpLIyNFvwA74A&#10;UsmZSrWNLbRnzx6az+s9vJeDFwIn0ZKIhUUZh/b9T4ZATWOv6YFSMUvC5k9lqnaq3nuD08ceMn0q&#10;Ja5eSeWV1XKxWF1MLyqY1Oua2qQH47yJm2jUTzA4Vc2lvrkuGNJMdY8AjQC9kK/X0pH9p1QRah58&#10;5XzHExW8Q+6aPO/lgRQ8di2dPF5Bp8+cpXv3eeFyqfiagux6msngIm7O17WgDhXJxBVOY38ZQ9HT&#10;tlNBZq1kEeNcSy2zpw/Ide0MuVrLlDWQF0PVf1i5zSC1gJosKdIWC642P1cwSsPoeEAszNIlBG5g&#10;vWjDlSfuPBMEwuVnDYEMBVIf0BcCjfqAkmygIdDZzRW8yadGoBkCATKAQOkWYooJdGYwAD4HBAoI&#10;Fu+mZ/YndOXcbZr//RY+36br/BUKJTVWLtpPj9Fr+v51svHnt6XM8UKgYQnkz+KBwIMaArVL2B8C&#10;UTRaxQQyBOK8+biEAYE4x0oKwL0Q6NblexzI4MZ3ZYJAsyXQUdodAgNZAj3XkFxTXgjEtWZAoFVs&#10;oIQu8HXrvYbNAIjrHcI1j5p/heRqryT3DRR8Vlm/AJMbV+5Qxt4imvftRknA+QzB/QYY+H0Xw+pd&#10;WGPEAsgAOP+HrVRTfJqcNpxrF928fZeaT5/xs6qZpdZEwF1lTRMlLN5Ho36sLHb4LhCfN/3LRNq2&#10;OZtKGNAkBhBNECRMid/rt6aq0Cn+W/NpqqhupmOZFbQlIZPXrW3Sm3/yiJU06S8rKGhkgtxorQxP&#10;oX078qigsI5qGo2wq0DHai28p6SsglatXG7JAINJIdOnuBZHLVpXUlLybzSKvd5HwrLY3y+YM/Pq&#10;4G3ArBS5aB4dy85Wdw1+F9BACIkneScrpIjlyA9UhwpUsVcDFHc/vd3hwlIXLoMOkgr4/DySF6M5&#10;PFFmZ5ZSPUNmUVEtzf5uo3aZYNJUpvSxHy+hnVuOUyMPvPazZ+nhw0cCJza+287LqKEZo9eofqye&#10;/Q2rPzK+F8N9gczVH/64lDYvO0LNdRfFRYzags9cNnLdv0aOC7XS7soLgYgHVJYTY/H0LKAAQBME&#10;Squ6Oi8EGnGBKBPz3BBouIMREzjQEMh6MQicLwDoSJlLnbwv96Ob0kN4STC6AvC5Nn0Pr0pIDNq1&#10;9rh05HHfPEe2zJUmCAzgDu4JAhET+DwQqJNDeoRAfJd9gUC/uEB/CHTV6HhAQGCVvu4sIBBCkogB&#10;ggKFZgjUcjUXkeNSE7kf35KOK7D+PXrwhKoK2mjFghRx/X6GOU/DHzSc9fucQtjE+1E0j2+cKvj8&#10;Ou1OcjFw3717j1rbzzKQ9QBVDH9qTTwjTQhmj9+ggNK4AePvBxa7b34XTysi99PJ41W6Zh+SLQGA&#10;3Q0ryloIqb/Bm4XmCyj4fJL3gcoYeSerJBES2cnSK188air7uL8QiM+XkZkpiaBwpw5Wg1Vw0GSa&#10;EzLzdsLyuInIy9AY9nofh/ft+29RC+bkBk/FibU+8MGguTOnUXIy3yE1NFlfRM8l78VfXt5EqyL3&#10;0eifqjsoDB4PNJife5IAhgqIlveyMBhHfRBNS0J3UjHfKRUV1dD8SZsYAtUAHSkQGCGJIojlgMu4&#10;ge/Szpy7SI8ePZZEhs6nDjqVVUeh49YLVBr7M/YxrL5KTYbyMyZG/m4AC3PGb6Ije4rp+qV7kpjT&#10;1eUkd8dDct44S862ClVkmiHQ7AIWAQAtFljpFcwAKAtyvy2BB30gUOrFeSAw5YUg0N8d7GMJ1N1C&#10;ng8C5ylX616GwKzV5Lp9Xrq3bIg9QqMHugBtH4UWWhl7S8lhdzDI1FMnf4Y+Q6CVO/iFIVDFBfYK&#10;gRbuYF8I9FoDjWtIgaCfJZAhUG5CWOZ6gYZc0k/YuJaVdRslY3CNwwruaq8i561L5EbNP4Y/QMn5&#10;09dp78YTNG1UgsxDCv405OMmWd8oDyd99E84j3Clh01OpmptAcQ8dPf+A59M4IBeMAYvQFdtQ6v0&#10;Cf7qo1jPdyNhTDLXYT+RNPpn0ZK1e2D3KaoCvPUAgZ7fy8+G+Hc+//bKY0F8Dm9dZW09JW3dQnNm&#10;BNEshsDg6YMVAifRgjmzGtMP7vv5a3cFG48LtbX/asmi+ZtmT5vcNXhTrqdIpjCaSecXFlpeRP2W&#10;xEG0K9N4UxulbDshQa2qY4f1YIUUeKlFzbjrxe/MKfniCtavkd/xIIQLcvPqDCotb6Atq49IjIVh&#10;DfwU1sIfNlEhQ6IRvIs7o/bzl+jhoycCgrZOB5Xnt9DCCVt4wsCgVgNbTb76mIYn3+cSLLjoRRw/&#10;L5Uq+S6843GnKifjtJPrwS2yX2gkB0piYKGsV+40saDwQurvBvYtC6MBsMY3FtCAP494UVfxgAd1&#10;z1gvACAeEJ0kxBXsyQxWEOgq3CktyNCP1iWWJiMTVUGgxKTpnsEGADolM9gbDyht0BgAVbwbAyAD&#10;j4Mh0H5EQaAAkQBgNMubGQwBolB0GRAormCGLFt6HLmuNEpyU9r2AoYxlICAVcL63A+o9PWPsTH+&#10;18uoOJuPw24jR1shde4PI7sVBOL3Jgj0lIkxIBAZ0hmAQD43WSpDGFZTsZ56IHANQ6C5TIwBgSyL&#10;uEBAu0N/dx4QxHcqrn58zyxTcohV0Wjz9aMg0HR9GSCor0FlDTRZqnGTwjKuYzMIOpqKyX2pRWpq&#10;IkTCzXPPw7tPKDejhiKCklWcNJ/fbud+WP2SrCOYw3nugbs2ZtZuaqw6T06HAsB7Dx5SGwNgX3rn&#10;y5rBKiioYcBTyYRW+/SI14+JI1bSumWHZc2RdqkCfLDiAeLM2++nRa+fEmsj7yM3P59iFkfyWj+4&#10;PZYh06fQ4oVzTxQWvsbSMP4Povn/aPXS2AlzZ069PXhdwlMkXVwSRPbtlwBSqwuqP5I7HX3Bo2bR&#10;gslbJR4D7g3LgeMRBpiGN/4ZgxmuY/w84l24kXE3zBDoB2T4+9TPEykzvZRysitp5rh1/Fq1DWQK&#10;r1l6UCeQ+B6ngODDxzIxOPhuvKnqHMWG7qExqCMoEMnb97M+Dqv/ApAjIHvaKCSO5NGl87clUxsx&#10;UO6OR+S8flb6EMvCWZdHDgChXkzNEGiOBfRAYE9ZwVjExRKoINDoF9wnCCxQAGgkhfhC4BYFIX4Q&#10;qMrDmCAQ3S8Yap4PAhep+DqGQBSLtqXMpk704T1Twterk/IyaqVW36uDQHVDhMSsoE8TqKXmArlt&#10;HeSoy+Rjm+uBQIlf5OO2gkCUwekGgUdVrUAPBDI0+1oCfSFQlYlREOjwqReorYGAQHxvPUCgJAO9&#10;AARCKgShOwTKjQrCFQwQZDkYBB2nK8l56yJ12ZX1z25zUnvjFdqyLJ0m/mmF8lq8g5CXYQh8XimD&#10;Ac5fmMzfY3+5hBIj0uhMyxWJ/0OpnXv3H9BptIRjAOxTJQxex2qbWmlH0nEa92udEOK3X7OMNWvc&#10;R7G0eOZ2yjxcQtV1vPYIcMLSZzRRsNjXAAvrcHVjI6WkptDckBkWa//gEYxsITOCnibGx6zK3r79&#10;n2kEezMe+7Zv/7v5M2dUzZo6eCFQnpmyE1evkg4iLxwXKADIampT1ct/GycDpOf4JQwuPcCw2Og7&#10;OZkU5d/6Nfxs5RJBS5wVYSlUXNxA65en0+ifLRG38ASeYNMPFSlTuukYUa4Ggmv4PmIEGQRdTjed&#10;b7tO62MO07e/QSV+BaTY/jAEvpjU9xdJX30UQ0tCdlFpXrMkFjxD4ojDTq5716U+mqPhFDlhBbRw&#10;s/UFAv0tgf2HQIDDrj5BoL8lMBAECtxIazTVMk7gxx8CTYWifSAwdb7U37MzBKJUjJ2hy+2wUW1J&#10;O03686peF6WBkpSvwDPvb/53m+n65XtSD9Jevpdse2f3DQL5s0pdRCsIFHktgQEhMGeDcsP3ZAns&#10;AQKdkNklXN4dAs0g2DcIRJawul4lhEFuYHIYAk+Ss7GAnBeayPUQ1j+HgMjdWw/pxKFqWjhxi9R9&#10;U/Mavkee84Zjk19IWC8QKzvxH+KlnzLqAKIMjNPlpDt374sF0LDAqeQN07oVQAgzWjhliw4X6uN4&#10;4/nu859E0oyv1tD2jdlUWtqgoPMVAaCIIbCkvJxWrYj3W/MHp+aGTr+aunfX2Nzc3L/S+PVmPHJS&#10;U//lopAZB4KnTnBbHfhgEUg7bMFcysw6JqnwlhdVn4SLHGqnsrIGipy5jUah+bYMHrWQWFsEleVt&#10;BOvT9yPoS76LQx3BaaMTacpnq+ib38TRyPfx9wBWOf795BGr5c4r51gZTf8ygUa8F86DN4lK+Dis&#10;j1WVljl97jzdvXdfMvPgorl97QEd3IZ+j2ukFhSOSx1/HyeAYXWTWtz4/PG5xPcY9FkipWzKpyvn&#10;b4ubBlbBrqf3yXW5TZWSCWgJVItvXyBQLejpeoHX7mAt/AwIlNpxOinEWbKbnAwNiAcMBIGwPIkF&#10;SkOglCzxg0BzPKDhDkY8IOLfFASaYwKtLYHSeo1hSiWFKAgEaDlK91KX7TGdP32NQsdu1Nfmyxc6&#10;LGBfWGSXzt4jXRbcj26RLX8T2feGemICzRCI/sHq8wS2BOJ8WEGgFNrWICjnNWcdQ6ACQQMCfS2B&#10;VhBo6hzCEKiSf7xFo41roTcI9AHBKh0baIJALwgqCBQARFxgS6lq+cawjKLaCDuB9W/zsqP0/R/i&#10;6TOenzxeBjm/xvw4rOcRblAQhzz7m02UfaCCr9EnysvDN5nIAm49c5bn/P5DWMbhIpr86Ur+frxG&#10;gR6lx4l4o3jeG//7pbQ8IoVycio87U+t9jPQQtm3I0eP0MJ5s2lWkPW6P4jUtWhuaGP20aP/47W1&#10;igv0yF206K9WxS5eHDpjymOLAx9UQrmYrVs2SyCp1UXVP7Xz4CmmiZ+s5MFpQF9PIKX+9vVvYqXK&#10;+ebVR+nIwSIqyK8TFy+ye8OmJdEXv0TcDF7vnTDFDcC/Q/HNxCVpVFHRRIlx+2ncb+OkQjvqE1oF&#10;1CqLJ2IX26il/QzduH2H7A7VAg0ZraW5zbQkeBd99QsdY+g51mE9nxQEyiT5TjiN/TCWlobspcrC&#10;Nnr6uFMyJN32TnLfvkyutnJeUHN5YQUIaiuLGQI9i3HfIdDKEtgbBHq7hXgh0D8mULkpA0Mgkh6s&#10;INBsCbT7WQI9ECgxgXPJsXcOg1Yo2fO3UNfjOwJhi2fuVOfU8ly/BCE04r1I2hqfQU8edZD7zkWy&#10;Zy4n+54QXwhMRZkYMwSy+PMFhkAdF9iTJdBUK3AgINBwA0tykFErsB8QaICgN0vYgMATKgbwTA25&#10;792Qlm+4rh/w95V/tIbCJm2VODWVvGaMBz2Xybw2rH5LDAPh9M2vY2n1on1UX3FWgBvdVlAIGnUA&#10;m9rO8FzffwCESkrracPyQzTxLytUOTGrYzDJAHtYz/GMtWP0zxbT/AmbKW3vKalnGygBZCBVWVNH&#10;Gzasp5AZU3l9H9zxgCz7qmUx+3atXfuvNXq9OY/58+f/o8N7dv5p3sxpFy0OfNBpcWQY5eYX9NlU&#10;bim+wNHIOmnNUfrqwxgNbZBpwdIwgN8hhuLzn0RT6NfraMeGY1RUyBDaBGhDDIXaHgpkFpyqpRUR&#10;qTT2I5RPUNvxLy8T/NU6yjtRRdlZ5RQ9dwdlHi3uW+wHCxPF5avX6elTAEmXxJFcOnuTUjfn0ozR&#10;iVKbUMUoevfn+UzDd/L9Fu7c4WKZMXotpSWfoutX7pJL1xXsenibXOfqSXqv6hgrZw2ygrH4Gouw&#10;F/6MWEC3B/70Ys4LOxZ4T1YwFn8RAyCAAIkCpaZ4wEKGhoJdAhECgGIJVFnBCgKNQtEmAGQ4AahY&#10;QaDHHZzlhUC0THMxALrSl2groBcCJTOYAQrJFYYlEIDlSJnNIDiLbNmryHX3MnV2OGh9TDqNeu9V&#10;XXNqPyMZYNC+zNZhI+eVJurE8e+ZJcdnQKC4sJEcot3B8rngEtYFoz39g9MVBDpQQFtDoMuAQG0N&#10;VCDI5/YEn9uTsAaqc+4+qQtGA8iN74a/JwC7fG/8/QnMGxAo36+OCxRL4H6xBnuShRgE3WWHVBIR&#10;pCFQZIZAllOkrkO5IZE2cscVAML9e7lZimiju4tbQkxuUPLqYzTpzyt47ggU92f1u7dbKnwI54Wh&#10;itcKY95VgIX5Q80ho38SSXPGb6D03SV084qqAwsL4OMnT+jC5auqEHRz9/m+TxJYa5dSLSnbTtKs&#10;rzfQKF4H8D2qY8G8r49TnrvLONbP3ougKaNW0zZe4yqqdCWOl+QexvqdcyKHosIXWq7zg0pBE2nu&#10;jKB7KbuSp6akpPytRq8365G6bdt/Dp8dXDRzkLuEoTnB02j37l1UrcvF9BWgzEK6PS7y2Pk7fcqu&#10;eIXkDlUfUAbxz5fQ4pCddCyjlGr4LgkWOsu4RAbBwlN1UhBaFez0rTGIbY37dQzt2JxF1bUtlHO8&#10;nCqq1efoS20lZIthv+cuXKL7Dx5JFibu4p88fEo1JadpdcQB+u738bzw4k5P3e15JgDPz8Pqr3Au&#10;v/k4jlaHHaDmmgtkt6tuI+6nj8l15bRqLycAyOJF12uJMS3M3SyAvhDoAgTC4qMhUKyAgECJBzQg&#10;oR8QaLYCBoBA6YOLRIdMlD9hCGTYEeuXhkCvK1hBoO0AQxNDIKxolhDIsGU7HE3Oq83ksDlo35Y8&#10;XgARU2Z9XgdasOiP+3WcWMidNhs5zpbyMS8k+94QawjE53keCMR5s4LAE14IhBXWmWfEBfYTAmER&#10;NDKEPTIgEPJvIecLgXK9aQiUGxIGQFdtDjmbS8h547yUfkHVgY4ndqrIb6XFM3bSl3wzLK7E4Tmi&#10;XzKAz0j0Q9iQgDRfi6M+iKJJf1kplummmvPU8VS1rES3ojv37lP7uQvW60g/5Kkowaqrb5Fwo4gZ&#10;yfTlL7DuhMlxSd1azzqk14IAwmf47h/iaVNiBq+RaDf3EiCQj7m6oZG2bU+mubOmW67zg0VIWkVX&#10;trC5s85s37r17197q7hAj+1Ll/6zFXEx8bOCJj2x+iCDTfFxS6iwpESnmFtcZL0IEFhYVCvdQQK5&#10;UUf+COUtIuiLDxdT3PzdVJBXo/bF+7QGNv4djodB8PCBQprwyXINgd5tyt0W36XFzN2l+iVKRhbU&#10;Lj2Lu2/TWpg4WtvP0Y2bt6mjs1PiBJE0cufGQyrIqqPY0N0Mg7x/BlzZJwvHMVzD6/mFa2HMj6Np&#10;/rebKe9IDT2891Qau7sdneS8eYEcLUXkrGEArDrOC3A2uc29XbEoB4RAuPkAgXD5mSFwnySFmCEQ&#10;ruCeINAcDziwEBjFENi9RqA/BDoZAu37F5DzTCm5GJQLj9VLeSSr8zmwwgLHi907iyhoZCK11KLG&#10;3VNy1GdKUojDHwJNZWL6CoFSKxAWU5act14g0P2cEAiXsMA/bgJwLeCaYIlLmG8U3HytdINACxBU&#10;NyIIRQAEniDn6XJy37sq7l9YoW5ff0DpO4to+ueJkhkPaPFatvzP77CsZbrBx3nj+RVhJLDEIeFv&#10;dXgaVZxqowd3n5CLzzn09OlTunL9BrWgCLTfvP48UrX51NojpV6a2uhUXjUlRO+n7/4QR5++CxDE&#10;GqfGiBgGehReE07f/nk5bRdjhVFU2nr/zyOsXyj3FhsTbbm+DyYBAmdOneBcFbckbeuaNf9JI9eb&#10;91i/fv1fb96w9s8hQZNvW32QwaVJtGD2LEpLS6PavqbR+4sHzPHscknqGPFO90nP6M4x8ieRFDFz&#10;G53KrWZIU+5fuXPj93ffJgZiK4NpO5VVNAnojXwPd2CYILyTBRJLZn61jk6eqNQ1ntQg7u8dIayC&#10;cCOcv3CZ7t9/SE4HGrqrUjI3rt6nk+k1FD83lSbwnShc2RKXwp8VMGMcy7D6LjV58kL5bgRN+vNK&#10;StmUS9cu3pHMPiysrnvXeKEtIwcsLujY0AcIRCswBYGwAnoXfAWB+xUEwh3sA4E6HtASApUl0AX4&#10;6Ks7mKHGkQHAiSe7p1C0tSWwNwiEJdCeOofsjcekPEsrw9jkv6zqw8LzosL4iqJP/i6MFk5IkrZ1&#10;XR0PyV68izp3BzMEhsrxqbjA3iCQP68RF+gHgeo88fk61kcIBIzrDGH5bgJBoAGCVhDouS40AJog&#10;0AcELSGQVXeSnOdqyf3wjiR/IMnpbOtV2rjsCI3/DaoihMmib1i0hrt+9F3i5cH8zgAN0Brz0xgK&#10;+iyBEiPTqPh4I9279UjCR9wyL9vp3r37dO78BVMf4IGAK2xDrT3GWoKqEmXljbRtQxavcauUt0sb&#10;AEb8PSzz3vWou2A55M/D18HU0Ql08MApWWus9/18qm1sptTUFJrH6zggynqdHyQKQtLq5M6NaxJC&#10;MjMz/4VGrjfvgerVK1bE/NdFc0Ibg4MmdVl+mEEiXDShM1AuZiWVVdVYXmR90eGDRfT9PywPYAnk&#10;gfBuOAWNUdm8BgCqBtyqNU63bRq/4+e6ptO0JylHrCCebGF5hrUigsb/bhml7UWHEPV6BYCo94QB&#10;zAOuD1ZBxFSgByTuBHFXeeXadXr85KnECboRL+jA3f5DKjnZRJuXZdDsrzfSuI9ieELAMfAgR82v&#10;YSDso7yTJtwqOG/4btdEpNHpxsuStd3ldvJCe5tcZ6oZBGEN9CaEeIL3TRAIAFRFogGBCvz8IdDs&#10;DnYWq6QQAwIlwQAdKBgqzJbAPrmDDSughkCxcmUpCDQsgWIN87ME2gBMPbqDQ8gGECzbKxB29cId&#10;mv9Dklz3vufzJUhutiIoMeIA3b35UNrXdfLnte2xgECzO9gMgtoS6Ej3h0CVIewPgQKCvUCgkRzi&#10;9LMEquQQWHRZ/L3i+zXcweYyMd64QAhxo3y98HXjD4FyfZkgEAlJjnoGwIuN5H76UNyQ6ORSVXSa&#10;Fs/cId0jjLnJIw0Kw+pZGP/GHIpuH9/8No7mT9hK2xOzpe8vkqLgbhfXr9NB9x89okuXr1FL25l+&#10;3+z3Kg1+6t/qWa1Tp6m6vpUOpp6i+RM30qifqnlL1qJepK6FCIkxD5uWTIUFvM5arXnPpXYqRp9g&#10;KQujy78NYgVPnURh80NvrF27+mPmrDerNIz/Y9eGDf9u5dLFa2ZOneAY9JW5p02k8AVz6GhGJl9U&#10;uPDNPYV7v7vCINm/N5++/jWK2XZfoPC7L36xhDauOkw1PJCMuIs6WPpkG73sgwflsYwS+uFPy3lb&#10;3beN2lvJazN0VjCywk5TTUMrHUo7RUfTi3ifugWP3h5+7mnyABDiGE+fvUjXrt8SGMQd6LNnz2Qy&#10;evrIRmearlDOoSraEHOYZn+zkX74w3IpOg0I/sSwELLwjMVULdxWi7fx+7dReoLkn3HePv9xNEVM&#10;2UbluU0SX4Uiu+4n98l1oV654KoAgFigVUKIsWD7AqCCQG8CAKSsgNI9wlQkWkBBwGGnWAAVACqh&#10;NZkCQLiDGUDM7eKQuQpQOa5bxhlWwCyjUDTEkAPgYfBxpsd6INB5kCEQ3TRM7mBkBqNbiFjUdCFm&#10;RwqDFgBw90yyAYIe3pDFcOXC/Xy+cKNldT4HTrhu8X2kbT1FnU86yXX7HHXy57CLJVC7gyFkMvNx&#10;4/hdqHXIn8eAQCcyhBHTmK5cwp4MYVhIcX5Yzgwk0SAu0GwJ5POKdnwMgkaZGCnNAxj3yRCGVOs4&#10;Ke/DMI/OLz4uYWSBAwLx/UtcoL4xMEAQVmMBwXS+lhQEqmtL32TghqOa1XCSXFfapFwPYOTR/Q7K&#10;PlBOIWPX0kjddch7/t72cQ3xOTDmarmh0MLPfK4AzLiB/+RHYfTFzxeLu3fBD1soaUUW5WfW0sUz&#10;N8j2FJUbnsm8i5vxB48e06VrN6jF1P6tXxKDg1rfjDVHbv55rjdAzwuAFuK/1zadphPHKylu4W4a&#10;+2u0lIPVF/O7+qw9hQjhc4/9VSwlr8uk6oYWtSbJ/nrYZwAZ6xeMHIfSj9Ci+bN5LR/0GcEMgRO7&#10;4mOjT2zbtu2/atR6cx+pqan/ZNniyE9DpiEucPBDYOjMKbRhwzqqqKnji6t38PNVO6XuyqWxH8V4&#10;BoOvImj6F2so93h1j/AVUDz48vKqaPKnq8QF65lctBAzEr8ohcorG6me7w7hQj55sormTdpMwWPX&#10;UMr2E1RV08z75s8lA91v+z2okbd1+uwFunr9prSdcyB5hCclTEyIG8TCfLblKpWcaKL9SfmUEL6f&#10;FkzcQlNGJkj7tDE/i5bC1jhG1E9EvBDq5ql/s/DzsESfvxdJo38cJQvr8YMV9PjhU3IjYaTzMbku&#10;NYtrGIuzLNJVasF24mcfCES/YAP+lFAWBn1kPUWiAQiGtQgACIBgkDAA0GMJzPVmBpshUFkAGQKz&#10;17AMCFzJMGMAoBcCnVYQmNYdAmEFNCDQ4QeBnUfjyHXzLINxpySHfMHXlNX5G0jB5fUN39QVZNZJ&#10;PKLjfAXZAKoMgfY9yhLoD4EiPwiE5ROfG+5wAwLtgGNkTmsIxLkz4gKNUjEC2HyeDQiUcy/fBVzC&#10;vhCIXs8KBK0gELDv20fYWy7GC4G4ftxiCYQAgAoCnfzsaMxT9f/sHRK3iuLP+5PzafKIlZ4xPaxA&#10;ilLPPNehmPIXfMM+/rdLafqoNRQ+JZnWLj5Ih3cWSULNhfYbDNc85nHDzaCNWEskjaG4P6o4mHv/&#10;Pr8AXjBA4GesBxrEeoI/s/A+Bq+iojrauCpdSqIhC9h7E9CTa5hB8N0Imj9hI+XmVfL2NHha7acH&#10;eQ0n7VRaVUPr16/VZWGs1/dBo6BJFDp9imv18rjokpKSf6NR681+LF26+O/C5oWcHbx9hA1NouCg&#10;iRQZsYiOnzzhc8H1TQoC0R3C31In4gt/6YI9VFnVogaR5TZ6loJAVYPQ6m7rhz+vkJgN9G/MPVFN&#10;y8NTZMJBnSf0dkxak0Hl5QyJnrsv6/0YwkCTwQZXMg96JL+0njlPF65clULTNptdYlMAhF18twp3&#10;MWoN3rv9UMrMIJi+uoiP+2gtHUjOo22rM2lj7BFaG3WIQfGAV2Fpw2Kt5nOxOnwf/4znA7Rrw3Fe&#10;FK6RS7uBntmfkOtKi1gEsUA7DQisUBDoyQrWEOi1BO7vDoGAg35DoGEFNCyB2gpoxAOau4WwHBmB&#10;LYECR3AHi/u0BwjcO4uhiyHwwEJyna+S3r3NNeelw43VORxIrV50gJJWZtDF9uvU5bCRvT5DikTj&#10;eAJZAnuCQKd2CYsl8AUh0MHfiw8EsnwhcJf6bgNAoGEJ9CaK+EKg23OjcZQcDfmSqIQ4VdShQ/vD&#10;hqozcm5wjpDhbnX+hnWAEsPTZL7bFJdOOxOz6NDOAio41kA1xe3UVn+Jrp6/JfUUO5/a5YYaN9Zu&#10;zBLDqyEAAP/0SURBVKV8o/30aQfdunOXzl+6Qi3t58QzA6vXi8fTqRCkWo8XSs/z/LvePESGVOjQ&#10;aV7Pmmnfjlya9c1aGvWTKB+LYCABFsf9Opb2bDtONY28rTZss39GF1mbeD3CunQsO5siwxZI8wfr&#10;tX3wCAwSNjfkasLK+D+/sVnB/o/U1G3/OW5J1K6ZgzwuEMJFFBo8jbZvT6bq+kaPy7YvgoVt/x64&#10;g2Ee737ho1jq1sSjVNuoimY+z91P1tFS+v4f4gNCIGDvm9/F0rxJmyhk/FrJQhY3I4Jy+e9f/24p&#10;rV68jwryqnUVd+v99CiZgNqoiQfueZSVuX+POjqekoPvVqXeHUMhFgq4MACGbhdiCdE5wC4utaeP&#10;OukJ9NCkRx3Dgszn5GGHWAFhBYBFgP9PzmuX4ym5rrZqiyAv0mKpsYJAX3ewBwJFcA8yIAACoT5C&#10;oMvoFOKxBPpD4Eopd6IgEEkPDDkB3cEqKQQQaLYESnydnyUQljcbQ5e9LotBGDGqTnry2OL8Dag6&#10;+fx30FPej5MX567Oh2Qr2kG23TieWeQUCAz1QKA91QuBDlNMoPNQdwhEfKRYSGEpReykGQJxLv0g&#10;EOdbINBwB+dt6QaBnuQQfIcAQQ2BBgh6IRAuYa8l0CsFgS7EBRrXFQOgvTGfXLfOawB8xtchxjVi&#10;Ae30+AGuUZyrp37nblge6fH8lH/ueNpJdhvPk3w9ofqC3NjJPNklN9NOl4vHu52ePH1C127elH6/&#10;8MJYzsMvIEAeAErWoKZWqm1oEbCsZQisQzIIjAR+7/GXgCLez6qtb6VjR0ooclYyffHRku7rkoWQ&#10;KBm/cC+VV8Fzhe30bz0yILCqroGSk7bQ7JlBlmv6oBMzSFz0woKjBw+iS4imrDf80dSU+k9iwxd9&#10;Hzo9qNPyQw0yAQRjF0dTfkGR52LzvwCtBAg8dKCQvvvDMon1MF/wEgfxUSzt3XZCso9xwfcXApHg&#10;sWtrDn2F8hjvoOag76BS4ruwd8NVNh7LiEERE71OPhjzi2hKWHJAysm8SL0mTBooQXP2/AW6cfMG&#10;3b17hx48uM+L82OGwg6ZzLBYo28oyhjAhQRA7HqmILFLxBPgsDwSeMYzLwx4Vr/H+dJgDfGC0cUg&#10;5LrSSk4NghLMX25kBesi0RL0rwBQ4gFLFQSIJbDYGgIBEWYIlOQDozyMYQk8YW4X5weBJitgrxCY&#10;5oVAsyUQEKjiAWd7IBAxeLZdM8leuJ26Ou4TnxU+Ly/3+uH/8bN3P+7716jj2Cqy4zgCQCCOvxsE&#10;WlgCDQiU8wMQzOBzFcASKOcZEJgDS6CCQBSMBpz3CIHm5JBuEAjLsLlcjI4J5JsII0vYwbI35pHz&#10;FiyANs816XONAmD42vQ/d8OyEOY+iOEPrl7Mi06ng2w2BsSOJ/T48SOZP2/fuUOXrl6l5tOAP3XD&#10;bTX/vpj0+sPKz62ivdtPUGFBrbLuybrUyz6xbsjagWflkoVxoOBUjawt3/5+mbIIWq5RSoiFDB27&#10;lvdfrYwt/VwPZd+8z5N5+bQ4KmxIWAG13CtiIjfW1BT8e41Yg+OxdvXyn4XNndUWPHWi1YcadJoT&#10;PIP27t1DNVI82pwg0oP4Is7KLKOpIxOkrpPPRQ/z90cxlJJ8kuoY5vDaXuFSQJHFPwO24MZdMnun&#10;xNJ5agUag8woK8A/K3lN8qqUjI7RwGveDaPYebskdhDuXct990ONrWfEXXGdQfAm69atm3T79i3W&#10;bbp37x7dv/+AHjx8SI8ePRI9efJE9NRHT4fFggXAR/J7db6ePH1MT/l3kjWMxcTOP8M1XJPNC7Zh&#10;BcRiDikroGEJlAWfIQBS2aIKAEWABYYGcSWaAFCsgFIaBh0qGDqMeEAfCEQCAwsQiKQQAwCzVMs4&#10;pwGBDD6AH7RPk8xg7Qo2QEkyg/eppBBlCdQQCNcrLIEs286Z1MmA5L5/RT4/bjKszuGA6ulTsvNC&#10;jf05rzRTZxofs0BgMB8TQyAfnxcCfcvEOIzPxp/TWyvQBIFHlnriAtFiD+fNAEEjOcQDgXy+fa2B&#10;m/T3grhAfFda+A5h0YU7uGAXf7f6OxYQRItAs0vY6B6CmwRcJ3zzUMEgaEBg/Qly3jxHbrSAY3CB&#10;RRrnw3M98vnxjmO/8zYsHxnn6jHfID989JBh7wHPi/f5xvmuzJOYL2/dus0307cYAK8NWL2/QDKs&#10;eNV1rbQuPo2++8syiuM14eTxKgYr/XeWsrYB9rqvE2r9wt+8v4MhpKK8mZLWZdAPn8TTZ+/yOihr&#10;lBErqNcrFgwl3/9hGaWnKWNL7+5gDZvGv3H89Q20Y8c2afYw2PsEB09XBqgFITNvbFy3+mt0ZdN4&#10;NTgemZkH/q+RC+bunhU0cdC7hKFgvqCWxcVQQXGJDArfi9FaDW3tlH+qlmaP32QBgSrYf8tquIN5&#10;4EgMRB8kd0fqjudgyin64c/xDHUYWFYQGCUuXwWAeA2sf97XjMS/+bjGfhxHOzYfU27pXgdeH8Tn&#10;p7n9HF26cpVu3FAgePPmzYC6dQsT3rCeV1hAPCBoe0zOiw3kQOmY8nRe0GHNgWXHDwJLeNEXAIT2&#10;WEIgyouYrYAKApGFqmLQeoJAZQX0loaRODfdLk6Vh+kNAr3xgAJUGgKdGgIBXYCvDoYw5+UGhhKn&#10;AAkWUKtzNDC6SXfu3JU+rM94f46WU9QJK6UFBKoyMSouUMrcoHUcg6C4us0QiM+fHiOWUV8IxPny&#10;jQvsCwQKpHusgfjOtisIxHdpgkC3JIiYIRDWwH0KAPkacYpw84AyMenkqMsh5/Uz1OVQva0B3Lih&#10;sz5Pw+qPrOZEQ1evXRcXsOU8O8CCYQHhRdPGJNAnvGaM/nk0LQraKr3vsUahLqAH9GQd6psAgpXV&#10;LbRj4zGa+Gc0NzDgzxcC4ZX66pdLaO92bRix2FZ3+a5X+QUFFLc4kgFwIoUMcksgIBDPYfNDy0+c&#10;OPb/GzSuYOORm5v7V4sjFoaEzpz6eCikaOMzzA2dSfv37+MB0cyDoXdYamg7Q6XljRQ1a4fHCuej&#10;dyMobu5OKq9u7vOgUunzp6mwsEba9iC7rNt2IUDgu5GSej/mZ4gDNKfsY/ApIBz1XiTNn7yFYVVl&#10;KMP8b7Xf/siwaLadPUdX+C72Ji+eVhPcsAZGWEgAgmgTJS72pw/Jda6GHBUZakEH9BluPjzD9YfS&#10;IABAIyHEDIHoFGIBgXAFezqFCASqGoE9QaCKB7SAQLiCAYHp/YdAAcDdDF67ZlDn3tlkb8mlLped&#10;bAxnd+7csTxHA6W7DD6oyfbM0UE2Bicbg58XAmf1DIH8uXqDQLGSAgKzNASi0wrOJQTrag8QqL6X&#10;niBwp9QLNL5np4QAKAiUsAADAssUADoqcPNwiG8ojpHjSjO5kQWsAfD+vfuW52dYA6MbPGde5xto&#10;hNb0yev0gsI+KiobJT589E/RxUoldKAtacj49XRgTz5V1fI6Ja9/PkNBJW9/ffwhFb7kAUHzmqXi&#10;5LdvOiY1cPuyH/O5qW1soT179tA8XqeHBnOgVvFUx7LFkdvLy3P+rUarwfXYnrTpV/NnBbcMBd98&#10;CC4qJvOVy5dRSXmFz4UYUK3tUkgzMS6NRsnA8r/wI2j66ETKOY60eC98BXTJMvwB0soqGmhtTJq4&#10;k/3vpgwh9gIDaum8PRQ3ZzeN+ziWpL8j6jfxcYz4URh9+l44BX2eQAf25kp8oQwoMfX77fc5BWA9&#10;c+4CXbvesyVwWC8ugODDhw/FIigN+58wrJwuUe48wB/L7AqW+oA9QqCpSHSe2RJoJIWYLYEKAD0Q&#10;qOMBxY3ZD0ugAYC9QaDHErgzmGz8bCvdo1zhDqdYp6zOz0AJYQwoku5+dIts/LkNi2RfINDfHazi&#10;Ar0QaM4QhvvcgECfuMAcXwgUEDRBIJJDVKkYBYA9QaDZEmhAoNwkMAgaFkFkBTvP15K785ECQL7R&#10;QDjHzZs9W7CG9WK6zjp/6TI1GZ4fi/l1wIQ5n6Er/UARTflstawPymDAgtfovQheJ1bTri3ZqtzY&#10;8xyPrCttUs1iwaQtyi3st3ZhXwht2rImg2oa+rYPMwTCSxe/NI7X68FfHBoCN80Onn4tJSlpfGVl&#10;5V9rrBpcjyNHjvzHRfNmHeYP5PL/gINTk2jB3BA6dOgg1TXDdep7QfoLAbUwhafuPEnf/M6iYDT/&#10;+4ufL6ENy9N170Tr7XjVTmXlTbRxZTp9+9tlvA1rAITEtP6rJbQn6TgVFdXThpWHaNoXiTT2V4ul&#10;RAwa4M+ZsJH27cyl6roW3jYPOskCs9rvc6oZLefaJWNYuYWtJ7xhDYwAgo8ePyKny6nqCN6/JrXc&#10;4NrzQiASANAvGG5gDYC9QSALRaIBgQIZ3SBQdwrRSSGQXaxXXksgsl77CoGSGAJw6gkCd2n4YnVm&#10;r6auhzekfhpA2OrcDIRwfhHHhUQc17U2sjG8GceAJJXnhUBJkJFz0h0CVcFoc3KIgkABwX5DoCkm&#10;kOVvCTSyhAGBkLPiMDnbSqjr8T0VA+l00IMHj/hcAACHx/PL0g0WQmm8iSAWc+sACiBVUtpAcfN2&#10;S31Hta5AOm5cvEjh0pRgE689pSX1PvDVd7VTTX0LJa05IlUquq9ZqobiVoHAvq9FEqfY3EL79qXS&#10;gjkhslYbrtTBrYldi+aF1GemH/g/iGhwxQMaj0WLFv3VitglC0JnTL6PNGfrDzp4FALNmEIJq1ZS&#10;WYVyn8JqJ8/6gvQR/w0QlHuykmZ+tYYHkjKxy0WPOywGNaTFB41KpPS0Ym+sIeBRAFJvF3eDze1U&#10;WFhLa2LTaPzvlqq7JmxDBpAxaPV2+RkWv8mfraSsI6W8rTNUVdtCWZmlUjNww4rDfFd3nHJzq1U8&#10;onG8POEAWr3/Hhg1t7XTRb6rvXEDk1zvMYLDen4hJg6gIuUmXA5y3TxHjppjGgT3k4sB0NwmTmLD&#10;DACElagACQQsT1IIYEIBoOpNu4Whg4HjhAJA1Ktz5KxjAIQVUEMgw4pYrwQAlSVQtUNbpl3BcdoV&#10;rDODAUTaFQxQ8i8P44HAvaplnMAW6vLtZADbOYNshyIZypoYVLroicQF3hJ3mtX5eRHh3CJz81mX&#10;k2xtp8iWyse3a4YCQcMSiOOTDGEFgSo5hGEWnwdwCwkIqgxhxyHlEsb5AATK+ZH2cQoCpdMKn0uB&#10;aoFAQLa1S1h6OfvEBZpAUBJE9HdrwL45LhAAyNeFuxTdQ/aTg2HQ3phLrgfXxbKMzNVHDNi9xbAN&#10;68UEALx89Rq1tp+1XlMGSrK+4Ma/XeLvkA08/vdYV4y1RK8nWlhvsF598+tYWhGRSqfyayWG0DhG&#10;rBuyXskaxmsI1ixjX57X8DNi2ffl0/d/XN4tTh77QOFsxA6iA0lfy7GhLExRWZl46eCtwzpttX4P&#10;JonnMWiifdXymJRdu3b9O41Ug++BbJb9e3f9es6MoDNDwyXMz0GTaeG8uXT48BG5oI0L0XLAYqDx&#10;BQoAWx6Wwhf4YnHJmi98Sej4IJrmTdxEmenFVCut3PSA4vfiubK6iY4cKKLImdto7EdL1EBFzJ95&#10;Ox7hb/zMcBkxYxuVlsF87x2UtQ1t0qIONQHF7YzfB8j2GjDxeUJ22+Ur13iiYwC8NQyBL1OIi+vo&#10;6BTLGLo5SKJIVbrJCmi4gjUEGpYhySBVpWEAgQogjPgyU2awqV+wLwQqK6DhDjaKRKteuF4IlG4h&#10;AoHKCih18wwIZABEYWWnBwIBUgoCnRoCBbg0BDoAgQDF1nyGFZeOC7xteV5eVPfu3lUJOI4O6qzY&#10;540H9IFAlIpREGjTx25YAyVDuBsEamugGQKPqnqBCqDhEmah6PYxAwITu0Ggt30cQBAQaHQPMSBQ&#10;WQQFAg2XMOBfrMAAQb4xAASW4EaBIRA9gm+clVhL1PVEZvrtYQB86XpliSBYm/TPALr5kzfTCLT5&#10;kzXEYm0R4wLcw2h1upiiQ7bR8awKAUiUFROg9FgtA0EgKlu00ZGDRTTxL6ukJ7J5H4DAL3nbe6Rs&#10;Gr/HYhtWqm1qpQMH02jB3NAhUxYGEDh75uS7KbuSf8jNzf0bjVSD85GUlPS/RC2Ye3Tm1IlOqw87&#10;WGQ2L4fOmEprExOovBL1jAx48gKhv5BEcmBPHn33D/FyN6WsgHzRG5ZB/vnzH0fRzHFraeuao5R1&#10;pIjyciop51gF7d+VJwCJriB4jf8dmpUwUFGDcOu6zF6zrKTkjECg9d8HUm1nztKVa9fkbtdqAhzW&#10;wAmxcQjglxqCiA9sLZTkEIfHFdxXCPSzAr5iCHTsM1sC4QpWEOiBr13TqHP3LOos3SvA63K66P5d&#10;xAUO8I3GrZv08MEDVdPt0S3qPLmObAygvUEgjl9ZAg0INFzCJgjk89ATBEJ2hkA5pyYINFzCxnfh&#10;dQnzd9QXCNQg6AYIikt4n8SLusoOkvNsNXV1oj2hmzpsHS894WZYNyV2GokgjX2EnxeS3gfcrlvX&#10;HqWvPtbGBawfAoH+IIi/qSoUgLXRP42iBZO3MNAVi1FBhRNhu/xzIKMCupE0t1BaSh59+/vlUhLG&#10;vI9P34mkb3+3jA7tK1CZyH04D1h/EaOfsGqFz3o96BU0sStq4fyWXcnJ/yPlT38aHF1CAj0YAv9m&#10;7cplobOmTXw4mDN2pGaPBkHcbYQvmEsZGZkmayCe/WCKL2JcyHVtbVRS1kBhM5Jp5HvRCgJx0evB&#10;NRI/Y3C9Fykt5qZ8toqCv1ojqfoosmnAn2WGsZ8wkFEYeua4dXSCQdILqYE1EBnBvUkKSfNz+7kL&#10;dH04UeSVCPFxLpeTwcVF7juXyFmTyYu8TgLQEGiOBVQFond6CwwLQBhWQG+R6MAQuMYDgOIOzjTc&#10;wXBpAgJVPKCCwBhrCGQFsgSaIRCWQLhiHQyBNn628X67Ht3kz/rspcUFPn7yRFzOzutt1Jm+mCFw&#10;ugcCpXC1BkEFgSouMCAEpvVsCZSaimYIRGxgTxDoYwmEAkOgb4YwS64D5RJG6SBnQy65H94SNzAy&#10;zl92ss2wVCbw+YuXNAC+/PkY+8DNf3VDGyWtz6Bv/whXsCojhvXDE7ZkSNYs/I6Fn1moTBE8dh2l&#10;7jwl3q6GljMSnxcwuZA/G4AxKeEojfk5Q6d5+yz0vw8anUDHj5drAOx57cK+apta6HD6YVo4LxTg&#10;1G3dHozS1kzH2oT4Hampqf+LRqnB+4BLOGnt2ndmz5p2LlhqBg4Rc+30qbRx3VqxBlpdoCLjQoa1&#10;jf+N+kff/BaV08NkAIzEnZWGOzXo1ADDHZEMRsnkDeOfMTjxejX4zAOnm/i1X/4ymtavOCxBuJbH&#10;5ae+12R6cUmiyPmLdOP6dcvJcFgDJ8RvoXAv3MIo7+E8X8MLfVqfLIHPC4FSxsQKAmEJ1EkhVhAI&#10;MDJDoDcm0IBAFIqezaClMoMdhgUO7uCdDIKHosh1tVE6MTx++oRu3R5Y1yXiATttNqlH6GwvlvqA&#10;nbxfKwhED+EXhUDUCVQW1H5AIGI1BQKtLYEo+SNFwH3cwfy9lyJBKIUBcC85ytPJebWNP6edXHzz&#10;8PjhI7plcT6GNXBCd6WLly9L7PSrAUAWQE3DWnl5PW1adVg8VbDOWRobPOFHWKdUi1JYBEfyv+Gl&#10;Sl5/jCoqGj0uZqskw4a201RUWE/hU5NVFyu/fWC9g6GkpLRer529C1bANQmrJBZwqLAFNDdk2qPt&#10;WzZ+ffny5b/VKDW4H+uXL/9f46LCD82cMmEQu4S7X2CwBmZmZkl5FasL1Ed8UePijpm9iz77QJVp&#10;kWLNGEx6EBjFnj1QqP9tHihKGIjdf5bt8F3cvAkbKS+3ihrEShng2GBubzxNuSeq6MihQqrpU3by&#10;wAiT3QW+61WJIsN6mUIHApvNLtmd7oc3yVF3ghzFSALAws8yIBBgIJZADYAMDV5XMENgroJA10kz&#10;BKr6gNLLVieFGBDoSQqRLFcWOoUAcOAG1q5glRTCIKQzg30BENnBpsxgsQJ6y8N4IBBWQIaxTn6d&#10;ozlX4gLt/Hnv3B5Y9+Xdu/cIDfzRns9WdYihj49DLIEWLmFpH8fACuG4EBPIIOg8wJ9LxwTa0yL4&#10;c0fJ51edQxiKBQRZDIFG+zgjQcQoFQNLq5xnU3KI66QCQSTreCDQlBzizttm2UIOvYQVCKprAe5g&#10;R0sxuZ+iDI6bnnZ28nlEfOWw5X7g5HtzojKBr1BL+xmeG/uwjjyvAFU+YKWtbAKCbVRZ2UzbNmTS&#10;pBErGdC8a5LvWmP83vQ7gcZwaY26ZulBKiqq09vn7Rr71LHnUsdvWw6NhyEEhg29HbE88joHj9f6&#10;5Qe1VdF0jBaSjOAhaAWEgqdO7FoStagyOXnT/xh0XUICPXJzk/4mPmbx2NCpk55YfejBqpDpU2j9&#10;urVUVlUj7s5eBzHD4tGDJWLyxuAxsntVDIY529cs/9gMPwEk9WCStjt/WiYlaXyzfn0HvAygxlY6&#10;drRMKsKHfruejmWU8u/x98ADb8DU3MogeIYuXrpKNxkEhy0NL1OqfqCb4eiZ007OSw3kQB/hkj1i&#10;+XEVmSAQrmAfK6AZAlEaRkOgKTNYIFADoEhDoCoNAwgEyLA0BAoAslweCPTNDBZrGUqqwHqmIRAt&#10;44zSMCIrCOTf2UpTqMv2ROICB9qF+eABzqERD7iBbDumk2MHANALgXJcASDQrq2B5h7C+Nw9Q6AB&#10;ghYQmK2sgWYIFBA0IBDflXYJAwKVNdAEgRAgkL97lSHOEFh1RLLJn3Whh62T7t0fLgg98PKFQBTT&#10;bz2DlnC9rB0vKg1i6t+Y47vP89XVTbQnKYemjuL16T0z8JmgL4BgtPjqV7EUO38PHc8up1qUeOH9&#10;qeRDVvNpOpFdKWXJUHdQvU89wyqIJJEf/mEFHdp/StZJoymC/zEawhpWWlFJiYkradYMJFIMIVdw&#10;0CTn2hVx8QUFg6xXcG+PpYsX/x+L5oSemzlEeglD+MLCFsyjjCxUOO+bJa2a73K2rcukb34TJ2Vc&#10;RkhyiIr5G9mHwWYl6QbyozDJHF4ff5gqqhp5AKlBKINdTP/e48MARSuguRM2S0X40T+OplWRqVSG&#10;QqAYsKbjfSkCMLNaTp+VeljmSXFYA60bdPvOberstFFX1zNyPbpN9voccjAAOk2uYDMEuiCTJdCJ&#10;pBALCIQr0pnTEwSiSLSCGX8I9FoCnw8CPdY3DYGAMnv2Gup6cF2sWA8eoqCx1fnov3zqA948Q7bD&#10;MWTfDgiEJdAbF9iTJdCAQKNETE8QKC7hDFUv0B8CxdIKAQQ1BKJOoxcClUvY20e4dwgUayCsw61F&#10;5LY9luSXJ4+fDJeDeQm6ZfJ+IBO4/eyr6gjiLWVmtT+VIIjewS20b1ceBX+ZSJ+9r0BQwpB6EV43&#10;gtehMT+LpNBvN9DOzTlUcKpO1jtY9o5nltPikO005ueLxQNmeMEMyAQIhgUlUWFRrYBjQ0vP66my&#10;AqbTonlzeC2Gl27SkKgNCD6aP2fG1bUr4/5MRH+l8WloPPbs2fqfli6O3Dlz6oQh0UtYLjyGwNDp&#10;U2kDYgOray0vVh/pGIzS0gZaydCF2D0AnII/mMR7sfpZCe95J1IG19IFuyXmwoA+VbMJg7uVagUK&#10;2wUA0/cX0OxvN9LnH6gkFbimJ/xphbQGqn1V8YEMgbjbk4xhtJbDBDm86Ay4bklJnlt0/4FOEnHZ&#10;yXGhlpxl+73xgCggjELCBgQyKLjNEMgwYbSLM8cDAgAFRLpBoLldnIJAsWz1AoEAJCmq7AeBcAcb&#10;ECigBXWDwCAVF3itiZ4965Im/bcGqKuFqg9oo2cuBznOlJAthY8JrmBxB788CJRkGg2BUjQabnbI&#10;sAbyuVcg6GcJFHkh0BMXmI8C4AyCFhAofYLRG7jLRY5X0HnlbZWMRwbBa9cZAM9dtASylyFJUJSf&#10;YRTw/zvWCwWBeA0yhg+m5lPo+HWqLSmvLyP7tDYB7Bjw3ouir3+zlOb9sJlWhKdSfFgqBX+1VjKK&#10;8bqRP+J1R16r38fb//KXsZS0ThWJVkkhWIcCrUVtVFpRQYmrV1HIjKme9XgoQGAwQ+Di8AUnMg6m&#10;/L8HWafg3h/SSzhs4diQ6VM7reLrBq2CEBs4hzKyMrRL2Oqi1dIQiIFYyHdJS+fvpS9/oVLzcSf1&#10;6d9jcJgHVR/0Tjh98TPUbdpBuXnVPIjbJRsZ+1F3ffhZDfzaeh7cKacoeNxaqczucSVjML4XSYum&#10;JlP+KYZZgcdXJ9TFunpNgeCwBlYAoVs3WLfvUGfHU6JnbnI/uE6O6kyGv73khDu4cJfKDIZgKWJY&#10;MLuDAYAOAQsGQBQl9kCgryXQEw+ImnYAF8SzZS3jZ29SiMMPAhEX52sJ5GdPUsg8BikGrr19sQQG&#10;UQdDl6Mtj2HNqeMCB6ZeIIBI6gPaHpO9Mo06eZ+dDIA2AUBfCFQg6AuB8jk0BPq4g3VcoCSI4HyY&#10;IRAuYbMlkCHQsAQawO2FwHUmCNTJIYB2DwRqS2AACHRAjbnU9fQ+Q6AquD18Q/byhEzgcxcuSpJc&#10;r2vGAEjWBG0YQLKgp0OU6TWGpVCtUe1U09RGRw4V0YIJMBYoQ4Hl+mMWDAr8rOLZVayguJXfxd91&#10;5jGMHfIa9fsR+vXB49brahYAVgWk3vXSV7ACHjp8mBbNhxXQYk0exAqdPsW+Im7xiqampn+j0Wlo&#10;PTZvTvhRxPzQmuAhFMQJhc6YQuvWrKbyqhrLi9YsNdDwczsVMHAtj9hH4/iuyTMwWJYDzE/qteH0&#10;1S+XUOzcXZR3ssq7bR48CgCxHzWoMfBTd+bS9C8SxfQuAxUDU555WzxAx3yIFnZHqKqmb1nFAyHc&#10;eaLY6Nlz5wQEkSlnNXEO63nFAKifHz54JLGBXY5Ocpwpl7ZhhhUQAOgbD/gCEIjYNQ8EAmIYZgA1&#10;ZksgMmIPIykkkDsYVsDeIBDxeAxjgEBWB34uS6GuTtU6b2CsWd6YSvfDG9R5Yr24ngGByEw2xwR6&#10;rJQ+EDinGwTic3ohUGcJCwTCGqgyhO18vlStQAjnUbeP84FAU3KItgb6QqC5c4hKDhGXsLj8VZYw&#10;ZEcXmSvN1OV0qFjAe/eH2zy+JEkpmEuXqAmZwK/yZhtw1dBK+3fn0tZ1GdImzvM3z3GotcLzegbB&#10;7IwyCp+2lUb/FOtNLyBoWPbkZ1VPUNYp/XsV845tGNuJok/ejaAvP1osrVDRZ1+6hGDfAMAAEFhS&#10;XkkJq1dSyAysv16D0qDvFILwsrmzLu5K2vwZ0ZCzA6pHXl7ev4paND8hOGiS2/IkDFJJbCDflaQf&#10;OSIXaW9BrWaVlDZS0toMadA9ku+4EFchd12eAaV/9kjdSeEOa+JfltO6pYeo8BTDZ7MavGLS9wwg&#10;/K6Noa6Jdm89TlNGrZbsYc9A9RvUGORTRq6iI2mFamKQbXU/5oEXegyfpjMXLtC166qriDl2ZlgD&#10;ozt37uoC0m5y37lI9oqD2gq4SwBQXMEMCu48a1cwSpB0B0CvO9hwV6LNmVOXh5F6d+IKZqhh+HMd&#10;jSMXeuV6INBbI9AOKyAyaA0roHYFA6jExcoAKNY2CwBEzb7OHdOok4/F/eCaxAU+evz4hS1at27d&#10;FssYai06r7fQU4ZWO0OgDfUJpTyNCQJZCgLhEmZo9UCgcgnjczn3hylrpwGC4hKOEquoWEfFGmhA&#10;oLKiolyMgmpdJsbPGqjiArU1EJAuIIjvbAt/h4Y10GQRLGAZll9AYG02uR/fImSQd3R0yGe2OhfD&#10;eh7h+lPX4I3rqAV4WQGg5Tw4UNLw5AdRJ45X0uxvN9DXv4ujhJgDVFzCIIh5Xq8d3jXD+576ptOU&#10;m11Ni0N30JhfRHssgt7QJfwbMX59DWWC4UH9LID4fiTNnbCJ8nLhxTLtN4DQsz/tEDKCZ/PaOzQ8&#10;iiFBUyiYP0vItEld0QvnHs/JyPgvGpmG3gN0m7h82edzg6df1gURh4wQm7AmYTWVoqewgFNvAx0m&#10;bxb/XFnbTBmHCmnZwhSawGA3+mfR0vbNY6lj+JNgWv73mB9H0be/j6OImcmUtiefKioadCkY3h/v&#10;VwGoGvz4ubK6mbZvzKJJf1mlB553EFpp1I8jKTJ4GxUX10uA7quBQCWA4NkL5+n69evDEPiS9JjB&#10;SPoK2x6Ts6WAIWCPwIAvBCoAfC4IFABEjUDVKcQDgYAajxUwRqBHLGC6PMyLQqAdgksYUIV6gQxt&#10;CmieHwJRwggt6Gx2Gz1zO8lxuog69/DxaAhUNQp7hkDUCuwGgfvxOa0gUFkC0VtZxQUCApFUoyAQ&#10;51RcwjjPGgS7QSC+G6kXCOut2SVsgkBYe/m7dhZtJztaxp2roS6HjZwuFz14MJwRPJAy5jFcSxcv&#10;XZGqCN4GAy9RmLclGRDrQrskC66KTqUxP4+RhMRxv46hxMVpVFKsLYJYM0StvG5g7TLWrzaJLc/P&#10;raGl83frOHYYInwh0H8d6S5+zbt67RFgjBCDx3d/jKe923OotlEfdy8qLi+nhNUrdF3AoSEDAkOD&#10;J99ftyp+ERpsaGQamo9jR478f8Lnzy5gCBwiCSJasAbOmyOxCjV8t9I7BEIMWYBBiO+4yiub6ejh&#10;Elq7NI0WTtkiwbRTR60W6xzcuPO+30TLw/bSwd25PHjrdRIHtqFjPnibGMBoqI2fUbxza+JR+v5P&#10;y9Ug5MHfm0kfd3pf/zpOqsijifergkCVEXaa75JP07kLl3y6ity45TuxDuv5BBcf6gaiCwSKHruu&#10;t6vacBoAva5gEwTqrGAzBAoAojyMyRXsD4FiueoBAh2HfCHQpmPlvJ1CfCHQnBhiQKDXCmiAYBBD&#10;GsNiSy49c9nIYbe/cLsziQd08fmyd5CtLJX3wfvewfsTCFQQquICoRnKVb27ZwhE8guA1x8C4RJ2&#10;pMf2CwIFwjUE4nsRENQu4Z4gUOpBFjAEVh4m190rfD24qbOzc8CLbA+Lxx1LagGeRikY6/lv4AUj&#10;A9ahNgasVkrdcZIm8DowAgAmHqUw+vrjGEpYfICKdW0/rCO1Mt+bIZCl14CCglpJaPzm41gGOL2O&#10;yPb6agVk8WtVoekw+uIX0ZSwZD+VVzTpffQMxzUNzXQg7SAtnDOLoWkiy2IdHqwKmkzzQ6e3ZRw+&#10;8AsiGhq1AQM9srOz/1nc4vAVodMmD6magVDItCmUuHol361UegZOT5K4PcnabdUgx+K7rtr6Fiop&#10;qaecnErKOlpCWUeKKedYORUV1FF1TYsUea5t1uBnuoPzWBd532XljbR55VH67g9LefAB/njgiXWx&#10;F/EA/fzH0RQftZeqG1qonqHM6thfntrEXXLh0mW6foMXpGEAHFDBMvb06RNZ9N1PGAjrshUEAgwE&#10;AFmnFASKFTAPEIgYMxMECnB4M4MlFhDyh0ABQQWAgBoPBKZ7IRBFk8UKCMESaIJAASiTJVAAMIAl&#10;UEnF6tlK9lBXJ7KhXXT/BWvdPXz4SKyKUh/wWILKQsa+xB2s9qmORVsE/SDQcAfbU+czAC5UlkCT&#10;O1iBYKSCQLjIzRDI580oryMQiOQQnGOWt16gOS7QbAlUEOgAxHtAUEEgZBcI3EnO1kKxCiPm8eEj&#10;PlfD421ABQC8fOUqtba/SgCEtFGguY3yT1bTwslbpD6f2QiAG/6xDHSrow7w2lIvFj94psQtK0YF&#10;iNcZWZvU74uLG2ht3EEa/7ulktShrIDhsm74rCMWkjAmfj0KRY/8aSRFzdpO+XlGxy11vD2psKSM&#10;Vq2I57UWXsShkQ1siNnBsTQ6PD01NWnwt4nr7QGX8Pat634xa8aU9qHmEg5mml8wJ4TSDh2i2qZm&#10;vnB7ubD1wFKme+/vjYQOtNmBhayx9YxIuZnV4Kwz4jjk/Xo/YspvE4Bct+wgffPbWB543gEqg7CX&#10;uzY1McTQjk3HZPD3BWYHWmIRPA0QvDKcKPIShCLAcP11uWzkvFhDdriEzRCoLYGABxQe9kKgrg+o&#10;LU+9Q+Byawg0WQINCBRLYD8h0B8AVVxgEHXyvt33rzLYuMX9bXUO+qJbDEQoNYMYSufVZupMi1Tb&#10;3xkk7me1XxMAWkCgYQkEBOJz4fMFgkBPTKCGQMQFKgj0tpAzLIFSiidbWQI9LmFtCcT3ZIZAf0sg&#10;5ChgISHkert8PofDTrfu3hFosToXw+q/BACvXqMWFIP2uIB7h52BkdpPZWUTrY87TF9+aMTzsWQN&#10;UBZBme8/WkIrI1LFyOBNzPBuR8BQft8ufxcDQ+JRmjBihUoylNam1uuJWcqNHE6jfhJF4dOS6ER2&#10;BZ8XGEGMNS+wYAVM3beP5oUG6966hqzX4sEkWDRnz5x2f3fSllkpKSlDo01cb49dGzb8u/D5Icf4&#10;S3QNlS9SaYo8r1weT8WlZXzx9j7gBbRE/G8D5kT8s8+/e5AxYBkMYdpfFb1PYj5GYHCa7vyUNAR6&#10;YBBBvepv0r6HBddzrk7X93ELvEKhdELLaXQVYRAczlQcUKFcTIdNJ4jcu0L2ynQPHLgFFFgAQAAE&#10;ig5LqzhTkWgNgQAQF9zBBgBKaRgkhKxkeNGZwQKBcZ7SMJIFe1j1DEZmsEAQoEgA0JwZDHCaKyDl&#10;4woOCIFaiAs8wKB1uV7FBXZ20G1JdOi/mxNFtu2IB3Q5yNZ8kjr2zFYQyPJCoIJPAwKVO1hnCANc&#10;AbACgughrK2BpvZxyh0MCIyWLiouiQtEcggLECj1AmEJ1C5hqRfoBUGBcL+4QCdL6jnmMbgD4ru5&#10;hLcpCKw/Tu4n91RZmCdP6OawK3gApOeqGwoA286c4zkeN+19nMsHQGJYwHNDK+3bnU8T/rJSAAxz&#10;vMz1prlf5n1+RpWJ+IUpUrFC3qvnfhVjrkDN2D5+V1XTTPt25tG8CZtozM+NOEENmdg2AFO2rdcW&#10;PL8bSWN/vYRi5uyi3OwqXq94e7LGBVpj1DnD5zlVVEzL4mIk7Kr7uju4FTx1ojty/uyGvTu2/n9p&#10;qLSJ6+2RsWrVP92QsHxmyPSJ961OymBVMEMgqH5e6Czaty+V716a/C7qgZcnEYQnGQzgZWG76atf&#10;LZFBaN2Gzg8KzZZBvOeDKCk5U1Xdogeo9X5fiTQIXrp0WQKru0+4w3pePXwIF6CbujqRIFJIzlM7&#10;BQ6c2hXsD4FucQVv1PGAvkWiPVZAU31AsWAxuAjImCDQUx/QDwLFOgY4MkOgtgI6zUkhvULgNIY1&#10;fm3jcXrm7CS7o5Nh7i5/5v5nvN6/d08V2LY9oY7iXdTB+zUg0He/3SHQLskhfNweCDTFBQJSNQQa&#10;IOjoliFsQKA+j4BqQKDROcQDgSo5xN8a6M0StogNzGMILNxNjnNVUjwc5XRe1G0+LF9dZQA8zQBo&#10;Oa+9AgHi8vOqaP6kzTRC3MDeud4AM7Pgov3ylzG0bP4eKsivUda/NgMGLcS/Ry/gk8craX18Ok37&#10;IpG++MVi+ux9o9atAYSs9yPkbzPGraOtiVlUXIBatH1dW9plHd29e5dYAa3W3cEu5iDb2lXLEtO2&#10;bfu3GpGG/gNNkTetWfPf5obObB5KCSKAQNQqQk/hZXFL6FRhsbqQZSC9PKBCHOGp3BqKm7eHvuA7&#10;OqnLxAM+IATKZKDu3FTbOj1Y+fVf/SqG9mw9ru/Suu/rVUrunlmtAMHLV4dBcAB15849stud9Mzt&#10;Ite1NnKgbRgDglOsgNoVrBNCFAQaVsAeIFBcwYEhUGRYAUUqKcQfArsnhXgh0KZhyxICAWeANPxc&#10;kMSA+4BcbgcDTv9byKG24qNHj8iNVnH3r1JH1grZbp8hENrLIJgSyp+l7xAocYE+EIhSMdYQiPMe&#10;EALxXenYQIF5AwBFDIHlaeS6e4m6nnWJtXQ4IWTgpNrBnRcX56u0AJqFpJD0g6doMly2DHjiru0J&#10;AvV68OWHS2jZgr10Kr9Wg6DRwcNv+/I3WDhPi8EAMevb1mVQ+IxkmvHVGpo6cgVrJc34Yg2FTdtK&#10;SWszpURNTS3mdPV+/236y3hNbn4+xSyO5DVWedqGkuDanjc7+OaGNav/2NTU9E80Ir0dj21MvSvi&#10;lqydMWWi3erkDEYpCJR6PzQ3ZAbt2rVT7mLUxfxyJoPaplY6mVNFS0J30hcwy/NAxyBXg9pisGMy&#10;MFVxN14LCBzxowgKGr2at1euAPA1Q6AhBDe3Sp/ha8MgOEBCgshj9MN99ozcj++SvSZLxQSakkKM&#10;eEDVKs4aAl0MIR53sAkCVZFoDYE+SSFmS6AfBO5fJEWVnw8CAYBTNQhOpc6jseS6d1HqBaIPrtU5&#10;6EloFYcSM2hB57hQTZ0MbrLdgBCo4gK97mBYAjUE+lsCxSXsB4EHA1gCIQC1nE8+t0bR6N4sgSYI&#10;9LcESvxnY55YOF1uNz16+NDyHAyr/7qmAbDR5Mr0n89evuDGbaeKykbatPIQffs7NCNAaJBeA3xq&#10;xSoZdf6wBnzxYTQtnbeH8k6i/iw+B8vSK6RjxvU6UdPYRuWVTVRwqkagMCergk7l1UrVC6xT8h55&#10;Pban3tObqurqadu2JJrD66nVmjvYNWPKBPfSmPCju7Zu/d80Gr09j9zc3L/Zsn7N6Dkzp94eUqne&#10;hqZPoZjoCMrNy+eJINAgejGhrMxxHmyoGTj6pyouQwaypx2P70CHPv9JtJQKGPOzJZ7Xe7K7GA5j&#10;5u6iiupmz92fUW7mtQpWSX5uaQcIDlsEB0KAQLgAkUErnSLayyVb1AMKkhWsINCpARBdKQwAFBmW&#10;QAYSWKcgMwQCXgAxkukKqEG8myceEEkhkZIQglhA1SkkMAQaANijJRAlYlAwGi5hZOOeK5deuB0d&#10;/W+DhtIyKKXzzO0ge0Mm2faEKitjLxAoAgjuMVkC9yoIVHGBCgLN7eOQHOOBQJwfPk8OPwhE+zhJ&#10;DjFBoLIGeiHQgZI9fYFAtAq83ELP+Lu382e8K+7y7udgWP0TOh6dgQWQ506Z8/3nsVcsZPuWlzfS&#10;huWH6ZvfxmiLoCn8xyP8zmQ8AAj+fDHFzN5FuSerxaLZfftYF8xrg/q8sAxivm7gtQn7V/3rWX7g&#10;11c4zs7JoejIRRJmZbnODnLNnjnNlrh6+ZyqnJx/qdHo7XkgS3jLlnX/r+jwBSdmTp04tGoGas0J&#10;nkZbt2ymytr6Pt/5dBO/r6FZ1dCT+D+WABoPrqwjpbRg0hYGO9Wip/vghpRFUICPIW/WuA0UPjWZ&#10;IXAxTwiAQEwMCga/+MUS2rn5uK4/6D0G7K+WB7F3MlAFRFWJGu/rXrpgERQQvCaB196C0ljgh91Z&#10;/RWsXagN96yri9w3z5O9ZB/DguEKZgg8qcrDeFvFKQhUbmAlsQQaVkAGFACgS1yXOikEVsB0WALx&#10;bC4SrdrFiRUQxZO7JYUYAKiSQjxuVoEtyLc8jMAZnvHv7axd/NrqdMmAdjic4v62OgeBZACy++l9&#10;6jy1lbeLfsHe/XllHAeDIGoIMgT6WAPFEujtISzWQG0J9OkjbMQE4vxoa6AUjgYEwiWMWoE6Q9ic&#10;HKJcwuq76GYNRJawTuoRqM/n7zV/KzkqD5P74S0pE/Tk6RMG5OEOIc8vJILcEBcweqD3luX66tVO&#10;pWWNUtZl3McMgnLjH0UjsTbwmoGQIcjfYAAQHPNhNEXN2kG5J1QSB9YftQapNaH7vvouawg0rTut&#10;7VReXUubNm2k0JlBFDJtotTSs1pnB6PgLZwVNJGiFs5v27Vly4dDvjZgoMf27dv/WUzkoul8UuxD&#10;rVyMoaiwhZR17BjfIWlzeL+k77YEtjBAWAxCNY2tdORgEc39YSN9/mMAoGHRs5AMcAbBdyNo0ohV&#10;Ujtw7nebaOS7hgsA71V3f0GjE+h4Vrner3EM3n3DpF9W0UDVtar8jRrI5te+XCG+BpNs65lzdPny&#10;VQFB64l5WH2VxL2hg0jHA7LXHSNH3jYvBOZuIQesSX6WQAUdqkC0YQkEmHisgBLDpqyAXghkqEG8&#10;mwcCI6VMivTSFQBUpWEASTYGJhuDUzcI1BZAozizGcYMC51Y6bbDJTydOhlgUQvRzTD34EH/4gJR&#10;WgZZs2iv13l0mYClzz48AGiCQMMSqK2BPUGguWC0COeDz4sZAqV9HM4fQ6BLQ6BLzjFKxTAMeiBQ&#10;fw/+EIhEHvR7FsEayAB4KpkcbUXkdnSoOor9PC/D8tMtAOA1DwC+HvdvYKm46tNUXFJPq6P3MwjG&#10;6XWB532P4SBcP5uEteFHYTT65wyCM7fTieMVVGe4dGXOx5rQfX8DJayXRzIyKXzRAoalSRQy5PhA&#10;wsbcy2Mjtxfm5PxnjURv52P18rgPF8yddXYoQiBM2KEzptKGdWuotLJvvRG7i2GrrUW7Zduptq6V&#10;Du8roJDxG2jUBxiofoPXQgC8cR/H0sblh6WH8Le/Xya/M1r/yJ0gQ+LiOdv5rtHUWJyFY5YyNk3t&#10;lJNdTsujUqQJOUBUrJSvEAINCQgarmGZjNXduOUkPaweJR0xnE4pg+I6X0X2UzuktpyCQNQGRDyg&#10;di+aCkR7IJAhxJ61mpymzGB0CbGEQIYbAUADAg8qCDTiARUEWncK8YdAMwBCXjBT7eMAgp2HY8h1&#10;84yUwnn85DEv2H2zFnstpG5y8jmxpS4iO6yLpn10VwAI5OMHBPp0DjFiAllGpxQDAr0gCJcwagWy&#10;JDkEiTbKEui1BgaAQJbnO0OGcN4WcuO75Gd70S5yXj8t5XPsdhuhn/Tw2Hl+CQCeOydzktVc9WZI&#10;3cgXFtfTivAUKQcjhgOsAdpI4L9miLC2sD7/WRRFzNxGx7MZBBkqX9QK2LPUelJSXklr1yRKWJVa&#10;T1F5Y+gkhgQHTaT5s2fd3rgm4fvKysq/1jj0dj5KTpz4j0siFiUxBLqsTtZgFiAQX3bY/Dl05OhR&#10;b3Bsn6XM70ZLuOq6FjqwN49mfbWGRr2nB6nV4DUJ/RkRLxg7fzflnaim5REp9Nn7/DdMAJIcEkWf&#10;vhNFYz5cQkkbMqmmvvsxSvZxXq0kn4zmCSH02410/BgKfeo6Un6vf1VSMYJGHcHhhex5JMDT0UFd&#10;qBl4+xI5SvYr1yFqzMGC5HEFAwLX9wkCVXFja0tgdwj0JoWYIRDQBAiUent9hECPlY4B0L59KsPb&#10;PHK0F4u7u9Nm48/atxZyaK0nYOzoJHvtEercFawA0LwPn/3jeHBcvhBoFI02Q6AUjdaWQFhC/S2B&#10;CgJNlkANgZIcoiHQBaurAYGsniEQ1sAt5AIEMtg7qtKp6/FtiZV8/BRgfFsyoa3Ow7AC68bNW3Tl&#10;KlzAKAPz+ubAPkuDW0FhDS1buEdCfz59J1wMAJ7asSaJ98jwEv19mBR4jpi+XRI+agUEX8Zn1oaO&#10;xmZKS0ujBXNn68LQWE+HGAROm9QVvXBuUd7xjP+J0Li3+sEn4B8nrlg2bm7I9OtWJ2vwiy/i6ZNp&#10;9aoVVFxW3u87RsPSVl3bQinbT9K0L1ZL+5+RuJPzG7jdxa95P4LmT9pEJ3Iq6UR2Jc34aq1kgBmx&#10;gnjdiHciaOInKynjaGm3/UNFRbUUv2ivBAtj4kByCcrRFJcYVsPXNQm2MQi206XLwwWln1cAgIcP&#10;H5KboaCr4xHZ63MEFiQWEBCoYaJnCFzl4w4OaAn0QKCKBwT8eCEQ8YDPD4GQLwTyz3h9+T6BOUBd&#10;XxMgUFJGaig+vkP2/C3UKe5l3qYknfQEgSYQDGAJ7DcEsnAeEV8psZbaJQwQ9GQJmyDQAEG47uU7&#10;O8nfHeIC4dqHm7+tlLocHdIP+f6D+3Tzxi2+Bobjafury9euU5sGwNdVBqY/Mq87+fk1FDOPb+g/&#10;jBZjQCBjAowEKpNYWQwRex4WlETHMsvFMGDe/kCqoKiEli+LM1kBh5om0ZyZUx+tWRkXe/jw4f+T&#10;RqG3+7FnT/L/Y37IjOMIlBRfedDQ+/JR6DJ1XwrVNiCeznCh9jJ56DZwVbXNtHNLNk35jAEQA9Ni&#10;wPqIB6xR/2/66DV0OK1ALHzYxpdGHUF5rXrNJ3ynFzYtiaGujhra+Nj4Lk8yu/gYSksbaHXkfnEh&#10;YLviOuaJY9yvYmnT6iNUXaOO0ThWHPfLuUsMIJ6Amz2dRTBB36Ibw/1P+6W79+5J27Aup52c52vI&#10;gQxSgcCN5Bb4UwAIdzC6hHggkAHQkbWagU8BoCchBBBoACDgD0pXSSFOAKCuD+iFwDCVMQtXqUAg&#10;AxODk3OvgkCxqhlw1QsECqwZEMjQZjuxltwPb0oSxIMHfSiFwtfOkyeIB3SLK7mDj12gkrfrsIwL&#10;hHA8Kk7RDIEQMpvFpc2fR0Ggf3KIPg8MxTg3IpwnDwjqLGFP0WicX+0WNiDQ4xJWySH+ICjWXAZB&#10;R+Eucl1rF1ewzW7XrmC/zz+swNI3mlfQCeTseY917VULiYJwyUqf+KY2qkVoDv6G48Hc7fd6AVX+&#10;G34vf+M5My+3kqJDd9DonyKm3CIm0F9YM/h1n/8kkhZM3kzHjpZJdQpZw/S21b702tanNQCv9Sab&#10;QLUNjbR7106aGzLTch0dGppEC2bPPJ2etu/jtzYhxP+xfv36v14RE7kidPqUThUEOjTvAOJioinv&#10;VIFc7N0HqoV4cNU2ttGupBM0ccQKBsDerX8KEJUJ//s/L6M9/N6ahhbp9xgdupM+fc93GwC6UTwR&#10;rI8/xKDYQuhVbMApygusjUujr38NAIT10XAbYBvhNPHTlXRgdx7V8TFKnAjaC/l/hpcsiVFpbqVm&#10;htcLF6/Q9eFkkX4L5VM6Ozqpy+Ui951L5CjeIxAoViSTFdAfAsUdCVewGQLhBtZWQG+/4BhpieaB&#10;QG0FVBCImMBF3SBQxQO+GATatk+lTljWrjYL1D150lupmFtSNLnThnPhIPuZEupAeReBwGn8HAgC&#10;lfoGgb5xgQYE+oCgHwR6rIH+cYFoz6ch0KpwtBkCkSVsl6xgBmK0iXva/7I5b7vgbbhy5Sq1tZ/l&#10;+RvzpCHruenlivfLN+rZmSWUuvMEz9XNPP8ac3cgANPzNH5mgEvZlkvf/W45ffpO7+sK5vyRupLE&#10;qB9H0vyJmyjzaKlAqAGfXvDDz31dC8zvO00nTp6kmKhwHUo1NJNFQ6ZNtq+IjdmXfeDA/0Uj0PAD&#10;PvF9O5M/nhs6o5UhsGsoVgaHZs+aTslJW6mqts40CHoQD2oU4Nyw4jCN/QWDmMCX1QD1yigHM/53&#10;cbRpdbr0eIRV7xgP2ImfrJC/mV8/4p1w+vYPyyhtb76a2PREUlHVRJtXH6Xvfr+UX4c7RX4fQ6CC&#10;TMAg//v9CJrz3UbJKK6Fe8BzR/jqJ0bst7ntDJ2/eIlBcNg13HepeMqHj9BGzkVdT++ToyaTwQFZ&#10;wQAIlgCgAYEAQDMEIhbQnBlsDYFGUohTl4YxQ6DXFazKw4jrlKHJEQAC/eHLB8r42YBAxAV2wh3b&#10;kqugzm6XGMiAoQN8A4F4QIdTtYqzVx7k7U0nh2xrOu/Db19+MkOg1DPk44ZLuD8QiFjJQBCIUjG+&#10;lkDVPcRrCWQZEMjfldkljFqBjpYC6rI/lQLRw23i+ifcXCLspO30WSkE7Z3nXv1ch/kZczrahEaH&#10;bKMJn8RT8toMqqyClwkWQgCYF6w84t8bEFhSXEdL5+2i0T+J1nGBPUutGyqGEGsAqlLMn7iFMtJL&#10;qaaJt+sHcwKGxs8B5X09jgslYTZv3kCzg6dLRrDVGjrYBbCdGzLtdureHZOTkpL+RiPQ8AOPzMyU&#10;fx8TtWjXrGkTbVYnb2hoEkWGLaCsrCwxyfsOCCsByk5TTk45zR6/Qcq6WA1QsxDvN+7XcZQYl0al&#10;5Y0CdrDUYZJQHUV8IRCDO5S3XZBfrVzBvN/qmhbauTGbvv+H5fwaWADNr8ez/t2PwnkSieLJZDeV&#10;wpWsj/eVuoM9Usfe1Haazl24SNevX7eczIdlpRviEkbcXJfDRs4z5eRAz2CUGIEMAARcwOXI0GEH&#10;AMIKBWXqpBCJV0Mpk8AQqBJCAkBgqhEPyMDUAwT6WwINMBM4YxkQqH7HryndS12dj8jldAnkWZ8D&#10;BPszDD/k16GV3qNbZDu+VqyJyhWMbXs7hsi+TMcAKQhUcYFmCDR6CBtxgQK7+Lwojs0QaGQIG5ZA&#10;OU8MgkbRaA8EwhKY5WsJNFrIGSDoyObvB9Za+b6MUjEbyI5OMJebJCHEIa7gviXJDEtZAC8yAKKP&#10;ed/m7Zcv3KSvW3ZIwnQw50/8ZDntScqh6jo+voAAhr+1UU1tM23bkEXjfxsnlj3zehBIqpIEXquE&#10;kCJUp5g/YRMdPVxMtY1W++tFpnUC5WeOHD1CEYvmW6ybQ0dIgGXOKdyVlPS/o32uxp/hBx5Ik96y&#10;bvXI0GlTbw7V6uAQSsasXbOaSiur+OLvw10kD+japjbasfk4jf8NrHLWg1QpgsZ+HEOrl+ynYpR6&#10;aVXtg8orGyg6eDtDJOI/fN8ziu/oli7cQ1W1LbKv6rpWSt2WS5NHrNR3fyoO0PsePRFIHSm0mgun&#10;4HFr6UROmed4PS6H1yDckTby/s+dvzAMgv3Q7VsMPZ12iRdz3jhN9sLtYgWEFcnIOFUQCNBQ7kd/&#10;S6CqYacygwEuPhAIqPGDQFsaAFD1C+4PBPrDlw+YsQwIxM+d26dQZ9ZKct+/wp+tS5JgrD6/6NZN&#10;evoUmdIMgTfaqDMtQpJCAIEey6Lej+zL7zhUXGDPECgJLz4Q6C0TY1gCVXLIwEEgLLqO0lRy3bsq&#10;bfCePkGB6GFXcF+EOOOLly8zAPJcLaEnrxkCef81DHq7k0/S939aLvF8xpw+bXQiHdhbwDf9Fu8T&#10;AGyXhI6MgyU0fUwiz+/Kw+MN8+lBfqFA+BnwOfL9SPEGHeFt1kqMYP9klE0rKSunxNUrpe++1bo5&#10;VBQyY+rTLRvWzM3MzPwXGn2GH+bHunXx/zF8wdzMGVMnOK1O4JBQ0GRaODeU9qcdkFR4s0shUJwg&#10;2hCVlDZQzJydEo8hd2+GVVBPABjQqAifGHOASorr9XsZAttQ36+CgkatESsepKBO9QpG8dCdW45L&#10;fEk9w2b6/kI1QUj8IQa+d/ADCjFhQPh5BAuu5G3rs6iyVvdIfi1WQK/UpMIgyDpz7rxU8rea3Ifl&#10;K2QJP3n8VOLFEDdmr0gjhwDEegFAcTEabmATAAJEAH8OcVFqdzCABeAiAMiCa1Mg0NcVDADyQiBc&#10;wd6kEGTVOvZA5szg3iHQAECBQCh5CnXsX0DOK3Xi7kY/YACvVVmU23duU6eNQdhlJ3tLPnXsZgDd&#10;NlW7g1VMoNQfBADidxYgaLYGOiAcP2QUjRZroKl9nBSNNkOgNy5QFY1W9QJFfF594wK9GcJeEAQE&#10;8veE70vAfT05Tm4kR20mdXWqrOf+Fs5+GwXrH8JKEF7SrAHQar55NVKJIJJA0dROR9KKaOaXiWoN&#10;4Llcdf9QQBbyzTrKOFwqMX/eRD3eBs/LWF8KT9VR5IxkXkcwvxueHX424s15e5jbDfUGiLKefBBJ&#10;oePX0aE0BlDZbx+MGywcF1Td0ET7UvfRgtmzeI0cmm5gKHjqxC7mm/pd29b/iCjlH2vsGX6YH0iX&#10;XrNq2WQ+YY+HbFAoQ2DItCkUvyyWThUW+QwKawjkwcsDGAG4Rw8V09TPE2TAG4WeZbDyv8f+igFw&#10;CQNgCQDQPAjbaefWbBr7UZy8Dq9X4KggbtqYBKn9hNeeyC6n+RM3y2RiTA5eYZLAe3m/P4qW92Kf&#10;65ceoooKFYvyJgl37JgEUckf2XzDJWR6F+BAegnbHpOj8aSGQIBEIAjUsYBZyxkC4/nZ6wo2MoNV&#10;v2DEuPlCoNEz2L8+oDcpRJeGeQEIFGhjiOtAC7mm49SFun8Ou5SKsSqLgjg5p9NFbv78ncW7qVO/&#10;37xNHwjEv/2OxQcCDUughkB8LocfBDoFgvk8HDBDoLYGaggUEEzXllWxBiIuUFkD4Yr3twYqea2B&#10;0ju4vYSeMdyiH3JPLvFhKV27fl3CShqlWoL1HPMqVdcGoGuj/BPVFDZ1C416H0kaprlZ4I2BjOFu&#10;wZTNdOJYpam1J68fbaepsrqZ1i07SF/90mgZ6p3fjVIwCDkajZaivAZ4+8/jb4FgUK0pqFsLAD1y&#10;iNc03q854zeQBAL5dSfz8mnpkmjL9XLoaBJcwc6EZbErs7OHE0ICPpAgsnbZsv8RPi+kgU/YkOsn&#10;HDzd+/PsWdNox45tVFVnWO16kA70RZLHplVHdJkXNWgxeGHNS4jerwDQ7461uraV4hbuFguid0Dz&#10;M+4gP4ii2Hk7qbq6RdoKxc3fQ2N+bi4hY8g7YeBv0Bf8uvhFe3ifDcqKaNrnmyBMLgYItp05S5ev&#10;XhXXjtWEPywlxIkheQLdQ5znKhkeNmsA9OsUoiEQJUqkaHEmIBAWKr8i0X4QaDcnhQACYf3SEKis&#10;gF4IFBcqw5O4VJ8XArfx7xjiIFvBNurqQD9gB90TS5gvBMIy+PgR4gHd5HpwjTr4M9m2TRlwCPS3&#10;BHogEOdEWwN7hEAj+1r3EZYyMWZroAUE2k9tJ9e1NnEFd3R20K3bw72CexIA8Mz5CxJWIvPJa4ZA&#10;BXKnqai0XubcLz31/XBDjhAf9SwgyL9H2ZeYkJ2Ul6u6VMGTBFdtys4TEjuorHzm+V1vh38/6ZOV&#10;lBCVRjO+XEufMtjhZt/7usD69O8i6MtfLKbNCYepGlUmsF/TZ7AUH1dFTS1t3bqFQoOn+ayVQ00w&#10;aoXNDb2atGHtJ01NTf9EI8/ww+pxLCXl3yxbEr2ET9zQ6yDigUC+K5g2kaLCF1BWdrYExVoOEkMy&#10;CSgQzM+roYVBW+izd3EnqFzAqxgAi4rrtCvUK5R7yeeJIPjrdQyLOsPXNAGM/VWsBBPX1LTSloQM&#10;+vrXsX6TA6TeY/wbkwyqx0fN3EZ5eYhrxL76Zv5/pTJN3JiM0F3k4mWAoLII3hquJdhNiBODuxQd&#10;Nlw3zpC9cIfAnyGBQMMKCGlLoLiCxTql6wOaINCoDwioAQTa00xJISYI7FYk+jksgbYd06SWnxfa&#10;GP4YBAFz6P/rvneJ3NJC7qnE/1l9dvzdcamOnjKgWUEgSsXIfjVwyn5Nx2KGQJEGQbuRISwQqDOE&#10;BQQXkRTLNkGgERdouIPNEIgMYZWBbbiE0UfY2hIo3xkAviSV3PevMwTyZ3/8aPja70FX+Gax/axq&#10;A/cyCyL3S9oTtHPLMRr/eyRz8FxsgB/mZIY4/xv8LxjI4sNSqbgIBf3bKTurjGZ/t14aDSgroHqv&#10;eV5HksnauINUVtpI+3fn0bQxiZ6/mV+rhN/xWoJjwb95fQkeu4ayM0s1/GFN6HldqGtuoaMZGRSx&#10;cL7qDzyUXcFBk9xLl4SnZWRk/BeNOsOPQA8UT0xYsez3i2bPujZUXcJKfNEzFEqSSAXDVG8Tjjbr&#10;o/XcgT15NOEvK+irXy2h1VH7qbi4vhsAQg08CA/szqfvfh8vA9kAPDVpRND0L9dQbk4Vpe8voCmf&#10;rZLfGROLlbCNkTyJzP1hk5SFkSBpHJfFvt9ENZ8+SxcuXqbr11VZFKtF4G0WQAiQ0PXsGbke3CR7&#10;+X4GCcMK2DcItDMACqwYlkBPPKAfBMISiPIo+xYKDBmWQA8EGgkhPgA4k0ErcGYw5ANsyOwFAG6f&#10;Qh0pDF4XKqnL7aTOTrSQ87UE3kFpGIdDrKD2ugzq4P3a+H1WECjgp/clP5uOB/KHQJEHAlli8TSs&#10;gb6WQAWCXgj0xAV6IFBZXHG+DWugAYEiDwhqeD+xnuw1iAdECSAnPRguDWMp3ByiBuDpMwBAntN4&#10;bntjIJCFuXb/rhM0CZY8QFm3eVpBmYAZ/xvx3mN/FcdQl04ncyopbsEu+vynRnUIldhhFkKA0A3k&#10;VF617K+6vpVSdpygqSNXEVqPytrg9x6zvv5NHCWty+D3IXwJLvTeDQPFpWWUsGoFhU6fMtQBkOaF&#10;zry/cc2q6SUlJX+rUWf40dMj68CO/zVi/pwkVTPQ+sQORnkvdJ0BxRfH/NnBtG/fPqqp71tcHVwD&#10;FdVNtDEhndYtPygAKHGDmLj0a8QUz4Owhgfkmtg0GqMHvxcCGeY+iKb4RSl0/GgFLZqyVd8h+k8s&#10;+t9y54l/R1Awg+ORA0WSsYzK9eZje3Ol7koxqTfxeUGszzUBQesF4W3W/fv3JIHCbXtCjtossiMx&#10;RNzAvvGAAh5+EOjIZAD0h0BAzGEGmkMMgAw3vhAYpiFQ1QcUAQIlKUS5gr0QCLCCFdALgQaAGQBo&#10;zgxGPKAq6zKZf2aYQ+Zu9WHqcnaQw+mQkji+n/s+uV1ucRl35m/W2+L3sbzbVMLfRPyzPwRaWQIV&#10;BCJDWCeH+EAgf36AIM6FDwRG6TIxvhCI8ysgKOdbQSC+B5EGQQWBqnuIHUkhp0ukTqI3HnA4M9gs&#10;KQFz6TK1tr3eXugBpQ0AlTUttGX1Efr2t6gS4Z3P0UJUEjhEap5W1r4I+oZfO++HzTT241heA8Jp&#10;5DvKaqjeq39+N4KmjlolSYGq3p/aZ1VdC+3ZlkOTP12ltqnfo6TXCxbKhC0J3SUhRXgvYv1kDQpk&#10;CeRtV9c30u7du3n9mzWkAVAUNJkiF84ry84++ncIeRt+9OGBE7Uidsm4+cHTbw1tayBr+mSKXRJF&#10;J/NPWQwY60EEq195VaPAoCpZ4DtxiTmeByIyisOmJnXrNAIgRBzhjg3HKSE6jb78cHG3u0vEmRiT&#10;jIJAFS+SuuMk1TJcmvc32ARAbj93ga5euya14awWhrdViAtECzlJImgrEogwANCwAgIAIW+RaO0K&#10;zlAACJnjAQE0EudmxAMCdA6gXZyvK1gAUFsBrSCwJyugLwAamsqgxhDIIAiY6zyxgdxPbjPsuXxa&#10;yCkLKFrFdZHr9nnq4OOGBdF4X/ftevcr+zYdkxJA0BcCxa3NIGhPZRBEBjQ+r8clvFAVjvZAoG/R&#10;aDmPOJ8QQ6DqI6ysger8KzmOabewQKACQRuSQi6jY4pLW0CH4wEho0QOvAKSAfzGAWCbAJlR7UB+&#10;x/BUVlZPCZH7JC5QWfUM6bnaX5j731M3/vJvw30ripKYv3G/jqGtCRnSn15a0XlCadqlZemuLTmq&#10;0YCEIJnfz3o3UpILjx4q6pPlVCWDtNLxEzm0JDrCek0cQgK/zJk+9VHiitiYQ4cO/XONOMOPvjzS&#10;9uz5L+HzQ44FB00ccgkivpokQbGbN2+i8uo+dhJhicnd4vcetzAPtqyjpdJvGK4B88DHHeGML9bQ&#10;+qVH6Ps/xfPv/CYRDwzyHSb+xgN//O+WUdLaDKrhiULFfAxeGZMVMoe9CSPDMAgBEmw2Gz1DrbzL&#10;9VI02goCARwCHxkqM1glK/haAWHBMkOgAYD+EOhJCukVAn1hywfEWN1hzQSBrA4GK9fN0/LZnj55&#10;7MkQxmdWsZBucpwppc4UPpYdk/g9rIGCwN0KApU1sH8QKOdRQ6CcX4CgB7y9sYFGgogRGyg1Awt2&#10;kuvORYZAtM0brg/oEZ8HJICcPX+BmgA9cjPtO0+8PimvRVlFg9zo49jUjT0ArYXy86tp8azt9PlP&#10;VFiPz9zdR+F9KCuGbSAhUMUOGh1FeG0BrGGNYVVVt0px6R/+vNybRSyGgUipS7sl8agkLfblHGKb&#10;ZVXVtHHDOgqdGWSxHg4tMQR2LZwd3HT4QMrPEOqm8Wb40ZdHbm7uX8UvjV4we8bUB1YndygoeDqs&#10;nEgSmURhC+bR4cPpVNukijZjwFjBViD4M1SnrYdw1+7cnE1ffRSj7xi9EwDiP+Z+u5lBcC3fJXqt&#10;f0qYWPTvxNyvBnpibJr0EsZE5G95HIxSFlQjYeSKJ2HkrResYgwLSCJw3zpH9oIdHgi0cgWrmnUa&#10;Aru5gnuCQIYenRTysiAQ8XxeSyADHaxxbQX0zO0U0L19W3XNkFZxiAd02shecUAgDtBouJL9twuZ&#10;9y379zm2F4NABYI6QxjnT1zCBgSqxBtYAwNCoMcauJacZQeo68kdgcBHjx51/77fKmGM31Dxf1ev&#10;UTvfBDZiPuW5ADfPXgvY61dRcSOtWZrGgHWEKip43mVAMzxDmLuyM0ppzvcbpBe8x2PTD8l73g2X&#10;ZBEkjQA6xfLI50PcuGgx19ZKtXq9qaxqoqTEDPruHzQI8trw+fvRtDhkBxUU1vJreD7tBQKxnlU3&#10;tFDawUMUNn+2hENZrYtDS1M6Vy2P3T5cFuY5HnAJHzyY+j8WzA4umzl1otv6BA8doVL6yvilVFhc&#10;4oG/57G4yUTGAxc1oVZG7JPWPp4MLlEEjeLBO/63y2n0j6MtJxDjdyP4faN/pjqKFBWpUjZizn+D&#10;JssXkUx8PHHBFSQ9h69fpxuWi8dbJIZAdNUANLge3SRb2T6BQB8A9LiBEQ9oWKRUlxDErjlZAEAR&#10;EhwQ36ZdwagPKDUCBQIRD6jcwdJSTSDQNx5QOm8EgEBDvUMgYvsAgvy74t30zNEh9QDv6bhA1EdE&#10;EeWux7fIdnIdvxfJIIA/pW7JIazAAKhkFReIz4U+wh4IFPjVIKjPibd7iE4O0SAoWdZmS6COCzS+&#10;Bx8IzFYJIigajSLRz9Av2OUa7hfMAgCiB3Ar3/w9z/z6KlRe0UBr4w/RuF/HMnTFizsWMeNwV+OY&#10;IfSUP5CaT1M/X6UrP3SfxwMJ8zvcwBP+spJSEN7DYAb4UwYEBX1ybrRrWLUBbRUY3bQynb79/TL6&#10;5Efh0qEk42CRFIg2DBc9iufa/FOFFB8XSyFY8/zWwKGoebNnXN63d9cnzDN/rdFm+NGfR2pq6v95&#10;Zdzi2JCgSY+sTvDgl2+LnDmzpntqBxqD3XIw9SAFgad5sNXwneJGBjnfCQITgOr4oax9Iw2rHzLG&#10;xMSPfytXwWcfRFDEjGTKO1nDA1hVre++TzVpeCYB3DnK3aPxzJ9Djkm/Tl7z5lkS4RI6e+4cXZXC&#10;0tYLyNsiwIIqGv2IHDUZ5MhREIh+wf4QqApFm6yAPhCo+wWbIFC6YwgAwgq4UCAIQPQ8EOgDYiwz&#10;pAkA+lgCWcgUzlpB7ofXJf4PsAv3KNykqKHnvNZCnQejyJaM90wih7YEGtsyb9+8b9m/37EZEIiu&#10;IWYIRNKLFQTifOC8BIJAszXQcVSBoJx3U6kYgUCW89gqcgEC+Xuzt+Z7ikTfuXP7LbZ4w/1rxP+d&#10;kTEv7k6/eeD1yDsf4uY9aW0mg9ZSCdtBzN30LxLpMJI2DEubzKfI4G2hHZuzGRSX8XytvD1WN/Xd&#10;BO/Or2Jp3fLDVFnVoreptm2sObL+8E2yGQbxc3l5E23k900ds5K2rkEcYaua3/X7fOU7z1fW1FHy&#10;1q00J3i6z7o3JBU0iWZOnWiPj4nes3v37v+gkWb40d8HfOhbN6z5+3nBU8/OmjZRTq503BiqZmT+&#10;XJFhCyjr2DGpHfg8EIjJAXd06XyH9v0f4+nTdyxiRnwsg8rlK3GB5ljA9yPE3XDsaJm60zPtQ44L&#10;cXWYJDABMCDC/Yym5vn5NZSZUUaH0grlGI4fK6eiwjrJbEOtK7hdZILR2wIsqjtN49+vR5hgcaeN&#10;EhGXr6g4QTMM3nqLwPDe3bvkdDgZHmzkaMrVEKhLkGStZuBQreIQDygJChnxCkrEDQwI9LaKcx5k&#10;iDElhUhnDMQDMvQ4rVzBOjNYCi0DngSmuieFQGYIMwMapOoDagiEUPMPLeQO8H4v10v835MnTxmM&#10;7pLN5hAXMYCpYw9D2rZJAo6O7fws8GhAIMOdsX2twBDomyUsn0kgMIQ/62yypc4h2z64hFWWsCdD&#10;GGVzAMtpEXzuotT5w3nUCSIOWANNEKggXIMgAJC/HwFBfF/o9nKxRn02u/0tTQpBDOQtvrm7QWfO&#10;XxT3rwFTnvjpVyjzvOe5gRZYaqPquhbavfU4TUIShkCdmrvhzVkweQvlHK/kY9fvaQV8tVF5RROt&#10;XXaQxn28RN7z6bvqJt54r7UiKGhkAmUehteJt4e5XEMe5kDrm30tfm1JWQMdOlhARdKdin8XcP7G&#10;fM/b53OO0mbpR45Q+MJ5vH5PHOIZwVN4LZ9I84Kn30jasPaz3Nzcv9FIM/x4nkfatoR/uzw2YgOo&#10;2vqEDy2FzJhKCatXUFEpw5flwOpZGHSo1bR1TSaN/ikqy1tNAmbpycIDgCzJ+EqkQ/sKqNa/GTkG&#10;vDFh8GRaxXeuOVmVtDnhCEXN2k6h4zdQ0Oer6YdPltOEEStkO7BIxszdSds3Z9HJk5VUBSDkyQSt&#10;jNS2Xj8EQsbdbgvqCV5CPcHrHsvJ2wSBd27fIbvNzqDkJGd7qcCE4Q4GBLpMEGgAIKyAkIJAxALC&#10;CggINFkBNQSiOLJA4H4vBAoAsqSUioZAO9q9CUh1B0CoJwgUUPOBQIa65MlS/89ef4y63A4Bo4eP&#10;VKu8Z7ZHZCtNke4ieB16BiMpxLAg+lsCDQWCQEiBoLZkeiyBLF0qxhcCdVygBwL5XKVFKhA0QSAA&#10;G7AtEJgBEDTHBcJCq6yB8l2d3ETuG22SCNPR2flWJoUg+/fS5avU1n6OGv3G+5ujNqppaKH9e/Jo&#10;2uhVKqPXMz9HSjjPmJ8tpmUL91JxEZIHjfmSn3keLeLfxc3fRaN/jnZweE9PAAhrYQR99dESSlh8&#10;QIBObQ9wCQspoA3/7nlOrsX8jZ/7cAOPObWgqIRWxC+lWdPh/Zro0z1rqAmfbeaUie74mOjj+3cl&#10;/e/z588fTgh5kUdKSso/Tli65Cdzg6dfRqZNMFM2ZHXyh4Ym0fzQGbR79y6qqm+yHFS9CXeHi0N3&#10;6kwu64nAENwHn/6IYVESQsL5PZFSiHoP35GiYCggzXf7POj5d/jb8WNltGbJAZo2ahV98SFv4z2V&#10;rYbiop/IcwQ/h9GId8No1PuR9OVHMTRjbCJtXJFOJ/mutqYB29J3tm+AavlzSZ0sVlNbO509d56u&#10;Xr/21sUJ3r51mzo7OsVa5rzcQDbUmgNUICMYVia4HgU8IECIb2kYwxIYGALDJBkC8OMDgXCVdisS&#10;3UcI3OG10hnyQKC4dRkCGQRtyBg+lUTuTrSIc1GnrVNcw677V8l2bCW/Z6KCwGQNgH2EQMj/+HqD&#10;QLGAvggEsnD+YQ00XMKeNnKwCOZvIzcyg/lzvo2ZwQDACxcvUUvbGQERw/LWW3Ldy5V538r7ACvZ&#10;4YMFNGvcGhop5Vx852hk4iK575vfosPTcYkH9Nkm34yjIPTCKZulFWhfXMKYp7/+bRxtWp0uHhzv&#10;9gCBpm33IBXm03O3K5z36tp62r4tmeaEzJD1TZIhhywEokewWAEfbFy7NigzM/NfaJQZfrzIY/fm&#10;zf8hNio8iSHQFcwneihDIMzkcHdHRYTRsewcGeBWgyuw2ijvZBUFf7m2WzyglWTC0PWmAG3f/H4p&#10;bUk4IhY+TAhWrtqy8kbasfk4zfp6HY3+Kd6LeEJ+xl0oLIpmq6L8Tv+et4+MtDE/j6I5362XlnWS&#10;cey3/dclXzcIJuhWcQ9fEvfw2xNLhdIpT58+FQhEhrAtbwvZUYPOkxHshUBzPKABgQIrPUCgdMgw&#10;dQrxdAkBHDEoCTD1AoFm+IL8IVAAUGr9aQEGAXP83HmUj/POBep61sWAxOpykfNKA9kZxDoZAsVq&#10;KMCIEjF4HhgI9ICgGQL58xsQqFzCZghEqRg+f0ZcIJ9TBdnqXHsg0GwN1IWjEbtpL9pL7gc3+DO+&#10;XZnBuGm7es2//Avg63XCnyHjGNS8ilCbrCOlNPeHjXKjjLmyOwSq+RRdnQ7sPUW1DSbwEs9MG9U1&#10;ttLRg4U0k0FyBN/Im98fSLhZ//5Py2knz+XVKPGCjGA+XwGLPBuSfcJAoPZt+RpDzS2UcfQoRYUt&#10;5PVNAeCQh8CpE2lJ2KK81J07/zvjy7AVcCAelZWVf718afSIOSHTboOy1YVk9QUMHYXOCKLEVauo&#10;uLRC38X2TYh3ObTvFI3nuzz/0jBKJkDzKEJcDl9+tEQ6jCgww+DW9alEamIoLq6jxJj9NP4PCEb2&#10;vl+ePfCHfxsyXqN+j/eo2JVw+u6Py3hbB5SLA3Ep2Gdvk8pLFD6r+VwbVsHm00b2sALBtwEIpXgy&#10;MmbvXyNHwTZtXdIQKG5gxAPiWWUFK6E2ICDFgMBoBhnfpBABQAMCTUkh5nhA+24NTv2BQBOYKQCE&#10;FZDBjQHQgSxfATuGOsAdLI/nygVyu+gZdTk7yd6YTZ07Z4gV0JE8SQOjAkhlDRwYCBQQxOcEBEqC&#10;iEoOsQsILmIQNSWH+EMgzitAG4k3GgKNNnIqS1sDOiAwk2GwPI3cT+6Ri79HZEBbfc9DS7ckjhcl&#10;n1p1/9/+30QPsDzzmRlC1byC+L7jxyto0dSt3ioOkN+8id9///tltH3jMQmlaWg24sW9sIbfoUNU&#10;ys5cmjxihdqWaRtmwUNkeInwPHkkmgDkUV0DbwdWUitLoMfiZ/4chvjzWM7bbXSquJhWrVgmLVLN&#10;6xti+83/HipCceh5wUFPElYsXVBWVjZsBRzIR0rK9v9n9KKFB1E8GnX1rL6AISVcTKHBtHvXLqqq&#10;a5A7tL4mUGQfK6OZX64R2FLgpdy0I/FvDWoKxvTPDIuIJ1mGUjBGzSfz5CXuk3YqYgBcGZFCYz+K&#10;6YOV0R8AlZTlUQn7RdPy5QtTqCC/VqALwc5mEHsz1CYB5WfPXvBkD3ePEVQB6L6/G6Tiz/bg0SPV&#10;Ru3RbXIU75HMYMAFYgElGcSwQAFEACQCJrHk6mYFNCeFhBEKREu/XEAP6uShMPNelRXs9IkH7BsE&#10;IisYCRpmMPNCoNkKaGgKwx5vr/aIwN+zZ8/I3fGAbEU7JCsYFkBIXmu8X0DwxSBQPpMILmEFgQ7+&#10;3HZ8frEG8rkQa6ByCYv4vKksYQMEtSVQy7AGquQchkEBc2UNtLNQHkZ6BvP3+DaUh7l2/Sadv3BZ&#10;Sj4JZFmO5VcrzGeYS83lV0R805ubWy1x1J//xOj+YcyTxjzN4t+P+ziW1i89SBVVqNOqPpt5H0r4&#10;Xbsk4G1dc5TGe1rLYbvGzblXHgjE3/nnmV+upcP7iqmuyagCgXqBuCnWx9zHtcesSriBd2yj2SHI&#10;Bh66a7YC2inaujmxK3LhnKqD+/a8jzJ3w48BfMAauDJ28YS5wdPugbatvoyhqOiIMMrKPk4oIt0X&#10;CMTARc/H7ZuOS5cPKTOAgY9JxbjLFADDv9XvRv0kisJRCuZElWTwdtsm77e8opHWxB0UALS2MD6v&#10;IujLXyym5eEpVMiQqSag/k84L1tG9nDbmXN08fJVus4LjtVCNBSEVnr3Htwnl9spgGQvP+C1Aor1&#10;j6EDvWsZPAwIhHXKnBUs0NLNFQwrICCQYYehR+DH4wpmAES83HNAoD+YGQAIC55AnIY6BwOgE7F+&#10;SBA5lUxdT+/DDiglYzr489nEAqgBUCBwMm/fawm0sgb2BIGQOn79WQwQRDHsvRoCIVgmTS5hJM5I&#10;pjDOGUAQ2dU+1kBfCJQ2cvhONAQicQfue2dLLj2zq5qIqmew9fc9WHVLd/mB+1cVf4b7l6HldVv/&#10;fGSCKMBgW5vEHp8qqKWl8/fQmA+NZA6vEJctP/M8i7lxBc+NxSWNJkNAz5+vtKyeVkWm0li+wZZt&#10;6xv/njTqg0ia+8Mm6TJldFQyjll9Bv05epK8Vv1c29hCRzIypNoFMmWt1rahqNkzgp4mxscmNBQW&#10;/muNLsOPgXykpe35r4vmhWYHvwXFow2FTp9KiQmrqKi0tI+Tmxq0JeX1tCIihUb/lCeZd3iga+AT&#10;CyD/rNr+hNPI96Mo9DuUginhwW8d5FtT30K7t2TTt39A7aowy0mkfwJEekESUDnuVzG0If4wVVS/&#10;OTGCVgJkN58+Q2cuXJK4o6GZNMIQeO8eOV0MgfYnZK/NYAjUACgg6A+BXuuUGQLhyjQA0AuBAEBY&#10;AY2EEBMEAgDhDvYAoIJAf7DyAS+WP5j1DIEMdEkTyXZsNbkfXKOuZ25y3TxDHQxfVhCorIADC4HS&#10;EcWwBopLGBBoWAIDQ6AjAASqUjFwCRvfzwqx3DrPlEgXFNQIHIrlYQCByOC/cOmKZPS/eR4EyICn&#10;VrEGojYhSqusYEj7ggFPxWP7zo8o8yLemZ9FS4LfqVM1DFi8Hdwgm0AroBjiUKorctY2Gv0T7AOG&#10;gJ5v3OE+HvXjKAqblkwnc6qlRqBAJ0Nrn/bJAqAaHUZOFRXTquXLKGTalCHr+jVkxDcG8+cMmxPa&#10;lnE47bdIaNXYMvwYyMeiRYv+alXc4ulzZk65/TbEBUpVdb6w5oXMpF27dkoRaf+BZ5a6U1QmfFit&#10;ck9U0pwJm+mz983QpWBwJP8bcXlo/n0o5ZQEKMuA97vLhEvlWFYpzRy7Vgcc9z6hWGmk1K8y/m0+&#10;HgWlgNOJf4qnfTtOWFoj3wQpK6USMuNgFUT5iaFnFbwhliOn06laqTXnMgQiK3g5gx/cjQoC7ShR&#10;YoZAP0tgTxCoYuHmSlycGQIFkgBLPUAg9DwQCFewZP4CAg/HkOv2Wamh57xQQ52oD4i/vQAEyvH4&#10;HWdvEOhTOFrHBSoI1OfM4xJWEGjn43bgPGsItOP8S1wg5IVAW/Ya+VzPXA6y2YZejUDE5cL6d/b8&#10;eWoU96+aq94EF7CvNASKJ+E0lZY0UsKSNBr7cSyN+HvcUHefSwGAo34SSWHTkygnx1QbkOdmmeM9&#10;YBlADHC1fEOfmYnWcht57vXdvpWkgYCA52LpJVxQUCvbkTnPNO/1JEAgjq2qpo62JSfT3FkzKJTX&#10;r7cBApGwOmvalM7EZcu2pKWl/VuNLMOPl/EQa+DcmXmzgia7rL6QoSd1JwWzekZmVkBrnVkKBPln&#10;Bru0lDya/NlKiQEZIe2FeNLRd58//GW5lIKpqUO/Yj/wwr95OxWVTbQ8fC99jhZz/D6J6eujUO4A&#10;fYohxJ1IQgj+BiskPxsxi8pdESGvn/PDJslufjPv6r0yWs6hlMy58xd1rODQSBi5cfOWqhVodwhE&#10;OM+Ukh11AhkuAIGqU8UyKVos1igNgSorGOVMDAj06xe8P4xBBxCoEkIUBAIAVX1AIzPYC4DWEOgD&#10;XSwzlBmw5oFAxPWZIFCUNIls+8PJda2Vupx2srcVUceuWWTj3/uA4EuDQFg8DUsgsoQZhGEZ1RCo&#10;4gKVJdAAQTtc64iz5HNsWAMFAk0uYSNhB+56e846cl1tlsznjo6OIVUeRqx/Fy9Sa7tR+kUJP7/+&#10;ecMX0IwaqIh3LiurpzUxB2nsr2PV3CfzsJqLDcEih5vz0G830rGMUqoV8NOQCwDsA5QpGG6VLOKD&#10;fIOP9m5qrsWc691XN2F+Z33x0WJaFb2fSkoa9Pnk/ffVGohyN4cOUwSKQluuZ0NPUvg6aGLXwjmz&#10;zqbs3v6r3Nzcv9K4Mvx4GY+SkpK/TVy5fH7ojCn336bYQPQWXhG/jAqKitVgY1kVWfafBFGFfmti&#10;pkw8nwgE8kTwTqQEDiclHqXKqmb9WgWX8n7c0aFcAG//SFoRTfqEIdJiwjLLSD4BbCJucO53mygh&#10;Oo22rM6gjSuP0NL5e2nqyNX0+U9giVQw6ClloN3TI/j3X/5iifSnrK1X5QoUjPZtAnrVktgZHSvY&#10;KrGCV+g6g6ByEQMIb/gkkNy45f35TRdqBdpsNmUpu1RH9uNrtaUJZWFUQoh0rvABwCXkBKh4rID+&#10;pWFUqzgzBBogJJ00NCSZIdC20+gW4o0L9ACXH5BBBgCKBZBlZAaLkmEJZDHsdabMI9flBoZAG9lb&#10;8qhzJ++Xf68KRZskIAkxDAIgTfty7ODjwT6hgBCI5BAvCMLKqSAwhJxGXKAnOQRucj4/Yg30hUDD&#10;GqgsrawjunsIzj2sgQBBI1mHQdCet5lct89LDcTBXyOQxxLGFY+lK1eu0ZlzF/jmC2PwzZsXxEqn&#10;b6DxLHM0zxEoq7Uu/hB985s4nvt0nHYAffpeFEVO3676tbdhLsbnhNoV4PVSm8+s6toW2sk3+j/8&#10;QzzPs+EyR4/keXakzz510qD+N5L+vv9LPB0+cIqPH/vqxfJoiOfDvPxTFB8XI+uV1To2ZBU0qTNh&#10;eeyGzMyUf69RZfjxsh6ovr0zKem/hy2Y3Yji0ZZfyBAUgHdO8AzaunWL9GBEjEhf7nqR8g8XxNIF&#10;e2jUTxcr0PpljJRmKSvrHn+nIBCTWRtV1bXSyshUGoPOIz6ThlnKwoefP/8giqZ9kUBJa4/Sqbxq&#10;qqxulHhCgCgSS46ll/Fx7KWxv1nKAKitgixPOQOAID/P+mY9nTxRJZ/RM6H2dSJ6DTLaUDW1naGz&#10;Fy7RlQCxgoMJAgENUivQ7SL39dPkOLFeQSAKE5u6hDg8EOh1A6PVWTcroAcC4Qo2INBwBbMYjKRP&#10;sB8EQl4QNAGWBjAzlEFeCGRw84dALUfSROrcM5vhtlZBYPNJ3h7vC5ZAv9eKxCIIa6AvBJoVCAIh&#10;n1IxkICgAYFel7DEBYo1UBWO9jl/HghUllZAoLIGemMDPbGa/Gwv2kmuB9fJzRD46NFjy+94sAhj&#10;Cda/ixcvU6uO/Xvz3L5mYa7C/KzmrNLyBtq44jCN/91Sz1zZk0bwPPjN7+IoeV0WQ1yzhkBs1/+5&#10;L1JJfevjD9LXv4pRc64x3/qIj0s8MpE06v0IipyWTAX5NXobvc+9+E7KKqtp86YNvE5N0+7Rt0PB&#10;UydR2LxZ53dt3/S7pqamf6JRZfjxMh87duz4F2tXxkeGBE3qsPpShqok8HTBXDp06JBkX/WpAToA&#10;iiEFHTrmTdxMY34ZTXHzVMxHTxMpYt5yGcRQEBrWPWUJtJo8YAWMEHfxvO83U/qBQqpqUFZENVkp&#10;KRfFaSphIF0bf5i++T3qGOLONEptX09CAMIvP4qVmlhSFHUQQKBZgG60qLp46YqOFRy8FpjHj5+Q&#10;2+0m992L5MjdLBYmo02Z4+gyBkBvcWiBwHQDAr1ZwTbEtiEWEFCzb6EGQB0PqCHQaBWH8ileCIT1&#10;LLAV0GMJNBWJNly2ZggUgNMwh/p/SP5wbJ1Idg8EdkrMY+dOhs3kifx+7+s98kCg3v42L/x59t0P&#10;CATs4vM6ERfoA4H+3UOsXMJGljBAkM+9CQLRuUXiNTOWkb1sH7mf3BUIfPhw8BaKRojFJZ3529x6&#10;RuYyY5z5j703R3xses4qK2uiDSvTBQCVB6R3CMQciML9QZ8nUPr+Qqrlz4yMYo9l0XKfPagZreWQ&#10;jbyLvvi5dTKKAkP1+xlfrpHC03XSMrRnY4N4a/i5pr6R9h84QIvmz5G16u2yBE5yrFy2ZN2RIyn/&#10;USPK8ONlP2AN3JyQ8D/D54c2wRr4Nt11QMtiF1Nu/qk+3w1joNY2tjGgFdCqJfsol4EQkykSQYxB&#10;7HmtFiaxfTtO0rdSZqaXieu9CAr9dj1lHi6VOlMASM/EYUAcS2Wa8cRY3kyJMWn05YeLxfIn2XCe&#10;7amJcvGs7VRa2qAn+8EBgIYkVpCP+8y5i+K+ghsLC9pgc8k9fPhQQeCjW2Qv2s2QASvTMnIeVZZA&#10;gUB034BrElDisQT6uoIFYg4s8osHhBvUsAKaXME+EGgAoJ8V0JAfiHm0Y6oHAs2WQCkCnQxLID+n&#10;LiDnlUaV+NJ6ircXLBDYuc3CGigQCKBUEGjeF1zCAFFAoOUxsqwtgToukCEQxbLVOVH1AqWEDqym&#10;fN48haMtIdAbGyjfB4R4TXxP1UfpWccj6Yt8797gqhFojBNk30vdv9PoaWs91t448Xyn5rnTUnR/&#10;AyyAv4cFsH8JdQBBxEiHTd1KebmwyBn1+55DOmzlxIkKWjQFhamt94d5d/wf4lUHkdoWXge0K7qn&#10;/WJ+bm6lnBMnKHZx1FtlAYTQvCJ8XvD5pA1r/jhsBXzFj5ycnH+5Mm7xQv4inG+V6ZkVOmMqbVi/&#10;jkorqngg9nxnaIYxgGBlTbNyX2Jwm15nSCYaVk1jK61bdoi++GmAO0ctTByTPl0lAci1yOrlSQH7&#10;NCTHx/uSn037LDhVS+HTkxkgsR2VGGJMkp++Ey7xg9mZZfJaz2cYRFKW0NNSuuL8hUt0DS7ibgWm&#10;32yhwDD663Z1PiR7TQbZARdSFkZ1CUGBaK8l0IBA39qAAjGwajHYIPHBsAIapWHEGoZs2W4QaLiB&#10;DU33sQJ6LIH+2obfeyHQ1xKoAXArw97BSHLdaJfEF8fZMrLtZhBlCLT7l4mBNAR6LYFeEDQgsNux&#10;9QsCkRwCCDS7hH1LxQhUawgUCQgiNlBD4BENgRlLyYZi0S355HZ0SnmYO3fuWH6/b6rE+nf5irRs&#10;RJH2QTf+ef5EqA3mz69/hxhAzHGY23qOBfQRoIw15ufRtDJqP28PbuEXAEGZj9royKFimjlurZ53&#10;vcIxfvHRElq95IC4j2EIUFZHZSgIuF9eS0rKymjdmtVvXRyg5CQETXLGx0RvPnbs2H/SaDL8eFUP&#10;VOPevH79jyLmz655mxJEIHze+XNmUUrKXqqqVy3eMGB7dQ9jIGvrnzGorSZYWPIqqpspOmSn9Po1&#10;TxZKKp4PFkIkcqznu90qvnNUd4yG5Q4TiApgVhZL3M2r45PJjCeP/bvz6Du+8/zsHR2sjLtfxKXw&#10;M1rY7U4+LqVr8Nmeyw3yGmVYVPE5G/m8SJFpuIh1BjESRrp3HXmzhFqBDqeDnjFM2NsKyYbs4KPx&#10;DB46HlBDoGoTp62AqGlngkA73MFGmzgLCBQABBABjDwAqBIpvFZAZQn0By0f+BNpSDPcwSYAhACB&#10;ziR+BgQyzLruXqauLje5rjUxiM2TWEGBRH6d+X2SFIJtYbsivyzhXiBQgaAXAs3JISgVI32E/ayB&#10;XpewPo8inFuAYJScbySIKAAHBC6T78VxNI5sxxPJebGO3AzwnTbbG1EepudrXRd9vnHLk/hhdP2w&#10;GltvtABFJbW0JpYB8Deoq2q2ACKsRiXQyY01z3Oev8nvef7zvFaBGV777R9Uy7jaen0+xDqHOZHP&#10;kYBh389TTUMrpew4SZM/Xcn70HM7HwcaBkTO2k6n8qs9rzXmXJnH9Hrhqzae9+tp544dUsbsbSjb&#10;ZhbW4YVzQs7u2LLxL8wjwxnBr+Nx6NChfx4XFRYROn2KHW3WrL6ooSpYBBeHL6SsY9kMSgxgMigV&#10;ZL2oAC1oETdvwmbJFDMmJUOANUxOUtLl+02Ul1ejJiT9fgWWDIA8IdY2assjfueZSOAybqfColoK&#10;C0riSYj3IROinvh4gvz0vXC+kz5INfWICzTeN7gFqwYWuMvaRXyr22L4Zgnw0NnZKRnCjqstZMtZ&#10;L7ABN7CyPqmkEDMEAgDNEAiIUa3ieodALyh5rX9mkPKBLJYPiAmYqQxeVR/QBHGGxBLIELd1En+W&#10;ddIS7xn/5753iTrTl6jsYAsIlBIxepsKMJ8HAq0yhFmIh/SBQGUNxPnCefOFQLiFkSCiINAoHu2S&#10;bi0MgALnS8mWn0TuO5eo61kXPX7yhL/LNzsMAYkfhuu3pQ2JHwMzj70OlVU0UULsfhr7G10GxgR1&#10;xs9I/EAc9OifRvMcakCgmlO9r/UKHUSmfZlIGYdL5KbYd5/9P1eV1U20dV0GjRcrZbgcw+xvN0i3&#10;EMzZMAJ0f5/vfgCGmNsPp6dT5KIFlmvUWyD70sjw5BNHjgzHAr7Ox65tW94LnxdaZfEFDWnhLgTm&#10;d1RlL0TZGMR9mAbpiwiwkpenkkK6Q6Cy1GHy+OqjGNqSeJQnJt87UWW5O03llc10ICWX8nOrxVVs&#10;vpvEz9V8V7ohPp1G810oXMAySb4fKV1OvvpoMa1enEqVsDBKOYjBL8AwzgtcxOcuXqIr11XZC2Mx&#10;fBMtg48fP6ZnXW5yP7xJtuLdAn+GHAKBujRMQAhUrmAFgKakEAAgpEvDDBgEihSwmUFOYE4gEAke&#10;/P7SFOqy8Wfj/7oe36HOkxulTmCvECgWxheHQOUSZllCoJEgYgGB2hqoLIGAwCXqe0hHkgh/L0eX&#10;k73qCLk7H5Hb3UUP7j/k7/HNrV957cYNacOIEkuNGCfGDeMgFbp7zPlhg9RkxQ2txDxjXsNNLm5u&#10;ZT4Np+//tJziFuyhoM9Rww831gBAvE5l6JolHZ4+iKKo4G3aUgcgg4xz1T8QBMCVlDXQquh9Ms9O&#10;GblCvDKSiNcP6+vJ/FO0TMrBTJXOIFbr1FAVr79d8+fMPJOyO3nEcF3A1/xA3cBliyOXhswIemr1&#10;ZQ11zZ01nbZu2UwVVbXaAvfiAgSePFkpWWIj3ul+d4pJDfEq00avpZzsCp28YdoG/7umsY12Jx2n&#10;yaNW0pI5O+mUYS0UN4bK+oVb+MDePJrxVQJNHbWKQsevo4gZSZSw+ABt35hF2VmlvB1sz7TtQS6P&#10;G56fsfCdv3iZrl6/LgvimwiB9+/fI5fTSV32DnI0nSQ7yo8IABrxgAwhOk5NYtY0BBoJDeLS9IHA&#10;uSoRwoDAflgCIQ9kscwg5onVQxygyBfkRIj3Q3mY3bzP/z97fwFeVxatB4LJS/olL5k3oU6n0z2Z&#10;dHf6myQ9Sbrny0zqvWJ2MdpVBllmkixmZmZmi2WLLMmy0LKY2ZJBtourXMxlhlqz/rXPuaQro+xy&#10;2fe4/rpX556zzz609r8XHusRDSf9ziSQyeCFiXomiSqH4CK/QNH+aW2Kn6G5X6Acfwnyp8OUBOpE&#10;cJFJGMEyZiSQrxuuo3YthQQ2RKjoa5jehQQytJyBQgJRLu6Dcbp65QpdvHSJvv/ue/r6PnyukPJF&#10;/P4+YPK3oAI/lkt+/ZFA4v3S3Fba/DJqrDMR/JsoIYIgeMiEsJI/d7yVSMUZrTQ0Mksl2W20GbkD&#10;ZWKtYClvReZyW+tfiKLsxAYan5hflmvV2z1NKRHVVF7YTpNTR5WcvYFpWZf1IxOTlJ+fS74eLuQt&#10;VriHhQTq5+l0PjEuoqKtre1/1KiIbfmjFvgG1peXPxLk7zX7sPkGKjhScIAP1dXW0PQcv8gWL+3t&#10;QJHASSaB2UuSQDgWh7uVMvk8qsidyf4IimhrGSXPTdli9rB7NpoSA6toqF8R1TkIGk3gjI7PUFvz&#10;EHUymezvn6Wx8aM0NXtC8wXUSJNGnB40YEYOMrjAA6FKKcNk8D4bsL/77ls6f+E8XWPCdOXLk3Sh&#10;O59JoGYGFg3UYhIIsqICQpi0wB/QxBQMAggIARQSuFSVEHMSqJO/G5NAEDUNpkQOYHInEcD7mUh9&#10;cZz53zXG7yo45PQIXdjL/WGSaEkCTTWBgGgblyCBhv6ZEEAFcxIo56wTQV0bqJFA5Re4FAkMZxJo&#10;njPwUrPSBoo5eLCcrvx4RiWJPnuWvvkG/oD3jzn4S36+P/38iz+3398NMDh0hKJ9K2j1E2qyrMhd&#10;OBPAMNr+ThIVZ7fSBMvNI8eP0xBvGxtQSWsMuVgXy1t9vSRxfjuRqku7aBZuMoZj3uI1FKLHOLpA&#10;I2NHVCQwLEkGOavJZ7N91OfcsQWWz3O0b18VBfp7yRikKoM8PCQQWsAgH88Pa/eWvm3zBbxPlqa8&#10;vL9KT4yP8nZz/Bm+gQ9LuRrAW4pXO1JMRCi1dyCQQgmH258pnuKZOc8Se6bEHLzS0hwMofY34bT2&#10;qQjKiKmj2Xll4lQaLkUGkek+2rdScgfq2294IYZSQqslX5USMmpbmI7neT/MMBVBxHe1Xs4B7d5g&#10;dvpnBoggrgdSypz64CPRjpz5UgsekYET3/84cx7Sdfzyyy8SJXz13M90QaKElV+gVAmBJqoJJDCS&#10;SaBlgmgQwBAzEihmTwMJ9LlOqTgQQEUCEV1rRqzwnWFGwnRSJpo6JnsgbaZEDgQQnyCLXXlaDr0r&#10;dPnyJSZMv9OVbz+hC82J4i8oJFCIILelkUCDJhBawSU0gQID6bOEeeUQMxIIbaBOijUSeFELDsH1&#10;AwnUNatyXfeHy/XWieBFIYGxdLE1VdLdXLtyUVLDILr7q3tGAHEcHYt/B/n7TGr9fsLk70+U8uU2&#10;MMNoahggl7XpWlJ8Bn/ueDeZSnLaaWLqmMg13SrQ2qxqs6O0pi5noTVU37G/8e/3Hgsnry3Z1H5w&#10;lEncCSUj7wDog8hd+RsyWJe15hN7JYdP0czcMWo52EJRYfADdNDGoYfLFMw840J6UnxpY2Pjv9Yo&#10;iG35oxeSKiL5/2dQgPekh7PDVWs37oGHmzNlpCZJWTlDIMZtQREyFRhSQKvEV89IAiGQYN5A0tGi&#10;jIN8LGy/wGRGkbfJ6WNUlH6QNq6IE/InvjDYj8nkRqlJWU9Dw0csfBghcCyEzkMK1CI+9eFH9Nnn&#10;n9NXmpn4jwZMihcuXhTfQNTbvXA4jy4egBYQ5khEBC/2BUR6E5iC9YAQQ35AjQBeNiSIVmTIlARe&#10;zx/QkvwZSBjIHUgbE7VLFgRQABJY7Cim4ItHOkX7d/HSRfr115+ZMF2la+d/pYsjNXS+lI9XjO25&#10;Hcs2oAFcQhNo6IfWT2vaQJUqxhoR1KqHQBsIkmyiDdQDRCTKWgggX1dNE6hIIH/yfYB29sJAOV39&#10;4XOJeEa94HsbFWyFADLxQ7qXz7/4UirpwBfWSDgeTIBUwc1lYvY45SY3SpYD1AJ2WJlCpXkdTAD1&#10;ID4jpo8sUHlBO217VVUUUSZhkD6VNcFU/gJrn46iGJ9ynlDPam3oslP/vPNJs05Q9XslOQOPnaDe&#10;vgFKSYzXlA8PH5AXMNTf66OqkpLXbXkB77MFkcLZqcmBvm7OP1m7eQ8DUK5nT1EBjU5M3lGgyNzC&#10;SRqfPEaRXuVms1MdEFII3shLOaCZEaDZg5DgGXBdPzm9nypO0HCARuZ7EEGJKIZGkMlhRgwTwSEm&#10;gpqgsRFAc2A2foyvzWkmg59+fobOaJVH/qi0Mt/ysX/5BdVDron/3MX5TrrQkmQ0R1rkBtRJoJiC&#10;NQIIP7e7TQKV797SJPAik7tzBxPoyrcfMqG9Rmd/OysEF2lUoBW89PEUnYPmDSSQCaUlCZTE00IC&#10;rRNA4HokcGltoDUSqPIF6omjcU1NE0frmsArjbj+0XS+PYMufTQuya+vXLlMP/30k9V7ea/wJQPk&#10;DwFQJ06eFjJxZ5PTPwk0WQjZhiCOUOciclmbRhWFTACnj8tE2dp+wyNHKDF4L617BoF3WpCcwFz2&#10;KvkbzpPsGJG/yPtqlKN3DxJMMjZB+XnKD/BhSwdjgJvTpfTkuCybFvA+XKSm8J7c/xQZFNjt7rTr&#10;IdIGGlXxnvAP9PeimppqmpL8gdZf6BuChcr03AJlxjVIGoPFQohJ3eNRFBdYRZNaChdoA6fmF6go&#10;6yDZvxDNhC+UtwMJxD6KCKp9w2jjS7ES/DE8PKdmzsswc31QAGErg6UMmEwGT35Apz/6lD77/Is/&#10;0GfwK/ruux/owsULomW68tMZOj+0ly40xSptFDRTVkmgqhWstIA3IoEgRyBJ5uRPx41IoETsaiZb&#10;ayQQ5uDz8MubbKTfL50T8/aPTJRgcoe5G+XVrv7G59i3RzR9i3IFMowkcGlNoN7PWyGBgCTNFhII&#10;30BjcIhOAiVKWDcJ41oLEVRaWGhlz08309WzP2pawLP3PDeg7roAzd8XX3xBH37M5O/UB2JVwHOM&#10;Z/qhIIGY0GJCvLAgGREONg1QY10fTU6b+vCZgrdlzPAEurN9jHy25orp2CgzrZBBTKh5G8f3Uqm2&#10;sptm5lWgnfX27xy4b5Mzc1RZWUVBft481jycBBAxB2HBAR8UF+SusPkC3qdLU1PTX6XEx27nmcrP&#10;Xi7Wb+SDDbycjhQVFkItLa0m+QNvEZhZslCq2nOINr+MyDVzISSBIY9Gks+2POofmFGzWwg+3qen&#10;a5KivMtpzVMwGyM6zjTlAUwdWBdGm0yI4L2Yyf5ZoHwEzQEtCpzodZ9BIYMWg/BdB3wDf/5JfM2u&#10;Im/gmeN0vjufLjTAFGyhCWSyYhoQomsBrUUFgwChlq4iRwqWWkDgeiRQTMEGEsiwQgLPMwk825xA&#10;V74+LUTp/HmYS5X58ofvv6NLFy/K+ksfTtK5+mBJJ2PZhkAjmpKP0AoRvL4mEFhMAsUvUIJDfPga&#10;GcvIKQ2qFiCC66mZhIFLDQz4YTbGSEm/K99/yv2/Ism9v//x3paJ++YbmH2h+WPy99EnovlDupcH&#10;2ey7NJRVAwmc9QkdgtzgNnMjMy0qOu0tOUzb30yUXIK6zDTKTw0ggZClj0VQwM58ydAgFhlpf/nJ&#10;IOrUNzWpfIA+PK56P6QkkHnFhdSk2DRbRPB9vpSWFvyH6JDgNi8Xx2vWbuSDB9MXUmkFfdycKDkh&#10;TuoLG/Nu3YpwQHDIaepoGSHXtZkG4aN8VTRHZSaG295IoNqKbpoXAQenYuyLGpWTFOZeKsEjiI7T&#10;94dJWEzDsn8YbVwRS6kRtTQ0eEQJTBGgSojeHrRzlFmxDvWbal/f7k6Pc/ew5MDJ9xFaFZDB04gm&#10;ZjKI1DJItPs1D8LWBuflgwpO+ZaJ4NmzZ8V0eu3yebr00QRd6MyS3HWKnKhIVpAVY0AIiAzMm0oL&#10;KCQQpk8hgYoE3SoJRKk2KdemEy+QMYbS1IEEMkyIG7SAZ/cyuTp6mK5BC3jlMv3MhBbnhsAJBL/8&#10;+iu0gVfp2rlf6PxoNR+L+2IlZ6A5CTQngNIXrZ9LE0GjNlDOu0qRQSHETARFE2hGAgPpolxLvqa6&#10;ORioD6cLjdF0oXcPXfnyBP3O54QKIb/+8ouh9u6dwYqPnwHGYCVUwIGWGgEfxzWzLyaQDycBZBkD&#10;2QPLiCZ75kDOGEIKrzPZle14G5Rsy4iupXXPRjERNPUPNMpRWYffGIgqTgzeR4PiZ71Y7t0JFIk9&#10;QYcO91BCbLTKBWhQrjxcRBBawPAg37n66qrnq6ur/0KjG7blflxaWlr+Mj0pYVegl9sPD1sVEQCR&#10;0d6uDjxrcaXcnCwaHhvnFxqRtjcnGERQiRA7RWMTcxTlWUarH1eCx8y0CwH0RCRFe5fT6Mi8EBQc&#10;Q4QdC7TONhQrL6K1T5gTQUAng5jNbngxholgDQ0NzWokEGTn1oWY6rceLYfZ9wkRqNOzWKcEsCqr&#10;p8jqn3mQwvkgmnjhg4/o409BBs8wmVED892uQvL99/ChOy/VKK5e+I0uI7VKRwaTEyaCQgCZqDBh&#10;uSym4GC6KFrAALoAUqNpAS+baAENWrEbmIINnwwz0qURQDNzMAihRPYqEncOhKy/VBJewxcQVVC+&#10;+9a8ni7O6yKCX65eoyvffEDn2tLonBA9RAlzm9yOaZoYPWG0NW2gdfJnhFmAiBVtoDILKyIoUcIw&#10;C9ei6gp8AxXRvrg/ki70FNHlz+eZAMJMf02CQb5bNjOwOQmEmRefSuv3FX3Jz9ynn30mfqsIZsL7&#10;pGu+rD2zNtwkWHYe7hynwF0FEgkMn2pMmk3lpykgW7e8mkDFOa00NX1M3YfrkM2lsFgeQo4vUP/Q&#10;CGVlpku9emvjzQMPNydxs/L3cvkNWsCxsbF/rlEN23I/L83Ndf97VEhgM9/EK4tu6gMOTy1qCzOX&#10;AB9PqqyooIkpECxFhG7kO6LIEr7zdiyQyvLaJZhDL+2GVAVqdorvYbT1tQSq3NNB0/MnaHZBCRMR&#10;REdPUmVRJ219OV4Io5ngehSCTdUKRvLU7e8k0IG6XpqTlAd8XOnjrWnq1AyczxF/c//7+2YoJbKa&#10;KoraaWxyXtNOaBpAJos3ug5/FiCn44nTp+kjVCD54ktDbeK7CdQURrQwzKfXLv5Glz4Yo/OH8pic&#10;MDFhAngR5c40LaBKCwMYSaCBAN4CCdRhjQSCnJ2Hdg7kTMgf1jGBw3r++1xrMl356iQTPKSEWTpo&#10;Aubuq5evSIqVSx+O0W8NEbw/2gQB1LSLGgnU/QKXIoGG/lo5HzMSqBFBpQlkIqiTQD1xdE0gXQbq&#10;+FqCZNfy9W2Ioot9JXTlzDEJBAEBBLEFkbV2XssF8fc78yV9zM/aqdMfSvAS3tcZvLNWnk0bbhPz&#10;C1RdcZh2vpNikLXXA2Spy5p0aqgdoFmWwyJDrbV7ixidnKLi4j1MgNwXjTMPE5BxJCLYb7z1wP4n&#10;iejvajTDttzPC9S12RnJW/w9XL942BJI6yRQwZHCAv1p//4GmppjIqSTOysvvA4DCWSShCjhnsOT&#10;KukzBI6mvROfQPH14+9M6Dw25lDLgWGa0epaQgiNjMxTbECVCizh/UyFFmphoj3xF3w8gsI9Smig&#10;DxVFTIjaLZJAHSCDKH9UnNlKG16Kpe1vJlBOYiMNSX7CkzQDoijX4faPcb9AOd3zOcNUzJ8SRPLx&#10;J/TZ55/Rma++FD+tuxNI8g39+MP3dOkS0sb8Tr9fOk+Xv5iXFCXnG2OU/1otk0BEuFYH0gUJCtFy&#10;Ay4ZFWydBOpEykCqGKaESyeBoqVjwCQsf5c60rkyZzp7IJYufTTJxO4CXb16VcrgIWjCmskUPoIw&#10;d4Pc/o4o6GNdEi2sTL+KDIq/oRDBxeRPx1LkT4c1EqgTQZ0EorayaAIlVQxfx7ogIdgXDsTTxdE6&#10;uvLtR0JWQQAvXLiwzATQaO4FvuJnCf5+H/GzJcEeeP74mRN/N/4+oz2HNiwP4GM9NnVU8rBueJ4n&#10;4Cay0ypglXk8koKdiqn78JQmQ623fTOAJWdydo6qa6opKMBXNGGmY8xDBZfd5Ofm8kNuZkoAYg40&#10;imFb/gzLwZqafxUdGrzP09nxorqhD0lCSwsSCJN4TFQ4tXd0aIEiNzlLhKaMMTV7jPKSG2nds9Ei&#10;cCSwgwESqKd9Wf1EBIU4F1Fn66gMDJNHjlFpdhttfVnlvbIkgcAqJoIwdex+L4Ua6/tp5tgpJmcQ&#10;Xujf7QgxtQ8EaFfHKHltypHgFRDVjS/GUnxgJXV1jvM1wHlZ2//PCxmMGfguZJDJO8pxffzJZ6Id&#10;1E15ywYmlt8wEfzhR2PE8LWrl+jKj5/RxSPtdKEtgwlLiIHEKK2WL11m6CRQ+cOZk0BrhEknfzdD&#10;AgWiDXSg87z+HMqpfTBKVy8zAfxdmUuvFzX7DROf77//Vs4JZuNrF36mS0e76Dz87zQiKGSzHERT&#10;aQJN+6LDrL9WzglYkgSKSRgkUEUJw4wun/WhdKErly4d76Wrv36jXXMEuCy/BhCTB2iUz5xRpd0+&#10;+PAjOn7yFM1DJuCZk+dNe+7w/D1g79MfDyXLUHM9aPcenihbCQ4xgUyo/zaS7J+LppTwWhodV2bh&#10;xe3eHBAI0tx8kKLCQ2UcebhJoOOVmNDAvvr6+v83MpBo9MK2/BkWaAPzM1Je9Pdw+0g5sz4cJBCR&#10;W95mkdGO5OO+m1KS4qmnr18EuLUX3wws7JVWjgU84/ChSfLammNMXQCYpDEQB+WnIijQsZD21/RT&#10;Q80gudllyAxVaQ8tBRdMyuG0/oUYyklqoMkZJqc8kGAwUcLr1kkgtI/zvP/UzAnKiK2jdc9Fab6I&#10;qtwSNJKBuwqpkfs3fQTHu4nr8CeEaGb4WmCARiWWEyc/oA8/+liST6MSiQSS3CH0XIXwP/zxhx+E&#10;iFy7ek0Rp/O/0pXPj4q26nxzAp2vCxb/NgkGgZbLRBOoAkKWJoGmZMpAqCwCQsRMy6TskphoGaUq&#10;FcxZBKx8Mi2BIKItE7L0nRDiG5FiVNpA3V2UlLt24Te6dHKQzyWe+8DH18imEEEcX4OhTxYk0Kzv&#10;JjAjgYBGAi8LEVTawAtMns8zmT7flkoXp5vFV/HaJfhj/i4pbs6eO0vf8TlZO4fbBa7N51+coQ8/&#10;/oQWxOR7SkqFzWiEz/J5EzkhgWGLf7t/Yb2/MkEUt5HFv91bKNkEl5r91X3kuApmYchbSzlqCjXh&#10;3f56IpXld0jpzcXt3hiQG51dPZQYF0vebs5MAB8S5YkVwIro6+X2Y1lRnmtHR8c/0qiFbfkzLdXV&#10;Bf8sOS6mwMfF4cLDGCQCgBCiwLevpyvlZGfS4MiYRgRvPlhkehYZ7Tto88umVUAQncafWgoYEL01&#10;T0bSrrdTyfn9LFUyThdQf4PvGmkEeL81PLsNdiqivt5pZdY0aBPuYEBhAX6wYZB2v59uVu4O5BV9&#10;Xf1YBDmvzqDi3FYaGZu7OUL8AADkGM77Jz/4iD6CdvDMGeU7CI3eV98ImYPD/yJC8PU3gqWjRBUR&#10;/O677+nsb7+Jvx1KsMH37tpvP9DlT4/QhfEGCbI4XxeqUp8wCby4lwmgpgW8xGToEsyjiJotBxHE&#10;dyZJpqRJyBeTLCZTQrZ0IljKBKsMRFCRQQSAnOPjnB+tlYTQMJci4hfmUvgxWuv/UtCJIAJgJKL4&#10;83nJIXiuxp9JHZM+BKHofoEgohIookUto78gfvz3hQruJwOfFyr5b4Y6Pze6xGQVACG8BBJYxQRw&#10;rzdfJz5GQySdP5RLF2baVPTv+Z+ZZF8VQotSd7/88jN9+511rSbuqbX1SwGavy+++FLqV0tNXz3K&#10;9wGEfl4qWlfTZDLGJ48x4eqlZpYfCCZDiTRdwwmSCxMr/r7XWk+UmMtNaZSym5YBdkYoq4zI5cfC&#10;KcytiAYGUad9aVlqODf9b23i2D84TJnpqeQjCaGtjykPNnTS64jqIJcTY6Pq6+rq/r1NC/gnXaAN&#10;zEtLejLI3/OUp7PDQ5Iyxjo8Gf4+nlRSUswCb0oTBDdDuJRWEPn84v2rhOjBjAsozaBRGK2W2Sh/&#10;f9S4DoAPoHwXIQZzcjg5vJtK+/f2SBFzFRVs7di3ggUaHpunhOC9ErVszLOloHwQVX8RzJKX1KBl&#10;21+OY9//gIDHfUQgCcp3YbDHoP/Fma+krqspKTCvSnJjQgHtEXzsEHABwgXfO9EKXrlEVy/8TFe+&#10;PkWXTvTS+aFKOt+aRBcawug8yJRuFmYipMgek0AhUYrwmRJAU7IngR8ggCjxht+YPJ3dH07nmaRd&#10;+nCCriFpMhNR9ANaylslgDpABC9cApHEuVymq798w+fRL7WHz9cF0bkqDxV5bOibRlIZqs/oP87F&#10;lBziE+cJsssEsAJaQB+6UBPE1yWSLrSn0vmxGrp0apiufv8J/X7hNz4XkOtrdPWKKgcH7evNp4Ex&#10;9+9TYHIP4vellt4FWr9TH8izAa2fmHkfxAkStP8nYAUw0ZIdPUmDA7OUn3KAHFYmk5t9JlVX9Bg0&#10;aYr4YT9sz0RQ3+9egCe1QB9PlMPdS0WuWQbZAUIARR6H0Y63Eqk0t00sItLnpSweJuuVaf8kjYxP&#10;UlFRIfl5uYsWzNo48uBDkUCUhwvy8/hiT272mo8//vgfaJTCtvwZl4aGhn+SHB8d6OXmdHbxDX/Y&#10;4EghAb5UU1stjr83RwIBNWPuaBkj7215krrAmAR6sVCyhJBF8SGMFCJm92y0mGwnpo4KMbnz2fWC&#10;+LHUManc/lYSrXpkcZ9EG4i+8vFX8/dw9xIan+DjPyQkcDFgPj8ljv6nP/qEPv3sC4n8/Aol6ixI&#10;4a3gu+++Ey3VRZBBJi2//64IITEhBDm7+u0HEnl7fqaZzg2U0bnOLDp3MJHON0bR+Xomh7XBdK46&#10;gM7v82X4MFFk7POmc/ib15+rDZLtzjVG07mWJDp/OI8uTB+gy5/O0rVfv6XfrzLx/P13unz5Cv2G&#10;snDff38LhMkS8BH8XojXFSZiv/9+jX5HMMbPX9HFjybo3Hgtne3KprPc/3ONkRJEcr6G+17tL/09&#10;i/5z3wXV3H8QX5C9/XyeB2KZEKfQhUM5dHGgnC7MtYv5GsTvGrR+2vFE88eEFqXtfkaFE/FpxPnc&#10;3Dl9Y2L61v38QPw+/OhTOnH6A5XexeT90zVDDyoga2aEHJ2WSNrO1jFKCNhLm1bEsmwKE02a67os&#10;qmEiKBpB0/2FDC5Bqu4iYKZuqu8jl9Xpqo8Wsk253ITT1tcTqDC1mSYmlHuNpNpakgTi3LTfmACO&#10;Tx+hqqpKCvRDRRBrY8fDBQ9nh8vJcRF72hoa/q1GJWzLn3nJSU/6L2FBfv08u3motYFerg6CiLBg&#10;am5uZuJ0zFwwLAUWJEj/gujfhn39LCTThEgJqbPQ+i0JkEYIK94vYFe+RB0bysXdMQlUs/lwtxIW&#10;4tA0Wjm++CFCWEbQ2qeiJEm15BB8yEigrsmw1PYg7+CJUx/SBx9+IomoVUAJTMKLicWNoEzE39LP&#10;P/9IqMyhzMTwGfxdaQivXWGCyKTwwq909acv6fLXpyXfHWr3Xjo9SpcW+unS8R66dPSwwrFuunSi&#10;jy6dGqTLH47T5U9m6fKZ43TlWyZMZ39QxIzbRNtXoP1jwgSt5LIkTeY2EEzyyy+/Sh5BBGNcE2LL&#10;x7vM5JCJ5+VvP6LLXxyly9z/y6fH6NLJYbrI/b147DBdPtrJ6FL9PznEv4/SFWz3Bfr/kWgXf7/4&#10;q+T6g7lX/BAZSPyM6h8oAffzTz8q06/cjxsTQP28ce+E+H35FX2qafxA/JBw3Ej2liAJDzJY3kxM&#10;HafaysPktyOf1jyFySmC3TC5xSQxQpLkV5d3s4zQg+lYTgh5/GOu18TsMSpIP0AbX4pRk1kT2Qar&#10;zOaXEygnoYlGx5GzlfcRQBtovb+G+88EcObIUdq/fz+FhQTw+OAouWatjx8PPmAxQyBMaIDPB5XF&#10;hW/aysM9IMvw8PA/TE+IdvLzcv/xYVNzS6CIfDf6OuAzPiaCOjsPaRHD5gLCFMp3hr8zhAjOLVBN&#10;eRc5r02TWbN1PxUrWkImgciAv/3tRKpj4TvL7cgxuP071T5Mz52QfIabVsBnETPlxZpANVtmgcmf&#10;9s/HUFHmQTEFWWvvQcMtXV8eFERDKCbjTyTCGLVgUaruVgnhN19/yeQFZtUfpCIHCCH87GCmRbQu&#10;/O3od/4PwBf8n/8QjZsQrcuKbP0O8DrD74adBCCYqAJy4fwFJp6/iDbSuhn0NiGk6hvRCuI8Llw4&#10;L2RT/AXRBb0/qofqH/orxBTnAK0eCB7OF78Bqu8A/pZzYOKH64OAj59/+Zm+/+F7+o6PDVL91Tc3&#10;nwQa5vkvvjhDHzOZR8qgE6c/NEnorLT6S01+sM1y5Zm7b2BKhPj5HuifZsLUQA4rU0SGQS4ZZYbK&#10;XwqXFuc16VRdepimZjBZ5jbMSOC9nTyC2A0MTlOkV6kE4elyDaQVci8rtoGGh+YM25u62Fi3tKjf&#10;Z+aOUWtLK8VEhmnjg3GMeBjhAf95D5cLGclxBUfHxv6VRiFsy4OwVFeX/buIIP8DHs67rno+RNHC&#10;llDRw4gYdqLUpATq6esTjZAiChAM1xFuIGwsUKBBq9/bQ56bc2nNkxBERu2b0rYprZsSrDDD8rpH&#10;wmntM1GUHlWrzLDW2r8FKF8dNWB1d02Sz9a8Rb6I5tD6wkJz8ytxtLf0EO97fUEux7jBNg8keKDU&#10;v4M8oBzYSSYSH378KX32+RkVZcxEQ/IQLqmV0tdrROwb5OH7lonUD/TTjz8KmYKW6+LFC3Tp0mVV&#10;k/gKk0MQRBAs0Rgaoa8HsC1I3yUmTPD5Q+6/H374USN/pn24C+DzwHGgafzt7G9CCNEPaDtN+4iA&#10;FPElvKYInulv6D+21/uP3IS//PKL+CB+x0TzWyF8ltdVEVF8F59NMzPv13TmjPLv+5jvEWpMw8yP&#10;eyfERe7pA0bsbgVSSQjprk5QS9MwRXiW0MYXYpTmT+TCYnkh8uvRcCGCe4sP0aRGBBVJZhw7LddW&#10;/AVNj3U3gHuo3ceDDcPkapchKbYQ/LbxxRjKiKyjoUEEupnsYwW4BgqQawx+Jg51dVNSfKyUGrU2&#10;XjzoUIGT6jty7Hq6Ol4LC/Cdaty372meotnKwz1IS3d399/Ly0zbFODl8vnD6/SqIA8+fyJiODsr&#10;nQaHh7VB4gYk0IBTNDW3QK0QqB4lUvrNKEwV2TJEq4lA5b8ZvtsKpNi51Mm02u7NQzlrLwghzUls&#10;oPXPRy8p0BW037hPu95NoQONg0xoWZBbadsIXBMcB4OIiQ/NQwgMHPMMKVfHBOODDz8WLaGBFN6i&#10;1g0mS5BCAKQKwRs//fgT/fzzzwaAGOnQ14F8gSxBK4f9sP+ymH1vA/o5oB/oD/qF/l2v/4Def73v&#10;ivRp7S55Lmo9tLEg37jmX5w5I6b7D5j4LZxS6Vzm8R7rMLl/DzVA1o6epLq9veS2IUMLsNADKm6A&#10;x8Jp9/upUv1oXAskw+RRTSDv1QQRASkgnZB3C7Qnu0UmsvYsd1PCa2hgYMbMteNmgJrAvf2DlJ6W&#10;Rj7urg+1CdgUvl4u3+dnpofW1NT8Y4062JYHaamsrPwXUWGBld5ujheMhbAfZjhSgLcb7SnMp5Hx&#10;KZkdmplOrIF/h4Zshr+jPu9gn4qsc1mXQWufjlJETAvMwHc9IGP760k8o+6SAI7lIFMggRjwWptH&#10;yJWPbSB5SwD+i3p+Qnf7LOrpnlrSJKZDmcL1vt4rgX//wfI6iTaBrz1I4bGF04Qaxqc/YlL4KZPC&#10;L5gUSsTx9YnhUsTtVgndH0UArwfLPpn+ba2/0OxJmh58Qstn8hsIn67pQ/4+IX0fMek7jQTOH9A8&#10;tH0m98YGUxjf3em5k5SdVE9rn1DWANH0mZJA8VnW3Vh0GNc5vpdG5QXtNDkFIshtapq5e5EjUVlN&#10;+DgiixZoaHiG0iKqKZXRP3BEye0bkUDIMvnO7fAkfGh0jPJyc8jP01XGAevjw4MP0f7ppVadHS7H&#10;hgV3NjfX/xdbSpgHdEHKmNKivOeCfT2O8YP/kAeJGE3Dgb5eVFFRwTPdGU3QWAgQKwARhCCEeXhq&#10;5ji1HBiiFBZKLusyxecO6QpWPRLCUImaE0L20dj4nBJGmgC9E+C445NzlMTtrnsSjt03JoEwU8PE&#10;g6TWY+NHrbZrCkQRggSC9CDXnrVtbNABUrggQQfQFJ7+8EP66JNP6JPPP6fPzihtoSKGIDcgQt8Y&#10;CNH9SOTuNQzXAKRP0/IhwTfq9CJ6G+Z4mOWP4jnkAf9WNT8PMyArcL0qCjto/bOaxYDlxeobyAwd&#10;ysUlghzeTaKynBaNCCJv4L25B5A/OukEcC7DQ0doZPQI/63Mu6bbW4Umd7Ht2MSUpAoL8HbnMcBB&#10;xgFr48PDAJ0EwjoY5OVxprwg1x4xBBplsC0P4pKZmfmPUxPiInxcd/9i7aF4WKDPfuQ7vwAqdUwN&#10;Tc4YnYutQWkLNRJoph07JYlNO1pGJOgC9YDdN2TTrneSyd8hjzrbR0VwmrZ1u5C8VvML1FDdRzu5&#10;feXYbV2A69DN06ixGeNbqfJoWWnbFDhXCM2JyWPU3zsllU1w7EWzbhMBfdew1DHuxbFvGXx9+Bph&#10;8D26cFpqGi+cVrkJkaz6k8++oM8//4LOMNER30ILQvQwQJl1QfZQl/eMRO9Ckyo5+zTCB0Jtm3zc&#10;CYzvKd5jJILe/jbLC7FUGGXGaobdE9G0lmXDIouCaAvVepDHHW8lU3Fmi/g1S9v3QBMIOWQ6ccZ7&#10;pfv2yaT9JsioIooso3miX1VZQUH+Xiz7H+5IYED8AZVV8FJqfEzpgZqaf6NRBdvyoC5Q8+7Jzf1P&#10;ESEBh/jGX3mYZ0GWiAgJpMaGBpqZYwGnCR2ZhZoIE0BpAZcQPEySpmaP09DwLHV2jlNT3QB1tI1w&#10;mzcmXUsDPjFaWgvtuIODsxTjVSF1NcW0w1gtglp36mY8hvUs1EWQKyG+7sloyoiplyjnxcdRWj/4&#10;LOpBI5NTx6k4p5UCHPKpMP0gDcL8clQRHNEEaAJ5cVvWIW2DxMr+DJyb1paCWo9zNmuX1yHvlxLm&#10;+joc/+aP/YcCxBnEkL/DvAyCc+LUaalx/MFHn9BHH39Gn34KcvglnflSmUBV8AmgSJMQKLPKJjA3&#10;G2Fa9QT7GbdbPugmW2umW1NInzWCCw0oAO3ep59/LkQYfnynJYDjQ6nQIYmacW30a3ULz9TDAvW+&#10;addF3hF9vQbtb+s4Rd2HJ3himknvPWLMIIDJITSCTu9kkId9jlgtID+U+4iSK8okrOQHftv+RhIV&#10;pB6g8bF5wz3TzcLq3V1uWEtSrT8fOO4SRFS/XiI7TtHUkXmq5Yl+aKA/ebvZCKCACSACRSOC/Y8X&#10;F+SuoImJv69RBdvyIC/d3d3/IDUhdiPqAj7sQSKWiI4IpZaWg4YcgrdCcKwCmjNr628RunDFQAAC&#10;V1l8iLa8mqDMwELydBIYRqsY65+LoW2vJhmEuCKH4WT/bAyV5rUpjZ7FMQQGwblA41Pzknpm59sp&#10;4tu4cUUsRXqW0YH9A1JtBDV6jQKYP29mADC0j++KACJx7ZEFfOrQfuc2EZU4Oj5H00Ja9WNon9jO&#10;2jH+ZMAAhYATXWt4nIkRzJ+nPvyICaKmPYS/IRMolLwDmTrz5ZeKXOlmZhPSpZOwO0l6bQ6daPL3&#10;r1S1DQDHPsPHRF+++PKM9A2BMki8Da3eRx9/Ir6SC0x0jzPhPXaSz1EnfAycu82sewswed6FLJtB&#10;fw+XxtDwEQpxLtJkhg6WDY8wCVyZQYUprZIM/32DRhDQiKAGXY5sfS2RchMbaWToCBNAvK/q/Vzc&#10;r/sDM/NHqbGpSXLE2sifERj/fT2dz2WlJsZ1dHT8S40i2JaHYakuK/t38TERNcgMbiOCGnAd3Jwo&#10;PiaS2js7JPDjZoTr3Qc0ZCeUWYTR2zNNfg4szCXoxERIGzR+YeT8fga5rM5UGkGsZyCn4eaX42n/&#10;vj7DIGwKUwEO8lVe2CaRxNh3FbcPrHkigpzWpFN+ShP1dk+KWRr5E2+2+ooiszxgHFMDxvT8CRoc&#10;OUKjUzAvYR3aUYMKtI09fIysxDqJTuztm6Ep3v5+HWjuBDgnAV9HRYz4uuKTIdpZBvzhjjNRRPoT&#10;RMOiFvKpDz8WnzkES8CUCsIIAoYceZ8yPmNChtQpMLl+/gWSYOM744wl8LsCiBz20fHJZ6rNjz75&#10;VNLk4Dg4Jo6NPiBIA306vqDILHwjBWYET/tu8ZzYSODNwxCEgXdDPvE+8XNiss31MD55lJLDqmn1&#10;EybkTkhgBNnzpLEkq41qK3rJZW2myBZlBjbRCAr4b00zuPmVeMqI3k+D/UcUCRQiaP3YfwSUTzN/&#10;Hj1GrW2tFBsVSd6SCsY23hng4ngtMjSwp7a26r/agkEesgU5gHKzkl/x9/U4xkTQ+gPyUMKRvN13&#10;U3JCLB3u7tFMU9aFzL2DMpPic/rICSrMaCY7BJ9Iln8lyFfrs3b+GyadaM9KqU+MQBDM3EXY82+7&#10;3kmh1uZhGUAWHUcbXKamTlBFYafUEl31t6G8rzIfGWsgh5P989EUvLuQaioOS5Z+DOY3OxgJsT52&#10;koaZ/FUUH6Jwj2JJ9YAcZvCrlN/RF+7j0NAME95c2vxaPAU4FFJxTgt1Hxqn6dljfEw1CFo/xp8X&#10;t0uMcO/gQ4eIWQB58nTA5KrwgQKTtkWQ306LRtKw70m0hTbRtkY+lsTN9NucBNpwa8BkC7IAhHCS&#10;39Mxfl9mjvME8SbeAySVL8lupXXPqAmhgdhBI/hoKCUG7pN8exU84dr5dpJU4rAkgTLp5H2Vj3E4&#10;bXwxlpJDq2mAJ2g4hpJT9wfkWh07Tp1dXRQfH0M+rk4SCOjlZiOBAJQ/gV7u3+TlpLu2tLT8pUYN&#10;bMvDtIyOjv51fExEjK+b0y82baARKJvj7e5E6alJ1NM/ID5wS5pP7xnU4NnROk5u63mm/rdIUG2i&#10;CWShLH8/Ek67V6VTdlwjbX09kX+DIFd5C/G7m10mdXeNW7QNKG3T9PQJKs9rp13vJgvJNKST0I6h&#10;2ooU53JEQG/nwSIroZ7GJ+eljcXtGgGSCBIxPXOcDjYMUqx/peojk8u1T0aS8/vplBpeSwcbB7m9&#10;Y7ztaSlblRS2j1Y/ocpD2b8QS56bs6mu6jDNzPPxFm6PMD3s0LXKprC2nQ33C/Ccq8ngzPwJ6uoc&#10;p6y4espPb5Ya5EK+bkDAkBuvrqpHcuxJMBmgvdfIYuC1KYd6uqYkEKwgrVm2UxWItPdfg9ISKiII&#10;+WD/XDTFBVTxvtOi4b+5ycDdByw5Xd3dlJyUQN5uziLblSn44UwMvRhO55PiImtGenv/d40S2JaH&#10;caktKfnPIf7eA57ODlf1h0NPpmz+wDxEQMg8E0FfD1fKysyg/sEhFm53Ethx61BCnYWpQK2Djx5q&#10;/to9E81CGMJZN9dAoCuSh5rGsT5VVJDcTBtXxAgpFPMNC2uQKN/t+TQ8NKs0OqbH4L+hhSvPbyeH&#10;lUqDqEifJvgFkaINNNUIrn48gqL9yo3RgkuBB4fpIwti3s1NaiDXNem07im970rbgP7bPR1NTqvT&#10;mfhV04H9gzQ5fYwq97TTBpwLiC/O49FQSgmvpolpYwCPDTY8WNBcI+T5VhPA2Xloxo9QRUE7+W7L&#10;p/VMvlzWplPHwTG1zQ3eBWgLW5uHeJKYSiuZ9CEgRDR6eK/5+9bX4CrSK+RpeHiOZU0NT7pU7tP3&#10;HlXvqNpekUD5G+8t77vu2SjxF+5snZDJmQR/oU+a24fu0qBkjZI3ywXVPo6ny02sZ1nT20dpqcnk&#10;4+GixjMtHYpVmf/QwFA+9VpogPep+qqqt44ePfrfaXTAtjyMC9TARZkpTv7uLl/quQNtjrMaXBzJ&#10;z8uN8nKyaWh4lAWaMnneO60JhCUGAAjSBWqs6yNHFuBKCBsFsQ6YeFBHsyL/EKVH1dG6p0H++Dch&#10;gSBv4RTuUSqaA9W20izgfLCujAmg+ACKCdm8bWuA8N/8chztK+kSban1cwBO8cBwkg409lOQUwGt&#10;fyFa9tVNUrppCX8LeB2K2rvZZ1Nr0xAPLMO0+700dS44LpPBSK8yGhmH9tHa8Wyw4UEA5A1PPplQ&#10;YZLVVDtAUd4VtOXVeJns4R2CFi4/+QDNzN4EsVpYoN7eKSaQeRoJNL7LwFp+5xD1C+37ET5uf+80&#10;RXuXqST4sq0igtaACea6Z8IpeHcRtR4YZsKq+TALKTPt20308zahZLO6Zr1Dg5SZmS4Teauy/SGH&#10;r7vzT9npqTEHDhz4FxoVsC0P89LQsPf/kRAZstfbddcFm9OsJRzJ39udCvJyaXhkVAmZG8y4lw8a&#10;ATxxikbG5ijGt4JWIzG0FQKok0LvLbnUfnBEhDe0dIoEKsCkmhZZJxo5pFuRY3DbYzzAIGJ45ztJ&#10;hm0lsfSiY5gD/fDbkU8D/UiyrbQV1iDBDvML1HJwkGL8ymnbG4m0+jGNBIqvYrgEnNghke1j6tii&#10;XXg6mgrTm2lwYJZCdhcrrYMglAIdCpiYXz+now02/LmBer/HqLNlVCZ18NFdi5Jv/N6BdOH9Wf1o&#10;JPlsyZdgMcgm6+1oWDgp/rvRPhWLNP36+xzhXkojo0hqD/K5QJ3t4zxxK6S1T6rUMQYrgAFGWYTJ&#10;2Zonw8lnex5PWAdoeo7JpKmsNCODywuZzALHmLwOD1N2dib5erqJ/FbBINZk+8MHT8Bp19XYiJCe&#10;srKi//L222/b6gPbFlVXuKQw94UQPwSJ7HroK4mYAnkUkVU+wNuD9hQV0sj4BAuduyfMzAFixaTz&#10;6AmqLj8s5En58sAMY07SdFNqZtx+6umZooAdBTJAGH9HwEgklWS3CSFD+xCaiBgszjxIO95OUkIe&#10;20Mrp+13Pdg9G0VFGc00xcJeRQcvTQShzZg9ymR2dJ6qy7oo3K1YUtysfjyctr6ewKS1nFLDa5Qf&#10;Eg8mutkphgeswcEjlBPfqCqj8DqkwPHYkE39/bPWj2WDDQ8AYOLs5Xc51G2PaMbxXuCdwLuB90DA&#10;7+rmlxKovADZDG4gl/h9R8L39OhaWvsUv1+WJJD/RvnL7q5J0aphH9QcbmkeETeSNTypXCwXdBKo&#10;ZA36hMkm3k9EGqO2ubQDAniX/Hchx1DGE9rLodFRys/PJT8vd7HkQH5bk+sPKzxcdlGIt+fnxTk5&#10;m2dnZ/+RRgFsi235O3+nvDztr5Niw339PBzPebvYooVNoQuSAB9PKineQyMTk4sE0d0CzMADvbMU&#10;4ryH3n9Mi9K1oqWD8N21MoVamgap69AkuazJkAHC9HdE9NZW9Ej0KSJvx8aPUUFqM21ncqkGFd5O&#10;TMHG/ZYC2na1y6DOtjHDgGEVfBwFDACnaA75APn40O5VlRyi1Khq2lfaRSPDc9R7eJo8N+Zy++r4&#10;CD7x5MGkq2Oc9u/tpU0vx/Jxw5gIh/G5pvH6e3cfbLDhXgM+gXhPgp0K+Z3Eu6/ef6MPrTLDQuMf&#10;7lYifnzWUj+ZAkRxT3Yz2T8HE6/5e473fssrCVRX1cfvqPLlw7sLIthYM0iua7J4u8WyxyoeDSOn&#10;1alUXtgpgSbq+Nfv2x2BZcowE8DCQiaA3kwALWS4DbslGpiJ8cW0uJi81vr6/1kb+m2LbVELEf2d&#10;opyc/xgdEtji6bTzqm0GZYSnONPiejhSgJ8XlZaV0egkIuFYQIoQAsG5O7NczKTLsttVkAci9WA+&#10;FUELAa4L8XBa82QExfhXsMA9SgfqB2jHm0makFfAYIFM/61NI9Ln8bGjlJ/URFtfS1BtcLu6j9Aq&#10;Mceq71bBv615MlJMy2N8PAwUMmBYgWgAQAL1v+dVDsKZ+eM0O3dMfBHhLwhSihrMScGIBNaO/wjy&#10;GsZJRGNf7zTF+VfSNu4vTMbwi2qo6dM0ADbYcP9iqUmSqoADqL/xrkgwhUC5nczOMWnLOEgbXojh&#10;947fZXkvjZNB5ToRRjvfSqb9+/q1gIylZRFIYm3lYdqmJ5q3eK/XPhVF2QlNNHNEtYG+T/H7ur+q&#10;l1zXZWmyxxyW61ajb9yn93jSCheTwrQWGh2ZE3mp+qH3D7Jh6b7eNLjd4bFxKirMJ38fd5bXuhLD&#10;EAShfT7cYBJ4LSI4cLq+qur5CVtlENtibcGDkZmcsCrYx/NjSZxs5UGyYTcF+XtTWXkZjUwwEWQh&#10;ZCSCFsLpjrFAhzsnyGdLDgtXCH4TYcsCHNoB0d7x921vYAbfK/nDqvYcoi0vxZsJeWjP3O2zqfvQ&#10;pJhkC1IOMKGK598wsOize7U9kkKjasBqC/8fpIaR4z0SLnnEGmoHrps6R/fTMUQE8radbaOUGl1L&#10;lUUdNDQ4K+ku5HcMiPx7dXmX1ENe8zj6EkarmdzmJDYKWUSpPJiSYTp2XZ9Oe8s6aebY3bjuNthw&#10;pzA+l4rY4bv2Kc/74k95X3QSyOtACpEmqaN1lNzWZfC7p4ifemeN7yUmTPDZSw2rpYkJpIvR/ZYX&#10;vxuYbLW1jJDL+xkiQ0zfb2mXJ1hRXhXiJ4zth5m8FWe1kPPadPHbNd0Hk0ZjeTnLtnSo6iKZMfWq&#10;5CT6AX9DrW9LTR5vBtgXMmN4bJKKiooowBf1gK3L7Icd0AIG+Hj8mJOWGt7T0/NPtCHfttiWxUtP&#10;Q8M/iQsPTfZ1dzpn7WGyQSHI34fKy8tpbHJaE97WBdWdAKXZchIaaP2zKk2DmXAVEqg+338snCI8&#10;S9VsmweQoswWsn8eplPjPvge4lxCne0TlJd8gLYwAZQ2IcRFkKttMaBseDGedr2TKgOL4XgCbftH&#10;1fFubH5SA5loA/n7wOAMxfpV0NpnIqTaQJh7CdWUHxafvxn4M/F1HJtQPoOhbiVCbFc/yf12KpKk&#10;0bjGM8dOSJAMEkt3d0+Iadv6sW2w4Y+EInIAyIqaEGl/8zszd+K0encEeIZ5HSZU8l1rQ4jcKdHu&#10;JwZVirbfaBI2fS/V++22LpPaDqrgNexvJJ9GgAT29U2Tz+a8xTJF/g4nj/VZ1NU5SV2HJigxdC9t&#10;epUni/zOr+aJpFlEMcsCIYEiP0zWmwLbMza+GE2Jwfuot3tKJm7iQyzXxuR8bwGoBoLP0fFJcdEJ&#10;8PVkuWxTXFwHF2Mjww50Hjz4H2yVQWzLDZfqypL/X1ig76CHSe5AGyzhQMH+3lReUUZjUxoRvC4h&#10;ulUsUEvjsCRQhjBdbIbRSRu0gIliMkUACaLjsuIbVCF4ExIIhDqXUkpELW1hAqYGAE2Ia79j3aaX&#10;4yjUtVR8Clc/ZtxXftciCje9FEflRe1C3G5MAtV1mZw6RrkpjWTPg4GYirhv0DQiOAT5xfYx8Rtg&#10;ojfDAyG0iyCYteVdFOVdSiEuRZIcF4MiTGjSJgaSe5y70QYbbhXq+efvjHkmfrPHmNTNHJfJDlwp&#10;pmZRBhG+svDBQzUQRQgNbWikEJMlmbjhneZ30FIeYP36Z6IpP7VZzLcgV4snpup9RYRwqGuxep9N&#10;2xCE09aX4iktvI4CHApozdNK+y/bmBJAbKv/bZAhaM+8TfwN4rjqb0Jp3bORFOVVJtYI9MWM8N4i&#10;cG7DE4oABvqAAMIEDNiIoBVcC/b3WaguL3kLQaDaMG9bbMvSS0hIyN/LTkve5uvu8qWtkog5kEPR&#10;2+AjqDSCFUIEpzSflzsTbgBm68gLlhi4VyJiFwtWIxBdG+tfJSZemFlm5o5r9UEttmWBv5UJ14bn&#10;Y/lvTYtoAvy9cYUqARUfsE/yjy3WFCh4b82VCOTrE0ANvA38AGvLu2nnyhRaJUQS2gM14CDS973H&#10;VIRwGA9MqBE80D8r+xw5yjP9kTlqbxmSEnPQlMxLm7i+6jqrQdPkeDbYcL8AExV+TkH0eg5PUn1V&#10;t6Q8Sg6vlmo5cYFVlB5dL/k5m/cP8sRnlidWcI/Q24CmTNXKRoCI/658fo+Vu4a1dxOTK7/t+dTb&#10;jXQxan/T/sg6fh+npApPtRZxbNIOv5er+X1EFLD9s7EqjZP8hm106MfDuxvKv5sHqyyG+m0Vv+8r&#10;eVuXdel8rnAjQak7jSCb9PFmMTo+oTSAIIAyRtnGKWvA+I2KYLnpqVEHDx78p9oQb1tsy42Xtvr6&#10;/zEpOmqPl5vTWWsP18MKvewQgkUkYIRfMmgEK8rLaFSihhU5sSa4bhpMdup4wNj5ViILUDWTXiRY&#10;+ROzf9QHbqztE80YIm9RRSPGt5Lef8xSKCsyidn7qkeVL6Hxt3AmgHES6FFVdFi0j7q/oWkbOJ79&#10;s9GUk9gguQat9t0UfB0wgHW0jkn+QgxgSpugBhfTKGeUrYI/ErSUQY5FVMvnj1Q2MJthUFRaP3VM&#10;Uw3HYm2HDTbcH5icOSp1ujOi90tJNrg32PHkCkFVIFprnoiUBM0bXoyVJO0xfmVM4FiG8HusEyTx&#10;meP3CHV/C9IOSJWQpSZnSB+FiVxl0SGanlfk0bxPMMHypIzfo8KMg2Qv9ceNbemmXUzUlLYe7yh+&#10;A5FTPoCG70wQd72dTJ72ucrq8Aj/ZiCCxvda3nNs/0Q4udtnUnVZtwoG4z4oAnjrshJpuor3FFGQ&#10;n04AVfCeCuAzZnOwYTd5ODtcjosKbWiqqvo/qqurbTkBbcvNL3hg9uRl/W1YoO+4u9Mum1n4Bgjy&#10;86by0hJJHwMhq/xyQIIUrAmzpYA0DkXZzbRJcuZB6CqzrSJOuiAOl8SxiSHVNDoG3zylQRwaOUIh&#10;TsWKcGmCGMD+SLYs+8on2mOBz39vWhHDBLCGOg+OU4xPpWgRsd50fyXMw8mJCWLrwWEZTBYPMgwZ&#10;uPicmciiP4NDs0JKRaNpGHDUORkHDfNjoI5wfFAVE01ULlhsGjNbp32HjxAIodU+2WDDXYfSSsu7&#10;f/QE9XRPUU5SAzmvTRMzrXq+Qa4UxKcXJEv7G4FbnhuyJEffkQULDbvWbkfLGDmvSROtmqVpFpB3&#10;lidSER5lSnNu2oahLX5HmGTuKzsk6WAMJl0DTMy/gBwL7y36jP6qCGLfbblUV95N7QdGxbS85oko&#10;2U6fsEob2I+BMpdBuwska8H03I1loWW/DfKTJ7rDo+NUXFRIQbYgkEVQVio9m4VSUIQGen9akJv1&#10;tq00nG25raWnp+Yf52YkO/h7uH5nMwvfAC6KCJaCCI6zIGeBZSrIbgUgM339M5QeXadSuDChM87K&#10;1YwcA8fuVWliRsKxICjnWbj39E6Rz5Zc+d0gyBlS81cjfoqA4e9wsn85ltKiamigd5KqijrFRw8D&#10;kjVtAzQXCUzOxqeOXceMYxzAJqfmxUdpw0t6kIreJgYLBeM6BZznmsdBAveK9sO8bWvg64xBEiQQ&#10;JNFAFG2w4R6Cnzu8g9Nzx6m5YYBCXIo1rR3eM+PzvRRW8zMf7V1BY+NHrbtZ8KQKLiIJwVX0PioB&#10;yXtj/u7oJG37W0nUWDsg+yxqR0jgaTqwf4Ac3kmR7c3aWAQmqfyJ9xdyZ8uLCRTrV0XtLcOqIsj8&#10;ArUdHCH/nQVaMmneXlw+IEPCaOOLMRTnV0FdyCcKzb4Qutt4R1nGDY2MUVFhgTIBW5PBNhiA8drP&#10;3eVsdmpCYltb/f+oDem2xbbc+rJ3b/G/TYgKLfF2dbxg7WGzQcGbSSDMEEF+XmKqGB6b0AQeBLoV&#10;oX4j8KCCAaE4u42c3ktlwRoms2pFAMNo7dMRlIyUEJPHedBQQhXO5Z3tY+SKdBJCsIzCXCWB5u+8&#10;/2oMHvw7fASz4uppeOgI9XRPkv+uAm3AshhcNGx7PYnqq7tJ0sIsRQKlL6dohglcbUWXmLngO6RI&#10;p0l7GHwAi2OJpuHJSEqNrJVC9FaPYQbeRid++NS/22DDPQbq99bv7SP3Tdli/nzvb4zPvbVJlQ68&#10;q/YvxFBRRgsduU7VD7x3NRWHJbJ+KfKGYyGqPzmkWiZr1tqBFv/woQlyX5/J+yzdLwUlK5CBwHFV&#10;CuUnHWB5gSwEeNfQltJ8QsvnuSlHuaHIOYfT9jeTKDtuPw32zahJ8ZITxxuA9x1kAlhQkEf+3h6E&#10;0mcic23l4JaEp4uDlIZrrC39r7ZoYNtyRwsR/d387PTHQwN8xnl2cc2mEVwCIIFybZCPyVNmrKg1&#10;LGkfrAm2G4GFK8wiU9M8sFT1SNH3tUgRAQGLbPxr06j1wAhve4qPoUyz88dPS/F2+Akil5+ZMIc5&#10;GAOH7K/y/O1JP0hjo/M0Pa0qh6x/TktIK9ub7AvwIBDmWsKz8VkZRASm/TWAhT0PCh0Hh8l7c64a&#10;/LTj6m3JoPgYtB/8t5nZGkRV1QyG3+H1chCaAmQbkZXy9x1oYG2w4fagNIB1PEFyZWKFSRaeY2MA&#10;h8W7qENziYDGzGFlCjU3DooLhdKULX6OoSFEepcATNYs308N6ngR5Lw6TdLFqPYUlP8syBhPMMfm&#10;KdCxQMzHlm0YgfMIE3MuIoXr9nbTxAwTS71N/pxBBSD+PjOnCDAmoPB5dLPLpKqCThqfPKYdF9vf&#10;xrvJ73P/4BDl5WYbSsFZlb82KPD1YQJIof4+n5WVFG37/fdTf6kN5bbFttz+MjnZ9FfZqQnufl4u&#10;X9tI4I0BjSBmrPm5uTQ4xETtdomJCM0F0ap1tIxQlHcZrX8+mtY9G02Zsfsl6lD55inMM5rq+nkG&#10;nizaBTOBLkQsXBy6d/MAUVHYTpMo53TsNLeNZLTQCqjtDAlpZV8MVOFSsaCisENMOhD+Vp26NSE/&#10;wDN/pIJYK35C2vG5PTH/8qC38m9DRUuAXISrzQJY4BuFmsSxVJjZbN72dTB95AT18+CI0nP4Lr6B&#10;JoOfDTbcFeB5x7twdIHamkfIa2uOTG7k3RNypz3XVgmb2ga/4Z0M2b1HIvwNbhZLECZU1SlIPSDE&#10;TL3jpu+PBm4TpujcxCYhZ6b7i3WC256ePSYVeODisWh/A5DoOYFSI2olRZMkdsdki2UO0j4ZXDBM&#10;+gZNZWLoPpZDA/IuGq6Rvi1P7G7ab5flZs/AIGVlZTABdLURwBtAfAL5Gvl6OP+cmZKU1tNz8F9p&#10;Q7htsS13vtTX5//PUaFBe7xdHM7ZwvGvD5BAL56N+Xu5US4LsH4WZEIEDdozo+C8OSxI9C/IVWbc&#10;fgpx2yOVNwzaL4bkGONPlISCw7fy62NBjkEGg8Uj4eKz47UpS3IKQmCj3YmZE5QeVasi/ETw64MC&#10;BhiYtBA8EibRvXBaNz2mPgBAqCt/vBPit5Qd10AbX4jl9tCGcUDBJ6II1zwTRQmBeylgRyEPgPrv&#10;ahsxjT0XS2X5bYbjXA8ge0hCHRdQQSHOhVSa3UqH2sclwa5pQX1DDkd9kLXBhjsAnjudUKHyTYyX&#10;RqiE2On5N/l51n1x+bnGeyQpkR7FZAzkj397FJq2SMpNaGTCtvg4elJlOaZoxhck4hgR/BJRL8cx&#10;fYc08HFhPUCAivIxNL6raG+WJ5ZZLEvs+L1XwRz8fgqpVPujv0gnlZd0kEZG5o0TWa0v1gAZhfQz&#10;SOauCKN2vBtCXUfpF/+NJNdoq7uvj9LTUpkAuomPmzVZa4MpMO44Xo4KC+qurqj4Tzxs28zAtmX5&#10;FpiFK0sL/ybU13vS3WnnVRsRvAmw4PLzdKPM9DTq6ellUnL8JoXiYigSs8Aka54F+4SKnNUFM8CD&#10;EqppVO7poI0vIhAjVBPsGIQiaN1TURTkWEgHG4ZoenaBBxTse0LMx05r0iwImw5FypDGIiexiSaF&#10;OJr3SUyxWhmoGR4AKgvbxTFdJaJd3CaO47kpm+qr+ihwVyEPVqbbqONtYAKJ5NE3k4cQg3HLgUHx&#10;m4Rpy/75aHK3yxSfqOqyw9TbM0UTCGSR7ZXp/LZ8NG2wwRQymVA594oyD0qNa5lwieZcc73A8/y3&#10;0IZjHaLeI2jzq3HkuTlHIngjPEv4eza5b8yiA/X9FrJBuXjgu/It1kggvxNI9hznV6lNoPT3zJwM&#10;4j1Cn8oLOmjmKPbT2hWyxZ/zC1SW0yr5QFcjvQv2kz5r+/OkcdOL8VS157C4ZYhmXWAic+4CoDGc&#10;YTl56HA3pSYnko+nq3XZasMiwF0ryN/zg4rSgvdOnbKZgW3LXViamvL+Kj8jzc3f0+0raLqsPYg2&#10;AFqIvnyHet6F0ligdXWxQJ0/btRK3Qo0IS4pKJjAQTDj0/j7KZo+uiAkcNNLsbSSBwGVAiZMTMgx&#10;PuXU1TGuzLm8PYJJQCQzo+vI7hkrZekAEMhHwmj3e/A/HBZTjuF4BnBfMIPnYx/cP0geTMDe1/MQ&#10;WmgphOCtiKXi7Bbqap8gT/tsC59AbBNBG1+Ko/p9fRLFuPh45sD5lOa1MflTKSqkzyDAj4fTllfj&#10;yW9HnmhPEcGI3GnW2rDBhluGEKJTonX24EmN5XMMqLx7/Dzyu7Xl1USJ/q0tPUw9h6fE9AvgO0zJ&#10;45PzVo8DIqg07iBv0JSx7OD3sIrfc5XiRT3zlseWddwnkM3B4SOSe1DXXOrtNuzrpc0vxRv3N3lf&#10;ZfL3ZCRlxTWoyR+fr8FUfdfAMmzuOLV3dlJSQiz5uCP3ny5PTeWrDZaAptTP3fmXrKSEyAOVlf9C&#10;G7Jti21Z3oWI/k5VVdW/jo8KzWUSeNHaw2iDOWAaFrg7U0JcDLW1tdHM/BJRe9eBaNzwHUJcE+Rm&#10;wADBpBBaQqSR2Cw5BiOk1FRaVB3198/wdjyAyODF+/OggAEMWjOQNsPgYQIQMvjsxQfulRJXOhHV&#10;IeSPP5H4tbtrnEKc9ojJ2aidMG8P5rIQlz00NHhEglp2vWPdd3HzqwnUVD9A85b50iwA7QT6FR+0&#10;TzSPypyNQVcNvNBmgBDC1I2i+KMTqKqCNm+DhNtggyn42YPPGwKYVECV/gybPM94tvndcuRJVGlu&#10;G42MzIkmGs+1aNZ4koOJjqm51hRYjwo5kgNT3jWNwPHfqMHrvTVPzM1WSSAD79aOt1KooaaP94N/&#10;HtpVzz7a7mgdJcdVqepdQb8t2kEWgnC3EkUipQ/Y34rsWSbMzB2lgwcPUlx0pPi3qTJwi2WqDeYA&#10;AUSJ19iosIO1VVX/hy0a2Lbc1QVJpMuL8x+JCg3st9UWtg6QPnzqGezlO7+oSGkQFxVBB5qbaWpW&#10;zfzNtHnXAwSwCGHAGomBiZc/GUMstItzWinYpYT2ZLVoJeWUEJ9FNB8PKMjBl5+MiOBoNVhZaO3U&#10;IADH8ESqLj9sGIBMoWslh/l4SaHVSqMopA5Q2kAVZKLac3gnlfbv65U+1lZ005aXtVqo2u8CHohQ&#10;CxmRkjcigTin7u5J8tyYQysRDS2DmH58fNeOzQTRb0c+DWMQlgHXSlu3jOVqx4Y/JfjZQyk4lFA0&#10;atG1Z89EA7jz7WSqLDykBXHxOwTws6P796mACf4uckC9Y9DyQ/vW0TZKLU2DNIVgJ9lOi4LnZxjv&#10;b0bcfgkSUwRu8fsLrHkiglLDa8VXV/Udzy36cYr6eqfIa3MW76+/q+b74t1ElG9X54RhX900vazg&#10;c5+cnaP9+xsoJjxUk5+OogXUJ9G6HL09PNiaRJiBwwL8jlWVFL1lMwPblnuytLS0/GVqUsyaAC/3&#10;TzzxgrrhZbX+gNqwGJFhwVRfX0fjM0dEkyaDgD5AyCBhISRvCkZSgjYnZ45R38A0TUwjAlhpEtE2&#10;jqVrEny25ckAopI2w3ylSJsMBiBUTJ4CHAuof2CG90M0ILQRul8dH4v/RgBGYVozbdYInXFAVG2t&#10;0tpb90w0pUfV07gWsFGS3UIbn4fvonHQUftE0A4eOOH8Pr8UYZPrxb8dPcmksoe2vBpHqyQljinQ&#10;HgZGxqMRksNscPCIVEuw2qYJDPdErhmuneqHMsthPYJwTtHMAq4n1i3RTxvuDfgeiKZcf8414L4Z&#10;7h0/c3qgkPE+3j7ghrC3+JD43cHlwvQZVgin9c/GUHr0fsnlqZ5ZEEFF6FT/0F/1XX+GELAFV4ns&#10;hAZyXZ9FgbuLhGwiB6hZH/j5P9AwSA4rlSYPx1xE4hgIEHNdk0ntLWO8n37e6tjDo3PcfgH3n/fn&#10;91BP4K7kAbToYZI8vrG2X5us6uT1zmG8TydpfGqG9u3bR+EhQSwfne6Y9KkoWRA/1Y76/oASQRdH&#10;CvB0+yEnLSlsYGDAVhvYtty75eDByn8aExka7+Pm9BseRnnxTB9OG66LsCB/qtq7l0YnpkUQqoHh&#10;7kENNnwcFrzwuykvaJeapYqEqUHEnAQiOjCGCrNaePDkfbl/Rl/GBTFRQRuB4Iud7yYbBiJLoC2Y&#10;rEA4uzomZNaPJNBZ8fW0/umoxftwHxzeTZG0NfNL+ATKIM59gVN+XlIjrX4SAxaOj8F4cT/QB1e7&#10;TOrrnV48mFoFX6P5EzQwMCum68mp4zzoa2RQroMy0SFHmoEsWm3HhnsJ8ZfjTyEYTPgmZ07Q0Mi8&#10;EKB9JV3U2jLEz7IKYrLc91YBzVpS2D7JdWlJvnS42WVRJxM6Q1CFyf6KnDL4fUBdbEzWOjvGKD/1&#10;gCRxXi8aPlVLu6q406rFYGT8KEV4lkoOz6XeP7zH65+JooIUWB9w7tpxef+J6eMU41cu/rOKBGJ7&#10;DbwvZMO6p1kGpB2k6SN8TH7ndDmyLOBzGhmboPLyMgoO8LUqJ28bLgBIoAN5ud2pJvE+heSmdTqf&#10;EBVe3dl58D/YzMC25Z4u8A+sra36z1EhAW38QF4SjaC1B9WGJRHk700lJcU0PDbOQhFCXgnnuwJN&#10;W4JPaAhDnPcofyLRlkHwa1oz7RODCvwFOzvHZBAzCH/eX8jPsZPU0jRMXhtzaDX88f4GwSVaWyaA&#10;qWnL64lUtaeTZo7AF5L3P7JAicF7pTyc5fbA7vfT6FD72JKaQBXpe5JGR2alPJexzrEazCzbw7kg&#10;NyKqJNwMCYQfVm/vBMUGVogPY3pMLdUw2UVgDWqyTksqD27HMLDfOamw4XZh1PZN8+QCrg/dfJ/r&#10;9/ZQdmIDhXuUksu6DNr4UiwlR1TTOJOtO3UJwP66Jn0Vkyxrzz2e7eTQaqWJX8B7hwkDNOlog/ss&#10;fTjFEwwmf60jlJfcSF6bc2idlJpT1YGEmDHJRDqlsfHFgSMzTHQritr53GJ4H/Pj68CzD/hxX3t7&#10;oNFX7w+u2cyRE5SdsF+i/9X24bRKj9ZnOSD7PhpG8QGVSoOP91671rcLNYHiY/P3gaERSaofqNUB&#10;vlMNoCU8HJzJc7eTWKqs/f5nh6fL7isRwX7TjdVVr/B4/Pe0odm22JZ7t7z99tt/kZOW9kagl8eC&#10;p4vDNWsPqg2LofsKeiOXoI8H5eXlMDEblEob1gTnskBIIAvh+ZOivVOlpyDwdUDwawMHf655KoJS&#10;I2toYhYBISYkR4jPAvUcnqBgJkhrn4ik1Y8o4qgGEiPQ/hoeYJLDanhwPiL7gVBCixLuWipmWst9&#10;0BfnNRnUJYRNO6YpTPqCeqSOq9Kkv4vb0YF+hUsVlbaWETm+WXtWMD17ggozmsn+BSTkDZMoSQTa&#10;uK3PpAj3UsqOa6Sa8m7q7pqQRN7W2rDhHkK7p63NQxTrV0EeG7Jp62vxWu7LcFr5SJhEucO0OjCI&#10;SNk7IzJwr2hpHBKNtcrVp70/Ovh5RJqjyj2HmKjxsbh/BrO09vxOTB0Xl4eM2HrysM+k9c+pSH55&#10;B3Vw32HOBYnt4GfdrA8aEF2MlDPGiZAJNN9EtLNxRRxVFnYqTaikdGIixqS5oqBd+QUb9gun1Vo/&#10;0J9Nr8YJQZ0EmcV1von35/qAWf44dff2UVZWJvl5uxvKwC0fnMhtpyttecebdq7xJE8nZyvb/Lkh&#10;6WC8Pb8qLcx1Gx0d/WttSLYttuXeL2VlZf8oJTbWzdfd6XsEP1h7YG2wDt187uvpRumpKdTZ1c2C&#10;2TwX33IDEYqRnmXi7weBL5CBAoOG+htahR3vJNGB/UxMeR/RYMgAoAawkeFZ0eSpQBDsZ1oZxAR8&#10;DK8tuVLPWPISYjDkAbivf1oS2WKAttwH61ztsugwElMvQQKFzEILUtAhCW0VmTVvxxTQrOx4C+fT&#10;f1MkEP1FsInSyPBAyiQXPocr+W9oSlYzsd3yeoJoCqEZvJk2bbhdKI3ZEd0P1QpUsJNKlL7pVZ7c&#10;gPT9NxA/3HsFBA5BG9zOE4E7JTJwj9hb3EUbXoyRZ0/3qTU8b/z39jcSqakeSeJN912giemjdKBu&#10;QLSETmvSxVdWAjOY7BnfB/7k90n6zm3ZPxdDJbnt4n5h2g+8B1PTKkAEky3TPuiAiVf693g4hbmV&#10;SOJnqTV+QiVkRpqYTS/FybbqWuH9D1Ol3+yzqCyvjYb5fTechyYDbhfIjNDe0UkpiQnk4+F6Fwjg&#10;bnLb5UKb3/Llcw6mtc8FkdNGD17/YPkEers5n89OSyzq6Gj6X2CVsy225Q9b8ABWl+X/L0lx0XVM&#10;Ai8+OETQibzhc8HfPd2M2juzIJhlNDNAIMbHxdKBlhaaOgLTDwIx1AAoTu8Ma0L1ViBCv6aXtr2Z&#10;wLN8VdxemX/1AQB/KxNUlE8FjYxhwDhtGDThTwgtXkFaM21ageS4ijAaBx3jQITBa/0zMZQRtZ9G&#10;x4/KIAIz6zwP2Ic6x6RM3VLkzYMJWE/PNB97iYGf+4PBNMFgUjZtRw2g+FRO7qovcHAHScDxrbaJ&#10;68vHQ9F9FL2HHxUIriT7RbtmWks+BpPBENc9NIqoy9siFdCKKmKsmwvlXhvuOQZ5kG+NgC/aX5EA&#10;QB+YYaoTc5/sYyTuap35vrcM/Rham0LMtH7K34bf9f4uTdpMYdyeP5nYQzsF37WJieNSBrCzbUxK&#10;ke0rPcxkZI6PY/JOSM1sdc7Yv6N1WKU8kftmcq8YMNtueSWO6rgtSZ5spS83i+m5BcpPO6h86fgY&#10;4ktnOJ563qAlbGseNVwb6SO/A3BJ8Nmeq5lgzd8f1Q7WqfX6b+/xuxrhWU5DQ3NiylUmWT53EGM+&#10;lwP1A7SLJ2047mpxy8A+esJqvU1MhJJp/75+IdQycWF50No0QjtQZhJEFODnfOPL8RTtV86/IbG8&#10;6aRU3eObge56Is+47KcigBsPHKDY6CjycYd2bnnGCpiRFZyYALrR5ne8yO65cHJfmyX3fONrfuS2&#10;000RTvgK/ol9BLVzvRIfGXqovrz8ke7ubpsZ2Lb88QsexMLcrKfDA/zGHjhtoC4whBDiO3JXIX0B&#10;k0IXEEWsW6ZzdnOiyPBQqquvp/Fpnn3rwt6KkL0dICAkP6OJ7KHB4IEBZEmK3Ot+QPjOAwkiHmEy&#10;VgEh3AcZyE5Jqoq9JYdo19vI7xdm2GcpIGeg8/tpUsO0s32cJqePiyawtUXLT2atDe4TtIfIa7gU&#10;CcQA1tczJZVHrJqUtcFUgHPkc7J/MZZK89tpHqTWSpsYpOGn1NwwxH1O1fa3rl3BILvuiShJiwPS&#10;okjIrQOVVlBeC/nmYFYGCZJz5msELah857avl1xckTD9u3GQXvTM3GYfFbkD0IfTRgLC6xRJVddO&#10;J7EK+n5aGzcA/EsRud3aOETVJV1SGxd+cNAWO76XKrkuETFenN0m/ph6pLp+jvr1H+ifJi9+JqxN&#10;LrBu7VMRtCe9mabu0ISP9C0ZMfVG/zl5VsyP5fBOCrUfAAnkfbivhj4OzFDAznxlRjbZxzpUu6v+&#10;JpR2Mslr5usjqZq0a43zB5ASKsqzVPz31LMP6KXrjO2tfSqKEoL20vikqlyESF/4uSJ6GDk1UVXI&#10;bX0GFWe10OAQyx9+Hi3P/VYhPpBMNscmp6mmZh9FhAaKnLMq/24Tyh/dkdx3udDWd7xp3bMhFO1e&#10;TmOHj1FeXDOtfz6Ctq3yJk8nnmxLoMifNf8gjzsuu66FBvmcLi7Mfp/H3X+gDcG2xbb88QseyLTk&#10;uLX+Hm6f/TmJoJHgCfgc4FTstsOVnLe6kdMmN3Le4kauO13JYzfPYkEAeTtvwz7W2rxVqHaCA/2o&#10;oryMhsfGmBgwOdBNMXcItNV9eJxSI2okfxnKrMGXSGqZyoChTJ4Buwp4QGUSJvupwRa+hNA4uNmn&#10;M/GC+UqLIr4ReFu7pyPIY0MO5SQ1UUf7mOQIhLkMZjtr+/huz2dSMGuVBCrH+tPUsK9Pkkpb7YPp&#10;4KeRQLtnoyg/7QDN876L21TaJAQVxPtX0eonTNqyAhDoDc/H8WDZKloVy/ZuBiAyIFFtB4coP7WR&#10;Spjg1Fb0UtuBEerpnqQBPn+Y7iYm55kgHhctkrV2QAZmcU5CNlS7OilT94/7J99vo59CtDQiIG2C&#10;nAKnDe0heAf3SRFWrANAVOB7ZtLWEkAfEeWdm9xI295MJLvnIkVLhgmEJADnewcN1Sp+jqAh7oA5&#10;l9tXpErvG67lKRofm6dw9xLR0i6+b6qd+MAqGhufMxz/doDgkuTI2uuSwB1vJNGBukH1vOrXga/n&#10;5Owxyk6oF3Or6T5LQnvP1j4TQblJjUozB4JtwGl+PpRv34YVSFqt3ilVrs68LTy3rmsyqPXgqNwv&#10;PCtwzQjYlS9RyChF19Y0LOUf0WfR0urX+DaAJPKIfB4YHpUAuGB/b20ivVzyUgEaPpiAt77rTWuf&#10;DaUI51I6OvkhXbxwiU4d/ZxCHPbQuucCaPcGN5bbvM+fVRPo4kB+Xs7f56anhk5OTtqqgtiW+285&#10;dGj/P0+Ki4729nD5+c9HBHUNHwsVZydy3uwms8r1K/xo7XP+tObZABYwAWTHf29+y5sc7T3IwwE+&#10;Lcs5q1UC0pP7EuDrQfl52dTb1y/kzaBhuU0IIWAiAUI5NjFPNUzEghyLxN9ImYLUgLvu2RiphTqF&#10;2sS8DwYCfCJaF4PF6icwmPKgZ6FlWBpqexxjPRMxkMGAHXzcZ+PkeNb2CdhVeB1fOx5Y5hek4L7d&#10;MzzoWdlf+mf6Nw+G65hYwAkfZHZxmzxg8XWB9nPb6yjFZd6eJdBvlOxCBKoiQ7cxUGKQPXpSiKnd&#10;imgmP9G07bVE2r0qTfwRAx2KKNKzlAl7LRNF5ZtpDSAZM8cWaGbmhERdz87z4H5U4Qg+cc+PIzfd&#10;7Q/m0BjNzC5Qf980HWwcopryw1Se305l+W20r7SLDuwfoJ7eaSY42nMqBMN6W4vA20FDjSCkNU/A&#10;BK/unTLp4jlTnwhSwD1MDa2hsbE5aV+RXXVeQiZnjlEm3+M1mpnWEmjbnycYA336BOf2oEhgzXVI&#10;YIS4S+wr7VYTOP1a8Cfu1f7qXtouz5n1fpoB7xmIIB8LCc8H+jA5wjkz8CnX4RR1HRpnkqxpQeWa&#10;qUmdaVv4zZ7fbxDuGbzfC3wuk0epNLdV7iXeOZlsAHwfb/oeWoGYrREA0tNN2VkZ5OftwXJt+Qkg&#10;4OnkRNtWeTJRDqFQx2KaG/uALl++TL//fpUunr9Efa0zokld/4qvTOrVfn9CIujufDYxLrKqra3x&#10;/6UNubbFttx/S2Vx8b+PDg3a7+HsePFuOP3eHWjCiWeJbg4utGM1C5Tn/VmoION/EvltKaAwxxIK&#10;2FZAu1emirZi9dPBtOlNX3Le4k6ekozUWru3C9UfP09XSklKoLYOOIXfeqk5c4CsKMwiyfH8ceo9&#10;PEl5SU3ktDqN3mdyt/KRUMmnJ4EcvJ2u7ennAT7Ks0wGYTU46wPMjQaxcFrNUD5KahCCpgKl6JQZ&#10;1/r+QY57aBT+iFbIFdaN8GCFFDdowzI9B4rqI1gEudPgswi/QPQZJetgvlW50izbPEl9vTNMvApo&#10;NfplILjW+4fzQJLe9tZh8XO8HRKIgXxq/gRlRNfR2qeitUAGJjv8qSe+fu+xMLJ7NprSomqVCdNy&#10;UMbfjJGxWR7Y91OkVyklBFVROm8PrVFRZguV5bZRdXkXDY2ibOCt9RPXZZwnDAf391Makx6YZxFl&#10;jUCCDTx5AKHYtCKWdr2dQt6bcyk5dB811fSLRg4mwEX9tQbeBsQoL7mJ1iNIgu+V8uVU90+uOd8P&#10;5dsZxiQ9nqqZeEodaDl//ZxOiUm9orBDtL6WWjC5bwgOWZVKnS3j3D/1bN8OJphspkZDE6hrshc/&#10;J4gohxsE0rCY9hEEubt3Smpam7pD4JmynLyY+Rry76iFXVfZw+0YTeFoG4Ex6FNKZLUELam2sN/i&#10;fuE3v+151M3vvlw/vvYTU0elnxJgoz8jQjA16Me6BcCvuaWlhRLjY6V2+t0igAAsM5ve5An7s5FU&#10;ltZG53+7SL/TNaJr1+j3a7/Tj9//SsVp7WT/QhRtW+lNHkwa71Zf7hY8nB0uhwf7D+4t2/O3tnyA&#10;tuW+XojoL0oKs54O8vWe/POUlVMCym2XK21914vWPhtCu99Lpz3JLTQ1eJI+++Ab+vKz7+mLj7+l&#10;o1MfUW1RDwXsLKL1L4Yz/MjBzosFi+7o7CiBJNaPsxSUQNIDUPDpLW04Ss3hmKhw2r9/P01Mq5m6&#10;MoneGpTWRA3spmRgYuoYNdcPULR3GW1/K5HSImpoYlJLB8HbjYzOCakQjSEPIKt5IJEBGQOKyeCi&#10;Bhzj4GM2oGEw0zQaSkuh1psNciYIdSmmce6DNU0gzI+I8HRenS6DqHkfoPGLItc1WfJpSgJBPGN9&#10;Vb4z83ZPSUqY/NQmSZ79/iPm7VlNfcNATrfevinuz+0NkujD+PRRqcu85nE9ytr0WDADIqAhREqT&#10;9fRMGvptpqGBSY/7IeXLHuXzZbKL1ChI+wE/yA0vxJDL2nRqOTBkJA43gekjC3SodYJSwmrIYVUK&#10;t4k0Ikojh7Ql7zOhgjkf31WuPPjcRdKud1IoMXAftfLxpNyZoU0mK1bup5qYnBRtFKJtV5k9E9wu&#10;zknWIYUKX3smXv4786n7kMqtqbcvmicmNI01A7T11QTpk7EdDbxu04oYqinrFi3srVwPU+C8shMb&#10;haSjXavPMU9GQl320PAoJjOYeDBx4/PX7ztyT6KkG94pmIbhnuG9KZc2vqACrnDuxnb5b2zH2yeF&#10;7FO+tSb90bW8+6t7VD1uBH0Z+oJ3Vn83eaLH7examSy1uWdBhOWe6M+wToyxfqn7ZQ3G+yD+f1PT&#10;VFtbS1HhoeTl5swyTZNlmpyzBgR1qIA7tY0E5cF0K3+b7melDZ6EO21yp/UvBFIQy+WF2U+Z/12l&#10;339nEvj7Vbp29Sp9cPwLCnMupXUvBJGjvafsg33Rp+v1648HjyfODteCfb1PV5QVbx4eHv6H2lBr&#10;W2zL/bs0NTX9VU56ygZ/D/dPPF0c7/v8gRA+Hg7Kp2Tds6EsSPbQYOdR+umH3+jqZQiT3zVcY4Fy&#10;jc79el58TUrSWmknE6e1zwXSzrWePCNVguXWSeANwO2FBsNPsJyGRsZp5hgGFVMhfGeAuXlwcEZ8&#10;9TpaRyRfIQaAMSZMRRktUpZNVePQBxYFDND4FKLFA8y6Z6J4th0rPnVCArVBDNo6fdsb4tEIivAo&#10;Eed7NUBZgEkw/J82r4jndhf3CeQnlIX9phc1czP6wAAJRG7C4THUDwYBgLlLDXptzcOiAdV9yRYP&#10;6hZ95z4izQ4iia1pK28G8MlC9HWoM3zYFhNNQEggEy3Ub66r6pZzxzXRK5Xomtqe7iny2JClztew&#10;rwJy5KEWM0qM3SzpgbkTJl8fJpYg00K0haBa76cO/Zhrn4wid+5PZVGHlEzTTeZLkQrcD0QAL0ne&#10;TIBzhKYvK0YrQWh2/U/RobYJcl6bIedt2Aef2iQEeS3zk5sI6Vagjb15omMEgoGQsmXt07gepmTN&#10;FOHkyOS5tRm5KU00dwwEANWWd0kaJlTbgR9qw94BajswSr7b8mVfRQQXt+lhn01dnUifZO7biucJ&#10;ASIgnquhBUcbGtR9AUmPkglBYdoBGh46IqTZtI3bBc4NfrUzLDcGhkeopKSEQqQCyM1aSBQBBBkD&#10;YXRnOeqy3Y3ceVIOU68ibEu3JRkceBK+/T0vWv98OBXGH6Qfvv1VZLZoA1luX750hfraZ3hyn0r2&#10;L/uT63ZlFkZJOUO2h/sRmh9gQU5GZFdX1/9gSwdjW/40S1FR0X+fkhAT7+Pq9Mv97h/o6exMu9Z4&#10;MQEMppDdJXRk7EO6dPGKCA+YE0gDhMo1jQxe5dnlj9/9Qi01Y+S8OpNWP8tEcJ1KTGqcwS4+1u0C&#10;wtHf15Nyc7Ml0eqy5hOUwWBBKhAAR44dF2fzaiYCO99JNtHOmA5M0NKogVa0GU8xyfIoZdLYSsFO&#10;xbT5lQR6jwcjaB4M29+ARAiYYEV7l9PUEe6HlQEatVUTQ/bJYL5YexYhSbDTwvfT9tdVygxFRNVg&#10;6A+fKia7epoYIboT85QcVi0DpGHgNbSJvxcTTWhu0qLq+R4gIOL2BlIM4qjJ7LMlV8yUiwmWItYI&#10;wIEpOz26XhL2os9CXHRiwYN/16FJcl2XIdubtxEhpuXtb6jIUp00LgW0Nzl1lMoK28jhvRRFiq0S&#10;HOsA2YCfnDJzhvMEKZn2ZLXyNQZZwzHMyZAOaHdbDgxLRK1oGS3aNYUidGFigq6r6hH/UNUO7sVJ&#10;GhqcpUDHIskLaPlsqL/DKY5JF1Id4fm6HRII8rR/X6/4cEp/lyBs8PPMS2TCCZOwXHvj9ce9L85r&#10;pQP1gzQ+plIoIegjHe4Bkp7I8nnAexZBG1+Ko7K8Dt5+8b2EdrMo6yBtEG2iMqFL/x6PoO1vJlF8&#10;wF5qQ9oXTLBA2m5zAmMJPFczc0fp0OHDlJmZLv5/1mTY9eDppiwoIH7bVnrR6uf9af0rPmK+dVzv&#10;Ra5b3SX613O38yL3G12TB0vOhld9xYWnt2WWLp6HDFfyGp+//HiWSjM6yH5FpEz4JcBPyOXSBPMP&#10;hRo3LyfFhpc3Nlb/x+rq6r/QhlfbYlvu/wUzFvgHxkSENjIJvH/NwkzYnLa4k90LgeTFs+yJ/gW6&#10;fPkKXeN/IkC0mSR/FQJ4jb/rn1h/7tcLdPjAFLm8n6FMDRvdycsZbeMF1ongcgkZR/L2cKbkhDhq&#10;PthCU7NzVgfV24YMiEprMzlzlArSm2jLG/FLkAGQQLUeucWgSUNesSPzJ2mwf0ZqEwc6F9HGV+IU&#10;WeSBUpHAxYObKVY/GilVH2BysySB0Hb09U1L9PD73KZBw2PYP5xn+mm0h4kofNeEXGm/gxCiJiuK&#10;8Us5Om4bmgv4WCF/mtoW54J+oi3spw/u5n1GXdfi7BbNnGZiCrsF4FwOdU6ofIlWSSCg9emRMDln&#10;1D5GJLBOqOT6cDtIv+Mk5nG9v0ZAk4g8cC0HEFVrSRzM/wZZ2bung68dTIq8/6J7fn0oEqqRIrnf&#10;4ZKTsiT7oPidSb+tkGak7UEZNtTavREJFHDbqx8PpwCHQuo9PMVt4FoAp4TUxwftlWfS2H/T6xIu&#10;pvz+Ps1H8jZJfEfbqFTyWCrVC66f1MzenEeHYbq2PA6TPplwyd/QSuM5WqDaqm5xy7BG6NEmtOxR&#10;XmU0CuJo2p7WzqH2EXK342eB9wfgDhDqtIdqSrtobBS+moq04VpZvl+3i4mZI9TY1EjxsVHivmJd&#10;dl0fcIMRdxykeHkmhHbyxGXHm4m05mm+vk8GiHze+Jov7VjjQe6O5sfQJ92YKDtt9KR1zwVSmFMJ&#10;nT7+BU/WlRyHAIeJ+JOTX1GkWwVvE0KOdp4sq+9TAgi4OF6JDg8erygpfDokJMSWD9C2/PmWiYmJ&#10;v19eXPhsWKDvsMd9WlYOs8HNb3vT5lfjqLVmmM6fvSACQ80g8fV3IYXfffkzTQ+dov72IzQ/8RH9&#10;9N1vdPWKkQi2Vo+Iadj+FV9yNUSgLWf6GEARS283J4oIC6a9eytpdGJCBo/bISI6dO2SKaFEagfk&#10;CqssOUSBu/JpAxMfGZhMiQEICg/6m15GupQWiU7FwAITKUxmfTzQwiQYzGRw00uxWo1hBdPBzRRI&#10;/hwfUKW0J1YGqYbaftr2VhKTBfg96YRNAf3z2pRL+0oOK59BfYAWIhVOTkwQ21tVegy0hWjXUKmh&#10;rJv01MAJbSQc+9c8Br88wHgMAHkUG2r6DFVQLPt4M4DWCtovx5Vp4l9n2j6AlD3KhM594vPYjKCA&#10;qh4mDtp9wnFlIIeP5CjtfDdlUT8BkBRozdq0tCCmfdA1igC0SNBKQaOoiBxIjDq+ArdnRTu1CIbn&#10;A/soIu2wMlnMyzNWIrPx7M4vnJKUQELuLduzAHxS0S60jfBTzYzbL36tukYW2rS8lCaVgkWIqGUb&#10;4UIucO3FlKxfA4t+XQ+4/nCfCHblZ4fbM/djVMBx8ZzbPxdLeQmNErm8uC0cV/VBJ/b6JAdadMs2&#10;VbuhUlsbdbst7ydIIPwFUY1k/YsxEmVenNlCvT08eRCNqX48fJrud+tA1DPcUgbHxqmsvIzCgv0N&#10;fszWZdf14CTmWQTarX0ulMJdSqi/7QiNHD5GldmHyGlVukwOVj8dxCTQS9PgGfc3BiA6iW82IoXt&#10;Xgij4rQ2+vn735j86RN5luWXLtNYzzFyej9dMj+4bXPTSOT9BbhRhQT6nK4q3bPpq6+++kfakGpb&#10;bMufb0H+wNyMtC1BPp4f34/1hV1YCKx7IYBivffSmU++E0FBugmYBcf5cxdprO84xflWipZpOw8g&#10;LmsyKCeqkU7OfS6+JjAZ//T9r1TCQmfDi+G0fZWXmJh10mbtuLcKmEvk08RZOsjPS+oOd/f10fTR&#10;2zcPgwzMYCASqEEJwGCH6gjwOctPPUBu67MM9VhlkOdBDgl4Y3wqaXjImHsNBEf/jvQf0LpU7zlM&#10;Yc7FUtNVInCljcWDHEhgYtA+8dmSfmjtANAOFqQfpHUgpCCSICoW+wfvLqamugFys4OGTSeBTBqY&#10;aMHc2AzfOG4XUcJ7Mlr4fmnklrczDNzPxJAzDzz2z8RKHkVzkzAiTNPocMeEkF3T/t0K0AcQWpit&#10;FwejKL9EaFDRN5gGEfCRHlUnlVIkIhnXRqBMqdteT1zUBgASiOoVpuRXh4EEauQjzLVYyx2pX1ec&#10;uw69TfTHBBa/G58NdQ5C2rhN+Bd28TVTRATHV30B+UFibESDwz8SmmDjsXTo63A8bR3uKbe/c6Vm&#10;FhatGoM/QTilFBoTB+kPyKtGYMWkugJ1fTuUTxyugXY9bgWS2zCpkdbK+6D30wh9He4h/NDqKrtl&#10;YmO8B/p1UMCzhIh91D+Gf6c6Z9NroZI/45ne9FK89F98RE3aUD6u6nkoTG+WKH/009JaYHjPLdbf&#10;NHh/lH871N1D2VlZ5O/jyUQM5lwHMelKcNvNWj9cnMhlq7to+dY9F0ZhjntogAngj9/9KmipHha3&#10;gjVPBbNc9SWXLZ4iswFMtt1hHuZjGXwKuQ9Yb/+yH08+Uqi/Y44uXkS6GDWxhxXnl5/OUXVBD7/7&#10;kbTlbW/ycET0spW+/UEAAfT3cvsyLyvDv729/Z9pQ6ltsS1/3iUvL/b/nhgdHurn7vKD5ufwBwIC&#10;Q0WEwbdk1zoP2rAikpqrhunihcuiBQT5Awm8wASwt2WGPOyzaM2zIbT+JX8pQQTSuP65cIrxqKBT&#10;859LsAjw4YkvKdhhD8/CA8iZhZQ63t05X1QqwTkgjUxyQiw1HzxIEzOzKkErDwQQ/BhYbpmoLDEo&#10;IlADGiekocCgBud/DLDu9pnUxoOO9ZQgysSF77NMJlEVoiDlANk/q+r9Whs8kSQ4MXSfgQQKUUEb&#10;PMAhUjnaq0LTUOn7oB1lGkbwByoidLSOk+eGXFr13/CbPviHCeHav6+P+3RCklZ78n2FqdswYKMN&#10;mLZXZ5L/tkJa9yQiUjVSI2RCfSLX3JBUNEG/cH6WGpmbAJ/PvrLDEg2KGrfG87EOROV6bcoRc7bc&#10;U1wXPjZMewf3D9IWJgaL91M1jxGgAPPlYs2RAhIYF2W10MYXcV8s29AgpCtczJH2z8dKGT6kLFn/&#10;QrSUT1NkS98e10nfD31HMEe05Dwcnzoqzyauma69BiGGv2OsX6VEShv2BURLqwifkDr+VPdLI0iP&#10;hVPQ7kKV8kTaWqAOfk6d16TzuasoWcvnbB0/u5mxdTQNzaT+fGl9uXmcokaebMBnFtfFtH1LIG0R&#10;iF0tk9Ox8XnRugqBwzvDpBU+etCE7ivrIr+deTzR4nOzvA/a33jW4dbQDs3uEs+dlN7jNm+cZP7G&#10;z62RQKr7BQvB+MwMNYn5N1rKXVqTT0tBJ4cSjMGE0XWHC2181Y8JWRQl+u2lsrRWSvCpopL0DipJ&#10;aSeX99Jp9ZOhZPdiMG163Z9lMMvf5/wl+TM0eSBxyNkKf0FJBK3JdYf1HmT3QhCFu5bTR6e+0tx6&#10;NAsPy3ZkfIjzruJ2gsjBjkmsM/qmy+o/ZoyCJhUy3dfD5dek2OjCurq6/6c2hNoW2/LnXw7U1Pyb&#10;qLDASk+X3eetvQD3DooE4ju0dVvf8SInHiRnRk4p8ieC4hpduXyVpgZPkffGXFr7bCDPQn3Idbs7&#10;uTu4yMx185s+tO75cMqJOyBaQAgXkMbWfaO08aUoiVQz+JtYODIvL/hcYB4ODaLKygoaGh1Tg8tN&#10;CPjbARzqUTkkNqCSXO3TpcC8qi+69EAK8iEEhAel+spu2oSydUxOlPO7qbYjgtYyyUgJr5EUJaJR&#10;lEFaDUZdHWPie2jqN4YBHgQEQBqTwvSD1N01Rb5bVWkuIQAgnHy8za8k0r7ybokqRXJiNdiiLUXu&#10;8B2O94lBNeLLBeIlxFD6id8VYYz2rqDxcRVlfLumNRCBkpw2skPqFSvmYFPtFYDz27wijpDeBHn1&#10;5P7KtWEyUjvAZNJa4mxFAlG6r7PdggTyvqIROnaKujonyGszk2Yzjacp1PXdwNcmxKWESnPaRdva&#10;WDckpdyCdxcxMYxeYn91zfDdYVUqNfKzI/2QiiLq2uHeIol3WmQ9338rOf74uq9h4rbuaVTEML9W&#10;IGAIwECSaJVW6JQE/wQyMQTxtxa5C6If5lYi2kcxqevX5FawcIqGRo5QmHuxisa1chwzPBopvpYp&#10;4dXih4o0R4jEb6ztoz3pLaKFhTYXhNFIdM2Bc934YryU1UNaIyNBu5swXh/JIjA8QmVlpRQaHMCy&#10;h+XaLU7qdY0bUsJgf0d7d5avQZQSUEvzEx9TXmwjrX48lIlfmMgCnLc8V0+E8oQjkhyZdHuxDID/&#10;tuO7KZL7b+3TQbT5DV/x7VZBI47k4ehEW9/14Wc2iiqyOujXn84aSSDk+6UrNNZ7TErm2TOxdNkG&#10;Mrvc7ju3BhmXXBwvoy7wgfr6/6/ND9C2PFALEf3d8j17/j8RIQE9SHxp7SW4V5CXjWdd4g/4hg8F&#10;7yykT09/ZSCAcCD+8pPvKMF3H619JliSRyMqTe2v9nXb6Ur2r/qKiXhqcMEQKPIJzzoDthfS+pf9&#10;1ewU+9wFEmhpcsE5Bfh4UHZWJnV1MVFAcmkmC7ombjmgBh2UKDtFo+PzMoipyE8MFDjO9Y+FOrlI&#10;5rv+OUQ/YuA0J4AAImHTIuokOllIljYIqbQah5mkxQqx0bfHYAlgoLBnIlRb0SO+iAEOBeYkkAfW&#10;DStiqaKogxqq+1XgiBA7Jgo6UXksjAIdCoXYoKydIV2JCQlc/XgkE479NDWr5VIUInPr13hy5hhl&#10;xe03RjnjOGbQSKB2jdDXNUw2UFN3fIrJC9rRrk8Nn7M9E6HFbfB14WuFUmFdnWPmJJABkyBM7EUZ&#10;ByXxs7V+6Nd306vxlJ3QQEMDR2ju6CkJrpH25heov2eaUpm4I8+iXFPD/oo86vcA2uOkkGrVfwMJ&#10;5HZ4cjDHz1Uh9wNBN+ZED99RoSWR3O2yJVee8TcF9HvHW0mSZkZpwY4Jyce1tUrOmAS622dJMMpt&#10;k0DuOzTKMMtCK3ojbSD6gWsBX9PNL8WT83vp5LI6nbbydbV7Okr5y8J9AVphvudGDbT6G+1j30iv&#10;chrsn9Xu/a0/d7cKZVVY4EkZv++dnZSVnkb+Xh4s05TMEVlqIpduBJU+C/spGbZrrQdtejmKDjVM&#10;0Ndf/EjxPvto3XPBtOm1QCaCITLh2/hiHEU4l1BdcY/48y3MfkIn5z6l8f7jVFfSRyFOe5ggRpDd&#10;Cn/avQFaPZBTpJlxIbuXmRy+l0ojh+fp8iXTdF+/02+/nKfqgm6+H9G05W0fIY5GbeAfABeHa5HB&#10;/nNV5SVvffzxx7a6wLblwVtaWlr+sig/461Qf99jTAT/WP9AkEAHZ9rIRC7GvZy+PfOjgQRCo9dW&#10;O0qbX46hzW97kZv4jKiZq26GxYwWJgf7FeFUX9IrdSqx/y884yxOayW7F4LJabObCLu7mYfKaF5R&#10;/fJ2d6G46Eiqr6+j8Uke5JYxp6DyJeLvIADH1OAtv2EwlwHduK01wCeqIL2F1qFCBgY2y4GSAVNd&#10;RtR+8UVU+2GQPkWTU8coPapezJGm26s2eNDkwQL+mvCpQvkr1JDVNXkyAPMgCvKZGb2fItzLmExo&#10;ZkchCSAqYbTl9XgqL+hgstMkhAW/6Zqk9x5VWjX752Nk4EdksSKB5ud4MwC5hVkwIXCfEBJz4qT6&#10;8/6jipyqPmpE8NFQcl2bQYc6UNGF28L9YKJfUdRJds9YI4EIWghj8pRFhw9NLCKBuGcDqB27s0Ad&#10;SztXU4BgIVcgtLOoraxIk2pnno8tWjzGwMCs+Ibi/pnuL36B0i5fY74HIKRtLcPGdrgP6lxOSQk6&#10;1LA174ciQJtfjqdYbh8VPywJF+4xXAR8tim/w3luF2QfwUjW8g5i+x1vJtFBzT/0tsgUk1iYnpGb&#10;L9yzVMgprpVl33SoJOs8iZDrjGvB6+UzzPCcrsKzYHbu2AbPNu/zeJicX9vBEaXpv43n7naASeTY&#10;xATVVO+jmEi+xm4qBdadyjWZxHI7O9735HsRT0Odc3Ry9jPyss8hu+eCeNIRRKufDiNPu1xqKBvk&#10;SfrXdOmCnvLFiEvnL9NHJ85QWUYb7eCJm92LAZI4GrIa7TusR7RwEMV5VdDnH34j+1wjiGre/9rv&#10;UgAAk32750No1zovTZNovc93E/ADDPP3/aysKNdpdHT0r7Uh07bYlgdv6amp+ccZyfEO/t5uX3o4&#10;/4GzLuSl4pkf/FHivCrp+69+Zsmg/EYQIBLtUcaCwV9Mv0goKqYPkEABtIGO4py89vkgyotrpt9+&#10;Pif7I1Ckp3maNr8SKf6GasYMM4OVPtwBpA+W62WWrY4VEuhLhQX51Ns/QMuVU1D55+lEwkTLaCCA&#10;+m/WAb9CRHMi+EMGTJ3kmED5azWIJlANdIos9PfPUOCuQt7HismRB0rkI/TclEO9vVNi7k0M3kfv&#10;SZCDOgaOBS2j83sZtOXlOP7bGF2MNtc8ES4+ae0tYxS0u4j3U78bSaIigdteixdzuJzTbQ7EIGPD&#10;I3NCRkEahKhaYOtLibQOmiz8LSQQ2qEwSflRmtOmAiH4+CCBxbltErBj2YYiXjyQbsim7i5UHDG9&#10;P9DknaTGml5J0mytD9gfJNJjfTZ1to4J2ZN9uR08C7o5Up4DnhA01w9K0IxcN60NnQTKdeZzhT9o&#10;SXabaOzk+smzo74fqO/ngTxpcV94P5SUSwmtpZSQWq28nOmzo56ndc9EUgoq3kwdp7bmETGD6/ff&#10;FNh2wwuxfB1bxRxuvCa3AtVvnDtM4/BBlOdZnhcr0P1Ytd8N56hfG7N1xgmSrOcJgfv6LCnJNzun&#10;1YE2vHN3D5Abh3t7JfgsKMBXSJ+53NHlov73zUJZMUDStq30JId3kqmhdIDSg+r4+eB7+1gorX06&#10;nMKdS2i874Ro7HTSZkjZhX+SvUFZbr77+meq29MrZQWRDNplh7LCIJ3MFp7Ib1wRSXVFPfTrT+eQ&#10;/MvQnrj9DJ1ksplF61YEkPPWW/NxXA4wAaQAT7ef0pPjorq6mmwJoW3Lg7/gQU+KCY/3cd0tiaQN&#10;fiIsFCxfkLsHPq4Dk8DXoAmsoG++gCbwGl29clVyBW5/I562vOttYgY2ARNACEPX7SCBAZQT3Ui/&#10;CglUUcVHRj+kXW8n0bb3PdTMUsiZgmk6AzgC362oNJg1EDSSlBBLB5qbaWJ6lgW7GjgMgzn/rYJH&#10;8P1mB0NtOwzgpn/fACAcE9PHpOwVBkQVgWo+QGPAg9YJZkeYjnEMCYJgggGtjRAEs8EfwN9MdrhN&#10;kDiYp6ePHKOcxAZJE2IYWDWousVqH13DBk0LzPrN+4foIAPJZkGe1D4aEQPRYBII01JXJ/K+WT/P&#10;mwHI2MCAIrWrNPOfaT/hF+a3tVBFDvPfhuAW7jMIdIR7CY2Mz9ERVA5hMogawYhS1fc3BUyMyIuH&#10;CG9LTSC0rVnx+5VmVo5hcW2ZoCAfX1pknZaGxfw8TAEyOjZ5jGIDqjQzLAI6FreHY0R5VdDw6BzN&#10;LsDUCHAb3Lf2tlGJZDbbR8Dt8D0Lcymh/VX9Qmrxt9Km4VgKuGcgFPWVvTQ6PE9hrnr1DPP2sB18&#10;DNPgezq3+FxuCXxNpmZOUHFWK215TUUkq+OgT/jUj4/ra/ppHeo5wPMA7WCYaL7d7LP4vPtEk678&#10;fa30Y9mAZwSl32aoobGREmKjyZfliDUZc0dgGerhvFuSNiMgyeX9TLLXyD20qtFuFXRs5mNJ6SKk&#10;j2UrUnJduYxsDIoI6i44/Iv8/h1P5EtTOyTIZOtKb4kcxrEwWZd0MGvTaXJwQWV00NpEtPDZX88L&#10;Cd38cixtesNH/L7viW8gy38oCHzcnc8mx0ZVd7W2/mdbXWDb8lAsmOk0NOz9tzHhgeVMhs6DCFp9&#10;Se4mQMB2O8lLH+JQRJ99+LWQOJiCm8oHyf6FUIk6UxFn5tDNIDD3rn8xhMozO+gc8gsyAQROzH5K&#10;LqszaMtKL/J04uMICVSzZvirOG9zVoJG0r4woTRoGs2PsyxwcxIn7tKSEuofHGTSgHxlqmSakQzq&#10;wt/07+WFbgKN9CwV7ZLk39NImClAAnMSGo0kkAGtEQZZ+E5ZkjoFVRKrIKWZpqAp4e3L89ppvVRe&#10;MCcB2F9pbNQgjYHW7rkYOSYCBXAca1o10WYxCfTfUSCmz6UiM28GIGOHD0+S58Zs0S5amgBBXKI9&#10;qyhgRyGTHdVn3aSKdDXILdjcMCTECXkD4dO3pCaQSaDP1jzRkJqSQESOwq8z2IWPwcezdl3RN6Qj&#10;qSlHChbe7zokEECbVXu6aBNK+uG6W5yXalNptUCkZ6Vyi9Ynbrund5pceaA23V7lBQRRDyOXtRnU&#10;1jxKhelI7aPS9ygiaLyfiC4PcSmiXr6+uQlNtB6BNwZipiDnykQ73LVYCw65c2I1MjbHhLqeNr2M&#10;4BV1PCHWVp7xJSHnwvvxPiv5Pq95KkJyBjbW9DMBvH7w1fLgFE3PH6fuvgHaU1RIoYF+Ij+sypXb&#10;hKS6Erm3W3L6bX3bV6rMrH4ChJfBzyLq/86NfyhaOhA1kDbUbp8eWqDhw3O0MPcJ/fyjnv9PyVz5&#10;4E8kg47xqBQLzW4k7of8ZrLpsA414YMpKaCG2/qOd7kqk37eSTSJX376HaUE1tCaZ4JoB0qAolyd&#10;Rd+XHyz73ZwuRYcHdx/Yv/+x3Nzcv68NkbbFtjz4C2Y8laVFj0WFBnbzC3FJvRT34sUDlBBCXcrN&#10;73iT27oMOjr1kQgUaPQK4ptp/QtamhdNYOnQCSA0fMhev+XVGDrUMMmzVOPs8sSRT8V3C5pELzNh&#10;4kQuW9zI/lVvFn583J1II4PZ6vKfNxJKy3doWhl+Xu6UmpJIB1uQSuaICH0V0GFtMLgL4EF+YGiW&#10;Ahzy6d1HQtQAKaQGUIMgBmeQuZxEIwkEEPUZ5VW+RA45DJrhtPnVBNq/r180UvBVrKtArrhYIW5m&#10;24I48KcyU/JvPADBJ67n8LhEPsPxXmkKzY8BwBybELBXtrsjEsj7th4ckaS/IEWm10DAxC/efx+l&#10;RdYyuYOWjteBIPAnznX9syCtqv4tEvbuyWwWgmzWhkCRQL/tBZIH0FITiHQzqPGryv8tPmeQwN3v&#10;p2s5BnkfwGR/a0D+ROxjrT0A9wO1kPdX94op1XAdmYgh2tZvR57Z9TeSQER3J1BtebckP0a1EANB&#10;1raR9vm40CztyWyh2ope2vmmFe0xkywQSKQ3QmT03MJyvAcqhVFu0gEJKhJNnkYGFYG/MWRy8kgo&#10;f4bSpldiKcavgjraRviZ5omN1WMuH6Bxn5ieocamJkpMjFfaP21ybpAlywDdtxrwcERgnq8EgGx8&#10;OZDWPhNCTsjt1zZDly5eZqJ2jc6fvUijPcco3reKdr2dTFtfTyCP9TlUltZBHy18ZVIRBJ8kUb8D&#10;7bO0650UST4t9dzdHMjd0YX/9hNt3/7yfjr3G0zM2AcaRZb7P52jfdmHac2T/Py87suTdD3Pq/Xz&#10;WA6wXL4SHuQ/UVdX+Q785bWh0bbYlodn6e7u/ntF+dmvhgb4THu67L5i7UW5e+AXnInc9tWeYvod&#10;OjQvM0sEdmRG7ic7JoGILltMApVfoNsuF9rwii95bcyhBSZ9ukCBQJqf/Ehys22VpNHYX7UB0/LW&#10;d3zo/SdCBMh7BZ9DiR42MRnfPThReEgglZQUU9/AgGgFdb+ue4HRiXlJsOvwXiqtYbKHgdKSBEIT&#10;mJfUpCocMOnAAH24C7VxM+V300FThwQ/bNT93jCgaf5lbyZqJMtiH9HOgAyG0Y63k6iGicXs0eNS&#10;3ktq8FqSBoaQjScipP9Iz2Ht/G4W0JghQhlkCMeSwd/0eEyCQDZBeLYhSlm/Tpq2S4jrjgLq759i&#10;csAkMOv6msCAnUVifjYlgahdfGD/gETViiZt0b58zrzee0su9fTiuqr7YXoei7FAw8Oz5LcLZf2s&#10;twkgyhX+eDNMYo3P3wKNTs5RlDeT/ceM2+oED31BsA5cBSanjktda5Uge/FxhOCty6Z9Jd1Sm9ny&#10;d1xDkErUVEbeSBWkYnoetw6cB67v+MQxqtrTKcmx7Z5BUAe03ujj0tdDTUzgIhEqwUve23KpNK+d&#10;BpGAXci3MptbO+6dAMQSRHxm/ij19PXRnqICCg1kmcayAm4qetDZckLaFFnnSG5MtLa+w/J3pTdt&#10;e9uPNrzAz0Vam8hgyFHkbe1vm5W8iO8/Fcgy2U/Suax5JoDsno2gJN999MGxLyRHq1H+XqMfvvmF&#10;0kLraP2KUEkbo8tWTMDtVgTIxGdm5KS4/gjRRD7Y1mlRBiAd2L0oJ8cE8Fqov/cHBbkZ9idOnPi/&#10;aUOibbEtD9/S1NT0V6kxMWsCvNw/uXdmYeNxHDa40aaXwulA5aDMPs/+doHKszolOenuzXrCZyNE&#10;E8gCYudaL7J/IYyKEg/Sb7+cE6GFGSX8Vka6jvIAFSuaQpyT7ve3e5M7rXshkPy35EvKA/sXIsj+&#10;FT9y3szbSYUR/TjLdx3EAVuEuS7UlFYwmWf7B5oPiK8gtGeAtYFiOQHyg9quBxuGKCOqXurmrn+W&#10;yYtERWIgVCQwl0mgChxAnxZkwEd0qDUSiHUYaFFPFZoYIY68X3vrCDkZNG2m+6jBGGZE5JdLi6gW&#10;zR76V1vZzceBX5fp9gwhDUiSHCPRw6KltDi3WwFMq/tKunjAV6bDRSSQ/473r6JDrePkuyVPTINy&#10;7tIvBGswgWECWV/VTUeOnmLC0EbrnrFGAnGeYRTkUCRlzkx9+kBYEI27aYVKEG1NW4V7Erx7Dw0O&#10;H6H5GxJARYTGJ49TjH+F5OKzRnzkPB4Lo+y4/ZLQWDfFzjGZnThylFIiahUJ1Poj/RKo6xTuWSb+&#10;hDBlJwXvk+fFaE7X7i32eyKKYnwqKNKjTEV6y+/G7ZCge+PzsVSczWSUn0vLc7ll8PUBIcezhxyX&#10;hzomKDexURJ8b3wxRvlJ8nlZXpfVj+OZj5RUMf4788XU3XVokqaOHFfaP+363JiA3xqEAPI7Pzo1&#10;TfWNDZQYH0u+nm4sK1j2IJjtrvlnG+UQtHQu21TeVftXAnhCnU0Ls5/KZBym3dNHP6dgfnYR3bvj&#10;fW9y3elG7rtcyWmzO0+gfWn98xGUFdlIX33xg8hf/p9oBK9evUqHD0zStrfiadsqb5lke/Px4IoD&#10;U++6F0IpNaSWvv7ie7pw7hINdMySp302rX0ukHaxXPd0suIHvowAAfT38fg+JyMlqL+/9b+3BYLY&#10;lod+aa+u/mepiTF+vp7O35oTwbs7GwOQJBTFyfNjm+nnH8+K/0lvy6zkrkINSvitCPFzQzAIhKMz&#10;kzZ3SUWApKVzox+K0FIk8BqdYxJZX9RL9i+GkuMGpCpQx0GU2uY3vGnHmwnU3TxDp499TrmxTbTh&#10;5WipMLJ7vcpFKMdYRhJoCd2c7e3uRGFB/lRcVEQ9ff00NcdECAMZkwN98FHRwIDyIbQcSG4LaJMH&#10;3QkmXog4RTk67208UL4UJwPiWh4QoW2T4vq8LXyhUmAW5fVq8DQnFiAqIEB5KQfEcR4l1UBwevun&#10;RAsEk6apX5aBVDwWSb7bVXF/kBfUtc1LbiIkkLYkmwg6QTvQHDXU9t4xYQbBRaJoBCconzaL4/E5&#10;xvlVST445Ex8j6+L2e+8PbRpWbH1NDmNXHWHxP/RdBsdIIxC5IaOyHXR+4B7XJrXShuY2OIaWtsX&#10;68PcS0WDq2tYTc/DGhBskhnfIITH8jpKm3xuyImHAKGJSfXMYT+5B0dPUF5qk5QiFCJncV1wDzw2&#10;5DBJQvm5k/z8jEutaPENlO3VvQPEfPxqHAXv2sNkO9asHd1XDwEIyeH7aBLJzg3P+jLhGNIaHaVe&#10;7mtNSbfkRwx0LCDPjVnkapdBbgxoWUNdSygzrp4aq/upr3dG8jaKn6RO/u4QoqG08vc0E+7unl4q&#10;zM+lYGj/ltn3T4dMgHWfaLGqWByHCdruDR60/oUQKk5tUQF2BC3gJYnmhRxGGU6P3cbgFExq3Xa4&#10;SfUm3OOD1SN0/reLBiKIz09PfSX+uxte9ROzM0gn+gIz76Y3fWjr6/HUUDYgst5LCgIE087V3kwA&#10;tdyudwO4Di4O5OPh8nNKcnzmwMCh/9UWCGJbbAsvmAk1VlX968S48GRfN+ffrL5AdwkI0ICJIXhX&#10;MX2m5ZH6+NTXPAMtoTXPBZCjkDMlGKCtc+ZZKwQLfEvqi3uZ9JkLn2/O/EgJPvuYJPpLDUt9Buq4&#10;3ovWsaDJDK+n7776ia7xbPXrz3+g8uxOMfmtfZ5noXbQCPKs9R5FSeM4fh5ulBQXS/v37+fBflLK&#10;WIEgoJaw1BPWBo9lI4GmYDKIQI6+3mkqL2gXwuG4Jo0KMpjQzet52GbJf1ehSqbLpOA90aSYDOg8&#10;2G97PYnq9/Vq7S4I2RllkhnuWsoDPkigxT68bvubSbSv9JBWWP8kjU8dpyjvUtFCLSYv4bSSCQjq&#10;ER9Cvr07NM1BywOi+z6TO2sEDP2DFgvBBtWlh2nDirhF20HDGbCrgPp7Z8X3Dak1LM9TtuP9Qp2L&#10;JZ+dGQnkaw8zsv1z1yeB4R4aCUQQx00QJQSqFGa0SDqexddRv7aI5C6nsXEjCQTQp7L8Nlr/vEkA&#10;kMn9xv0Xf8K9PRIlC9JfWdRJW15LkBRBKtBI3W8hgrzvRr52iH7W25B2hATg1UhGAACso0lEQVTy&#10;738bRkFOhUyQZ5afBALcxzlMGHiCMTV9XLSXQ0NzNDhwhDFLw6NHaGziOJNQJn7LoY28AUT7x+/3&#10;8Ng41dXWUnx0FEqUibXCmnxYLqhJLcifTgBNjscyaNt7XuKSM9p9nK5IQudr9MO3v1K8dxWtXxEo&#10;lZrM91PWDectsKwEUBDLB+QKhPZQfAP589yvFykzooEn2cHksl1ZdJCSBsdzhln4RZa376SQw7tp&#10;UrEE+Qp1OX+3oK6z0/nE2Kj6gw0N/2d1dfVfaEOgbbEttgVEsLaq6j/HRoXUe7vvPicvzT3wk0Nw&#10;CNIUIDXF7OgHotWDieBQ06T4i6191p+2rfQmRzsv2vGej2SlX/9iJOXGHqCvv/hBtocZGDxQlZo7&#10;KeWhtrzlo8wKPPt12+lCG1/2I+f30mii/wRd0YNIWFh9++VPlB5cR2ueDlMpacQUAWFhIijvEiTp&#10;K8Dfg/19KC8nmzo7u5ikzCuNoAkJvFtQEaIYnE7SMBOVxvp+6ugYkcFqnn9rbhgQYf0+zLoY3K2Q&#10;QA/7bKXRW1B9hg/VxMxxSgyulmhRU+0hiMS6Z6Il7QmilUHogP6BGfLYiML95u3rAJkKciykgcFZ&#10;MzJ1O5hgQpASXit5DIW4ASbHAgmM8mGSNHlUAi1c12cuMmvjb/jENdUOihYJ1VKskS6Q13C3UjGh&#10;mpNApJZpZhK4dL1g+EyGuhbLvspv7sbnjXb3ZLeKRtc6wcUnk1zfMknnY0a+jqH6STdtegV5HLEv&#10;w8K3EJraUphwJY/kCSHKCSHVfLxovkdqm9XYD1pBBu6basvYhoC3BXF0WcfEvn3M7ByWH2qiobRw&#10;fA21+2DQtGvPrHH7u4OJ2Tlq6+iQqkJBvt4Gq8DdJIHKeqLLckxwzTWBMAlvfINlpX0OT76/EmsK&#10;JtNnPv6OAncW0IbXENzhTN6iRVT9lH5ze5gwb1/lTRtfiqSDe4fpwnlMyFXpz0uXrlB1fjf/FqGi&#10;hE1kKjI27FjjSe8/GUyrnwpkAuhFHo4u3DfNDHwXxh1cYw9nh4sxESGHDtbVPc3jnY0A2hbbYrmA&#10;COZmZPzXyKDATn5pLlp7me4Gdq13l8ofzVW6IPldTMNNFUPkvDqdBUUorXoskN5/IliCDYpTW+nz&#10;j76VyDQVlaYE188//Eb58c3iw+K43oOFlUoJs5MFjt3zoWLuEKdnSVeq9kE7ka7l/HswOW/ysNq/&#10;uwUIZr2MkyfMFG7OFB0RRhWVFdQ/PCzBEtYGk+WEMlUhSpRJn/zNRE7TiuB73d5u2r0mjVY/ibQZ&#10;iJw0H9BB8qK9y2l8Eqk+eL8T3NbCAk3Nn6CshAaVVgZkRDMVrno0jPwdCqnr8ISQDn0Abj0wRI5M&#10;Nq1qxZgwgLDFBlTQ2JQFcblFwKwKv0hEIUsiYysETJFAPtbkMQk0iA/cK350ltutfTKCchObqGFf&#10;H21GpQ0rZAckKNKjXFKhmPoE4hqX5LTQhudjtT5gX/P9sa8/D8QSVKJF0JqaFq1CNIwttIb7Zo18&#10;6SQwzo/PD5pAi/0PNg3K5AvHxnYwxZu1wdchLapGck4qQnWaOjvGJQ0OtMWrNPKnXAD0c1p87bAe&#10;JHDra1pwyHJr4gzmXLhXoNQi1iniJxMf/tSffX39ojaWBQs0c/Qo9Q0OUFlpCUWGBYsrCLRiyld4&#10;sVxYVkC+8LEQnevmgMpLWG8knSitCb/oWK8K+varHw2JnCEX/bcXSqSuB5M2030UuO/ctss2d1r/&#10;QiAl+u6j777+Ucli/nflylVqrR6hTS9HS2UnVauY23BzkD647XLlSbcP7VztKSRTaSm1bQTLd21A&#10;ABlXIoL9psvLC1/5+ONuW0k422JbllqgIs9PT34mLNB3lF+gux4xjLxVzttcJBoYPno/MZFjGSTa&#10;vV9/Oi+Jo4uSDlK8717R/g10HJHoMzgf6wILuHz5Co32HCenVam08VUfiXwTIbUdiUoDyHtzLh2b&#10;/sjgPwgSePH8JWrZN8IDeIxEDcMcgRmvPkMH1HdLAbj8gMnGh4U1juXv40EpSQmSLkKVnsOAdhc0&#10;FRgoBfhbHzTVIKlrCEfH5qixtp9SourIbVM2bVwRq0WPKnKAWrN5SQ2iOdTbBAlEVYXiXBOfN2iF&#10;mAzsfCeZaip7aEor+ybaGSaBe4s7actLcYqYLSIMTDafiqSsxAaaRr48rZ+3C5i4fbbnMGHRqpJY&#10;HAvkKcZXJb7Gee0tOURbEBgjxMh8u0DHIomClShfk990gEzFeDPh4rbMAkP4flYVddIm1Pu1aFcH&#10;1qPG7uEupFFhIiP7mZ+LJRA0k6Obuq21yQBZSwmppgkmuZb7I22Ny9p0rU/K189s/7/RtJPDc6ov&#10;fO/gY7m3+JCY+I3bGk3D1q4x1uFe2z0TRUUZLapM4V0jYlp0L9rXgfX8qTTXgPH5XzbwezsyMUX1&#10;+/dTYkIs+Xuba8TuBTxdnMllqwdtftNHLCrKP8/4O2qwr3/Jj9JDa+mHb38WAgcB/O2XP1K4S7kE&#10;jKjkzSZtmkxekc8PqWBc1qTTqWOfG+QrrDKd+ydo4ytRtMvOXeSo0kIyIcP+QkydRBNpeU30QL7l&#10;goeTw9WwAL9TBbkZG3t6ev6xNtTZFttiW5ZauouL/0FWSsLbgd6eH/AM6q7XGBa/wFd8Kdq9TPz0&#10;lByCMLkm5A7aux++/UW0g5cuaqZcyVLPnzAHMzBzBVG0ex5aQBa2LGQ8nJ1oq5grYqimqIfOn7uk&#10;tcsUkPf5aOEMhe4upnUv+IqfCvZB2TedBMIH0W2Hq2GmCqJmahZR0GesloJd+c1AoEmCVrPfFkOE&#10;pHxX7UNbEBLoT/l5uXSo6zBNzc5p2hITMgjCpWnxzAafW4D4KWEw1Ndxm2Z/45hMhManjklOt4qC&#10;Tor0LCPHlSkSWbz9rUSq39sjg6wMtNwXGVhPnqT9+3po17vJQkik9NhzUZQd10ATE0w+cAxt4IVp&#10;MStuP9lJTj5ldjYlDCAkm5ggVu7p5O1vlwxjP1Udo6dnilzWMdFZFLmsHY/JSZx/lZS/gwYOqW8Q&#10;AIH1evADtoP5c/ubyZSXfJAcUa7NmlaR+x7rX8nXz5wEzjN5aqjpp21amhpr0cEIxNjFpLmlaUiI&#10;soG8aNDvnXoO1OcEHycusNJo6rZoE0BC4Jz4RikjaNoe+jc0dIS8t+ZJ9K5VTSJfM5Sx6+tB3kPj&#10;cwe/xdSIOpkUmJM+kEHzNhQ0M/FjYZQSVis+oUdEQ7fcZPBG74Z6Lqz/dn3IBMYE+nqY5JELtL2z&#10;k3KyMyk4wCTwQ8iT/q4vP3QZgihjuLbstvegDS8F0OonQsUn2mmjloAfMon74rrLlexAAvkeQMZC&#10;NvL/JONCTnQDbVgRItHAi+Wbfiwn2v6eF219PY7G4WrD5I+n8Cy3L1Nz1RBtfDmSHOxVvldzUzTa&#10;Q4lNyFVjm0Z5ujzwdHa4FuTt+Xl+dqbnZE/Pv4C1y7bYFttyE0tra+tfZ6bEb/f3cLurqWMgAOAX&#10;uIVnqp7rMyXvlNSoZEGkNHbqE8xQ/66gyBy2hfAqS28X35RNb3mL6QNtO292o3Uv+lOIwx7JZK/v&#10;CwdmRBE3lMGXK5yFmKfmC4g+KU0ggNQJG171FV9ENRvWZ61qO/0crEIIJXAn184RJY3ERFxZWUF9&#10;A4M0M6+0N0IAGJYD0N0GtD5IBdN+cFRSyaTF1lJf/xSTJe6HRlKRBBslyeB4X5LbSuEeJeRqlylB&#10;Dr0on2Yy6ILcQEsW6YWgEBAsXXtkBEjSzreSpWaw6b63CpWcW6WvcVyZKiTL9DgGPBpOScHVQnxx&#10;XpMzJyglvEalOuG+qUTb+FRRwuHu5eT0HmrXLm4LfY8LYEI5bW7GBuE6xKTadV2W2m8JEoi0OBWS&#10;FgdE73rnrn4bHJol3x1abj4+tmWb8D+Eib48v0OCfyzbwb0NcSnRztOaJjBcrl1Hy4j5s8fEp7tr&#10;QiJwEZlsPJ8lrrEGpBfCRGxw8AhfH+38lpUE3kNw/xHlj5x/ZWWlFBEaxJNG52XXbN0IIIDIhrBr&#10;rQetfc6PtrwaR0E7imgrf255y1f87/RtYSJe/7IfxXlX0jdfKXMuXGyQw+9QwzhtY3K3DflWdZMw&#10;yzVF2vi7myJxO1Z7SdL+oa45Jn+qysilC5epIquDSWCYVHYy7d+9AsYtPy+XbzOTkyKGu7r+JxsB&#10;tC225RaXgYGD/zQ9OT7Qz9vtx7tFBIVw8QxxxypvESQTfSdUElEmaufPXZDcgUrzB9KnQ/4SkzAC&#10;O6oLumnba/EszHzJebtKZeC+WxHLba/FUWfduAglfX/sd3Luc/Lbkkd2L/qJydjSPwfEdNtKH3r/&#10;8WDxRdzMwlO2M7sO17sm+M34uxKctwYxTbuwoGXBixxiyYlxVL+/joZGx6RShWiBrA1GdxU8UPNx&#10;MfjPzp+i6Vn4PBnzzSkobQ6CW5ADDhq1Q+3j1H14QgJQTNsDCYTPm/dWpBpRxMoaCXRdm0ldHWOi&#10;QTPd/2Yh2k3sy2QFZNJ6HWQNj0ZIahgEtwghYdRV8jOG5MjYh/sHzZ0QVt52x9sptOP15EX9VggX&#10;n8LxaaX9NPSJv4+MzjNpKpZgG+sEkj/5t0TeH5Gti0kgrjmA9QqtzcO0891kpVlc1B8mdUwsd76Z&#10;Ss11g0yKVSS6aZvwl0QNaDm+BtM2cM22vpogybaxva79xXeYoqEV3rUqVbu2Stunk2ZrwHbO76fT&#10;oQ69HrQWXGTSp/sVphV/4L87MDxK1TXVlBAXLXXD8f7fcwLIshRZERBst+bpINq9KlmsIMenP6H0&#10;0Hpah3JuG6ANZHnnpgWGvO5L3huz6dMPeKLMkpWFpEyuPz39NQXvKpIUWi5bQeSUjPQxlXsuzlIn&#10;GNHF08NIAA0ZS/Trj+coOaCa7F8OJPcdfwwJ9PFw/TU9KbZw8HDr/2YjgLbFttzmghrDqUmxGX4e&#10;Lj8gx5K1l+1OAadhpIKxfzGCWveNCmGDY/HU6Ak6wIMNkpae/eWCpC/AeuQShL/g3NiHlB3ZRFte&#10;iZOUMI5itgCp3E2OG9xo3bOBlORfTd98gRkuizcIt9+vclvnqTK7i9Y/H8azWE8JHrEkdDAPr3sh&#10;mDzscngWvYfbipBUNk4b3Xl7pTW8HjFWZmB8Vybh6xPG60MfSEAkg/28KSMthZol0fQ0kxqlzbnT&#10;3Hm3Bu1YMEPygG2qlVQDuG6mVttgHcgCEh5bDvAggSAuDitTaSVIgQVJEDwaTgEOBTQ4NK2SJpsR&#10;zpuE7MdgUooKJaivu6SWio+XHd9Ak0eOS/+g4UG9Yv+dKJWmyI1hWwRAPBYhgRhmbegAiQuuZkJp&#10;QQIZKDuXFl0v/o5Wzxvk6ZFIclmdTu18jZSm1RJMtPF54gTNHDkhJf/sYJLl/Ra3B9IVRr7bCqi/&#10;R69gYiQywCST1YyYOnrvMT1Btnk7IHUw+cItAMEtShOoiChI0cTUMcpPaSL7F1TUsyKSS1xngLfZ&#10;/FI8NeztU88wX6M/AwlEX4VA8/s3NjlFjY2NlJaSSAG+Hurdl3fWfGJ5LwCfvy3veNPqJ0N5kltA&#10;vS0z9AsTssuXLtNQ11FxL0C9dk8py8b7sKzcutJT8qdOauZc3WJy4fwlOlAxKPWYMQmWCF7ZR5mb&#10;oQlE5Sb7V/z5WPlMGpHiS03SQTo912fT5tf9yOsup34xhS6Tvd2dzyYnRFUfam39v2y5AG2LbbnD&#10;pbIy+39NiA0t8XZ3+tXypVsOgARiprn+xWDKizlAvzFJQymizoZxJgcp5LMpl7Ii9lNTeT+vG6P9&#10;ZT2UHlJL7nZZUr4Ijs27N0FLp8gcBOGm133I4Z0kGjl8VEgjyyURTtACHp38kDzWZ4kZxHWnmrEb&#10;SZrKpL+VBenWV2OptXqUjs98SjncL+QmtHs+QKKNYW4xkjt9Xw0sWGFeduUZsMs27hcCTm5jQNC1&#10;hzqZ1AUwTExhQX6Un5tF7R0dTDBmeFBabNq7GxDCx+RBT2FjJBGKUJivY2jERfz/rJA3EJGqElTO&#10;iJMgCtFemWmwwmntE+EUH1DJBMXcr+5WIP0CIZ0/SaW57arM2yJNmQICXyRYASZY7XjwW9QJlq7l&#10;0vuKv62TOARhREqiYmskEEB+xS2vMiFddN4aeB3M0KlhtTQ6tjiaF0A+SZDuzpYxcrfP5v24P1ba&#10;wrq1T0RQemQNTTJZA7k1mHP1tpiYFme10GotYbRln0DokFQ8J6FRSKzhXsv1VWQfmt1IrzJJBq2u&#10;zXVIIAPm6aJ0vt6o0qFNGkz7dL9BCODREzQ+NU0tba2UnZVBIQF+/F6C/JlOlO89CYSs2fK2Fz+n&#10;kWIh+e1nVU0Jk9/vv/mVMsObJDE0fAVVShZHcrR34wl4GO3L66KzUtMX3jfQBl6jM598Twm+1bTm&#10;uRDa8Z4XeezifcQ6AZOzk1QEsePJNNxxfv3prOyHcnP7S/po8yvRtItlpWVamrsJIeAujhcTYyN6&#10;9teUPlZTU/PfacOYbbEttuV2F6jS09MT/31MZFCdl/vus7pmajmBTPKYUQbvLKQzn34n5ojhw/O0&#10;841kHkRCedAOow0rImVWar8iSoqdr2NChqheZxAtFjQgSZih7t7sSnbPBVFWeCN999XPmgZQmYJ/&#10;/fEsFSY0M+EMpZ1rUVZOCULx4QO4DfgSguzFeFTQl59+L9rHr7/4kWqLemnXW6m0BslN17nzvkzU&#10;JOgDgh9tINpNJbTeruU0XPeCvwhP9508G8b2mKlqx7kRvLlNQH3ndWZVBRyR+Z4iwoJpz54i6uru&#10;psnZOSZpimgpLQ8GLUXOjFg8qN0alLZG/xskwqj14/Y1oid+gdIHdUzDwC6/G8kgfN1yU5poLROB&#10;lShNJkSQiQaTAwRh4Lvd05FCwBCpq4JgbuM8hKQsCHFBWyp/oRUw6Vn/TDRVFHVK4mVVs1edX+uB&#10;EdFYKu2WCioxkj/rmjf4OaaEMenSTcsWferrn6aAnQWiMcSxlflU21fTwoG8bX89kUpz2sVPUZlw&#10;uV86wWZS0t87Q7F+FUJuDRo4kyAW1U64JEav39st+4LgmgZ34JnBNUaCbF2Tt1gTyHhUkXIJ5sC9&#10;0K6RtIG/j56SVDPuGzKUf6AJCcT+eoUROVduay3f3+QwJsrTfG7cJ3V+fwRAitUzhvutT3aMEw8+&#10;N77WCProOHSICgvyKCwkkLz5PTS8lzJhU4BFwrD+tqG/85ADCkouqPYNkN/U9k6bPCRNVnJADX31&#10;uSrpBhIoJTW7j5HT+yk8SfYjD/g5s/zCRNj+pQAKdSymzz/6WuQkC00hgdAMzoycJr9t+SxzgyXK&#10;2NHOQyw3m9/ypjXPBFHQrj1Sbu4KT7Cxz4cnzlCwwx5JNO3Gsllk172Ci+Pl2IiQgcrSvOeKi4tt&#10;qWBsi21ZrgWpYwqzs/+v8GDfJk8Xh8uYCVp9CW8TMMkib9SutxNpvO+EaAI/XDhDgdsKae2TwbTl&#10;zQCe4frQ5jd8afPb3pJs1Hmrm4rcFSHI7cDHBb583M6ONxJosGOOhdhlIZTEwglVQhDB5vR+Km1A&#10;GpldSnjrGj0IUpSpA7Hc8mosdTVNyqwWM2MIt68+/YGJYRULvhBysDOme4AJAiR2NwtfJJxe92IA&#10;rXs2jLa/mcikMZkHuRCptYlyd/A1FAFuENp3AG2Q8fFwpejIcCovLxOndIkkxsCFAcxskLv/gIE/&#10;M7aONrwYLYRBCMJ/AxnUSAKTLdR+LSvoEJJiSiBvDUpLiUTRicF7tTQ3JtAJ1yPKPFlb2aPMkyZt&#10;IK9elFf50gRyEZTWLC2idlEkro7JIydoT0aLVjlEkSTVF5Bh/hSotna9nSzBOF0d45K6BzWXhwZn&#10;6UB9P0V5l3MbupbS2AdFAtEWCGk4hbogCGNaez4W9wcksLGmn7YzWUTQhmlbenvwYQzeXUQjw3rE&#10;+mKgmggCWlDqD/dQ7qW0FybXHqUGt76eIAnCY/wqqX5fj6rXewKpcG6D5C8XhMwCxj7Ic8fPwuTM&#10;HB3u7qHSkmKKCg+Rah+L3sm7BvMJIN59T2f49PHfBk0br4cMhDbwLR+WPwnU336ELmoZFSDIfvr+&#10;LGVHNUhZTQc7T5k8Q/ZuW+kllo/2ulHD9gokZuHR3qNSR3j985Es/0JFBto9G06BPGkHsbwomReu&#10;0m8/n6Wagm7a9FKUVCKBvLtnGlFnx6tRIQEzZcWFb342XP0PtaHLttgW27JcCxH9RWZm6mMRwX4j&#10;IDHLrRF0tPeg9S+GUVlGu1QNuXDuIlVlH6KNL0QyMfMj950wrbLQYsEiwgvmF23mrWabTlIdxP6l&#10;QEkA/fnH8FFRs1PMhn/87lfKjNxP655nEreeCZkmNI1CVJVCQgm5WO9K+vLTb2U/HXOjH5Db2kza&#10;8Iq/FFKXfVgYu+1yoq0sRNc8E0irHguWfGnZUY3U1zpLA22zUn5pw4tRUmJpxxpv8uB9l0dLoCAm&#10;EIavpyvFx0RSVVUl9QwM0NT8USGB9zMRhPmx/eAQFSQfoGifSnLfkCWBBzC7IrH0u4+ESkCGRAZr&#10;CZNvV1MEEijl7NyLF5NADQic2PFGMjXWDZoTHCYHIEhVew7RhhVLV/kwB5PAJyIpPaqOpmYWm+vF&#10;RM7H6OmaIp9teUYCZ0L8TNsDkVrPRM9zYw7F+e+l5NBqinArkTQ8q58AYVZkz3QfXbuIT1zXqj3Q&#10;cCqzqyKBFoSL+9PWPEy730sVzaxZWwaEk/v6LBromzFonk2BdXPHT0ii7TQ+d0Q42z0VTZtfjiO3&#10;dekU6VEmPpe1lb1SrxfpcxCpDB9DFWxh0ac/BJpWkK/T9JF56u7to0qeZMVGhmnkT00Arb2Pywsc&#10;g+WTWCw0OeXGk06Wg7vsPWXijLQvIHK6PIZsRJWOdSzHEJwhlZVkIstzYZ5cTw2eJJf300WOue1C&#10;vXRHZf1g+RThUkqffqC0gUbZd40uX7xMJ+c/pb35hygpcC8l+ldRedYh8f27dFGl3rp04RINHZoX&#10;H1b7Ff5awB1kk0nf7xI8XByuRgT5n6osK9p49OhRWy5A22Jb7tZy6lTLX5bkZbweFugzyy/fsuQQ&#10;1JOIInv9+pf9yZ8HxI8XviTk8vvw+BkKdSqW+pK71rCwc4LQstif91VwJqdNyGAfLALq3NkLmhCD&#10;KeSKOEajPB2i4ZDyBfuofFnK0RmOz1ve9pWcV4ebJyUymUWhRMz99vN5Kk5GXdVwcljnxUIZx1aD&#10;ALSA21d70trnAmnlo+HkvSFf6nCe/fUCffXZD9RRN06pQbViSlzzdIhoNJGawdR0dKdQ2kVFBv28&#10;3Ck+NpoqKsupG5rBuaOKOFnR/NwPUCbE06JpQwQwtHB5KU2i3fLYkE2BTgViNtXNjrdFAjXCgxJs&#10;fjvyrRCbCDFBoxycw7up1HJg2Gx/ldNwgXoOT5HnlhxC4mtrbZgD/owRlBlTz0TCCllCnxjTc8ep&#10;vKCDSVKCIoICK+0xOUQE9Sqp3KISXYuWjbcHKTVEV5uCiTTI9JonoyjGt4JGho+o46IPuJYWzwTu&#10;BZJTu23IpJVMwM3aEuCYEbTrbaSJGdWuqzWo+9TbM03ZCfWUw6SvuvQQdbSOSFQ0fDOV+wA+sT1I&#10;F7S1i/t0r6FPmqbm5ulwbw+Vl5VSfHQk+XnqUa73gvzpAAFU8lHA35G7FJkLVvOk873HQmgdyx2k&#10;aTFWBEEiZmfaDG3gG3HU1zYj+VXFIMJAvtXChBaWk6Esy1ROVc/du8UPeuNLUVSZe4h+/fmcwY0G&#10;VhQhhfwPCfa///pH+u6rH2WSzj/Ib5CV00MnKWB7Ia3h/jgwQfUAcWUZZymvlxsezg5XQ/x9TpYV&#10;5zt8+uncP9WGKttiW2zL3VqGh4f/YUFu+tuBPm6zHs67rlp7MW8FBiHBs1nk7Nv8SpTk8IPAgXAZ&#10;PnyUXNdmEaJ9d672Jk8HV95Hc8CWGbLWBgvIXWuxfwwdappi2aUllGYS98M3P1NmZCMTtSBVy1IE&#10;K+8jPn3ALiaQ8AUMonifvfTlZ9/zvhBwDG7n6ORH5Lk+hzYwSXXbqWbPan8cV5lgHHlGvv6lQEmi&#10;DDM2BG2czz5yW5dFZWnt1H1gSnxlJE0DkrbepdmxHiHn7+1BcTFRVFFRQb39/TKo3b459S5DG/jF&#10;F4sB0yDq0h46NE4dbaPyN0iL8gm02PdmoBENRPm62WVaITc6CQwl5zUZ1NE+ZiADOvD35PRxyoyr&#10;F82btTbMEU7rnoyk7Lj9NGOFBApALrlvqMCRELiPJwlamT3e17Qdw3fREvLfPNkQ06wA5mNde2gO&#10;0QI+FkbuGzMlChtmTeWrqY6vyK2xPzB9DgzOkN/OfCaB1szBKA0XzoQ1nmrKD/M+i89LkTlFcqE9&#10;hcl/CoEx/H3+xAnRrqn7yN/5E9dV/rboy72GmP8ZcKfo6UWuvxKKjY6QSdVyu7/cOnii6uTCMsqT&#10;Nr7qS2ufCSXPDVmUEVZHTu/x5PKZYNr0Jvyjkb1AyRXImPUs75L89tE3Z1SGBP5Pym3OjX8gWllx&#10;i2F5hvZdUQLuJX9yXJVC3c1TdO63i0wETTWCan/zv6+KnJ4YOCGybe1TYbT5jQBy2ugpgXEIVNH7&#10;b34+ywOWddcC/Tw+25Of5TY2NvbPtSHKttgW23K3l8mmpr/KTk16J8jH45iH050QQaXFAyFCrj7X&#10;ba6Sl8qfSdTC3GcisM7+doG6mEC5stCCyRWaNOctriwUsb9WyYPbgvBDQXMIReSsgsSCoLrKM9m5&#10;iY/IlQf3Ta/5asmkWVDqBJCJHHwLZeYMLSAfy5AqQbSA56gyq5MJImbOTN6cmXQy8TM6ZOP43H8W&#10;eNve9eNBV2lp7J6KojUsFFc9GkSJ/tX02YffSCmlzS9HSdSckQQuh4C03hauC8pVxUZFUEV5GR3u&#10;7ZUAEuu+XH/cIKw0QFruQwbIiPIBVIRF12TeEQnk9ro6xyTi3EisNALFf0vuP1TEsM+mw4cnZXtj&#10;G9px+bo17x+kXe+izjFIEvbVSZIpcVN/r3sqknLjGyR9i7EtBSGZGglEu4c7Jyhw9x4tqta8Hb1t&#10;XdOn8gBineZvh/UgiIbt1Xb4zZH7Wl1ySKJv1XVQxwaskcCRsXmK8qpQ7TN0MzVM6GuY1K7jSY7z&#10;6lSqrugS0mTtuVHaWqzHfTytztUA7brKuQPqu7r3+G1xe3cOtHm9dlXARxd8/kpLKSYynAK8zIMa&#10;8F2988Z19wruPPHFBHjd8/606cVoSvLdSzMjpyTwbfjQUYpwKhF/PZTIdLDzEKuGx25X2vKmL+14&#10;I178m1W1JaTKuiZVmMozOsT9Zuc6lkV8XpiEY981zwYwwcymvrZZ+uXHs2KRwT9lT1Z2ZUyuETD3&#10;/dc/U2fjBHlvzKXVj8P9gZ95JqRrecIO8zLkMfpulE+3B6vXnAlggK/XlwVZ6V5dXV3/gy0XoG2x&#10;Lfd4aS0v/+uC7LSdQT7upz1dHK7ppog7Acy9iKa1ez6c8uNbJBk0Ajp++/U89bXPUuCOfBYyYZIY&#10;GklRfXgfERBM5BDpCwdnd7t0qROsk0DkHWyvG6cNKyIki74y5QK6YHKi3ZvcWWgFUZx3FX39uZo1&#10;Q9ghpcyJ2U9YyOXIMVFrExG+Qv6YRCoSqPq9az0y9AfxwAsTXRjZPRMipHD9ywHkszmPFo58SkfG&#10;PpCZNup4qpQ2OL5pWom7A1wjfx7UYqIjRMPRdbibxqdnyZBaBgPwooHxwYFopRZOUVNdP219LVH8&#10;3SQIhT/FnCqEKVKCIXy35VNfv55Hz7g/cvGBzKC0GkzVMLUqMqa0cKu5HQPQHq9bxxOB3MQm8X00&#10;7Y9VHD1JLY3D5Lc9X8iW3i8QTbSp/Ps0oid/q3Ugfeq46AO2xbGxbzg5vJtM5bltNCGRvDjODQgW&#10;nyc0d+nR+8WXD6l7dr6dLGb5MJdiSg6toT2ZLdRY00fDI0duzzT/R0Huofk6pHqZmJqhjq4uKkHA&#10;R0S4JGb/I4jeUvBwcpGEzGueDqbd76ZSVc4h+vzDb3miyqSOSRlSYCGXakFCM+14M5HWPhMgyaLh&#10;k4fE0OufD6Eo9wr69KNvZHtYSDC5PjbzMZO9HLJ72U98qXHOmAzDtWUNyzHXNemSaBrRvr/8dI4u&#10;M4m8fPGqJPGHXJ4aPsUy+gDtfCuJyR8mI6FMBJlU8t8BO4okCfi650IkpZay2Nz+ZNdIvpXMhLUj&#10;0Mfz2/ycjOjOzs5/bSOAtsW2/EFLT0PDP8nNSNsd5OPx6fIkk0ZwhxtteM2XNr0SSzWFvVIWDrNR&#10;ROqO9Rwnl9UZtG6FP7ntYGGtETqp08ukausqLymAPzfxgRA5ACXiqvN7xFEaGkTL+r8w5SLdwfY3&#10;Eqj7wLQSrjzzxb7w69tX0C2kVLR3BuKmIILJ2VmCWhD4seudFPLfWkibXoilNU+F8EzYl7a8xbP3&#10;l6KpJK2V+tvnyNM+mza+5sPH1du6feF4y+DrhQCSqPBQ2rOngNo6OmhsEkmnoZFBZKYaHJXG7Uba&#10;kz8PROPFBODA/j7y3JxNm1+NZZITxSQNufOYWD0GM2corfxvIRS8ew8NDs+akUDls4Y2VJqZyqJO&#10;2igBIvDPAzlTmjcFpTnDOqRsgX/j7PxxC22YFXD/Zo4uiD8iCBeSMittI9rkTyGB5lDEj38X0odP&#10;Xv8IE8LHI8l1XSZVFR2SesIgscgnaKn5swacX1P9AJPXBqoobBdi2nt4ioaHZpkgclvHdC2t9f3v&#10;RxjTFam+g/yNTExRa2sbFRXkU2RYMPl5uMn7jUmej2Gi+McDxGzjm14S/V2V1S0+faioJK4u0NLJ&#10;ZPWaaOXaakfJb2uOmIuRB3WXnbeYZ5Faq3ZPr8hC2Y9lG/z+qrK7WLZFMFHjSamWBB/HQ/aFtc8F&#10;0IYXIimAJyWlafwc7Bvl9ieotriXUoJrJHhoHR8HGr/1LwTS6ifDeJJeSD0tU/Tph9+IhtJ9bZYE&#10;oKhSdbqcu0N5x+OMn5fL99mZqYkDhw79GxsBtC225Q9eDhw48C9yM5P9An3cvoSPhtUX95aAKF0m&#10;VS/60dbX46mSZ77I16d8WT4kF56hbn7bi2fI2FYXKCo6DsJr65twhp6VWa+BBOZ2iwM1KoH4yGyS&#10;twcZZGGP2bIdE8Qkvxr69qufZR/gKs+YMcNGsmr4ysAhW4JITEkk748qIqhRvOvtJDq4d1j22Zd3&#10;mJxWpTERDJYUMSsfDSO752LIb3MBbX8tSSqcmPkW3mNgJu3t7kwRwYGUl51FfA9pZHScB0dojBZI&#10;SoqBNFgZUP+M0M3IY5Pz1NYyTLWVh6kst43yEhspJayWIj1KyWdLDjmvTqeM6Hop02atDUUmT1FP&#10;96RW6o5JoJAwkDKlfTOYZx9ROQcL0pol8bSlFmpJMMnq656W1DmOKxH5GyEaSqMGkD+FBBqPBcBX&#10;b9WjobTllXiK9iwTs/XUEfRZC7iwdqylMM/3fo4/eXKAKi0gTkKeLJ+JmyCV9w2OIS/lMRocGaPG&#10;xibKzsygsGB/8nF3kfcBfn9/1Pt4XbCMcVwPjV4Y7UlqY/J2VpNRyixr/P47XbhwieYnP5Dk+pt5&#10;Eg2z7IZXmKCxHPKwy6XZ4dOqLCeII8s3WDl8NueT3YoActnBRA3klwHZCt/pTa/5iQvOmqdCWY7x&#10;hOnpSFrzdBj/DXMvy+eV3uSw3lPM0B7rs2kCVUcuKlean384KxWb7F4MkFyESKatzul2rrE2YXZ2&#10;pAAP1++yUuKTDh048G+0Ici22Bbb8kcv9fVl/zI7NTk4wMv9zJ0QQfjWSXUNnpHv3sDkioXLppdj&#10;KT2kno6MfUiNZQMs3CJp1zrkuDLfFyQQgmv9iyG0N/cwXTiL1AUqg3173QTZvxgpPipSxkgLKHFn&#10;4bSRBd2Ot+NpoPOIoQA6/4/OM3msLeimDStUeTn0SaWkgRBz4L9VagUIwG2vJ1A9z7R//vE30Vr+&#10;/MNvNNQ5R1FuZeJD9e7fhtFKaHMeg+YonGfZweTChFTM2NL/P2LwwXXmgc/NmUIDfSk9JYlqamqo&#10;bwDkYV6IoNXB9M8MJjJHkGqGidYsE7PpmeM0MXGUhoePUH/PFB1qH6XevklJWWK+rx7MACKEmskn&#10;qCC1iRxXJUvqlc0r4mjDc1Fk90yk+AGiysfqJyNpw4sxVJh5kKaP3gwJxDY4DvoHwjpHjXV9lBiy&#10;j8lpGpOAaFoDreWjQDitZkCD+f7jGJyjaPubyRTuVkqVRR000D8j56fa1XLvyfGhDTM9pgVM+wjC&#10;J6RX67v8bQn9GPcvEPCBYI/evj7at28vpSQlUkiAL/mYJV8H7kMCCLCMgJyyf8WXvDZk0/GZj5nE&#10;QU4xmSNVSvPn73+ls7+eF2Knktv/QM17B3n7LCFtqx4LoTWPRVAGy9GvPvteZBTk3LmzF6WyyMaX&#10;WDa+j+wL0ITqMomPu0vlP0X08dZ3fWnr274sQ1XCaNdtLL9YlmISvH5FKJWkdtBvvyCqWPUN/orR&#10;HhVqwoucrDJ5tji3W4LjNX93l++yUuNSe3ra/5029NgW22Jb7pelrKzsX6Ynx4f6ebh+4enscFtE&#10;EOZVZeJlgeHsTM4bPWjjy75MpMLJfV02ubyXQetfCFICSJ8dYlvR0O0Wnz1kvw93Rr6rr8RsAh+Y&#10;U0c/p8AdBTKr3bnGS2ambjzzRWLptc+GUnZ0I33/DbSAEGAsIFlIfnD8DPnxLNn+JX/xPzRqAfmY&#10;TAhRqcT+ZX/a/FIs7c3qoh++/VUE67WrV8SPEb6IH5/8ksoyOmgnD9DvPR7GgjyA1r4QIP1wsPe4&#10;Dgm8U4G5FMzb9eSBUBf43vw90NeL4mKjqKyslA4dPkxjU9OadtD6APtnAQgLfPoMfwuMBAcRq/Mw&#10;FfK6eSF7VvbnTyFoC+p3+MQhp96BukFqqO6j/VU9VFN6mCry2qko4yDlJDdSXlITtR4copljN3cN&#10;VT/RvoqaRe68sbF5am8ZpcrCTkpiQhi4u4C8tuSQ16Yc8t9ZQNE+FVTERLN5/wANDc2aEVjRAGp9&#10;N/2+FNTviijqGj+s02F0D8A2NyCUfxi4j0z8ZuaP0+jkFLUf6qI9xXsoNjqSAnw85Tk3fQe8+Z0A&#10;5DvLHh2m29wKxDXFmT8Z5r9Zks6bgZI5Hs5OUuFo/YvhVLOnR3ykIadA5j754GvKi2ukvXlddOaT&#10;74QEYv25387TkdHTlOi3T/w7kfJn00sJYq2AmwtiPSAfT819RgFbC5nIIbefyn+KtF0ii+XacL/5&#10;+J7OLhKhDLmsu8VAu4ecq5tejqKO2nEtFQ1cdy7RyKF50WQjwT98pu9EpkFT6+fp/H12WmJ2T3vd&#10;vyeq/gtt2LEttsW23E8LiGBGUkKIPxNBRG9Ze6FvCSxs3FgwIYeVBF08HkobX/MlDxRAN8wsjcIF&#10;FT9QzxJ1K1v2DtF5yRV4TZJPI+oXiUzXPB3E5M1PsPrpEAp12CNmEZhJdBKI7eEUvXFFFM+Qda2j&#10;Plg4sbB0F7/FjS9GUVFSC3175kcWfiCc1+jzj79mAvmF5NFCclYkqUa6mHXPh4vvoPNmD9rM5+Ow&#10;HpHGLEwhcHXiK+cBAYvvxvO6p+BBEjnRIkICKT8vlw40N9PgyChNzx1TA6yQFJ1oKMJiThTuU0i/&#10;rawHpN+K1Fzfd4+30dthgiYJjo/y+euYZ/Ixd0IqZkzNHpdKIcgDaCRPtwkmNfDVm5g6RqNMCodH&#10;5mhoeE4ieccmjsmxlr9+9P1E8szvDT5N75P4/OH5g9bvyBz1Dw5RY1MT5WZnUlhwgPjB3h4JWxqK&#10;ICl5IOsgj1xQM9ydCZuXWCuQVB6yw2hBMBJMffJ1Y6j2XVkO2r3kR0EORVJNCbIGJA6aQZh0N74Q&#10;TRlh+yWrAlJrQY7Bv/mzD7+l0rQ22vFmEq38G+QxzZXE9yLveIJ8keVUXVGfELnt76mANaPp1nh8&#10;63Aix43uZL8inEpS2+m7r36in7//jSYHTkoZunU8YXdkkngn9YNxnfw8XH7ISIjL6Wpt/I8oWqAN&#10;N7bFttiW+3EBEUxNjA3393L/XnxtLF7q24Gno7OYHVDSDWkMvGRmaX1blJNb+4I/+W7Ko7mxDwxR&#10;dL/x7LevdYYinctox+txtO21eIpyL6fpoQW6iMTQYgZWqRBOH/1CEp9idgzhq8zUaN9RtI0b3vAj&#10;u+cjRYP4xSffShoaaAFhAsmNa6IYrzIWvl/LcTEjL0ltE5MJ+iY+Nw5OkhxbJ5dYpzQQGFjwubwD&#10;1u3Cx92ZggN8KTU5gfburRTtIKIpRTuoDbxKm2YCk8H5QYd1k/ndvQZGnzzT4zw81135OIIUGkkq&#10;nsexySmp6VtRUUbJCXEU5OctmnZF1JZHDpkBpM9Alpwkf6mjnSdteNmX3n8iiN5/Kpg2v+VLLluZ&#10;gOI95+3N/Ylv9h1X20Gbto1J2oaXoqm1ZpTOS6m23+ksy5danrBuejGG1jwVSZGuZeKbh0mori38&#10;4dufqbV2mDztMmnd0+GUFdnAk9NfxHQLS8lHx89Q4I4icW1x3garh9Y3w0R7abjuVEn+Hd9NpcL4&#10;VipJaiPP9dm09tlg8Rn0cLwDAsjy0N/L9bf0pNjCzoMH/4ONANoW2/InWaoKC/91akJMYoCn6w/L&#10;QwS5DRakEIR6MlQFKwLGGWkOvCVfVbxXJZ0+9oUUT4dAvHzxkpRFGuw8QoMds/QZf78MkqgRQJA2&#10;RM2VZXZIZJxoAeV46jhIpbDlTR9a91w4pQTVcFvfCAGECQQ+OU0Vw7RpRSwL2yz6nH9Du1KuLrSB&#10;hXcgue7g/vPAISXrhACiXVwfk2skg4vJ338o0E9EfTuSn5cbRYaHUF5ONu1v2E/9w8OidTEMxPi8&#10;nzWBNjwQUM+ZIoDw9esbGKK6ujrKycqkyNAg8vWA9o0JlyZ3vE3frWUHk7/dqFTkQZt4Yvj+04ES&#10;eR7FRCxo5x6CG4vdS/6i9ffcrbSRN68BNIXKvOC8VZWDi/KopDOf6r591+jzD7+hGF6H+tvvPRou&#10;GQja68fox29/Ncgn+EhP9J2g1JBqqt7TTT9+/5vIJwAJnw9UDUqi/q3vajV/b1IGQXOI80MOw7VP&#10;h9G6p8KYAPrT9vdUFRP4HZvJt5sE7p+vp9uvaUmxe1ubmv4zE8C/qw0vtsW22JY/w1KSk/M/pSXG&#10;Jvl5i0bwNk3DuvDQyJ5OkG4goFDKbetb3lLmDT4xJ+c/pytXFNmD0JTI4asqAATkT+F3MaMMMUFE&#10;wukNL/sxadMdmlHWzlkSVdsxAUzw3Ssm32sauUT9zPGe4+S2Nlt8b+I8K8U0wkehr7/4kWL47w2v&#10;+nG/IFy1cxGo7zBjYwaOWTOEqpDEuzp43TrQJwxg8KmCliUxLpqK9+yhg61tNDQ6JpGXD5NGyoZ7&#10;CzEBHztBM3PHaGh4hFpaDtKewgKpigNfVgQ4CeHQyJ96t/Aumb5vywV+F5wdJeUUAiYQ6GX3XIRU&#10;zWirHRNSdnLuM8qPa5LANvgAw/8Yri2WAW03hlEWwCdvyzvetPWNOOppUeXgINOuXLpKg4fmyHFl&#10;uiof+FgY7XgrgQoTD9Kp+S/EP1kmwTzh/ebLHyWA7eo17Av5pfymP/voawp3LiG7F1QWhcX9sA7x&#10;gWT55bTJVQLodqx2l+pLSDWjrv1tXH++h/4eLr+AALY31/8XGwG0LbblT7qUlDARTIpN8fd0++52&#10;iKAeKKI7KVv+vtSsGuZUBH5seh1m23CJ0p0eOkXnf4OJBH5/oGf4x9xP/rGAvHRFkkyHOhTxDB6+&#10;LKowO9ryAAF8x4uFfShFe5TTwpHPxMwMcwoSSiOIJIJn/4jU/P+39x6AcVzbeXCcxN3O+53YsRM7&#10;tlP8+0934ji233sSxd5JUWJB7yD6LrZjF7vovXeAADsIkAA7CfYC9t57pyT2XsUK6vznO3cHAEGo&#10;vPdEiqTmUEe72J2duXNn5t7vnvIdrMTBqwWLIjAmrIXJ0ZOlZjE4CaV9aKe4kniA5POTknVDnBT+&#10;sYOM4bA+fr27+4dRbSLyTkbez52WREr3uKispIiam2bRmnXracfufbTvMPjkjkuMVpf7UlddfxFV&#10;CwrcQ4hH3bF7L61Zs5YaZ86kkqICSnM7KcmiaoBr+vI9q8aOnp99HwoglxBmpKARDhr/YQoDr3SK&#10;Hl1GC6Zvpkvnr0tMMXj7FjVupuiRxYrv8YMUCh2VJOOS9hx9u2K7l/lXka0bMDBFPBG3r9+TKh4A&#10;c2AkmFa6koKQpT6AQemAZAoakEnp8dNpw/IDdO/WQxmrFPBT1kEJgfFaE1FrfdGMLfybHOXGTdCs&#10;lt/eVs2zgXFLPCcYs71gXMVDfneFBdBlMdyrLMmbvXT+/P/R0qIngeiiyzstkydP/jflxQWlLnvi&#10;VR4cXmiWMBUD1/tA8KpiQNEGo29bWeJ7DERxlDjRTKGjeaXeN5WsgdW0tHkrXTh/jR49fCK8gzx+&#10;SjYdSsMBJGYJpUuKVB6xxCkgZolJ5FW8nfz6pVI6r5SP7D3PgJEHUwaOAIHXr9ymurwlFMCDr1/f&#10;FKHyWDV/l3f1jcDtzyjRv5LCxtjFzaLOW8UYQrFiRqyj7wfp5PdhppCvRvvYVEYyb6fimno7z7dE&#10;vYO9026WZJKq8lKaO6+V1qxfL4S8ew8f7XLhed1436RvdXKJrr+Eqvi97skcuB86k4m8n2kqfIRH&#10;QVp9hLbv2k2r166hlpY5VF5STBmeZElagjX6F7eofb+K8pNxQVYGdg5JWvPtm0lxY0upxD2HljZt&#10;o9rsRVLBw/enXh5JcDz+PEWqeZhlbFHPjVoQIl7w28n2sS3cz8i4Rebt9vYj1PFMgTiMZ6cOXaDk&#10;yAbhPY32caix76MU2XZmxWo6d/JKZ9KIhL/ACsivWACjMkhV+kLy65NBwSMd4vl4edx9ncrXU8Jk&#10;YrCwvF9ZXDi7bWHr/9RjAHXR5T2Rxrq6P6koKch22yyXNNAgIOi1DuTg8gPXlZkix/FA3ddDIUNy&#10;KNvaSIubttCezSfoKAO6nRuPUUv9OrIF1fGAmSZE1CbvAIjBeiIDQhRoT42bJoXXMWCKJZH1/t1H&#10;NG/6JgofkUdBw1wUNsJFMR8X055NJyQOETE7OzccpagxhRIjo4FADHoK2MWREfWSh7iFlLoibR4l&#10;jC2TaiPBw10UH2hlMArLwbcB3x9WVfyVUjur05YoVRhqa6qotbVFLDg7eELff/gIAwFYeLxWnh4A&#10;QHcn//hUAUEARdC6KOC3avUa4fSrrqqgDF5YvJTd6x0/fnjFQpMXcfx8JoRaKZIXcoGDXOTDC07f&#10;jzKlli5IvsUK+NMMihxeRLGflInrGNnDCAHp2lcXKPwmlTGTFeAzcFAa1eUukfq+ajwi4f1ra94i&#10;FUKU+9ksC0pw9cFdnW1qpC2rDtKdm4rPFK4QJJhgAZxna2bwmClJHvEhJsVc0O3Yr135ujqtibdr&#10;SgpntrW2/s/169f/M+/0oYsuurwP4qWP8SQ7Ei+j1nCvA8H3ohog8b7nFSbcsPGBFgZWSTS+j5uC&#10;B2ZT3JgSMoyvkFqX/v2yyLefmyLHW70AECt90M3YxLqHzLn9207R06fKuoeVNIKp1y/dT/HjKihw&#10;sJvigq0UOiKJwWQtnTl6UbYDDcP6pft4UM6UzEHlJtGAIMBTAkX52ihkaA4tmLFJ4gi3rD5EhY7Z&#10;/FmuAFfQNsBa2HV+b7cCBArA9U7WyXYzZaWlUGVFGTU1zaLlK1bQth07ad/BIwICupcg062A76G+&#10;lDXutQazynUXSpfDtHX7DmpbvpwaZ82kivISykhzi2VZnl9jrNxT3wUkvVEVN6dqE+53LPDAszfR&#10;106oQ45auihFCA8BPAir5u2S8cIWzIvNAW6pVKQoorAPbVH4bcrbmnhxGmukEMQY+1XQwV2nZawB&#10;CgSw++LMNQF7Af2TyRhhJvD7GcLNYrH07eOhhE9LaUbpSqlshKS11Yv3UFLYJFkAw10N/tMuK+ub&#10;AYIWvsYuc+KNquLCSmQB6y5gXXR5T2U+A8GqsiKn22753GKIfaEsSL0PDL+8Yp9qYBWFmwFqiBfm&#10;+thAm7hm/QbZGfjx6n2wQ1bxiLUxIyuOfwuXy0QGgL79PJQcOVl4r5QbRVkA4UI+wIOvI2QS+X6Y&#10;SjG+WHWbhFi60NEsjP3YDr9Z2ryNggalkiEUkxraBxCo2oZEEfANWgKrJc4QMToI3gbp69KmrWSY&#10;UCX7NMXAEtLzPN9W9fY7vxdAiOxiXGdTAjltZkpPdVNJcSFNmTJZOAjB6bZr7z7af+R4L5ZBXd8b&#10;PYrEDgb6oHPZu1+yehcvWUKTG+qpuDCP0lJc5LQaCbW9LXgGvc+xPREgEK7S1zFW/PKq7m0FALUx&#10;BwkSsPIhptj3wyyyBNRQ6+R2OnfiMj19/JS+/PIJrV64m2I/Kebn2qmqBskY6F04faOqZ8oGtzH/&#10;JtaPF7WD0qixeqUwE2C80YiaV87bKWXjwJkKomkkaJhjE2XB6T/QSUEDsiglegqVpbRSzKclkriC&#10;8Q70VxY+Rldi2uvvc8SKO23G61XlxaWb1qz5Kz0JRBdd3nNpamr6V3WVpSaPw3rWYojp6G1g+NW1&#10;5wDG73lywcCNODszgzwMeKYok9AYWOK1AVbF+sD65t8/hZIiJtGuDcel9BwCCHmclTSSp0+f0qY1&#10;h8joU0m+H2AF7RQgGDgghaaVLlP1PUmx9qOOcODAFKlyopGwagO+lFyCWydvMd2/g0QSZWVErCE4&#10;B6uyFkkFFKlb7P0NFMHXVm/pu7dJZWL0am/f4zrI99wPcPGluOyUn5MhpL68+qeVq9fQ5h07ac+B&#10;wwwWVGJJr4BC13dDkRjEoA9ULlu37aBVK1fTnNmzqaa6kvKyMynFaZfkjq6Mec3q1+O+8T430O9m&#10;MXsTinZiXOH3AgYZvMYahMw+fEgBVfOze2DHGXqIUmrielXPNhI4mutWU/jwXElcM/d4tr9NFfCM&#10;kwQTEN67Iuvp5JEvqAPjBv/DMT47fUWsj1K3F7x/ANEA1zxuJDDw1GIF/T5MUzHI/gg70cYT7Vq8&#10;fgUAdNkt12sqSopWrFj4F7oFUBddfiSyYMaMf9lQW5GY4jCftkmJOTXwKwtZ7wPGL67aZOIdrFkx&#10;gXROIp0uD+37WBkIAQB9+6VSUvgk2tF+lB4/AimrGlwVQFMg7d6dh7Rp5UFKj5/GIC+LfPp4KKBv&#10;pmQEgjIG8TZ3bt6n+vwl4i5OZMApAywPxnLcBJUQMvHjItq8+pBYF/kA6hj8Y2QXTy9fySDRQ4kT&#10;8Vv1O1g040IsEhcEACs0DLJP7361c3rlszejmKCgvX0H1b5X26jtEOjvspkpI9VDRYX5NGVKg1R8&#10;WNe+gbbu2MWg8CDtZzChyJm9rsReQEdX8gG+730bXb+bimueVetTLanjpb/5OqjtVF8DuKNc2+79&#10;DPq276R169tp0cIFNLm+jorycykjxS3W4K7SbW/+/vzOyuBO7lOvtQ+E8d0rf3SBJXUfYxuQ2oeM&#10;cJE7copQSIGW6tnzZ3Tz2h0ZLwAGoVe+uEVVGfMZgGVQxKeOTgCmngv12tmOHqqSyrgtDOiiJtgo&#10;eHAWLW7aSo9QoQhjFHWINXDhzM0UOjRHtlHxfV37xEI3xk95ROLD4DLuvqDsfmz8TjvPX0Wxz67+&#10;QtYxvEDJDuvVutrKwra2tj8nIu/soIsuuvwohB/8/2dybUWEy2Y5+PLA82ZVs84hwHviBLvE4SWF&#10;1dGO9QwAv3wqgzZqCUv1j4dP6PypS3TvtgqsRozgmaMXpCxc1KhSXt0X0KYV+6VcHEDgtUu3qcAx&#10;mwLAOSguXR4IxSKpyuEhkBxF/69dvC3HUBl7UFQaeUyzYUUclCLJIwrU8e9ijMI5OKGPS+J8EkJM&#10;3knEO2BrIPNdVK9rLMli4AnCIq7j0pIimjFjmhBUr1qzWjgJ9+xnUHj4KINBBiMSX+YFLl7VgMyr&#10;ChCpWxe/STWw902KbQ6fUBm/Avr2HaQt23bQylVraP78BTR92lQqKSqkdE8yJdst5DB3AYBXrvlb&#10;qgB8XYtG1W7hyZT3r56HgMB4g3gF3BMb6NLnN7Cmo8sXblJD8VJaMGOj19qPTN4OOnX4C8owzuQF&#10;ZwpF+4I54Be1xCWId8F/YDJlJjYKCb6MVd4x5DSPS67IyRQ4tLsnQWs3H4OBoSWBAVnnYvh1Ko7b&#10;dQ9YDLEdCAmaXFORtnLlwj/TAaAuuvxIZfHixb9dV1E6Jt1lP8CDwwsVi9JzAHkDyuAjLshEE/ol&#10;k99HWTSrajXdvYWV+1cKAPKgCsqXjSsPUEbidGqqW0tfnL1GHbzSf8EDOvi61i7aI4XcTx7+jLcX&#10;vzFdOHddkkqChjvEBa1AGlbB8RTtZ6WgQRm8Yt/oLfEEKyB4vBSJKwDogumbhPPLEKbIW+ECjg+x&#10;kH+/VJo4skg4vfz6uSnsYwd/buVJSPEQQqXwu3Z+76B2n2xBBOxyWCkzzUOlRQXUUD+JZs9pprZl&#10;bdS+cSPt3L2b9h88rNyPnS5kzRLoLTMmFiv+7kdW2u7bVAPOneBZ+qrLiqpAoRc8Hz0uiRzbd+6m&#10;9Rs20NK2pTS7eTbVT5pEJYUFQhHkYtAH965wzEm1mVev7bupDF4SGHjx4g1k9Nq9qamARYNBSsWB&#10;jurz01fkmT5z/CKZA2rIML6Mtq09JMTOMp7wAnL3phNkD64l//7JPP6Yf+GMXGQYo8IHqpSsXbyX&#10;Hj9S9C/a+DGnfj2FDM2mKB+bWA57/v4X5fD7PtRsiOnwuGxnGupqzPs2bfpD71Sgiy66/Fhl27Zt&#10;v9VQXT4i1WXfzoPE056DxutXNZgbIo0qg+7DVCm7tLx1uyq7xCAPenDnGXJGTKLxP0+l4EE5lGdr&#10;or2bT4jFDitwuGCuXrpFDx+o1T4mgLPHLpEtsIZCR4MepsvlAncMEkJMAVV0/MBnvP/nUt7pxrU7&#10;4jqCaxhJJW1zdgjgE8oGbicyEEHkGvVxES1u3EILp2+mpPB6CuifxROJWzjITNHqOMqC8W7qy1Ue&#10;8F79DfCMSg0OJJnYTZSS7KC8nAyqLCulKQ2TqGX2bFq2fLkkm+zcs4/2HDhE+w573cgMbOC6FPdl&#10;J7jRVRTW1G7vFV3LUe6/A7SLAfamzZsZcC+j5uZmaphURxWlxZSblU4el13c+KpaBxIW3r4Ejl9N&#10;4Q7me48XV4kRZgrn58t/iEsWcDbDy9vK88aLNFT0MEwop+MHP5cx4NqlO5QaO518PsigbPMsOs/g&#10;EOMFXLcAau1L9lLsp6XkP8glWbwqTOW792ECLxD9BnioyNVC11GlSBaSijcQY5bJp1KSyxJ5XOha&#10;ZKvXl5+zN6LP01xJJ2dMrovft08HgLroootXTp069RszptYPyvI4N1mNCY96GTxeo3oHRh58zdFG&#10;mjjWQX79PEL0OrmwTdy9pxnM5TuaGWylUvjHTgoZ7iK/vmmU6FdFC6ZvpMuf3/TWIFYxP9rr0T3n&#10;KHFCGUWiHmdnXE4CxYeayJ8H7kl5S+jOjfsyWTz58gktatxEtbkL6crFW/T8WQet49U9St/FBiq6&#10;DAzkgUOc4v6BJfLL+4/p9OELNLN8FUUMLRSLAlxEyuKIY2mD/rujr5aaUjFQmGS7gC3cWErxN0CI&#10;w2IUOhpUksjJTJOqEqhz3DRrFi1pWyrVTDZs3kJbd+2iXfsPShUKiTPUElC84PB9VwF7krDB580A&#10;GWXY9uw7SNt27KYNm7ZwP62lpUuXUlNjo/A8InM3m/szlftVXLvcz0LWzP0u/e+9Br3pu2uNVueF&#10;hDGAP4wJSKDw7ZPGYC5dEjosqIvb7Td277MdOc4q2b+7Nx+X5xqxgGWeVprwswwKGpBLs2rX0F1w&#10;+4mXgb+/9SXNnbqBwofnSZiHiv/t3pZvVrQx9GMHRY8pou3rjtDzp8+lmtHF8zdoVvVqihhWIHV9&#10;48IQP/z11+oN6NOsVOfhmVNqw3auWfMvvUO/LrrooouSZcuW/UZtRfHfZaemLHSY47/snOBZZcJ5&#10;rROKFvSNQdVAsQFWChicTIEDMyk9bhrlWWdLAHbEGAeZYkwMxswUOcFOvgOSKWxorpRw2rf9lJRe&#10;kuBsrMSfd9DuTccpZkyB1NS0GxioYP8JBooca6XIUfm0edUhBo9YuX9FNy7foeKkFqlbjHghgEB8&#10;j6LuMf4WsQLGBlkoaFCaZByj6gkmkQ7e7vDus2Txr2ZwmiQZisiAFnfcK6oBLI2XrOtv61saSyiB&#10;+d1U2urV7lmjCvBqytsyUHGYDZKFnOywSlIC6syWl5bQpLpaamycSQvmL6Bly1fQ2vXrafPWbUJU&#10;vHvvfmVBPHREMluVe1lTBlHd4g87wdUvACBVDKOKY+yKaVSqfd99+2/PkH55e+W2BchTmbkAu3v2&#10;HxJalm18frCSrmVADIvpgvnzaNbMGVTP/VFWUkL5OdncT8nSX0lWEwM+vpe4HzXwLUCc/+7qc1yT&#10;rntIqXYt1PXqAu5vg6Jdqo3SLu8939VGb/t5wYY4XPCEBg508eIqTax7FanzKDNhhmT7q/q6WuKI&#10;N6GD+wKu1+jRBbRp5QGpT/7k0ROaVbOa/Ptm0YQPUnk/FbRt3VF69uSZSjLjxSJih+sLllLIoCwK&#10;G51EJnE3qzZ13vtyDNXelzWO4oLNDFLTqDpzEV354iYd4vGg1NPCY1Ye+Q90U4yvVXhPZRyVZwb7&#10;6W1f36/Kc4q2mxKe5qS7tsyYWjtq+fLlv6/HAOqiiy69CljiJ0+u+Zu8rPSWJJPhAYAgBr7OSZ8H&#10;lN4Gm+9XYWHiSSDCJOSpPn1SxAUcMsJJZl6lqwkDrlmDZOgGDXOS70fp5JxYTwd3nyFQwwAEorLI&#10;xuX7GSRmUay/TSYI8J0Zo4wMMJ2UaZxBX5y7ztsiKfgFnTj4GVkDaijm41I6ceALqTiyZ8sJivmk&#10;SCYWJK4gmw8loHZtPC4AkP8nbuN1S/ZQ6DCVCahZHF+N9+FBvxPo8WuPvny7JuvXoDhfTflvUJO4&#10;k6yUmpwk5MS52RnKelhTLYkoqFiBZJSlbW20cvUqWrNuncQfdoLFfQeE+mTvgcO07yArg0a4UGFd&#10;VBZGZWVEhRTRbqBPkipOnBY9jL+9IPDQcbUtgJy8Hj3euT/ZNyuOs/cgKx8Xx9+9j8HdTgZ33K72&#10;DRulnStWraKlS9uk/TiP6dOmUQ2fV3FhPuVkpUtsJSx7bgZ7AMqv9NV7p3gmvACP1c73f6eVkp8J&#10;tbjQtlPWtbBPbDSBn/34T0upJnuhLOhuXL0rsXdhw3Ipmhd2yNRX+4Py883PeIw/L/BG5NKqBTsl&#10;QQxWuVXzd/I4kEchw9zk1y+Fci2z6NzJyxJPDG5QAMHzJ69QYVIzBSDed6xdxRB726X2r7XxVUWM&#10;IrKSUZFkSuEySgqrF/LnYB6bEkKwgMQ17jr/N6UyfpuNj/MzUjbMaZoxFDHg3qFeF1100aV3wSqx&#10;cfLk/7ckP6fWZTHd6HI3vclBTIEk1A0GsApBFq4Qu3a5JTGRYJtEL19XNIO3nQBnDMygiBFsm72d&#10;/AekUnyQRQ3ixliZJAIHZdLcqe306OFjAYGgkgDdTNiQQgGBx/Z+JhPIkT1nKdG3TIhcjZEmChrs&#10;pmxzYycZNY4D3jG4lRETmBCGmCL009eAQFHtfdd33zbJvLeKe0vi2GK8rzxpcb8BGDnMRrGGJQMo&#10;ugEUPQIU4R6tKCsRsIg4xOlTJlPjzGnU1DyL5rTMppa5rTRv/lxauGgBLVm6mJYta6PlK5YzMFvJ&#10;YHI1rV6zltasXUur164TxXv5e81q/n4lLV+5nJatWEZLly2lxUsW834W8v7mUWtrq3DsNTc10cwZ&#10;M2jqlCk0uX6ScCxWcnuKC3KJF0+SnAFg22XNM2IiFoueOmfE7mFhpfpAs7i/39rbOWJhyfc9Fkbe&#10;Z0b7Dnx6eOYC+2dRU/Vaun39AXV0gIz5Kzp19KLE4QYj2UujdpFxQSkWhmHDsmhJ8xaJy4NHAFRT&#10;sWOKGNwlUfin4BPNkFq+t1G+jZ9hKBZ9KGOZFjeVAvoiYxil5bzX7Nus9DwOxQVYyOejVF60ZkiZ&#10;S9Q7Bxeq2ga/V2PXK799jWq3GO8X5WXOXzRv1kd8//66d4jXRRdddPl2Wbhw4Z9VlRXluuymyzxR&#10;vcYyc70pBk2oQVbRWGnDOqhiaryDqQzMPJkajBIjZA2soTPHLnnBmZfipW6dFJdH8DbABVzNwbwt&#10;YgkP7TpLknkspNKPqaVhA/n8LINBYAkd3n1OQODJw1+QLaiKIsbYJBg9dEgmtU5eL+TVAIAvXnRI&#10;NQJ7aC2v+pO4nYhTQrvg9lGv3VWbBNAOQ4RJVSLRYhVfAY3vv8IC5OBzt0ufddce28IiI4BRKZJT&#10;5D1/hyQVWBWdNhPxvcrgy0wep4VSnLAy2inN7aB0TxKleZyUnuKijNRkqYerFO81dfH3Tt4O2yYx&#10;8HTI71OcNt6fldy8XxeOYU2U4+G4OD5AXJd629q97b2qsqyLdb3X799D9QI9OypuyN8gdzYKYTsW&#10;eHi+u659AhlCLRQ4MJVmVKyiB3dRkUNZ7O/euk+TcpdQAFzC3qx9pfhtgizEQoZk0LypGwQEwtp3&#10;bN95fubLKPyTJF7M8X6HuihmTIlYFcE6oLwHqDD0XGqZ20JqedxIprhAi7qe3rGm61jdj8mv3HZz&#10;NI8tI5J4306KQc1xYSPQxoHefvv6FOO102K8U16U37BsYct/44W9XgdYF110+cVlxfz5f1JVVBDt&#10;tpukusgbC2yWiZQnVX4P9yomC6yqUeZNuYBUOwCqzAykgoa5KCtxhriLNBCIgPD6gjaeLNxSUxQg&#10;C9l/AYNSqSJtPt258QAsMjIBXLsMPsE5NPbvUil6VDEd2HlaJpDzJy+TK2KSVCEA/1jChBLat/Uk&#10;gz91DLiC25fuo7DhuRQ1wdptIlNt73lednzHkwLimQKGOMWCGeNrl8opoLdQE+Wrv9O1N0Vfde8v&#10;9DsAhlfF4hbL10TT7mAN2v07TWO8qv7W9tG1X3VtlXZvyy+iP8ZrrF0r9Hs8P8smig1gsMbPlW+/&#10;ZAoblcSgSVtAqX7G8w5AlRY/XTj45GFFDO7zF7Rm4S6KGJHnDb8A2Oq6JsaIRAoenEpNtWvECggr&#10;36Xz1ykpnBdqw51kirRS+MhkXvClUWrcVH7GsXAECORtef/gIl3Xtofix5fxWOGiBJSb7Hwue7t2&#10;6jOMU4bIRKGw6UxC0wAgXuV9z99+/woAmGyzXKoqL85btmD2X7ndbr0MnC666PLLS2tr67+orSrx&#10;S3VaD9oT494ohYw1PoEnCwuDvCShcAgZyaApoCvImttDiREmBlMpVJu/hB4+gHv3BWYLunPzAZV5&#10;5lHgkGRKjOGJgsFj5Fg7TRxVSGsX7+EJQssm/opOHblAiX7VNPbv0/j7Ytq37aSAQPAMpsROZSDp&#10;Yk2lTAaa1y+DBkKBQHAZ1mQvJv+BytrYZTHgya5z4us6H2UJRPC6lXw/SqOg/jnk2zeVAga7KGq8&#10;nYwMUpWLq7fJ5sekXf0ofckAvqf23Kb3/Xzfql3TV69tb9qZVNCbcpuhvf3ufVQkVhkjzRTFix6A&#10;O5++KRQyOIdCB+dTIBZqDN7UdVSAGy5hcPDBjbtzwzEBdOq5I0nccoTWqbrfsYnyXGlWdiz4goak&#10;0tTSFWLZwzMOBoAc0wzy52MGD3WTX59UihpdLOUiATDhEZB/AIM8HtznBSQqD2GsCBqaJPHJXUCw&#10;5zXD59571HtfdF1bbdvvdr/8ymqMe+5x2s7U1VQlr1mz5t+RDgB10UWX70NWrVr1O5PrqoflpCa3&#10;281xj3sdgL5X5QGTB10QuPoPSKbw4flk8Kmg0KF55NvPw2DOQaY4ZTmIl8y8dJpaspIe3kN2ME8U&#10;PKDfvHaXcs2NFDwsWSp6gL8PdYAB6r44ywM/ACBviYliHYPC0KG55PNRCk0cXUC7NqpJ5/LntyjL&#10;OIsmfJBCAf2yqLFytcQaYv8Aj+ePXxbXUfAIJx+DJyMBJ1+nakKAm0hiHMeXUXPNGipyNlPMJyXk&#10;z6AQNBjgIYR1801ZDnTV9XUrrH8xgSZe7Lh50ZNGESMLKcs0UyiZppUsp6DBGRTrb1XbamCJf4Pn&#10;Hy5hkC4/uO99tllR+aM6Y6GUdDQi1KPbsYxRJl74pdKk3MXCFiDb3/2SajIXkM/P0ilkUC5lJc6k&#10;dUv3iudArIUvnlMHLIH8ZAvQZFB48+o9mlm5Skq/hQ5PkgpD1kReoHU+l2jnD/+MqrACfm+Kf57l&#10;cR6eWlUVimpQiO3WRRdddPneZPfu3f98cl3VB3kZKXPtZsN9NQC+vkEQwC14ZBLFjSulJU1bhHh1&#10;afNWckU0EAico3wUbUtMgFkCsi0Bk2hF6w4hbMXADhevO6qBQkc6pJJHDCyKg9OpudYL5LwTCkrQ&#10;1eUtEmteyAgGYSNzadOqg0IRc/XibQaSs+nTf0ijkMF5tGHZfkkiAQjE92sX7ZVJYuIExA7Bgtf7&#10;uWhqNSWIpQKWxRJ3K93gtl7ndm5be4RqshZSxNAC8hvglqLzL1sSdNX1HVYGdFHjLeTXJ51S46YL&#10;/+alz24IWTPib+F6DR/Dzyk/zwA1KskjnhKjkcnv4mdwFl25cFNZ6viZBZk7Mn4jR+bzs8fgEVY6&#10;7wIsMQqWwBSqSJtLd28rDlDE/M5tWCf1yBdM20Cfn74q7AH8FT159JROH7tAX5y7Qs/EO4BxAcd5&#10;QZe/uMnP5WIKHgjqGAeZtUSPt2mBZpS2PMnLSt3eOKXB//iWLb/nHbJ10UUXXb5fwepybvP0/1Je&#10;lNvgNBvvSNzUawIqGMwDh3ioLGUe3bv1kIEXD9iPn9HeLSfEFRQ42MmAyiTxRajU4dPPQxEj8qkq&#10;YyEd3HGGzhy9RJbASgrnwdsSY6SQUUmU4FNOh3adkaQPDPaghjh77GKnNS96QhKFDc+i1Yt2S7wf&#10;ABpqD49lEGj2rxY3lCKj9lojGLiBsywhzDs5fAdFsHnQwHRa2rSNHvMEpNrxFZ08+AVZA2spcJhT&#10;ubu/0aqoq67vkiZI1R1Y9aYWLVMcm/yvgx/qK7zQymGQFzjEJWTx3X8DlzDAIcif92875Q3hUIu3&#10;M/zcOkInyXOLCkBaHDFiCYOHuanIOVsqAGFbEDifPX6Rjh38TB0bn/EiDiTzS2Zvo+ToKVSduVCA&#10;KZ5vBTb5lceJM0cuUkr0NJrwYSpFjLV5y09izMPYp7X1h1HEtjothi9L87MXzmma0r+lpeW3vEO1&#10;LrroosvrEQQaL1gw+z+UFuZ6km2WKzwQPe9tgPpVFFYAFF0HJUtF+nx6cBel4BRYenj/kTD8Bw5I&#10;p/hgCzkwWTBoig20STUP/74ZZGdQV5Y6jyJHFFDkJw5KCLWIpa8kpVXqDKuJhOgpTw4r5u6k0CGo&#10;72nl/VkpZBgDtDlbxVoId1FxcguNYxCYZ5klLmb1W56EjlzgSahGUVX0Usu0N4WlI/wTG8V/WqTi&#10;Dp8rlzTcXIh7ih1bTOHjrGQxJuggUNf3SmHVQ3xurm2WWOm1cAw8z821ayVhC5x6yrWrABYSLKJ9&#10;QOmSSfOmbpSkDcT74vm7f++R8AciS1iomXgcwDNoxoJvmIuyE2fS5S9uIKVY3LsgdQfAwzN37/ZD&#10;IYwucM2h0OH5NP7nKRQ6KE8yiu/ffSTPI6yNcAmvmL+TTAHVvE0aA04HnweOo46liLpfPdc3oeaE&#10;mA6nzXi9qrSwfsmS+f8LHK/eIVoXXXTR5fUKLIKrVs3/o7rKsqg0l/2A1RD3rLeB6pdWBkAgZw4d&#10;7iJzYDXt235SSF8xmD978pza2w5S8OBMReHA2wsNg8EgJZ8iGPT590smv48yyPfDDOEGQ9kpEMyu&#10;W7pPLHyaW+nW9ftUlNzKE4mbjOEmMoQDeKbSvGkbxFV1kwFjeep88vl5plgwHvLEg9+hlvHahXsY&#10;ZOZ53VEq0P+V8+ihsHQEMVDNNs4UqwMmKD4pcU21Tm5XsVFBcC0rd1jv+/z24+iq69umlgSjqsbh&#10;X0GH95zlWx/PIIlFbtvaoxQB1+54OwM/g4A/ZNmCq89/kJsm8HNckTGfbt+4J88LnkEJx1iyV2Xm&#10;j7fxM6PCMcAkEDLcSSkxU7xZxQoEgirm4YNHdPzA5zS5qI3ix5ZL6UkkfkSNczAITSaDXyVtbz9K&#10;d249oMN7z1F19gKKGFUkBNNoO0rYgdJJZf4DBL56nm9G456nJNlOV5cWuBYvbvlLHo//qXdo1kUX&#10;XXR5M6KA4KrfmVpXPSY7zb3BYTI8EkqXTguWtkr+JUELD7AxfjYKGJBGudZGcQfdunaXLpy7RlMY&#10;kAUMSBGOsa7fqONY4hMpjoFUyDCHcARGfpLE4MolrqOzxy7LhCBWCH49sOM0GZFwMipJ4gZRqgrB&#10;5o3Va8TqgAzj2qxFFDwwl9Yw6AOAxMQF3rLa7EW8LawQiquse3D61ynoJgIHpNKsitX04N6XakKj&#10;FwxG71GpZy4FDnYLkFUZpL1bGRQ41P7GOavz1shy7ZgMRV/+3cv6w1kwdP3xqSxm+H6O8bFQ+PAc&#10;Wt66XeJ2Aeag509dIXd0g7AAxIdYKXqCjZ8FF/n0SaWJo4uoIKlZyNyR6MEPjPwGz++Z45f4uVbU&#10;L2YkZvFxpJYvP8+u8Ho6ewL0L2r7B/cf0Yr5O8gRVseLxAwBfVjAweNg5zEDLAR+PKakxE2TBDDh&#10;CuyXTgFDkqVspHCAymKv93N83SpjK9QY9yzbk7RvSl1NdHv7wp9gHNZFF110+cGEWlr+aWvTjJ8V&#10;52bOc1oNXypetV8S+HWqAjcYeMPGMJjrl0bmgCrJ8Ct2t1D4iAIKAudXjFEGZTUw4zc4Nq/UecKB&#10;2ybGzyoloHz7eMg4vpKWt+wQihdMIMgKnlO/llCTGJmJAF2IMcTkMCl/MYO0R+KGnla6XOqNKgJp&#10;NXGdPnpJSkPJ5BOrUVv0PIceakigiT42KWm1aeWhrkmQ/yHW0B4yiUJGOsSSgf31Ptl0HUeR0IJK&#10;A/GTJnGN43xjfG1SexkxWIirtAiPmrJeKIDOAFAAJvQ7tFvX16zatejtu/dIGUAZwrDISqF60DnB&#10;qo5/DNJu37xPdfzMAfT59XXz86ooXJA81b5svySFIK7vxVfqmcGP8HoXSV25S8gfLmFUFOJnQkIu&#10;PnaQLbBWyN5xDCDHq5duU2ZiI437IJnCECIiVj31bOBZs8YZxIvg82Ea+X6UST7cjohPkygxEhye&#10;eGbwrPxwzwvi/5LMCV/mZKSvbZo5bfSiRYv0BBBddNHl7RAeZX9t6dL5/7U4N6vAbbdcshpjXnQO&#10;mD0K3n9X1agPTNFGihzHQK6/iwfnVOEXCxiSRPGhFqGeUNtrx1AAVJFas8KtFJkokwI4wiJH5VN5&#10;6lzas/kknT5ygdIN0yhoqEuOgYkAr4grLE6eTXdu3BMX9NF952jpnC107dItmXzw2ZpFuylseB5N&#10;HK8yE+3a8aQNvSsALchxneF1UtlEYptYwUe4cflB5Q7z4f1hwjHFfj0I9GYmgjQbHImRnypX1oQP&#10;XTT+526hsxn/gYcm9HFLFjIC6xOCrAwuTdwvmPQYYMo+0Ge/3LXR9TWoXJNvvofeVbXy/WzlZxOx&#10;s8H8vKXETKXPTl8RIAerPEI8Vi7cReHDCilubBnV5CySjHks2OD21bbrStrAk8MLuadPBSSGDQNx&#10;tF0Wf9CIT2xk9qvmZ/e8goC8PeJ7C5PmyDOROJEXWlgQATTyK9qGsQNWeCzEgkfahXoKgFKdA167&#10;nr03rSCAdtks90uL8puXL2j9WXl5+W94h15ddNFFl7dDkDCyeHHzv64uK4xJ8yQdtRpinmHg/OUS&#10;HLyDs3fQRTUBlIgSS5e/quPbycrf43faZ1q8DgAhJh+QTIOk1r9vGk8QVZSV2MiTTr4QSANQARiZ&#10;eDtYGDMM0+k6gz5MHqCE+fLBIwF/+BuUMrBk+A9MVq5gXqEr8t/u7eihsIJEwAripsqMeRLbJBMb&#10;T2Sgr2iqWcuTEwineeKR36jA+F4VExdPTnBfBTL48++XTnGfllCOeSZN4nZNLVkurupMwwyZUAP7&#10;Z3pjmlB/2UwWKWavLKY6CPyBVXs2vODlfb0e6jnm+9ZgoAhetMR9UixcnEj0kpAIfj136hItmrWR&#10;F2gnJAFLUTEB/KkYXHD9IZMfGftYPsnzw6Dw3IlL3lrCmlU+gReNVjL6VggTAATbIs5vUv5SXjB5&#10;ZPxQz6t3/NCuA48p4BM1xagylfhc8Rb2HGfeqD5PS7Z9VldZnrN6wYL/j09HTwDRRRdd3l5pba36&#10;3akNdSOyPc7VPCA/+sUHUG0y7JoQFTBiBbBjhWsEINEBANbL/hXw5M8x+fB7O4MeWA1BJAurov8A&#10;F034II38+nqkRqn8zhQrRM6oLewMn0SXPrsukxPPVKIqkL1D4pCcEZMoeFhXVjAmlG8DgSiTFTo0&#10;Uwrbd1k3vpIMxhxLEwUMdlJilJHb3nXevSkAYDQDWr8ByUJsDY7DvTxxXvnippTKQ3Yjsh+ReHJw&#10;+2lqbVgv1sfAgZnkz6ARYBiVWNT+vvlY312/r/28j9rj/jQywOBFDQAL6EyME82UEGqiuBATf9ad&#10;IuX70K+5LniOevv8tWlXO5DMFTI4gxY1bqFHXz4V67pYA58+k5g/tdhS1j6ETOBePrLnPE0rXSFl&#10;3lAyDpm7xM+mgLub96mhYKm4hFGOEaAtcryVEsaX0v7tp8QSiGxfVBOaN2U9BQ1MpXjJJlbtwfih&#10;jSHa+05PgqbexeibvM8xxvHxnmR4kvc1TZ8S3dbW+sd8KnoFEF100eXtl9bW1l9vnTXtf+akpcxy&#10;2ow34c5Qg9v3O4hqg/fXq/Y9XtV7WCNgwQsdbafQj+1kYSBnlwEX3yVQ6BgHmfwq6PxJzV2lJim4&#10;oZ7xBLVhxUEKG4FawRbZV9exvl6tCQZxSaNKCDKdtf12MLiEu9ngW8FtcQgI7e33nWoE3xrobtyy&#10;L1DZ3LpxX8UXClDFfpXlAwAWdBiPvnwinGrTyldInJX/ALcQZ4urqxcwIAkpkmnZlaGsQDV/rr32&#10;2F4p3ivt/v2PV7395LWCwfqKPo8LslL4mCQKHo5SiE7y/chJPh8mk89HybxAsXnLBqr7sasvsS9N&#10;+X6CNRja4298j2vm4N9rixJ5Rng/Fj62KSZR7v24YLNYvTvb+AZUhSLES3iG3wAnlafNpxtXYRFX&#10;iywN1OFvLJJgDTzAixiAP6NvJfl/lCnZ/uABvXvngVgQif97+rRDXMLhCM+QZzJe6J7ixsLaeLQT&#10;ZCIGePW83RQySGXgdy4s3wJVoS/a88Z/83iUZE28m5uesmTurFnDeTz9XQaA3tFVF1100eUdENSt&#10;XLhw4Z+VF+W5UpPsxwUIesHWD6oAMjwpYrJNjDGKhVA+F/CTIGXb4j8toRMHLoi7SgNs+AeXUkNR&#10;GwMpWBC7ZyZ/nWpxjYkUPCRZXNDXLoHAVgE2kF+vWrCLgodmUrSfRcUDvrIPqJqwMYmHDHdR9OhC&#10;WtayXTKMYZ3U9sf/CfgTQMgTpPwthfE7JNO5bfY2ih9XRihPJwTXvSTxoF/iQsxkCLPw8eB2R1Yk&#10;QB6DZdmm5zXE39/gvv4xaycAVH8bwlAG0c3AL4NBSwEZJ1SQJ2KyVMRI9K8Utz0yY1Usmgbkut8T&#10;/NlLwLD7q7Ji4b0GAGGphnUsJsDG97WVgoc5JfECGscLAW27N6ECWPnZs3KbQkbayRE2SazqCIkQ&#10;IMg3KxKvrl+6TdvXHpayb4YJleTbJ02VjhztkvAH/A61vuXm5nsdVr4zRy+SU1zCyjof7WuhmE8K&#10;aRvv56uOF/SYF0JH931GNemLJOM3yh/xxN379YfVLhDI14/HyBSX9VplaVHVokUt/1nn/9NFF13e&#10;aWnnVezUhhrf7DTPLgYdzxTw6H0wfH368kSqQEvX5CzWL68lJYon4YjhedS+dD89Qu1RzcLGE865&#10;k5fVZDMsyesK/rZzwXFVfWOUrJtZtUrKVGnA8u7th1RfsJR8GRhgsu75e7Gs8e9B/QIrZZSvlQL6&#10;Z9DU4uVCK6PAn1JYKS+evyE1URc2bqa1S/cIT5rGiwhFXBXc0ZEjCyh4pKMzu7rrmAkSlwh3ue9H&#10;Hgoa6pTEkmg+LmIyzbGqHS+1sfMVk9jbM7G+Ddq9b63xyhocMTyfppcuo9UM/hsrV9Gy2dvpwplr&#10;tG3NEbIF15Fff2Wp1ayx6ve4N72K+1QssrxP7b0X0EgChlltAwJ1xN/59/NItq1//zSKGJZHxvEV&#10;FNA3kyaOszPw0Ky8b0K97YelboKFwkfk0dbVh7q5f19IxvDs+nUS4+rH4M+P70PE7BrCLcIbGjXB&#10;KmUd1y7ZQx1PO7Di4d8hTvchTcpDvF+KLM5A6RI1Jp/WL95L509cFnJ5xA0G9c/mbVwU/wtU+Hnd&#10;qlkkYf3j++VpVorz8NRJtZb2+fP/VLf+6aKLLu+F7Nmz57dbmmZ8WJCb0eS0Gq53uYd/WMUkLapZ&#10;BXhCRLwditxbg2po7pT1dI4nERBHw53UvuwAhQ3Npokgp+XJTE1sL++zS9WkB9CEQPWoMYW0edVB&#10;CXLXQCDi9tzRkyUZpbd4MAUilIXHHGNgUOYgW0idWDWQVazt5+nj5xJQn2tpYoBXSIEDcwRsIIYK&#10;rjIktmgWw1tX71JtziIKGJgmk+VLAJn7ITbQQv590yn241KK/riIAvtlMohIYeDgoRAGv4Zwcyfo&#10;UMrv+W+0UdzCOhDsVPSJuNxZwWnp1z9FaE8A+pC56opqoOSoySoZ4spdWt68gyaOKhTwEw8OzM5w&#10;A+99JvyPrHxPARSB4w7JPrGB4LtTiwgBdYhvjUugoGFOCuyfI2XZ5k3bSLs2Hqed649Sol+5hB+Y&#10;BdB/0z38OjSWzw31s1OouWatcG7yXSz3JkIXJhW2kd9H6RQ+OomMEWYyJxg6gRJiJ2FJnVK4lO7d&#10;etB5/z9//ozWLt7dSTiN5LHQYVmUY2qklNhpFDI4m3z7JTMI530i+SoB4OtNn/c3KI+HDovxbn5m&#10;2rJZM6YMb1+48CfeoVMXXXTR5f0QuDWmVlf/WXV5cZLHYT5pMcR2vDn3MI7T/VgKuGh/K7CVIBMo&#10;yluFf2LnCTtZJo9UnkSWzd5GJw99QXU5SykQJNVhWnahd1+d719VS2wiBY9IIlfEJPrizFUSrjNC&#10;+aoO2rPlJEV9XEgRn4IaBtv32JfmTuS2xgeZeeJMpZnVq8Sih8kPrjCAQQAKVEjw75dKwcNcwoMG&#10;YOnbN4VM/pW0bc1hr8VFBdsf3HlGSLKDRyWpuqva8Rh0TJxgo5hPSoRTcdu6w7Rgxiah1bEG1lAA&#10;A8KJDGi7WwMR74hkEwBKuDvNDEwAaGH5+vqM1zd13TX9vo73zde6p9rluIoaJXRkkgD0VfN2yX0w&#10;uXgZX68s8umTTq7IKTStZDmVu+dR5PBiGv+PICl2CcDT3JbI6jZEmIQDEjVsQ/meChqczOAmhSb0&#10;8QjHHYAh2ij3Jl+jUAZSBr7Oezaf4oXAE772z+nGlTuUmThD7kkT35td9/HrVm/f8T0NKqaAIU7K&#10;s82iqxduyn2JuEDcy2sWoRJPgVC+CPE5P5NoI1RbCKXGTqHPTqmYXS3u4fTRC+SMUFnC0b4OoZPy&#10;7ZMhLvaQkU6KC1bWRC2G9c3fg6+qWGJ5HHQnmS7WVhRXzp8z53+cOnVKp3/RRRdd3l9ZuHDaTxrq&#10;qsene5K2OUwJj6xe97DEDPUYJL8/7W3Ax2c9P+e/jYqSBi7c0JGYTNwUNjSXknmCiRldSiHDkr2u&#10;4O6/60XFVRcnbl7QUlRnLRB3l+bCevzoCc2fsYGCBmVQXKD5ayZjWNfiBACg5nDcp8W0a9Nxni+9&#10;MVQMJ2/ffED1BUuUu+9TG4PYRCnRhXi+KB8bA40Uyrc00bWLt9Wx+Vcg2a3NXkz+3K6ECAUEAFgQ&#10;iwYqGcRdnT56UQL04b6+feM+7ebjOkLqKGSE3Xv+ykKJeMcAqe7g4QnXTf4DkihwmINBSZKyUMm2&#10;L19blbjQrf+9fQWVtsjE7wUzmsrkrdrZFRf3dYp9qffauanP0Y5vu880gKD9ppvKcbtCCdS+WdEu&#10;+Q6fdzsG2sDXD3Q+Ph96KHpkCZU4WyjX3EjhI/IpaAjfW6OShaDY52cZNOGnmTThH/n1HzNp3E/T&#10;+VqgEgYDO96PcaJRKmr4fpRCfn0zKGxIHiX6VJInaiq/VlFA/1Q+jq0r1o1fYbGO5XtmR/sJvvTq&#10;nrl/50uvJdgtVCmd5/YN2tNl3P1vrX9VH/e4Zi9pV7/jfg772EHxE8ro6F6QsOOZYH3xFS+2LpCF&#10;FxwhDJrN/Bwis1/tnxdpfH8CAE8cVUDb1x2RLGH8Dvfp+RNXKNs4i58DD0WOTRIKJyyI4rhPzDFe&#10;96+0W7tGWrvenHYBUO5DuH/NCU8zPUl7p9VVxi9qbv43evavLrro8qOQI0eO/HrT9Ia/K87LnOq2&#10;mW9gQOw5YP7gym0C2IF7FJmcPn1SyPeDFIoaZyW7Ae39Lm1OoCg/M4UMzaJV83dJjWBMxF/xaH+H&#10;gVVxcosAKNRJ7X3yVKAIRfHh2stKnCEuZOU+Q3Zxh9BgGHzKpY2maBNPLgDU+C1chiDKTqKYMYUy&#10;aeI3+Pf08TNas2APhQzJpGi4hAFicBw+38AhSZRpRPF9WGi4ufwP/wE8VGcskNJ2KK+H9uE3iBVE&#10;CT8TA5G02OmU6FslFV38Psoi375uBtMmAXUvnZcAJqi3H/l7ZI8CHMBag3g20KjA4qjORetv1edf&#10;DzS6a/eJvrdJH5/11O7fvxw3+rL29puu9mmfY2GDZJ4gBiPjvOAOQG8cv47/II2BvYuifZOkvOG4&#10;f0yj8f+QwZpO4/4+ncayBg1KpsQouEPjBLAB4BjHV9GU4uW0ct5Osehe5vsBsXVG33K+dnwvAdgB&#10;aHAfA3yGD8+m5fN2CdDChQQty9xpGylwYKrQ0mhg+dsUff5y3Ccs58p6jve4Zjg2Km986/Xh9oHz&#10;M5jvv9Xzd8v9CDCHGw7VQ0pQz5vP3cjPhfqNt2/5nOJCLHy/pVJT9VqJqQWh9LbVR6g8ZS6FD8mX&#10;ey5ygp1ig8xk5ufh2xcMb1pxHnHktCbeL8zNWtI8rWHw4sWLf9s7NOqiiy66/Hhk+fL5f1pZXhSf&#10;5nbsYyD45O0Cg3Ey+eI9JnLEGUV8YidjeHdX8NernX8LWo6Q0TaeoMvo2P7POi0eyDo+e+wSmQMq&#10;KXSUnVDvtLd9AAABSMCaGDgoVQrfP7yP+D4AM57QHz6heVM3qAkdtC9eK0N3jePJELQY2E4rVYd2&#10;HNp5Wmg0YGFEjBTOV6xNgzxUm7OY7t56KNtqCrqZBTM2MqDNFJekWOYYKGGyRdLLnPr1dPbEZTqy&#10;7zytb9tHntipEgOXIDyMPdoFqx9eeYIGeED8G9zQ4WNs3B8OChuZROGj7RQ51iHWLcS+CbDB9ZDf&#10;ftf7RG3bZaXr+q0CNb1sD1ADUCrgBtu+nPyDz3FdYKGV/aIf0DbE7wG4IrPXCzxw/eHW9PkglSb8&#10;PQNAVgC9cX/PYO8f0yXW0u+jFOGs9PkgnQL6ZdHEUUVkC66l2E9K+Lp6hGQc7RAX6mAn5Vhm8UKA&#10;ATqywL3XBiUO5zSso9AhWRQxxi5ADHGB8aEMQPnaNFWvkUx03HtYiGxceYAiR+YwAIUFuse1+Trl&#10;/Wl9JwkpfI7WBKMsYKL9rRQ2yskLBKfwAKpr1cs+uinKvCEuEPcawhu4cXIuT548o0WNmyRjPiZA&#10;xZ8q+ht1bFieAwcnU3LkZFowfSOVp87jRU6xWKKD+PhInkqMhdu3+/HQ9u94nq9R4fWwGKI70t2O&#10;C7XlJfmrli79r6Rn/+qiiy4/ZkHSSEVJ/s/zM9PmJJkMd94WIKhN8NrfFlgG4xJ4ENesH9+mcUL+&#10;DEtfftJsunHlrkzCmLzhxtqwbD9FjsijqPEOPo6K5eq5DwU4VLJG6NBsapu91ZtYAjD5FV27fIsK&#10;nHMoYJAimu75e+wTICJkcCrNLF9JTx49kd8hU/izM1ekmH4Igy5VRYQn5jAGjEMyaO6U9s4sZv6f&#10;vEL3bj1JsWNLJP4MVjo7n2OMn1mSZbasOtIJMlEFpTJjvlRI0ayGPdtljTMKcA0egdhF0JakCIiJ&#10;HJ5PE4cXUPjQXKl2AvcnwEW0j5XMDITk9xqI/FZlIB5vkN+hCgTcgpqijB5U3uOzWKVwpb8MYrpb&#10;BLnd/J0hwkgxvha+dlYhHw9n4BU62iEuzMjxDMYFhDFwQwzbEBdN+CkDvp9nUWC/XAobXEATRxZT&#10;7JhSMvtXUbZpBjUULmVAs4nWLd1Pe7ecpOMHPqOppcsZkGcKXQ+ODQtp0PAkSo6ZQpe+uAmjnvDk&#10;yfV50UEXzl6jXOss8uvnkfACWJvQ94GDU6g8bV4nqMcC4Mies0KmjPJqXcknX69ijRXgx+ePUAMG&#10;YrHBDPzGJMm9h0xyf1yrPpkU9kmS6sMe++ipiBuFddsdNZkunLvWeY8hLvDAjjN8nxWr+0zuTRwb&#10;v8PxDVIq0b9fBt/XBeT/Uapk/Eb52KXsm+LuVBb0ruuGV+39D6M8rr1wmA0PC3PStzVUV/i3t7WB&#10;/Nk7Cuqiiy66/IilpaXln86ePeOvasqKslMctvM86TztbSB989oFBpT1R/v8u0woIAa2UODANGqd&#10;skGqISAeD5P2k0fPaFrZcvLvm0Gho1zCyYfYL5Vw8TIYhHsX5LfRHxfS1jWHvZOlAoGI2zMHVUu9&#10;U7NYE3u2SwGB4CFpkngAvjTt95c+v0Ge2CkMwvBbNWnDfRg2LIdWL9yt3Ie8LSNG729UNrMnmn/D&#10;kzfoZZB8MHGcjWI+LqKD28/Qi+fqN6DsKHLNkcQFALCXLG4MJJDJCquqAL+heZIlW1+4RLgPN604&#10;SJtXHaK1i/ZQU90ayrbMEpJr376pklyBjNGumtFfp95+4GMBQIPqBmAcgAzvRYfxe6j2N2vwCBcD&#10;Gy8lTrhZxePJokRTvh4MMmA99f0wRUoQBvRLF9qeoAEZkoiA2rgWgFUGTaDUgYs2mttfl7+E5k7f&#10;SKsX7aUd7cfEMnzh3HW6cfWOVHqBVRdWOvQ7dOX8XXwtchWxN58vLIywklqCauisEJmrewCKa/Ts&#10;yVPavv4oJUwol/KIiUjQ4WuEuDi4969cuM33n9oe1EGoihPCoBLxry/33auK45sZ+CUE2SiSgVng&#10;4CRVw3tAJiWMLaN8+2yaWbWaXJHT+NgudW/0sp+XlO+d8LE2iv6kiHZuOKay3b3tu3rxtnBq4nop&#10;GqOX7+v4IBP59XeSP99foHRKnGjmxZmWRawBQCxS1Gvn/fADKBa1rM+TkywXy0uLalqapv/d+vXr&#10;f9M79Omiiy666AJB7eHW1tZ/MammcmRWmmdlEq+alTXu5QEcA/tLoOK1KR+30w2lgFnPyeibFGAB&#10;HGegWdm79ZSykiGVg+fsL+8/ppaGdZQwrpx8+zF46O+WCR6JFInRDHJgzfACHaGYGW+jhPEltG/b&#10;afk9JkpMmvu2nqSYT4v4e9Q/1ia97hrLYAaWwHThpHv6GGW61O9hTUqNn8pAAO5oPp4hniaOtYpr&#10;DZOyOkaHUJdcvXhTAMqDe49pUt4SCgQfW5hJgEn4x3ZK9KugU4c/l4QVmcQv3abMxJkUPJwBEWLE&#10;5FzgXo9ncIJqLUnk3y+NXOH1tLRpC509fknc3OA0xHHAefiM34My5OqFW9Tetp+yTAwKBmYxcEsW&#10;gCaub69FsLf7QVy0RoMkR4BwOObjEjKML+c+L6X4sazjSli7XuPGlgjQDhmcI5mlyA4PG2Nn0Anr&#10;knbtkc2Jc3ZQ6OA8KmagO7NyGc2fvoGWNm+llOhpDLhTBOSiFrWZ+xUgDNmslz+7SY8fKaohZGoD&#10;6L0E5OSV/5Ys2Q7ayGAY7QEgFcskHxeJPwkTSunwnq5kCv6/ev2qg+7eekDNdWsZpGUxwLILcJNE&#10;n9BaOn3kktqOASOAZ4mrRdyncDN33ePqPn9ZFZgFOPbr4xGOwbhPSyndMINm16+lvZtPStLRzat3&#10;aUbZKglbwD336n66VHuGYwPNDPRged5AT7hftL6Ae7uxerW4wxMQt9ijXRZuTzx/3mX5w+fq+ijF&#10;392fB+2zN6sAgA5z3JcZae4d0ybXxa+YP/9PsOD1Dnm66KKLLrr0FAySi+bO/ZuS/Jzq1CT7BUtC&#10;TIfKIP5hBvJfVk1wdw1NImdYvVQ0UMXy1STX0fGMJ817tHPjMalAYg+po+AB2eTTxy2uzygGdcYw&#10;UFoo91fEWAcZfcrp0O6z3omSJCMSlsHI0XkSk9VbG9BnKBEmMYHTNgoQ1dpw8bPr5I6ewiAQ5epw&#10;HGQG28keXCcVGQBYYb1cwAAHmc0Xz12XY6LCCayFACcAePi9O7qBLp5HrWUFas6fukKuyAbeHyxN&#10;XZMxEk/gOoWbt9DWTEd2nxO3s1RmEYCsfo9X/p/3b2/258nLVJe3mIIG5QoNiEoa+Pp7Qo7J4AkA&#10;OnJkPq2ct4sO7jxNB7afZDB9goH5Mdbjovh795ZjtGX1flrUuJlqsxbyNallwJPBIIWPBSCI/YGM&#10;mUEHABGScVDW7OEDBq+oe/vgMdXnL2EQ6FGJPgwCAa5DR7q4L+rpi7NX5dxA6wOwjGsB0AvqFoA3&#10;JOKcOPQ57d50QkBvXc4SChmSyyDWKoBXswijXvT2tUcFSIL78dGjx1I3+v7tB7LPz09fFV5AZGrH&#10;8n2BhUjMJ8W0fT0DewGMCmTNqlotGbSgnemt/7orqsjAbR8yMJcm5Symne3H6PLntwTUAoziGsJK&#10;PL1khVhFQRf0TdZaLfMb1zBwiJuKk+dIH0j/8L2A7PXFszZR6KBMAfEq1vXdev7h/nUnmS8XZWdM&#10;Wzy/pe+R9vbf9Q5xuuiiiy66fJMgVmbt2rX/uraiNDAv3bPabop/wkDwxbszEahYPL9+LoocXiRV&#10;QXZtOka3rt8VKw9AgAYGHt59RCcOfk6LGXzkW2dT9CgEuadJbBesOEisAAg0TGDQseOMTJTQZ087&#10;aNMqBoGjcnmyRwmw7n2D9wycDXEMKG0CHDauOND5W4A1JKaAigMWSHD6IUYLbt5sYyPduHyXQRhJ&#10;wH51xnyxou3acEwm/JMHv1C1jrltADsArQVJzXTrxj2vVeor4S2EdTD8U7u0AQkksKABOILKJp8B&#10;IIAxkk2kH2Ch4le4qwFozp64JKASx0d/8RZiIdzC5xs1qoR8P0oWwmGcq5ao0dNa1AkCx9nFynfq&#10;MANbL6hUirYK1pQ4TXymgTMcF+dQn7eUwhiIhY22kQlxfuhXWOQ+sTMILJXYOmkf7wSJF1PLllPQ&#10;4FQyRCpLIBJDAIStQdV0koG1nCufDQDc0X1nacmszdTIYKwifR5lGKYzAK+luDElDLZyyPeDNJrw&#10;oYdBLINtgzpPyVRnQL+8ZacASLT5+MHzVOJplX2hjCD6CdVHEseXijs+8lMXv2bToqat9JzvGT5T&#10;aSt4IIMGpUvIgpQsM/VmBfSqEXF4AJNFtH/raYlpBTC/ff0eHdp1RoBzvnM2RfF9MuGDlM4avpIV&#10;LgCux/64H3HN4IoOHcX9E1xNxw+cl2zfAwzUZ9WuloWR7wfpYo1VNbW/oX1vjfL9wQtWh9nwOCfd&#10;s62hriqhfcWKv9Ctf7rooosuv4S0trb+emvT9P9dXpJf4XFYLyC2Bi6W3gfgt0sRyxTBEyfKgAX0&#10;y5BA/PK0uZI5e/XCHZmIUdNXwAcrXJ+wpoDYeWrJcgZ9VTT+g1Sa6MMgboKVYnkCFpoXyQUAkOiQ&#10;GLCojwsomrexg2xaEla8AJBfkUwAUmELgxCQ6Srgg0zfDtqz+STFjCmiyLFIDkgQ11rQkBSqTJ8v&#10;liKgQFhnSjxzGbjl0BIGER2Y+G/cp3xHs8S6xSPmcbCb6vJVhqfKU/iKdjBgjB5TKFY4uLXt3BaV&#10;pJAsgGjvtlPKkiXg6ysBNGePXqLZk9ZKckPyxAbKNM6gSflLxdp55+Z9Onn4CyEXDuifzoDExuem&#10;nWvv94MCgfEMoO0Uz31/uhMEKsD35PFTscIpfSQA9Pnz5wLUsA0AL1y45SnzJPtaKnjgWACWfHwA&#10;ywMMiABksf2zp8+osXoVAysGgRGKFkdcxwwYE30q6PCez+R8+X9yLMQ7wqXs1y+TJvRJYcDnJv9+&#10;yRQ8NElc7FGItfSzcL9561szSIuXihkpNLtuHT16+FTuhWP7z5PJr1r08K5zDEpf0AO+FrL/IdmS&#10;nOPPfdZQ0NaZHII2gwg8anS+xNRZQcrco/+6FCBeUbqEDsthwLeVFy2f0dLZWyQz1+RfLS70CX34&#10;OIOcYnnE+XdlqvcOAuUV1k1eGIQPy6PqrMVUm7+EEv2rJNbQB/ycDKDR7+jHV/fxNmrc82SH6XJZ&#10;cd7UObOmf7Bly5bfw4JWF1100UWXX1Kwip45s+aPptbV+GamJm+2m413bW9J2blvUoBVuNFQ91Sy&#10;GQe4yP+jNIocWUQZiY20tHkbnT1+UcCTIr1V4ASWnOuXb9P00hU8eadQTJDZm7CRRUvnbJNJXoAj&#10;A8gje86JWzJ0tF2seWpy1dQgVsTAQR4qS2mluze97jZWgC7wFoInEPtGe+MYYAQPyaBZNauEpgOp&#10;p6hPnJfUTON+lkb1DCLu31FgqbVhvSS8RHyCZItUaqpdTQ8fPOb9A+O8kMSSyBG5wkEoJOAGVCKx&#10;UvCgLJo3ZaNsK/GDrIj9g1s1I2EGBQ1EeS+PxEj69QUoSpd4vcmFbQwOm/iYGYSMVFD2aDGTSl8F&#10;CQCeGgiE1Q4gWCyODJ3Qx+3L9lJN9gKqYNAL4Du9bDnt2nhMUfB42wawhCzuqNGFNNELlpV10cog&#10;t4h2tZ/wgkDUbn5Gc7hfggamS0UZxCsCCCFeM25sKe1lwIhzBgiE+7SloZ3PL0PiI+OCUJvZKjx7&#10;WDzA6oh4QlgSYVFT5xNPBrG8eqROLuIzgQKvXbql3L99sqk+bwkDZr7OfJwvzl4T0Oz7YRqN/2kq&#10;pcVOo89OXwVKl+sE17M1qJLCGHB2ZuCKvtyPogxoUQ0GhNTxn1aQOaCaAWyulHfDIidktEMyvUHl&#10;g7CCb3IFdyriOVkTwmExT+GFUja/ppMvPyew/gH8meP4OgsA/Jp2vSWKZ53HpYdZKa6dM+rr4tvm&#10;Nf17VEjyDmG66KKLLrr8qrJ+/bTfXNja+r8rS4vzPE7rGbsp4cXbbxXEBGbgidFIIPsFF17QUJdk&#10;ugYPzKGk8Ek0s2KllI+7dvEOPX0EF99XdOvGfQYoC4X6AhY0JEIEDkyRmDhkkiqL1gtxnebamshv&#10;oFPoXbqDIdCdhPIEHzkyj9Yt3qtcgQBBrLD0TS1eJjxt2DcABgAbiIUR8/eiQxXnBxFvNgOMcf+Q&#10;RjmmWXT585sCWHdtOC6WvoBBbnEpzpuO7OcnYpnC9+ATBGhF1RVM4AA2qHbhDK+js8cuKwDI54nX&#10;8yevyL79+qaJaxA8cyiXBmoUgK2AgckMNkAVk87fOxVnoEbbItYmnoB7uQ80d7BY4nwrxP2tgLbK&#10;zp5askxiE3FcPwY3fn3TBVBvWXWo09UKMIX4SLgrES+pEnYS5DpGjS4QtyvOF8AaySwosRcyOFOd&#10;t1hlEyjK1yYJHtvXwp2OflWxgKvm76TQ4RkU7WcTqprEaJPcIwA/yAiOHGcTgI57R66rKVb6ERVr&#10;Cp2z6faNBwLoHn/5mGbwPRTAIBAJG5tQn/r5cwG629cdpYSxFTTu71MpbkyZWH8BWnGhLp6/QVmJ&#10;MyWmU5UORJ9CX+5HBcB4QRONLHMX+SArGiUVRyraHiSBiLtWrgXaqf2m5356qtoGsbPBI5Mke1tZ&#10;EbE/bg/vT1ExqeO/+vsfXu3cLlX2zXKxvKRw5rw5sz5qb2//Xd36p4suuujyGgQZxC0tLX8wY/Kk&#10;gJxU9zKXJfGWZA+/9WBQKSxDwrEWYKNQnkQRvO/7URrFjy2jElcrrZq7S0DHsQOfKSoWUHjEeuP1&#10;+H1SWH1n0gbAxGMGMyvmMZgYlivUJPHBsMYwoGAwAVc0wGaRcw5dvXCbARfP/HC/siLJwx3ZIJmr&#10;oBGRmK/xdm5HCe3ZpEqMASxduXCL0uOn09j/m0omvyo6uv+8ALfPz16j5In1NP7nHgockE1tc7ZJ&#10;kgB+g+zXxqqV3J40IdYGsIAbEyB2RtkKun9XuSTxDxYxZJgGM3ACWAMgQD8BwAmJcYKBEvicQBUC&#10;Dj6AJGVl+o7AgEEb6FzAx3f2+GV1XFaAwMlFDAIHptHEcUmKCPxTvh7cX1UZC8RqyhvKthfOXmew&#10;Xif0NEIEzfsFcIOlc/OKg+KWx3Zwb7e1bONrkSUgDtvhPFBXGUB807JDYsXFNXjOAG3r6oMUMTyH&#10;ghj8oI4vXKmgPfHle8LnoxQa/7M0BmhOufbqfGI7E008MQ0C0AHU4bZeyyA/cmgh+fwskwrsswWs&#10;4zrD/TuzchX598lhzaYls7YwaFTX6db1+1SdtVBVGQGwZsAFUNPZdy8pg52EOO4nM0UzqMV1Bbei&#10;4hj8jteiV1X1pWHhRBuURbK37d42hZU3jlzWxMf56Z5t0yfVxiH2j0i3/umiiy66vHaBi3jBgtn/&#10;oawwNzHNlbTfbox78i4AQXGNQhl0IV4P4AjuSgAAVDwIGZwrdXthfQsbmkcT+TvlgmTg4WthsJRD&#10;86dtkhg2DdBcu3SHJuW3SeYmEiZgUYHr2efDVAZqU+jgjjMCUMQRyqAB7te1C/cwAOH9j0ORfoCt&#10;BAr7OElqAyNhQ9s3rEXJEyfTuH9MFT6/DcsO8L6e0e0b96gqcwGN/cc0CuibQ6sX7BLrFv9IypLV&#10;5CyWrE8TCKwN8TTRx0LhI/Jo88qDEjsHayT2j0xWkAUHDkF5tESy8HmCkBuubVU2jkGBwcig1qws&#10;gACAksAARZ8qANLF39hd+Ts+L4BLa3CNWBy180I8IEBg8NBU2bcdJeuizfx3MuVYGunmlXswlomF&#10;7+iec5ToV0nhoxVBNvaNiinhQ7Opfck+sbihXxFnuXbJXooYmUtRflYFqliReBE2PJtWz9/jtcLx&#10;leBtUe4PdDxB/bMlJi7m0xLJSEbSTGXaAjL71nJ7PF4KF3VOVu6LsI+dZPKvpHN8PpJVzW08wYsG&#10;k28ljfuHdAobXEiLZm3le+SxAERwSaZETxVrbnnqXLpxFaTlCgjDJR04OFW5rzVLXmf/dalKvolV&#10;AJzb0L10XM9tv7OiAglcwvLeqz23ectUQLJiKnianmw/UVGUXzJvzqyfnjp16je8Q5Muuuiiiy5v&#10;SlBtpKai5Ocl+TkNyVbzDR6onwMoiCvwbVRMot72YUIBeIH1wzTRTDF+drF2+fRz0/ifp0pJMSRe&#10;aL9FJi4Ani2olg5sP8Pgo0MsdnAxAqyhyoc7erKUGzNOqKCKtHmSTYy6rAAeoBMBaECyA0qPIVYQ&#10;cV4OnnxB9QI3dbphOt24ckdAAixJAGnI0kTMFuK1muva6eH9x2LBQ6KI34eogpFD6xj8PHui6iLD&#10;TVmYNFsIi0EJI9QzY2ySQAArpuYKxv43rzxE0aOKFNhlEAIgCAqZsFEOihjjEJcoEgei/W0SN5cQ&#10;ahZrIKydcJMiAxd90zsIZOW+Df/EwcC6lj4/pShaBAABBBYzCBySRgkhFrHOxgTYyG+AWyqd3L2p&#10;rJUAtosZUIG0Ge1AGwXYoYLLkCype9sJAvk6bFt7mKLH5FOUj00dn9sH927osExa3LjJazXka/ai&#10;g65cuEkLZm6iRY1bqH3ZPjqw8wydOX6Jrnxxiy7x9azJWUhBgz0SDtAJknjxEDHOIZQve7eeEJDH&#10;OxS6oRzLTL5nUgX820Pr6OCus+KqhoUWrufwoflk5Xvn9NFL0ve4DrhuESOQXY4KI94+E2Ctve+u&#10;fL+Kehcz0vdft+13Uf6tKca7H6/rF+9Fe277dqg1IbYj2ZJ4oyA7o3FyTeXITZs2/aHu+tVFF110&#10;+QGFB+FfW9La+u8a6iojs9PcW+wmw8O3NXFEm0RhfXPwpOvwTqx4bzckCAkuYvsAfsBF18mFx98j&#10;SQBAxL+fR1x+Z45dFgsfQABABehBzp24TPu3nqQju88KgS/i1AT4kHJZoioF6DxCh+Ux2FLUMKBv&#10;wXGCBiEzeB5vAysjgMpXdPrIRTL4llPw8GThlMuxNNGVi7fEooWqFxNHFFFQv2zauHy/Fwx9RRfO&#10;X6O0OOXKluQG4ZhzUGr8NAGrqj3KfYrYwdAhmQzwEEOnzt2vr0eAZcigXAroh1JkqTShj4fBsUeS&#10;ENAO7NsYnugFJL33NRQAO+xjBzkjJtEXZ7pKkwEENhQtk1hD/4EuChjiJB8+7sTRRbR28R4BTsje&#10;Bikz3PIBAMwRiG/k68QABS7qkMEZtGzOdnrqBYEA4wBmcZ8W0sTxDGoZ2KB9ANohw9Jp9qTVAsil&#10;DQzAELeHJBRwMQJsor95L9wzKnGkedIaBoEqyQQ1rFX93HixMkaMzKP1S/d5E4rA5/hEKtAEDkil&#10;kOFIqEmjysz5UiUE+wXhdlnKPAaoJbRt3RG+L/h3/A9k44bxZZL0oqyc6hg9Vd23rNwGvL4M0nr/&#10;zXdW73l9r/v8nlXFHhseZXjcBxpqK2yLZ878j2Au8A5Buuiiiy66/JCC1XhLS8tvLZo792/LSwoq&#10;UpLsx+2mhKdvW+IILCgq2L2HykTIKpMswEuCZBZ3TcwMAli1yg2g0Ch0zqGje84zaENWrmZdU25J&#10;xUWoAI+moKDZtPIAJfpXUMBgNxnCTWJBw8QeH4qawemS9QviYwAEWIoO7TpHUR/nU8QnTqHrMEwo&#10;E0oS7B9uY2doPYPALNrM+9VA4MlDn5MtpJpCGXxZEhIlmSFwaBIVOGbTtUu3lVWSgQ5i0xorV1LI&#10;0DSKB6WIOZ7iQyxidSz3zJdautPLVzIwXUD59mYpfeaeOJmiRpeQDwPDhGC4cdGfX++S1EAg4hdR&#10;W1frC4Cu1snryeRbRQnjysjoU8n7nkqLZm4WqxpiIVG2LiV2qgAqlMazJGj7ZbAaYpIay4ixQwwk&#10;9on+OrL3HIOqEkW7AxDI1xpl7oKHptPU4jZ6wtcAfSvXi7eHdRbv+X8SL4h2ARje4jaABiZwUBbF&#10;BSOu0gsCeX9xwVYKHZpFSxq3SbIP/1j6fnnrDv48k9vqoLBRfL2G5dCSZuUWfv78GR3afYZapqyl&#10;08cuyD2CNp85dpGSQmspdJTGxfdy/2mqAVBxGcMaivuGted2v5Bq++xUdZ+//NkPrMZYvoYJT3k8&#10;+by4IK+xbfH8we3tC3+iW/900UUXXd5CgVVw8aRJvz1rypTh+Zkpc5x203mzIbaj5+AOoNXzszej&#10;Xw9YvqsaoxIli9avXwYlR06mlXO3C8ARt68AC4EZ6tULLgBsVi/aLXVn/fp7KMZfERCLdYf3GS0c&#10;cNm0bskeZV3ijsQr6FHC+PMYX7tUJYHVbtW8nWJJQ2xZuWceBQ/Io62rjnhdnUQHdpym+PFlFMHA&#10;CYkDiGlDrVnQ1KC0GEAgNkRc45SiNgaBKWScCKDjrfM7KJ3WLd4jVksALIDFe7ceiDULXIH1+UvJ&#10;v38qGRi4ou3qWr7arwpMKxCIuEPU6UX7BLBxn3x+5grt3XqS9m45QQe2n6LzJy6LVQ5geVHjJgob&#10;miuxkIEDGTCHWRgQYL/KGgbrXMiQNFo4faMANwAxgG4kn5j8KigScYgCAuHiVvyLVQxm4UpHG7At&#10;+vfmtXtSMu/o3s9o18bjtIbPu4WBeFXGQrIG1gppuJZkIrGQDAKRzY0KME01a/iaKwAKUL5v2ymK&#10;GwveRwf3jY38B7nIFlwt1+N5x3PWDgaLz+R+UPfGC7p+6Q7lWWZR0DAnJcYoy+o3AzH0869+D7+d&#10;qp23BkZjKdlhvpmXnrJk5rQpYYsXN/9rvtA66bMuuuiiy9suSBxpb1/+p3WVZUHZ6Z71SaaEBxZD&#10;zDtAKfNtyu1nMIKYOMS6+fR1S1IBiu3Pn7qJdrQfFSBy4/I9oZwBF9z6JfsEVEwcXUK+fT1CDgyr&#10;D9yocAUjcSNirE1IpwEkhMCaXohFENYyuCRReg6l0wIGuIW65t7th8IXOHdqO/+umHasO9ZpXUIb&#10;Jn5cSFF+DALR1mjEMjqpPKWFQSAyWhU47Q4Ckc0MwuJoP7PEqG1bc1QyaJW1TAO2JFat2XVrvdQ2&#10;4OLrrY+UAtBYGATCIgmLHuLsNFEgSAG3LlXHevzoCa2Yv50S/aoosH+OUKKADkWVV+P+ZxAoQGxw&#10;qlhO4TYGCMT+Lpy7wcCrSmoLazVtQdUTNNQtcZL37nzpPbai6VnAYNMV0UCJPpUUzf0IN71/v0wa&#10;9zMPTfggmQIHOYW/UZ0PAHuckHoHD/ZQbfYC2Yd2Lp+dVPGb4B20xJnEbew/IJVKkluEhBy1hbWE&#10;HP4f/pP+nMrXAPWOQc3SBYB679P3WgHyWS2G2Bd2c8Kj7EzP/vqaMueSJfP+evfu3f/cO7Tooosu&#10;uujyrsj59et/s3n69P9eUZhvzXA7jthNcY8ZCL71RNNfr94JmicruItjA60UPCyJ/D5KEaqWmE9L&#10;yRE6idLiplNKzDSyBtYwqCrk79MEiCGr1Yw6wbwPsVTx/qz8d+hIBwOIGjp3Alx6CgwhLq0+v40C&#10;B6dIMobUCR7hFLoUxNchBu7cyUvUNmerWNXwN6xMsCaGD88Rqx7aC2LnoKFOyrc10dWLtwSEQBF3&#10;11S9RtzQRgZVAIGojgJQO6euXbKazxy9IJnIktTC/xD3OL18hSS1ADgqENi7ZQrnBhAYMtpOqXEM&#10;Aj+7Cawmx0Y7QZy8e/NJ2rXpBO3aeIIB8GlxccPqCJLs4wc+p5Vzd1GWqZH7NkvOHVx5sMgBgIYw&#10;cGqqXiX9xDuV/aKeLrgQw0Y7JYsWgNESz+c/zCWcfDevKcJu9C/4HicVLqWxP0XSTbJcR5TiQzwo&#10;KGsMoRYBfOZ4XCs+Jz5XWCFNMQah9kFllRtXVKYv/0fXL9+VuEvsB9cKSTngNgwdkstgdSM9vAsr&#10;pDo2foDfALgvmLGBgTi4DbUkpB8vCOSFw9M0j+NkVUlBbmNjQ59Tp3b8vnco0UUXXXTR5V2VLYsW&#10;/d6k6vJ/LC8qqEq2Wc7ZDXFf9joRvPWqTdBCU8ETF3gHTRQHypIxdgoc4iTfvsnk85FH1L+/i0KG&#10;OSl6AqpRJCrrFICTNx5LrGWxRgFpoEbpAhVf0f07X1KRaw4FDXELVx1iwFDHFpx3W1cfEncmFG7b&#10;Z08V9xysYkg8QbyclPsCEGNAEjoCLtkpUsVCs0YhuQT8guJu9jeLezqSQeCEPqkUMjiPYj8uoaTQ&#10;Oqk+8hVcmAwCAZwaCpZS0CA3meBC7rQEvgpcBATGMwgc5aA0BkfgztOsgHCdN9eskUSJiBFFFDGy&#10;iCJHF5EttJZmVK6QdgIgAaiePXGZqjLmiZsa5MgACwDFoG+ZXraMHj3S4vy+Eu6+1JjJwuVnZfCn&#10;gKhRLIkAolcu3ubtVBvgGp5Vs1aSXRKCbWSN4+sDWhwGrhopNWJCLXEJYk20AFQy4JVzYtAOC+IX&#10;Z5WLG71zByX+3HMYILskkxzXC3x+yChP9K2i7euPKVc//wBAEPQ3HS++ovUM2iNHIaPZzu1VySw9&#10;+/J9V14YPnPbLVeqSgqXTJ88aeTylhZk/f6ad/jQRRdddNHlXRcM6i08uM9oaBhakJU+zWVLvGwx&#10;xHW86y5iseoxYAA4ACBEFmtCmEXi2IyRDK5ANuzlt1OqvVfxgAAMgYOSqSZroQA/DaRc/vwGA5cG&#10;BnAuAXIACEjcCBqUJgkdcAdrVkPJauXfPbz3mGaWrxJ3bQIDELFgJSRQxCc2ih9XRod3n1PuZlij&#10;GIDA2odqHsHDnZQYnSi8iShBBqulHzgP+2VS69R2etEBCPgV3b39kGqyF1HQ4GRxiX8nEMiAKT1h&#10;Ol0REKjAmpBFF7bxMVTZM1RmCRgIAO2hkEE5UsXl4T3lugUYPL7/M6l5LFa22AQyTjQKCJxctESy&#10;qdV+X9Cta3cpyzidQoajzxQIBKCDZTA5EqANySmqfwGe50/bLITVCSEMAhkAIn4SdEGwjIJfcOJ4&#10;m9DlIBs6JlDRuKCMHDK7USv4xCHUQ1YgEK7hGRUrKGBAioA/AXN83WP9rZJsk2OdRWdPXmHAzsCd&#10;rx3iRME1OG/KBgbC+bJPUND07Mf3VfHcW42xHU6b8Xpulmfl1IaaoNbWGf9Oz/rVRRdddHmPhVpa&#10;/uny5fP/dHJ1RUx2ume1026+KXFAyh3U64TxPissdgH9U6jY1UJH9pwXahnEih3de15IiWFh1Cpl&#10;gLA5kAFYpnEaXbtwU4APwJwCg1/RnRsPqCpjkdCuJIIo2oSs5nix9IUMyqTFs7YIAAFPHba/e/sB&#10;1eUupsD+GQwUkxhcMWiNMzLQSqQ4f7tkwS5q2qJiA/kf6uIicxgVRBSJ8tcnKUjmMO8LlT4yE2fS&#10;1S9ud4HAx6piCJI7ULPXGqcqYMSHWAVgOsMn0WdCKcM/YYgFC2R52jwBywCA4DMMGeah2txF9KXU&#10;8BVkR7dv3Kd82ywGiwxSY7zZ1wkG7sMkIYIGcTOOL2149FQyelFPGaARJNCwyILoe0IfF43/wE3+&#10;DFKD+uWQ74fcP58ySAOYZ/ASNY5BtdQjPtVtf8+EsgYgHRQ2uJcFCDNojfjEzmAzg8+5TcriLZq5&#10;iSpS50sMYcjgHJrwQaok0GjX+X1XC/ehy2b8Mifds6W+uty+bNmCv6qrq9Pj/nTRRRddfiyC5JHl&#10;yxf954rivLjsNPfaZJvpcRe/4LttHfxFNCbATD59Uih0cD7Zguuo0NkilSRApoyqJVHjFUkyABdc&#10;leEfo7xcKR2QJBIF/gQM8uv1S7ep0D6bAockiQtZ60dYG4MGuSg7cYYkKWgJHx0vOujYgc8pLX46&#10;+XyURoFDk/l4qJlrFVAImpMV83Z0gkbE6oEuBmBJKzH3dQoQBCsorGjZ5kYGrd1BoKoYEjI0XblO&#10;ZXsGTAYGjWOcUiHk1GEANnV+yBpuqlnNIBAJFCZKjOH9DnNTmaeVHtx+JOeO7VCmrdTdIi50Y1SX&#10;NQ41cc0BlQKsVX99JeTa7W37JGZv3M/SyL9vNsV8XEKOsDpJ9KlIm08zK1ZTY+VqMoyvkIxwxevI&#10;18zPQhNH51H7sv3cN8qyCt7FLauPqHhMVCxhACp9wYAH5xg8NImCB2RT1MgiCmBwCZDpNyBZYh0j&#10;x9mFz1Bd564+fH80jgF5LJ9fzIski/FxVqpre2VJUcaSJQv+AYTz3iFBF1100UWXH5sg82/W1Kn/&#10;rbQwx56dlnLYbjI8shpj34NM4u+icWSIMlIkA6/g4cg2djEgdEsiRAADBhA1ozpGp8WNgUUsg8aQ&#10;IVk0b+oGia0D3QpADeMroWFJj5/GwMIhLmQNBAK8RHxqY1CZTUubt4k1EDFp+B3IluEmLvW0UOSI&#10;fPLrmy4ZuRN+7qGo0YW0YQUDHe+2N6/dFateEAMacxwqhvQ8ny5VIJDB53CnJFGADuUVEDgkXdzm&#10;KpEigeL5Pax9yRMb6IsziLdT5wbXbXPNKql/DDc3AGgIg8A8axPdufnQCwKJ7t/9kqqz56tKHxMZ&#10;BKJ9DKzg1k0YV0K7N52U/UHhZkYiSkv9OlowfTOtW7JP6GpOHfmCLn1+UwDvg7uPhHw7K3E6gzin&#10;WElxXqgkEzI0i+ZP2yhuebjxUWmkbfZ2Ch+W6yV/Rj9o143PTWowJ0nfAZTGBprJgOorfC5iAewE&#10;gO/2fQ9anlc+58Vdkjn2y0yP40hNRWlBU9OMnx05cuR3+YbwjgK66KKLLrr8qGXRokW/N7mu8m+r&#10;y4uz0lKcR+3G+Ac8gbzDmcTfTeGuNYOcOtYgGbdxgVaK/NQucXpQoWIRq5LXqheFZAM3uSIbaPWC&#10;3XRkzzkGLdfp7q0HdHjvebKG1HldyNpvEHsYKxQkAYPc/H0t7d58gp6AlBoWQVbQwYAHcMuKgzSj&#10;bCWVulupxDVbKGrEcugFTtev3BG6F4nNY2Cp7V9rW3dFJq2AwGFOyrc3yW95L7IfBQLbKKBfhoBE&#10;WNmCRjglPjB0cA41165RnH6y/QtxW5eltip3MINmWDlDhrooI2E63bp2X7WP/wnlSkkbg0VUGPHG&#10;LDK4QkJJ1Kh82sTnp50L9OmTpwL0wIWI6i4CqLk/+MvObeACh8URfIWmaCT2xJEx3MIgPZUyjTNo&#10;7pQNUqvZEztFaGZ8PkyX+D5kRtsSYTlU/YMkE7jQzTEAfdw/vMhRIRD8vbedqu9e7ct3Vhn8OcwJ&#10;X6a5HMdrK4pKGqc19NnT3v6v4AXwPva66KKLLrroogSWgYULF/6ksXHa39dUlBR5XPZDSVYDwCAm&#10;lN4nmndcAQYw8WsuUSsDB9CbwJWK2DdLPG8nRfOxPRJQjBI/NqFPGgUPypHEjgzDdKpInUfFrlYK&#10;G1JAE8cxCBRLFNQLQhiUoKauf/80SoudLpyE3elVwNWHyhcAX+AhhKIaisY/CEWGrzOynkIYuFni&#10;AVrUvpVqx1OqQKBJXMeFSU1042p3EPiMZtWsFtAUPrKAIkYUUOSoQkr0rxIKmovnr4urGukocHmj&#10;CooluJqPC/oVZOwaKZTBpWfiZLrpzaiGlRFWOan0McCjyr15LZVw34YNzRHQrFkjuxRdgFcFAEH8&#10;DJCKbN+rl27RiYOfS78C9BkjVZwlkmICBiaT7wepAmT9+6WTXz+3JLeA7gdJJd3JwNE/6tXbN15V&#10;f3fvR/67Ewy+qyrn8iLJbHyc7rKdqikrmbpg9qzh7UuW/CvufB386aKLLrro8s3Ck8WvgVZm3pxZ&#10;Py0pyq/I9CQddFqNj60Mhl52E2PC7K7dJ6N3Tb3tf8XF2g0gsCITOSHCRBFj7QKKkFnr19dNvh96&#10;yOeDNNZUBj0gikZJN/4NgxbsGxZHAMvITxzCW5gUXk/rFu+ja5dvS7URzT2MV9DIACwBIclnDATv&#10;3LhP7W37KXZsGYWMZDAmlq7u7eyhfGxzDIOlIU6hukGFE96b7A/0NCDSbl++j9a37eX97qXNaw7S&#10;MQZcSAKBRU7+cTtQ5WRK8TIhzY5mEIvzQh1nnHtS2CS6ekEjwH4h4G1x41YGY2mScIM2oORaLNy3&#10;g7OorXkbn4uK3wP9DDJ6b12/L0TWp49ckGzpLasP0eKmrVRfsETc2Cp5I5d8+zOw9NZLhoUz/FMb&#10;hQxLoogxdor1tQuvIBJ34NruXm7w1fuy572qvdeucc/t314VMAtrJizV/FxajTHkMMU/yXQ7z5QV&#10;5kyf1zJ7/PLly/9w/fr1/8z7aOuiiy666KLLdxNGIv9k//79P5k7u7FfRVF+SU66+0CSxfjUaoh9&#10;4eBJU1nRXp2c3meV+scACgB5caA0MUlSgSRzjLNT+Cc2L0UJbyMA0PtbvAeAikmUmDTfvik0cUQR&#10;laXOpfVL99Opwxck5g9Zrh3PvqLnTzrEGvjZ6Su0bd1hmly4lAzjy8m3XwpF+li9QOfltnVXxOOZ&#10;+VgBQ1xU4m6VfWsgUIDlC2Xle7liiGwhrwBqF89dp1nVqyh8eD4FD3OSmUEWgAeOHTrSSdbgOqkS&#10;IvthEAhgt7xlJwPGDIpHbWMBwaomchADw5qM+cKxiPJwC2Zupqmly6nMM5cyDTPIEVpHcZ8ywB2E&#10;KiUqLtIX4HpAMgXyOYR9YidjlDpnAHGJ5Yvlfk4Ah6PG74fvv7lf3hdV9YzV/cULsxcOs+Fxdqrn&#10;dEl+7qQ5M6dN2L59Lcq86Vx/uuiiiy66/GoCMHhk27Y/mD116s/LCrId2Z7kXUnm+C8tCdEdIETu&#10;OUH9ONR73gxyVIKGyh6WWD1vyTTNEiWWGlOsWAMFRMYZKC7ARoGDneTTJ5UiRxSSM2wSlafMFY6+&#10;1vr11FyzmmpyFgjJMkid/T7KEPqUqAl2qULyclteVYBQU4yR/Ae7xJ165cItcQOj1i8SWrr0uSi+&#10;e8wA9OG9R3Tm2CUGczso19pMwYNzhLcwAeXb5Dz4nBh0hY1yMmgrpxVzd9LWNUcYyO6jpXO2UaFz&#10;DrczTSqmaMAMvH/+/ZIpZGAeRY0qpojheRQ0CIk3aTTuZ24a/6FLzi14KIO9UUliZUU957gQMyVG&#10;mBl8gu8xkcFOt3PkdiiQCRe+lzxc++5HobDKx76wmQwPM9yuA5Wl+TlNU6cO3blz5x/r4E8XXXTR&#10;RZfvXQAG29vbf7esrPC/VpUWJmR43HscVtNtnpSev68xgz3VzmBDc8GJvvQ9+kDrB1ikuvUJwBMD&#10;QSj2AUBjjEoUF2vwUAf59mcg1DeFAvqlUWD/dArsl85/p5JfXw8DJidNHGejhEjEKBrE8tV1zN5V&#10;QKDULU4mw/hK4SOcwQCzsWo1zapeQ43Vq0VneV9nVK6k+oKllO9oFqqc8KH5Yq0MHuGghDBzN8uj&#10;ajvqA/t+lE5Ro4so5uNSAbKhQ/Ip4KMcBqwpFBdo9vZNnHAmBo90kN8gFwUOc6rycAB6PnbezqaI&#10;vScmqqQNlPVLYBXiZmhXFQ+cE96rvkecX897rnv/v9cKqpe7mR7XodrK0qy6ysp/2LZt5R/o4E8X&#10;XXTRRZc3IosXL/7tysqiv5pWX2PMzUhdl2xPvG43JTAY7HXSem/1VRAIVx3ed3NNdloLu4MU77YM&#10;rmDlMoSbFf/deBsDPquAvmhfOyWEWMgSY+Lt+DcA2ty/39X6KnWLGXT5fphKAQCWA9IpQDSjUwMH&#10;ZIoG9M8gf97Gl4Gn7wA3gz8nRXN7YE2E5U8AF0As7xfWzCgfq1gyAwYlU9BQF4WMSKKQ0YjRc6gy&#10;fQzqxGXO2yOGEG2R8m9xRgayiWI1BYegsu7xq9eqJxa+l86P+1A+7/YevxGQ2AUQ33sF6DXFP3dZ&#10;TTfyMlP3Tq6rymxsnPR/2hcu/IkO/nTRRRdddHnjAsvgsmXLfmPx4pb/2DRjqik33bPIbbeeYoDz&#10;7NUkEmg3YPReaPdz6XluL/+twErPbRSgA1CSvzVwA0ufvCqgo7YFOMJ+Xv79NymSR+KCzQwmGVD6&#10;2KU+7sQJNnEpT+yp+J5BZ2yQleIjTEID0z3uULVfu54ArkYGehZWM6FcnwC8BABGrc3d2wmw9i3t&#10;fonfDu9xLGjP3738+fsHArXzU3/jGXKYDE9THNZL2SlJi2dMqTOvXr3sb2GR18GfLrrooosub4WA&#10;e2zLli3/ZsbU+lG5mWlVGW7XEYfZ+Bwl6RC/1H1i0/UNK8AlAzq7Aa5kKIM1Q08F6MT23wLWumtv&#10;xMS6/lIqyUbae74OFkPMC4fF8DQtJel4QVbGlGn11WFtbfP+HJm+WHzpoosuuuiiy1snmKC2bdv2&#10;B9Pr6j4ozs9OzsvK2J5kS7xrMUQ/U3x7CgxqHHK6vm7tDr7Fpeh1TX+T6oD9TaskDYklOP6502R4&#10;UJCVerC8rCB/cl31wN27N/6JTvOiiy666KLLOyWoQjK9oeG/N0yqnViUkzknyWq4YDfGPbAY4n4k&#10;Zel+SEX/siKGrtfve1HZtrv2so2u37viWbCbYh+7LIkXeeG0ftqkGgc4Otvb20HwrLt8ddFFF110&#10;eXdl27Ztv9Uyffq/nT69bmBZYX5RWrJjj9NquMoT4HMBgzogfH0qSRXd+xfvv0Y7QSC20129r0+5&#10;jwH8kOVrM91NdztPlBXkNbU0T/eZ19T0n7ZsWfR7emk3XXTRRRdd3iuBS6uwsPB35s+Z8z+mNtTG&#10;ZaS6F7ud1jM8GT6Bq7g366BKhngfEwB+SH21n7sU4E8HgL+Kdr9n1X3L/WlSFj+rQSiCOtKclov5&#10;6Z71U+prstsWLerPoO8Pd+/e/c/1eD9ddNFFF13ea8FEB0DY3r78T5sbp39ckJNZnJ3u3uSyW+7a&#10;TfEvLIYYkvjBl0ChDk50fTdUgT/cu8riB+BnNcZ2uGzm+1mpnv2FWenVzTMmh25tX/nX/Bz8ptvt&#10;1l2+uuiiiy66/Dhlx44dv79o7ty/Kc7N9i8rzJmaneo66rTEf2k1xDwH1YyaXHUQqOu7ogB/sWSO&#10;j+5Q5dycZyuK8udUlRZEtzbN+NnZPXv+BS+EdHevLrrooosuumiCIPilS5f+22n1NX9fV1UaXVGU&#10;tzjVbrmQZIy7ZzeqqiR6Qomub7m+cBjjH7htlkulhbntU2qrPdMmT+7X1tb256dOnfoN762uiy66&#10;6KKLLrr0JnAXoyIJkknmNk4fOK2myp2ZmrzGaUs8azcb7loMsR2wtuiAUNcfUiXGT92DLxxmwyOn&#10;PfHzrFTXzvqqyrymGVMHzZ427S927Fj++7rVTxdddNFFF11+CUHsYEtLi2QXL5g7e0hVSWEmA8JV&#10;aS7rmWS76bFKKEH8oOY27l1VgL6uun4XReZul/b8XgN/SRbjM4/L9hnfj+1VpQV1c5pmfrJ8+YL/&#10;sGXRot/Tef100UUXXXTR5XsUBNDX1dX9842rFv/l3NkzxlSV5OXmZ6QsznA7TzhMhkc8MXfjH+RX&#10;qYCh1K6IeDv/1lVXqAC9bveFIjHvDgC7309xL5LMhqfpKUlnc9M9bWUl+WWtTTP9tqxb9x+OeMu4&#10;wYqtiy666KKLLrq8ZkGM1a5dm//9jCmT+menpUQX5WdNy071HHXZEx/wpP0UpbekCoN3gtdV154K&#10;0KdVrxFrsdwvsPTFEkoeWg2xz5zWxPvZqc6T5QW5iyqKCtzTJtcN27Bh9X+6cuXA7wD4eW9HXXTR&#10;RRdddNHlhxBwrK1duvTfVpaU/G1ZQe7Ymori8vyc9EOeJNt1hzHuns0Q80xZdroAgK66CgD0gkCh&#10;JGLQ50iMfZBsT7xemJV2tLa8dFZDbcXEyXWV/wBX7/Hjx39Pt/bpoosuuuiiy1sqAIQLFiz4l/WV&#10;lX/V3Dh9ZOPkOmdJQdYSty3xmMOScCnJlPCAJ31xHWvaHRjo+n5r9+tu5YWB3ZzwyGkzXnVazEcL&#10;cjJWTJ9al9fSOOXjuc3N/72trfWPv9i27bd04KeLLrrooosu75jw5P3PkGk8rbT0J4vnNv/3llkz&#10;AsoKc0vS3PaVacn2Q8lJ5stJVuNTO9yCGiCE9gIedH1HVQN8Uq0jnpIshuduu/lWqttxOjPFtbm0&#10;ILO+Zda0qEVz5/7t/Pkz/2jVqlW/o1fv0EUXXXTRRZf3SDCpoyZra2vrr7e3tf1xW9u8jybXV0QU&#10;5WQWZmekzM9Mde1MdVmvOUzxHQwYXlgYNPQEFEgi6K74zPrSNjqAfJPa2/VQCuAXy8Av5gWDwGfp&#10;Ttvt7BTn0YLM1FUlOVm1k6vLTUvmzRu9Z+vWvz7AoA/3hQ76dNFFF1100eVHJkeOHPn1XRs3/tmi&#10;uc3/t6aseGxxbqanvCinuSgnY1+qy34PVR8YWDy1GuOes3a6kTWwYU8EWNTB3+tRrUoM+vfVPtau&#10;Ba6LOSGmw2qMecbbPUlxmu4UZqcdrijKX1iSl5NWV1kSNL+lue/W9va/PrVjB7j7vFdfF1100UUX&#10;XXTRxSsHDhz4na3r1v35nKlT/1dRXtagmvKiyNrq0sLi3KwloAdx28w3HInx9yzG2EeWhOgOu8ZV&#10;2A2c2E16ibvvQ7v6UYFAOwM+KPrdZox5zAD9frLDfDPDbT/D12p1fXVZdX1dpamuumJMS9P0vwN9&#10;ixf06Vm8uuiiiy666KLLdxdYjM6fP/+bK1eu/IP6+vo/LSnJ+y8zptQPb5xcZ2qoKa8pLczdmOF2&#10;HUu2mj9zWBKvOSzGu7bEhGeKboSBi6iyWPUEOLq+qt0se6KI1WQg+MxhTnzosphuJFtMn2V5nMeL&#10;cjM31ldXTG6aNsXd3Dh93IzJdX87a/LkP1++vOUPjxwRzj6drFkXXXTRRRdddPl+BdUgtm1r+a3G&#10;xsbfnzSp6F/Na2r662VLFgyZ39oUM21SbUZxXlZTqsOyLiXJujs1yX7c47RfTLYn3mNg2KEql7wM&#10;dKDdAWNv4OhXVXXcnp/Bla2067Petuv9819Ue56znHe37x1mw1OXzfjA7bRdTkmynHTZLLtTXZaN&#10;hXnZc6fX1pYtaJltWrJgwZDlixb9zcyamj9azv2/Z8/i30aMJ4jEvZdHF1100UUXXXTR5c0IrIVw&#10;NwIcoqJJeXn5b2xfu/Zfb16//n+vbFs8uGnmlJDyojxXpiepNMvtnJGX7lmek5G8OSvVdTzV7bjg&#10;cdjuJltNHU6z8YXDGA+CYsS3ERTJKVBJchDQpGkPgCVcd10uaAFuXkD5atKE9/tuIFDUu90r2/by&#10;mfY5XlVijGqXaifazcrtt/IrkjN4/6iv+8JlM71Icdoep7nt17JSnSdzM5J35mSkLMtJ8zTnpHvK&#10;iwuzPTOn1EUuW7Bg+Ma1a//Xjh07/nLNmjX/AkAP/Yt+Rn/roosuuuiiiy66vDMCALN/f/tP9m5r&#10;/48rViz5Xy3NMwdMqa/9uKowP6A0LyuhvDAnp7Iov6G8MHtuYV5mW2Fuxq6CrPRTeekplzLcznse&#10;u/lxkinusSUh9gkDQySqPDXFRz8zJ0Q/4/dIWnnO4KuDv+uwMuhiUObVeKgCbyYN9DGI66ad33eq&#10;+i32g/2ZsU/vMUzxMXJMc0LUM4sxBm1Ae564rMZHGcmO2wxwrxZkpp0pyck6WJqfvbY0P2dORUFe&#10;fWVJQX4lg+GK4oKJDdUV4+c0TR20qm3R/93WvvI/Hjiw9Y+26Xx8uuiiiy666KLLj01AUXLq1Knf&#10;3717959s3LjqL9csW/BXi+Y2/03TjMn/MKW6/MPygpyBFXnZY6qKCoIbqirMDbWVqZNrKwsRl1hb&#10;VVpfV1bcVFmav7iyOG9tWUHuxuLcrN35qSmHM932I2lu++n0ZNu5FLvlc7fdeNVtM151WROuOo0J&#10;V10mg/ydYjNe8NjM59Jd1nMZvG22x3E6L819pCg3Y195fu72iqK8ldUlhUtqyopn11WUzmioq5zU&#10;UFdeOmVSZVZVWWFcVUVxRHlJ3riyouwB3LY+sxpqfzp/TuP/Wb580X9ub1/xF7s3bvyT8+f3/wTx&#10;lTrQ00UXXX54+Sf/5P8HEdqrpMjBpsEAAAAASUVORK5CYII="/>
  <p:tag name="ISPRING_COMPANY_LOGO" val="ISPRING_PRESENTER_PHOTO_4"/>
  <p:tag name="ISPRING_RESOURCE_FOLDER" val="D:\tap to a ă â\tap to e ê\tap to e ê\tap to chu cai e ê\"/>
  <p:tag name="ISPRING_PRESENTATION_PATH" val="D:\tap to a ă â\tap to e ê\tap to e ê\tap to chu cai e ê.pptx"/>
  <p:tag name="ISPRING_SCREEN_RECS_UPDATED" val="D:\tap to a ă â\tap to e ê\tap to e ê\tap to chu cai e ê\"/>
  <p:tag name="ISPRING_PLAYERS_CUSTOMIZATION_2" val="UEsDBBQAAgAIAClet0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xpS9U/ueBOg0GAACxFQAAHQAAAHVuaXZlcnNhbC9jb21tb25fbWVzc2FnZXMubG5nxVhfa9tWFH8v9DvcCQobdG47aBgjcZDlG1tElhzp2kk3hnBsY4vYUmrLIX7rCGOMDLo8jbWMxc2yLVnCWhoYk9j2oJDvoX2SnXslO9aSRlKXsIe6vsHnd/7/zrl3dn6z20EbzV7fsMw57kHmPoeaZt1qGGZrjquQhfc/5FDfrpmNWscym3OcaXFoPnv71mynZrYGtVYTvt++hdBst9nvw7GfpafzMzIac1w5pwtKqczLj3RJKSh6TixwWclqWchse7vI7p299N3vzNa7H8zMbD54OPPe7L1QPAmaVuIl6VI8xAAf3k+AJxNVkXQAxZIu4xXCZYnoO3+WEfHdH4R08kqFSKKMuWyJyiIpPUJZxVUuW/XdJ4ioZ7/67rN4gIqqYpnomiTmsS5quqwQFicJE5znsjnfGZlove07ewbabHaRbXm7Jlr13W8hYJBMdLrju1vINnznr3Vk++5+PU5nXinxoqyrWCOqKBBRkbnsimGiju9+Y9wFbKrydMfbo2q20YZ3gtqG734xQG3vdY1ZsertGqgFOvfAArvnHZrIph9d+N1nJjK93WEm3oxlWVL4vM6Xy3oJaxpfgOCffk3duaCDIqIN331uoA2j0bTugi17Q/CXxWXguzvwI989gM8GxAD+MxSNmfM5DZ93jAxtvQftgeoQy9Ew1jiVXxblgk4URdJ0LOfHf+GyixBpG9ltz6mDRc4fKaFUXsMq1KnvHAzfQlRnXcOkqff7NqpDDNIBFcVCUYJ/hBqS8xybZntktiF0zv4gHVYZyyFGklhAqWMVukXTlhUVyluGZByvoy582mgNDgdQZJbv/FZHXai/PuQ1LHBaESZUvYEaA8giKw4ovCOwGr7HRlKUBQU6TSBTyktXaV1reyesuzzHbMWjg1s8a6WwkyFCUN86YZwUaeI2a2Aon10w3T57eTaiLeSN6iEBPq+DbgP1gAoNapz71Ag7fcrdZB0m8RVZKOo5IsPXHIa6KUMHx7sTygFHvKk1fecVGDTdiRC040nrRVot1sxQgZ5TVoD+oMFY6NNIKYtcVllMI/EIa0lEZL4qFniWV+DmMWOeEzN46H6J6t5rSCij4d5gSBsSapqRdZi3IK+ZdNo0vFSBfhF56ZIxUA8KhsG3mxZTf0Dp/xUMU0YLtG22zXasUhhaAs7Thl6qiB/rC7wo4Xy0foOEBC5mUNU7mp4RYaNsUB/3bPR4UAuacw24d4uFgPLUaFzEd8JJJ+fxyp1LhldaeyPz8oq263i73QuG+e73N2gWZZorbfofYqYJWOZVUbmWPJ/usANlzRPqk/uUSt+w4UkTTr04jlh2I9mO2JUq4zdnmhaMWQxrnhTQ9nYtpKpmt2Z0kkMUqS05EUjZd342k8uJ8gLIkLCejBSSshIKh8UYcGt6HK0IGWCWr1AibnuH3eTCVXAbJKt0vqXZMs4RlnFOEwkMTcKyutxcjZNltBG3PEzXDxsBF2gjZodItDdM3QwiQ5OIRMKTtK56IyuTyQiwyVgBUbyTALhSwuMwBZPuEmdpzrtsp4+UPmRxMAyW7yAl8NdfQr/q9OcGSP4OBxiQ8//FlNDNiOrkRTBhhFSbIMtmhEevI5Ma5lXY5AReFuj6V/Tdn4YJZaARaYwkoo2Xx/F48I5oQ8GSMURrLB2PBwmuICFscFPO4wUeoMOoEIq4RsPd/fvJjwmB/m0cXPsJWqr4zgtEvK9KaJE+BJQ+SoVGV17gcTxB/aQAwa/DVe/T1DjUtQlMwAIbp1v06g4X2lg4wueilhSKIhKK3rMkguFLxlg0xXsGEaEnru9hIFgF2qx4T3cClkpUt6wFw1rhCeGFYgm6VKOlAvhmazD0Ds00ICVeXQRaZndWLisEowU6O9XNdxqQJQfSEtZHGtHphyaglk6SN5tp+TePWYgMe0MzUN9iyQozEYsOYSFiWefzefY4F1zM99fH+wednqhz8aUuKa5Q5GWYIVPQJlQPjA2I/othqIUtKJAKepOE7Qju+vZb6VQxnrzL0fcl9mhDKOMmIBc2+cecDRQYnKMESMcTu/pGwSanPntcnb039db6D1BLAwQUAAIACAAxpS9U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DGlL1TLfDrIegUAAFoZAAAnAAAAdW5pdmVyc2FsL2ZsYXNoX3B1Ymxpc2hpbmdfc2V0dGluZ3MueG1s5VnNbttGEL77KbYscoxkO7abGJICRZZiwvqLxTgJisJYkWtxK3LJkEvb6ilATkUKpD42RVG7bor+JGiK5lIJaA80/B7sk3SWlGXLkm0ysdqmPUgyd2e++XZmdnaWztzcNg20SRyXWiwrzaSmJUSYammUtbLSXaV09bqEXI6Zhg2LkazELAndzE1lbK9pUFdvEM5B1EUAw9xFm2clnXN7MZ3e2tpKUdd2xKxleBzw3ZRqmWnbIS5hnDhp28Ad+OEdm7hSHyEGAHxMi/XVclNTCGUipIqleQZBVAPmjIpFYaNkYFeX0pFYE6vtlmN5TCtYhuUgp9XMSu8Xr5VulPJHMhHUEjUJEz5xczAohvki1jQqWGCjQT8hSCe0pQPdmdk5CW1RjetZ6dr0rMAB+fQoTogeLR4LnIIFXmC8b8AkHGuY4+gxssjJNnePBqIhrcOwSVUFZpDwQFZaUtYbZXmpuF6tKcXG+rJSKUccEigpxftKAiVFVsrFJPJx4eurxUaxqhRX12/JtYQa8Ukd6xQrebmcUOde8VZDVpJaquYrSVXqy7VqPJ1CrVLPVx8korb8oF5cLcvVlXWlVisrcv1YC5J3KPcy6eHkzEASW56jEvc4WY82dV23uHUqZ13CoagY2GkRxSpR2DMb2HCJhD62SeuOhw3KO7CPpqH2tAmx865NVL4q9khW4o5HpGO4CBCogbHjHTg9P9iBN+aGVp+OzJ9Y2XiiGSgqNmadstX629nPLwzYzy4snE9/HM0M5hyrOhQaCFjILZM+OXQkRsWyscrpJpQxcmqVG55hNDzbthyeE6xD0ycHBxTOgMlsWGyoWIln1LQMbeAwYjaJVsUmOVGfG23KSiA5I6ENSFIDXFmzCUMNzOBMoBzcqw4AXK/pcsrDs6DUl847FBsI8ODQIqjSGHG3qmMHfOieHO9HVtRhNffhbZ0iVfe7H0X+jkbPlFYczFpo8+AxQ82gu89iaR18HvSeYLAS9D4FP2BqxNGKTN0jzTjC94mJuO7/aMYRDrrfszhyt4LuHkOq/ysyvaC3wxCnQfcPG/Gg91wFc14HHqGqOP4LpovRn+BvQVoV4uBW/zd42CbmzfjWbB3cStHm4augt8/RQw/85u+pqOnvUtSmQe+xKYzAR0h8qaI2xM8Jel/BLPj3Ke1TYP5uJ/VWZkcsguAR+pXoaJOrS8X7V9DBDggNOSe5ZcPfNUdMBr2vL9Pgiu6/BiwOfnqcQmv+C5HDQOFgx98H74WT/5wHdMvfZSKJd0UyHb463BNcRewvinU/AYFu5w3jPmQ7zDfTfy0me09D/Enn2klrlxz0IZsi9C8naS1pih3shA+n/D3RPNsWpTKMdzPofdE3MwqcoECGdV2UyXDZgOh1kBp0X9qRrX6ORjn0ZnzVaBuEQDqxQkM/CJ6/IAZSz3m4gCdMjwU/PTN7bW5+4YPrNxZT6T8ffXf1XKV+A1k3MGVHHWThzMtAPK1TV4ILlM68GMTWS0rznEtCbM0x/Xhs3dMXhtiKI9eGCzTPuTxcoHnOFWJEt2Q5JjSlRBvJhPE30BjqslhuvqDIa7LyYAxAmNKj3V8mLTrT8Y1q2K//W/vUlaD7u4Lu3A263yDF/6yCVmQYqSwmKcr+C9EkQrnooHbYuT30oMLEQagEvW8LqCy+44jfXpZRYdl/Fkd2Leg9Qsrq4c9B71kscEUsvI6UuGRqK/F9dHl4ylCrfNygxNKN4tX096xUKlWArsSKjtH33onqHmtPX/LBMLGC+W6Urre+Y0e1bzKlSxF1py32gwnpOLEU/n8cMpMM1H/K7dHT4CXm0FvLwZvA4VfxYsakjJoQDINqZPD+Pjc/N51Jj5+amgK04f+H5Kb+AlBLAwQUAAIACAAxpS9UgeaoLm4DAABRDAAAIQAAAHVuaXZlcnNhbC9mbGFzaF9za2luX3NldHRpbmdzLnhtbJVXW0/jOhB+319Rdd/J2cKeLlKolF5YVYcFBBWvK6eZthaOHdlO2f77M76kcdqEdImQ8Mx847l8Mxaxeqd8sAepqOB3w9Fw8mUwiNellMD1CvKCEQ2DlChYZnfD2dPL89NLslr8Xr0ky8fl489h5ACCCfkKWlO+VUZSyQYUYWmpteBXa8E1er3iQuaEDSdf7+1PHFnLPpTAIC/FbMga6mu+j35M5xdB/B030/F8dtsFWIu8IPzwILbiKiXr960UJc9MaNfm64LtDgVIRvl7b0SMKr3UkDdiWnxbjBajyyCFBKXAhHQ7T0bJv70oRlJgx+zHNz9ukgsx9VWfN+YEtqeKagsbj8bX45suWEG20Czy4vr+9j7ptufovdmVT+NyAA1/dG/mOAoHkE3nyXQxv//WiRBFWfwNRwoptqagJ5ix+XoxTJAMxw8B81vz9QJMQuaiXkIqRjNsg5CZo+I/5usy7qql/zNcErGZbSnYs2nCyfYwDEkZTLQsIY6qk9Opnfh4KjUOE0w2hCk0CEW10TNm+ExKVblpymq7F/igPAt9eUlt8iZYmcPMBRy4a8pr+9lsahdL6PQoCyKUsPfCIMRaWFs+Yl3PLANhbflq2vXE2eE8glOVA1WMmBLfzs/rj1rgBI+Z11anSmtuejBzroJQvaCyyUUGE0usFc3B9C2OrMyFFJ3FFHOyp1ui8Z36ZezSg01GxdGJwnOtnVmxpppBG+FsjLjTw5DNsZ+O7gWpU3PngcaFfzfMiXwHuRKCqeHA4+6GtiXu7TyHmJ2KLx7IJd+IS0FcaLj4BuEm5VJzojVZ73KMqfOGOAqqEEftVY79vW3l52Weglxg1yhUtGnKnN2ObncMf/UbhQ/IKqXneIfWQfUO/XFC2dE8kHgSAJHrXUUBd3CavGSaMthDNfyBwKbclVuskKVdhEv0A2x0QDkvOKFkMMEBJ/2qqLnSXCGBvMX+DaNqOD7R9NNek1TZvBpzXy3hOpTGWq6WmWFruMfs2TOp4Rj1bfXDTjWKSUotXjWRVS3rs8+d7CHhNLdrAhXB9S0ah2FCFL4qVllV60xeh2Ael6OzI81aNF0QswwnozaI1ZxuwhXO52QjAcItaIVfgj39HxxSQWT2eDRpLO4WtUNjjvi22aWK6zgvdBwFItecYxvwb/xXYvI/UEsDBBQAAgAIADGlL1SDN6dPZAUAAOsYAAAmAAAAdW5pdmVyc2FsL2h0bWxfcHVibGlzaGluZ19zZXR0aW5ncy54bWzdWUtv20YQvvtXbFnkGMlxEjcxJAeKLMWE9YrFvFAUxopci1uTS4Zc2lZPAXIqUiD1sSmK2k1T9JGgKZpLRaA90PD/YH9JZ0lZtizZXqZ2g/QgyVzO983s7OzHWbpwY9O20DrxfOqwonIpN60gwnTHoKxbVO5o1YvXFORzzAxsOYwUFeYo6Mb8VMENOhb1zTbhHEx9BDTMn3N5UTE5d+fy+Y2NjRz1XU/cdayAA7+f0x0773rEJ4wTL+9auAc/vOcSXxkwSBDAx3bYADY/NYVQIWWqO0ZgEUQNiJxRMSlsLXLbUvKpVQfra13PCZhRdizHQ163U1Q+rFyuXq+W9m1SpgVqEyZS4s/DoBjmc9gwqAgCW236GUEmoV0Tor00c0VBG9TgZlG5PD0jeMA+P86TsKdzx4Kn7EASGB84sAnHBuY4vUw9crLJ/f2BdMjoMWxTXYM7SCSgqCxoK+2aulBZaTS1SntlUavX0hgygLTKfS0DSFO1WiWLvSx9a7nSrjS0yvLKTbWZESEf1AGmUi+ptYyYe5WbbVXL6qlRqmeFtBabDTlMuVlvlRoPMoW2+KBVWa6pjaUVrdmsaWrrAAXFO1J7hfxocRagiJ3A04l/UKz7e7plOtw5UrM+4aApFva6RHOqFPbMKrZ8oqBPXdK9HWCL8h7so2mQnjVC3JLvEp0viz1SVLgXEOWALiWE0MDZwQ6cvjrcgdevjMw+n7o/NLPJgRZAU1zMejWn+59Hf3V2GP3M7OzJ4U8Ks4A5x7oJQgMLlsRWyB8e2jejYtpY53QdZIwcmeVqYFntwHUdj8+LqBPXhweHIRxDU1h12IhYiWvUcSxjmDBid4jRwDYUYKvKFLQKVWlB7pouYaiNGTwDKId86kOEH3R8Tnmi/dWBdcmj2EKg7/CQIqjeHsuvbmIPkuYfHh8spRBeff7jWyZFuhn1P0kTnI4ea615mHXR+u5jhjpx/zmTQu1+GYdPMHiJw89h4phaMqjU1T3SkTG+T2zEzehnW8Y47v/IZOxuxv0dhvTod2QHcbjFEKdx/y8X8Th8oYO7oAeXICNe9JKZYvQX+FsErQtzSGv0B1xsEvuGvDfXhLRStL73Og6fc/QwgLxFOzrqRNsUrdE4fGwLJ/ARFl/raA3Wz4vDb+Au5PcpHYTAou1e7l+5HfMIhvvsF9JnmdpYqNy/gHa3wGgkOdk9W9G2PeYyDr89S4dLZvQGuDjk6XEO3Y1eihqGEHa3oueQveTmu8uA6UTbTBTxtiimvdd7OyJWsfanrfWgACHc3luu+4jvpN7s6I24GT5N+M+71g57O+NFH/Eplv7VeXrLWmK7W8nFkXyfa51tCqlM1rsTh18N3IwTZxDIRNeFTCbTBsagh/S4/8pNfQ1qNK2ht4tXT7dBQmQSJ3H0k4jzN8TA6gVPJvCEmVL005dmLl+5OvvRtetzufzfj364eCJo0DG2LEzZfstYPrb7l0MdOQOcAjr2JCCNyxrmCacCaeSEBlwae/SEIA0cOyecgjzhtHAK8oQzwxi26ng2dKHEGKuEyUdOCbgqplsqa+pdVXswgSAp6fHur5AXrejkzjRp0I80pp1315kuxf0/NXT7Ttz/DmnRF3W0pMJIfS6LDEcvRVsIAtFDa0mv9jAATZFhqMfh92VUE98y5rcWVVRejJ7J2N6Nw0dIW977NQ6fSZFrYuItpMkG01ySz9HZ8WkjzfFBSyKFTderE+04uVyuDH2Ikz44P3gv9FxqF5/xo+DcJPL9EKuJx2h6olql+nY+YqUJpVkTO8CGAjy3on2PHyTvbm3+V5lOr4YvI0fePg7f6I2+Up+C8dF/UMxP/QNQSwMEFAACAAgAMaUvVMy2GoGdAQAAIgYAAB8AAAB1bml2ZXJzYWwvaHRtbF9za2luX3NldHRpbmdzLmpzjZTPb4IwFMfv/hWEXRczkQ3dDQckSzws2W7LDgUqEkvbtMXpjP/7LP4q5THXXuiXT7+v70HfbuAchpu5zrOza56b9Vt73WhYa0rU+L6tkx690rorSZnjj7LCpKTYtZD1eetF3l8JyNiljWm6fde20vBzmX6zQESaOAcsBKBJaPMaAL8BbQNt/rmIAyOvY05GodNaKUaHGaMKUzWkTFSoYdy7pBlmihbM1ljcQBcowy3TR28yi3rJq6M/C6KXqcllrOKIbuesYMMUZatCsJrmp/hjPU16ueVYHD75qi8sKaV6VbiyA8ej2Iu9fpILLCU+xZ1GoRc+gTBBKSZmQoE/8cM/0JZxt6AWvS5lqc504AXjwDdpjgrcqVI8TqZJ2MbowatTzU7wI6fwRvUlwwnaYtGxCmdxlIxaIOM1/8cH5IIVuiJdNNATRAlDeUmLIxdN9QQ5fVht2/dvND1jmDKRX/6KBz1NplOM1jVj1jVbQle06usvUHOwNAVfb2nFnQNbCXQWKC4DNKihtbvo+SjK7jR6/el83Wiwltlg/wtQSwMEFAACAAgAMqUvVKZOf6f0OwAANlkAABcAAAB1bml2ZXJzYWwvdW5pdmVyc2FsLnBuZ+28ezzT/f84rFJSXZQ+1yXlGFE5dSm0yBLRyVQsOa6uyKk5TA7DtlCpCyGZYqwSY0JhTot1uLocVsQcsmHSZk6zGJPNtnvqurrmc30+j/u+f7/v776/v9/j80ePvN7v1+t5Pr2er9d7t06B7H9Yt3WdjIzMD8eO2p6RkZGFycispKxdI3kSTduRK/lvRdgZ+8MyZW2qY5KBrK+1g7WMzLPU9YsXVkvG8iFHXcNkZJSuLP1bMXhJI0pG5hz5mK21c5QXeyCl3NAVruEnsth4xz5e0zX9/BbXDJnsqOGqjpsdh9p1jq9xu5VR++x3s4wbzfdkWqLSiAlH9u2LmIyKvej6276IG9b9h7jwnNRC4FP5T7a+X9QqD5RMNMawEW3FiPHJhrw76rkNJWdL8cI5XimkHB/97og5QmwsorzRaFxkKZO4w4pGwiROw1oJmS8MA+pOmmR7mwpnj6dxOcjPr2E+kscy1RlvCx2yrNuyxJ9SW28sPbls3PfOJ42bIJ7FkpeEINOv1hLilcEtxV//PuK2cEjORrKS4dDU0Rvc7IAVS68iUzXllh7ZroUtDUHX/vXQA9C80MU19or9eD3LKA8xXZCUBUGq3PMIsA44HGAD3iuZdK49Mx7juPihBqI0JKN4Ano0pShgafFE7Zk07o78kKtxXTfxEZIHT2/rrwZ0x207VI5XkwyffLKzbguEzPNz0dA4Clj4e44P7ds8BWuFpy5z24LR0BKqhNgXB87Kw9DcOK5es2RUi4hXHXKTBUgm1jimrfJIWqJ0iCcPuxq4ibHEs5W1QohhvKqMzFVaZL6m3Pnib9hs0lY9wf+f8qc2ZKHVRTIuBKvppayFXQWDCRcZB66vl0hCVTJ8Jxnapq2SkXl7PG3V5TLJ/CV5nD8br3o+DMze8lVOlUqMEGdHq4WuN0Q6d/RNDn2mJ6m3cWoua+bLGA7oVO0Lkpr5tF4wz4FYir4IjAc//27eoDTorDTjPLEXi49IXrKYq67ysHNvEuQUjRLu26vDfVWok3fe48ZT65z/IuR1iiX3Lct4UNDYxLvd2Me8pWd1jkf2wFN/3r6k10s7mj+2UkdzahqEaj77w36s8wIRfhg50317k7WCjMwefWsFOWIkZ5A5mrM7re5W8nhxdZOl1NoLO/ODrfjPUknjZU6BJ/Y7Q3PgUrhtdtXItUNflwz5QOsaQQTFt/lSMvFKtzjKHH7dpIqoTHJPby+VemVkc5e2FVF5oprO0+t9e+zB3cCZ2oMLqlJ47zuvvNOkgRITgrchNxhWtYTD0WRY4pNrB+WjYFSXw3nMwOErUtrYm24qmajWN+U363g4u7o88fbGVv/zqZYzbeRwSs1V1j7puXEY/F0LG+jPfF3a22qBezIrtNvs4cnAjNPm4BwbH6J8lMn4zsgBWHbPwNm/xNR2P6DmB3rArMPhux2rkyM9T9VpnA57kmTkS1cyqlNoHzgtPfXYnvS0R+v23DZ8eeJVuk18+rWTYI2++R7dfH+8WdPwAUtacUDTzSUHu5epydqgs//YHtiTTQYCncWjn0+zaUZ9LHw5RimzwzbfrMaQE0hUaAdD9BKl11zb4bx/9tGLwBO16Z+Lrhv1PgukC5wqqg+YXtYpbyCNKJq7SJFzq2VnZvKGvl9mHYgh02441R1Pi6szPl+C5JTOaSfW1knZGsjW7ipjNm+38/7qCNrni7LK8rZ4aPXEpHcOkXrZUPsOujxxQpoMWW/Zt9BElT4vI7P+lZkX+8IvjFyOkcBldj0VEUIQUpaOuUqzTNn98bfR6o+B5KP5AcCZbPccWVdwTqnPNWexW22jFBVTtbS1Pytlq0ZLSPjwo/Nc5M1WQdrVXdrhSg/6r1NK+adt+k+CLeyWYtWLJ7KAyP6fEzCmxh6xm+t63pYJS6jmdUgQD6jlTB3kqZUFhTE660qkaL5NCx/vCN8xWTsGfd2LRhTzTMsqsfB2k2y9FY52HNWJririxvjcJGmpvHBw1G7lqzy7czV/XGzUTIDjERBu2yl5r066G84XTBuKlrJcwAoV1zOr5QU6T/b3LGHYtK87sHntI7zQDeb5ICL67KvHNo7t48a/v5WOJmErlcycLxzeseI1tN9scUtESlrfLzqnq+9vvOxyc+Q2eAIvxYCtzv6ildd184/xiZa5j2RPdQfSZqZOEQ9XyVqCY8pwf7kZZnN6hxb4Qdqm/bj9/MKKiVdtKsVOBNIPADaeqhf5xM1FSoh6DKPc6CsGxLLTleCQiomu3f/83ru32L5OG9wt+gez7Ex34Nvii2DBRdpcnovE86Vl1expOecHrXt9dm7rxSSnZnzg5lyKAOEiFTTCfpmiFts3pXWYS8D45eKFP4NxlXUXu/nSQvyZaBQdC/p4eKoR3PC7x4e6AJQB0U4OClcuDQNLm/ax2qcTj5pYsHl87XrliMHwJryh3ZpcojRFp4yCPFZvYO0749078CiI+6qNaAf8Z3TWRLtfMZQjUZENvxdRNV6X7dmV/wjP84BIS2B3b1Lx4RsekMIAVECEp55eUKBtssXZgTxpXM5llIoNKtsjY/FU7K8eLL1yaK8pbLg6HjOucGHqXLiqtEcUyaqT0x4C3iSps6L3EYMsGq+4W4MIbNpzu/aT0rRdIManetAKAlC9DAXnukNcv9l3ndBc6l1ESTVqN4ddvCwusOtvnyzDSrS8HvZwCHMAnFtd5XgYQ6sXfilLMqT3+D3ok9bEMIj5qKkPa+OY63b8aoZTdhD37jPPyCcH3lB6QNbSvBvhdMFxrz1rR0MPp5bkHegmX78exsbgORdPhDiznbrROdIe9luKUTSGcg8ffnsX7eQXWK4Tbrt2ssnWSxPpxt2lTQPPxqOk2VsFHt1Y95NDt2gLbLyr7LRBYnN95NiVpwH/SLc4q+YoRYSvpvZ59EMbVcGjJhXTjI69xDJKpaMd25teswWw746wmNerVnJb2vz3pg1d6A3362kkn7EID+jd+QBRga0LaoMOIMYPREjIKPM8xMdIi0M3IrenqmfskLx5Z2+4sQcmyTg4/ONwSesu/+7AWvJHSrE0lyd1vIteJdZOFZ8AhO9++Hu4Yy418uOwj1j+lkmnnnaECfBjx084T3b9XFQ3Olwai13EwK5xvPaFTittP3yjQnq6Rb5TfRkVtT6qM/gwehbxlugGxqUwG0qpFbelbKutucwpXkFey+QRSxcHYhNDQvntR3MmeCTyzyvzAmTPxOPwhhNFUgQm69i6rtnoEI7IqiK1FDvJ+yi1Ta5zdBMT7dapUUyGALN8M+Lg61kngq+atFnev6YM3ph+Pp/QMpAVBBt37jnIUADJnzI5rqd1tKdv+3vXVitvSIUj/AfyVdyB0t39z8ZrpdW5V94RrzlcaBKglx/Ysz98F8IbuLlQJ+p4VAVvl0ugxRVbxV4nKQdWqZ8qPnNC3kWpSudKcXVlNaanK3X42IvKnsC64gCU6zL979Q6+qOdagD9elJN2qafAQ3FGm+c2IKfZ3EFocsc6yGm/kq3U6bJjM+Vj8NEfG5hJqWxQty030H/42kCtEca/f0DV5zbHiobWR0R+rv1NnyAHX5I3Gcy5iEdmn9X8nL+aCtJnU9WHAFRDjB+Id9nbW+qyZe2tF67x7bq63UjApXdg5J/qzsoRY6MtG/IffCQ4ujFiJTkVphJ5WyFp9Jp+f9p4fn/ISpMum/ewuKbT6kkkkdPzHyMekMUf6z9Lvk2WyQUKH8tvBCl6L04KdBrpgaIkdPU3oZGjwhlH9TmO87kaPnQpbrX0zLq8wOPQQu7oZnB+YMR09U1pHyP6hvP5TSEH5qMIZD40uc9sbenR2qezz3sza1G5OjlfRnKRHMog5xYK+EiTzhuCCRVtVgZZ7FMGQctGXstV0uRugETmLZZXhn98tWZwxgbwTb4TAtOfeuurni0ZRCtxS+38V34LMea3z6aLwrXtf2VZ0lr830eSBOgU70F8AF5j86mGeHgPNxHeG0/XIxnuorxDzs9pZPQIYW786sBgOa2l1cMFGvDPmNfPDIM5q/id/BPuOZZbTZyRhDOa644pG5O3rhdC+Ruzvdx6DkGkVfiIyYEbBZrGmbhio6Q31thye3UTc0xCNY+6wZcoPF+5iO5UbN5l7D2nIt89usMyzY+ImfQD26VOEkug7PDWlmnVwP62q2c3VrrhY1n23ycQVIKXwX4rL4aIL8Tppm3airi/YDGbE3HFij81a/Ia82Nc1kVlm57OvmXre35Dp/vQGcRhYiJ/Oty0IWyTRpj+hNGCRhLEKovCF3Te2b1j1Bhs1X1Jl0oDSro4DsChaKa+adzfXk1TGEM1a7dYD4/i+3dwLNkCx74+Vc9b8i7ZgP14pVGA0uEAeUPsb1kgctc94kcn3tXfpWyQZXmuEiFFyU+gNr2CuQ+223wDoVFbi2wud06Zj1YwRW1S45N3qRq2NX8aTI4PkV2KxRejbWicQtms5AlPmORdQZcdLm+SbCKs8G8earg1K6Z59gsJP/zowa9Ug6zWjC/L84OXeOT+RxSWs5buESaqfF/2dzILHUY5E768gpQDQ1PeqtpVfMmM15HxFQToBaYH8yeie1rgg3ukiq2fB+oNbuQYTKeqzXvZ/nAMas++4y+7wF4CwP6TDaM0nz7KtrHTXV2ti7KKvmTPHDFvNBepO+2fAStW7ddsMm8WzBQXsM5+G7t/erL/io6Be2zA5yLK+/PppME6Br42F5BWm9HOwdcjthFpkSuH64A8dmCyYSio6NghDquUCrAxEVoQgwnVl3zGiGsEqt660U1c0dtbtr0lKMNX19tRKANBR6NNwwcz6WFV6DkzdET+7qtLnkRUOBTHRxamRlZWDLIQTZMPMc92xD6Sx1bF+Hd18hkwy0KAq/86iTeakf1l/AWzn+/mzoR1E5hlfXGHpdW1YdwTQ35f/DTdRxGfFzVfXWO5LHOWyLmcCfVKkSdJof8uNQ4RPgpOunGbE6TEJn8KlUinaN++AeP6DVHr1Zt0J2x5NK448IpgXoDru8sAXkYM34XN5vJExb7pQtBdIksWH3Ya7ZwNSIoaQLy+ig/KO4U3/OGDXkemJqF7VimEE25QfCejYanRhVnuPu1bSsM2sM2Dhr9RrS8CfQWFvhcfS+RkMDAXb1rvlwrlYJyR7N1Yj/8KPuY3ojI6ZWTd6DOcbluFQNIr/jHzDkP/qadpxvoiLUm0Y60QDad5KkFymjkIwKwLx+SNw9VMeWzZu5X+zSITPeR3+tN4DxzsL3ZUEIvxapcZJHBdsE2SVdfvg9WrzrBflGn1qW39hbTOsI9L0FgQK4Xxi1IHK7zksoaby8a1oDMRcJjfmDDeTuoPCWYQa+/0k7vgapAaEXp7v1++YhOIzeZiss5bIJoJhJe70QqFz7n1dtz/BnwbXOVE9ykHkiPP4KAGLe3TUH7WghZKvB35N5/CM1yqqDYI4/LkbT0ef2JqWhSBTKmAfdEyoR+ZMgc5G/6CY5J4DCLklTvGb9OCRBerG/ldepCBU9/yeoxwzPfPWSjKwYb5/el0tbet2ESCEJXHqJ5Jufonm7+4Jx6DZOcZty+eWqWCwJLhRr7O+cfbr2fDidP5IXcsxmkyBqq9Jls7btipHQu97UfRromOUrddUheIzti9zutfPeoDw85/tTSg7ARo9aduQEiaT2zbirpVlF+ycarJXLz8nD/vZPh/0pUNeqM57zwclIVRhFD8iSJpde4a3/t3KlYK4QEfu3cmUseBKV87dxdkuAu/da5e3vJGuTT99N+z+7g567VpVKk7v913HzQgHb2T9TjPQmqVwu+o1A72AznvclqXWV+dan7+Me67o4EjONB8fAbrrF82NXEArPHdt/L2/FRa9AiWUNwIx1wSM9Ui/AQryL4BmtAwtZT3T95D4F9F1DLdynq2f/JP0b1v3TiuMT8v1Ks7BU1NtynDKmPWmBmxbUU/PRY97GZs+lFja9QSvLlANgvz4JJOi9WqKOpaVu/93SW3kDqR3ZiJAA+DrvT+T1vekmiucqZXE4sLrZhT8lSK/YvoRUr9CtME8oR7OE6Vh7xy+B8Y+TZmfqZmuh3e0q+zxvo02SRIaKZNyeMG65EqFtGhaicAperXJKuLAw3M168ljKgOp941ahz382rUAGG5LbgjERDilOZ5NtH0lYpfjfE7rvWbaw8+MjM7XPyMFHLZg0DmmqSppz695ZWyVg8JvkFnOs+GC0puBo+9dh/uva3969a6Mmtt5gzF5cRYuqZtllDONpkppKyeTlBG2CwgG4inetXN/lBFvD56XduHZQZVetVWVsBdUOhQGD+FRM3PfKnLTgvedjQhe+elG3UfOxqxlXdOIeqBfkgkzN6F0BVLGF94MZlyMFpGTJ61iB1330gjS6d2oU3TXRxKzeKPeElxrP+Npc7OG8VoTK4WGo/CB/7ITiWoo9zJFCK+bx41dq/9j3Zus0tazFmW3Et4aFKU4xnmnLV37cJJf7xmIhNn5BeqOjMf36e/HyhM2sKuA/40cEoCNMB6DAmj7kIuaZrl7Gl21ynv0wa8rCg+9Ky/r9XtSyg5qS0eiUREr1MdkqMfhNrBUvpiO+u2xyXKL2TIS8jYskAJyBi/hsXEr+bTGIx+nyxDVGiBRa5d0Pl91DcnfsDbHtcUx3843Xl1t51e/8ysFwF2Dm6cuNnMZp74YQUHSdHUsVfwpixH85IUZ+xiRGiLN2EvU9bB5uik1DTHamIxeHpJjpqulmb0z/WwImZrBjY2x7bOJkIcJZecFEOsNRX9znElewhRK2Di+garxsH6o7EdJuzSqTYblHVbz4mw71h3li8wa9st9BbJ/WQr7o0gZfYmno42wY2m7Nz1f2c1rW5yZ+Lq8lw6VRuErgGIO/as/X63jsdgG4eQGPZ+lJN1lIz/4ZR0/a3gOBlr1IkoJ08fXRAoHS3wdLdJqQAUhLlSZt0Ly2jzj8tg/arhtJwlcWpAkS3YwbTpY6SSbuLlc5zumEUTV/69ZTNMx6RjJOgXmovauX2yMoDwGWiptFFEQDxRkfL6ZcmHv5Krya3xVU6Hs6eb+Q8qxDrkkvCAZ7SJxNpsvvARZ3eOm3Z2j683IBwzmAD7CDISYo4Ve99x3W12qi9Zcd27qvfAovPC1g+YZIQvK/t2ZRuZkgR1SuMQqmttZA+LyjvR+DXnRn+oH3RTjtOHbUoZB7ASLfIPgRe0Su+SFewxJ0D01ImXQgKOKmejSoPf/hubelE13PBwVQ0TbFmO1BRiv49d4k24BXHGXdLAnIJzK2W3bzXAyVtNlLUbUgpSw2bpOCzO46kBuufHJbuTVwYXTobWbPzNAGIDhCkC0uoYW7Sr4+mvYZKFSuJWtYKNQ+laLshC+i/IcXKlvr1kclbPSf3C1xKX/tLWU/iww52U7C+bahgmiud8WMktH9ljN3Lk2x0zwYBJWH/VNnytQ2DPF7kXa3WbYNfCt3lz1TkBgiCkWR3Mm+5GCfyNQRRKo9/+7oD9zXMTzLUiKH1L58i2Yr7pHUyfvmtO9o8s8OKaPfpt2fVZLZUEElMsJxptiDv2QEb7/4Z9KzVNArPPlLtKmEHLz0pOWiFemAiIH+9ahPFEVXokUpxlj5AIpv6408VtPifMj84sOvC+7IkfXMVNedS8tgyIGziJQdvuNFtj1KSo13f5PrQnrVJtTHS51THlR5Nrg/bHvf2IQ44QIwMjjqIGcxwtALzXvpL06x/4vOZ6waZ5iRmaVYvsQX6WxYMfxbtMgGuABGAGOludC06Obn4FfrisS3ObDmWtC7LDHEg8EMy1QSGo1qxpI+tgnR63/ZFxg1PtBKi+i/FKkgf1/3qQSpcd7FMXxnY5lmBh4Yipc3HVN4LttX5x7equ1fcpiW1S1v12axDetpXFBq0waCHrW+SOXQShNe0IM1Tt7fOO3DwrsHAuNsTw2+l1wYZvCRrpz6v3OBbpn/hvT2QNw2LwUgfENZWXxx8hg9l4aXD5evM0tDTn0pgyiVcqSyj4HLn9P7ehjVtDj5X2hpi5luFw1VSQfn1y7zYmWKT8316ve19BQEkx6mbYLYGTiq4qircWa/o8vD4Dpx1gfBhzWZH4jVb1/Lx8jtORHzjfgdpWfVqaYFAMcdrYX5RlSfKEjI2mY+VU0GO98Kslrlk2kY9bf+grUMGatHWPjU7l7n7U6cgged1vXfQ/q2WyuaDkaE+NXpA6VOlU60373WMOci7wORKAgYIPpCvviPY1NdOoyrfltbq8fwhHbJSmfOEGrlxj28S4hfpFt3nNI/LtetO/ELuMBa8wizFTtjBKWk7isq8tg98VCny4z8KrwHyA0dqvdqWOYiLSkpUnb5WS+PTll1nl8Uzr58PFIyX5VbvqzeMDnL3Kn09IFXfKWRJMiCJawQGZI4Z3YbBGemRaMG2qV/CpcPSxzN2/c5xRy0XGE7MA+4nvjizg3UYxT0fg6QJIHeYgbcoqaQ4lYa5JK8sipmfypwImZe2h2OJWvlOr5JbAdLN3pNG+aF2vb8X99QFSt5IS/Zk0JV5HDEaiinoIMCmqAPVRdLJuy65vnhlWnJnMZUO5iDb85kTN4lRTYZeUme8mFvMnwbAnzelAkUiWC5xfClfNt5uLsoPUJuSbmvrmtVXnwS54HvqyBEpRgcyA4VvpWuYW+z65mnaoOh2hdAz67Rt98StZCu8hHmpOO17hhW1uxOQu9ssRxpueBAObAoqPyBtlCfH+0ElARiv8Gzpo+b3AGw8YwqMK5bCK39w+jc58gPtqQGiS1nYcXzvj0s9zYqDNCmn9T28xLvP+01ggVPGi8JoKCD3SUA7Txr0qfjbrXX9fWMtetjdEEgtqG3A+b93k/f4UolVENDXudkx9vMZwgYF6XPta0r1S3tRejEBoIM59oErKdieR9Fo9NCQz2GeiuqWtbUosahkpOFjSnD9l9EmKxEevixp6UZK6g2XVzmDWtag+MyfHjFCqSxOxYBbRSnT6iD3LSu13iHIXrpQoikzvGVPUveRI1SuU6hG9oyq8E779RfQ0Dwkf2/5E/oEzZb/dQcD4OuRaY2PSWbH9VBcy5cgWvlll/dh88tsVnY7MR6DMZqTZF7e8do7LHkvt5ylKwYl6Jo05nsrpeeMrqLZDJ8lnWa1C6yyZfdKdhosduj6mE5HmhcaJ240nlrGTY1x85h9pc7GY3vuNMlfqPAiWabuLU9J6+u1dx9Ev6lo91ofiubyNfWsT4FqAsibt4LLU4kF0oVqSjzGx+8OC7GWoj7Pf+oD0QCwi9fB3PZUds0PtE8kYJhW7GhEv+EytyRr6mkHKzGqnB7ORKpMzvIbBfB4DEX6uJ9Rto3ByDYFj96Bu6KbBPybVQ5XM4R+cW+N4jFc6d0lI2K1muDwPbPsQpK6gzprqyl7q/nS9PbwyxUabOoBoneDx344wDEtTPqs9H5/eALG76XDyJGpLd1yFomz6ecL59KFN5kHHOw43nBqtcVp5jNN1qx0XknZYXALoR2AllS8lKfZEeZPkF7G1qfXB+2XLquf3pc1I7unsOB2o7Pc/ahlb5KbW4pPsf/x5OjNStWC18sypwOBUlEWE/3TsvT+f2In6H8rVEsdk/bGL2fgQ2s2Fm/6DutAdBq3mAV5HiXacUHh89OuG8sbJ7dQCxfpe0zkRpf3ZdzlYTI9On8iAd3+3r4C/EnuEOM7Txna/6UTB9zSuGMSir+gvvaOsrwaZ2fIznniFsHmeUjswrBYNB3Du6VBiuyOiS5KjeUKlFMHBLw37ajhbcrB4s+9RsiRW+Vez6c5KHg0XGMG+RvRauFdkmLsdAxT0DTwjYRwfWvQSszuqqE98pFW4k/zT6OD549d5VJIXzJNmocuAAXT5ZA1kO6YlgGtb/NnJUHgOD4kvkTwWv8GADUfidV/ve53pRFnjl5k4vcmXfD+lACw/O/4efgu7VB8Wvxrxr6qcQQzaOOfqnC6vskDAqqkRr7DYLYyruBzBAXAhaAFUcXBP0OEPD8yxo5pyR+T89nzspuxvblbQOZ9vxUwSjNu8GjsfeeOXOgzuTc0bjWbySLP34PKf78OEcTyaqAD1IrW6Vzidmk0RKWP7cWi6jyQRR576qOxfejvd1qY6KluQW7S7Nm4305a8QR00oZQCTvk8ldqT6Z0v1Pj7jW7XxlQ9upm33PWRXp9FANbpuzHRLDpvtV63ySDi8fYq8NZb5YuQJ5YymUl6AESSpzp0zEClGR0YywrmN74zhErXMRhRW+/Xs9z4cOXctj0l08c0iQpWJnIP2cE/L1a8dnzHxccggCikSZsQ9TwGMdzcShRvADbd6KQ5fUlieyUoZT82EFUXQypyabbvYkVlQBjwbSCqoma+7z7WT4ufV495C5eOIA0B1eDQwTz99ny39suS00OMPnrvboKA+piybVd8ol8K6XHz5cy5wYXfniOZ9xb2MLP1YibAuNG/qMmwA9F67YrpG/07Z2thgipPjmEBMw1W2HX4awIzxyiEqM2pvtPW9JLwMiqdhgHvrRff/gr6LH8AGKg7clue8LiFpqVs0XD7kgX/OGbNrMvj5bpV05UPS6R1RfEY5JlApxIDdfsJDnDpW/w5wRMyDyeeORb/xS0BsDm7G2PFcGQFqW786/MmFMPJN7YtZTyY/P27EwVVBOd405Kw19506Yq/Wfi4axL7zRZCGxUUK3l1Jk0bpkjkvuQY0b7Fg3qM6xBZdsooktIC8Ndvfda6H4TqlsLq8Ijr5tk+mgQ0RoXaYkBOBfh280Qw1U3bQxe376mBe+vCnmseCrCobT9SZa/yylKkOJgtWtdK++2GuM5MwuLGCW+i/hmoVPeaWGSgoPcoQ9Q28WlC/PsIYDu3eT80jC/exWxyJuICdUwmsv0BKRB5A9+tsHCbS2l0IykeLYCxNXIE3Q4jqirMwxqlmC7oZrWwYazRAwiMxJD+8PUfCUqMIdjKCUz5u0U3dSvYDuN0LGZSes568/frmOXfEkBioJULFXHB5XFkyaTfsoqbeEBSjernMrwmjgIKZtk3OwaVAnLZA/YpXG52C92C2os3ncrweWCukcItHRWaFW429GKDe7UaENv/96+W5jxrpoBH0ha2Fso5A0Jxbuk9eYTaS6X/FTbCfXx40+/q2o3+9PeljbRPJ+hyyoaftowF+dglN0fBM0LnKlaMJ9OD0aSFvPCiH9I6XIaxWhjf1WSbA0Lmmul01J8bix/QGt3p0sgraxhs39vIDTasLnF3xNBi2DnXQwS4EX88kVmbl5ZCdBz18cTlvOvIB5WQLu0zdAceXeq2V7OAdrE6yKmCCdGCnOiJgdryBxAzYlvhtS2BgAfBJUH4MBH1ttQuc1+udcMoa4M+LY3lAlObLf3YIVnlaZvsSLkNoFdws90PLgzIdHGZ/a4RSYeq3RDR+fYkuFfrlRMo17JZR8hXoUBfcSRAyDhgUHRx/JMelhQ1h+9yXWwoO3aEUoypvm0WFa9RamnXbcztOwXMtQcNcPMyfXq1pk9ekopcI2mNjQmPQQXEFYUgcAWBoQ5afBbuczIXNof3mRmDfL+x0k78hPTVubu6v6IMAqlZP/bpRg+Q2xj/5HUSjRxnrG1wB8nqi/XsUcKcS6h92oWZyqlwJy1bpsUvTb32pkg1zN/AjUzMCNoY2/8fuWGtPCSf3bwyQQLOJ2y/I0kG5A81yg+4WjTF5ELuawv32/D/D4GrmE9i6Ebkbiq2O93SQEN4xHPha8h+v/8lBc7qt+eRY+5feLPbvAN9dj5NyZXziM4fIY5mXOwacef+TBooNK48cr0dWWv+i9d3PCBD9/PWy6PSEL+lelbj4Imv2dPs7kCZcjuwP9dyh6oOsNyvj9MGSvoZxlZCfravRanOCKjEN2ZnLZgC9L0eA39rx73iPVSm8QoctiCvtD2JhU5qz10kmGeS49AfuoOJv1V7bxLwCxiBeOaG/crLqS4kIRe0mSdXnJpmR6JwG4fX2Lwqbq1Qojz16v0c2thV/OVllh7IpGxauYS1vMH4zHun68bx34cDoQI3Oo2TFWwsCjRsDnyk7nR4FxZZMMwZzGXFDZd7IjAX4Z8FcwTlkECRtVPNMgRetVN1sNk3N+VM4bmX2uIPvtczVg1CPlyHVKLcSFcJ+7++MlRPOsIWexyFDqP+aJ4vuQ59NfDwwmAJDO5IJkurQnk5rXxNoomitN97cgI37QM4bkgfeszI8zgHnbWy11HP9/jhCAd5XcINE1WODbSXNFpFZDyr4I/196S2tyy4pLCzr38Aix2EyAwJf7YnrsvCt3QCVRRVfHlGvaJnr1KiU53P1/6R9esdXvj0zNfRZKXoQiDbbxPAaK5YZrUlegqfxOgCZBM43a89LPT0Lnb8kn1RSFifeBMrSKMD60Kpy7mTK7qL8Qu3MfWLXqmxDfHQhRVMrX/oEEOIH8IjTu4w1tCisVah40ZZoChkwLVx5cYJ0d8JEn77IVTGTyAHzR/IzVuAmaxkIOsaKgaU7wWXK8YkjPT0BZZ4dZj8Tj3mzb0NBg6msf2dLaTV98QTPTo7LvFs2Rvzq46bQr1tnYfPLGRgiZoFhq6B+mRBYiWaOg28z65Wmii7L7QoxZL1vEiGmTVfGx/heWOXdoeVFOo20YK3Qgglyc0Da4QlSV0GARqX+Zv1OOzGf8ovqyXf9kNVdqeM7WqvzpCmGP26MkdTjR1lv7p1+/EOMvlyNu6+d25+lhDfrNhiH/73gOXel/6bQNkWPE7zDqC9YQFDiM7vrh6abB0BTI1hvSmWPusjz4ZdI/1MdSiCs8/lD2mqbfiGCrAKSOBHLFiWDWNJ5dPnqDaxmdZOY/5uL7Knu2FcHXRNNc1B985zK+ofh+ffS1DGGlKp8tmuP7k32sM+Wa2rMcJmORo19tb/OTus+Hrf6Fyn1SqqmVcLVxtcsK1Rx1X/lOPQU0GdBZnx3xRrdbvFa6hNKrzOIDMD6cUohSa7nCCG4mGT1VUrgO+OQTmSlrGRl+VAAZcY0pnz5hNtsFElm+fiXMfweDj8W2Zlf2gEeZ5M/bmUUbwqzwD4riV9zYovDpjFbMaqfBEEP7xg5LBiMUAQ5DF8WnEJV77C2qY8o7JW575mxXSZYpWm4/hNHIpxgmGTOKHRAC8/xU57w/XUx2iut2r1P9N/pvq/ofcV3Wo6JuQ+yybFyZ9gTF1m7tXaIZQZ2htwc/57PnvYYoAT+P2h7V7Loo4YhFTTJBrO4Gk/VMAMVOEyfx33jmOg2QB7UDx4hsNBC/V2GpurN1jEeuImBnWFi+aX92cSQ9BkhccWDWewpGsZYwPvQxTJvE6UMjp38qFe4feMmpy6VFzNM53yAFcTdYYfWFgRubvYVUileTf47jov63AHfi8qu2E9EOJLFQ9/6cfhOloiEZJtV9+cyKBjdz5DBL/CgBl2Jc66UjYEGQjPXfcOx6TKv492CuW2Veupnp7sYUkfvXGnDQ3BDYBoso3Y7wF3YueFSnV70ShO5xMUd51QIQG2acX8e4pelnyOSYLkNdqFDSwjL34oQKbVbc8P74Jt8fp2OJHOJ2J5gI71qzW24doAYXUwzSxVnAvQQoavuso1zaNixLySI2LMZmHfnGhJXf5Pzyurue9MKkB5B7/ku4DV4cKjZFjojeoxY5UI8HbA6XlhW56KPe0DKYwWsynL77UZ3Ml0ZYq2td99EEAilrthoIPSnKA2GvxpYaoQ1/owtn0pFTanMOVrEGVG3TsIghsFis0Ju/pjhX2diIGnAGnMkOpc8J9iU8oQNCpjI26H51HjCX7lOPyvm6Q7giBKLsxVRT6GNrT8mn2PpQB94aU7T0sX/ZoGfAeySYZvZiCZByf0E6l+WGPFt0Jp3J12ZQIAFDBFYfCaO7QDuBXG0a1jOYwI6gVXgQggrgENeadfFCEYcLFYmn5OAC3+/YVpjxtKcqMcHOiPobSy2qCc0WhFgXFpdsMo44RI1qdy4NpVENWjRU6VRtaCXLvmVdjO+/dv0xJmZq+9qj72FM7tOzVcdDusppACYzDGGZ4hAkhons0ryAA5aZBbuogtZ0EFQxXg6VtGHSguWU0C0PtqvFHQ0sWyGby+92a00lsI9dnljuKVUozRHtJKAwClFONRPsEtFc+SUk7hur2ux+A4luZENKtJUAxPZmbbKGuOYpNzkJezF9tlmJNPW1X/vn8dfuyfWgBogoHdb1ZP35gHyN0xNCeMummx3WniUIZ9ZalQtg1ELUa+gYW8w6Gmqk1PHGK0tPOrTpGgmNCijgkiOLtgmVaOCMJftl4OrJcKroMjf6XP8iRAyzFBi/1LytYWn8vyigkLpH5UiNEfWZbubRWl4q7qM+Y04CQwn8VbDdL9s69xnmLpSiw+tqVuF2kscXqEvriXxcVpiQu/Lb0/5eWG8Z9duhlQpJv3kJs3RNYJm9+akCfVb5DkC4sRr90+Cu6tEmKG8Wlg/Wvt6xPLLWrlec5dGMaT+lyVfh2hDM7yImGC3AtCCYFDyx9echcTGcKPsw/80BDNSwMfvH6y0pufetEZHbsgmP24AJoOteiXm+jX5mepWDrNmgsnQVabDo8uf4ims+TBBsPvWbXxlRhTJWHbvPHe39ZBCsBU2DzKq1qqRHvZpQka7l0GeGEPJy6KHvo6wVull6z38sjIzW8DrmtKmMZaQWQPBYUPlHeR+DI+7vl9KDEbpXPNcBVsT8g0ir7sczR7KOa6Kf6whok7XvMqRf0drcn/vV9Q3fLaoC8Ci+l+Vhaetr2C69hrivTlz5xLE/ubPn0k63O3aMv0lkdK+//5OfttfLu7IDxRG/Lp+YKy2BhjY/hljEfoCACSuLWEjgavjR5PH+TPSItY17v48mJEuolOoQy/0z1Y0a1q14qxXd9/SMUcOiAtAeA7NCzca+Oxl+X1ZNXUXpf9eDhdaNSz23gO03+tBFzeSQ6P6bTfr17BVDemVoxO7DyzjU1eVe8T0PVsbRKDL1mCaehQYDb587B/ADXcmqWTQKGKegyTpBmTxL7dyppepjuaY6WP+h26s57rVRujf8F8sM4ew2RtyvJESHoqCi4trev/BqQ7VzUiBDX0pEU3kH2jFUB9Fvg0tjK8HalRyaX0VcJ/rqhpxOPSS481tyRGlT36xN6/K1rCsK12V5UA8dNx4sqVA0zKGj+JoDh0E0rTdegknWO6E5d65Px6RL4+7VAqAaMX7kxGy1wL+YVKAbzm9KrXXGG7o2OIZu/W1U91xq0PlQJo3PUzwSodeLHKW8k8LAOlDp2Gt4PuajHdtuZnm5BTjdKZ9cc0oVSXLaZUuRU05sMJej0EcavM45ioRpuYnZ4NU/46TIROKBP5g/tIFMnHJdC35NKyyMBKoyq3i3CiUlHwyQzjbK/TqcjJWX2ljsbLxSnnHO9san7gLwTf4+2li3pueJBpTNVC2N63MrnwfTUipbme40cyyl7MiOUNAjTcTAQBPeSxgRuvJxGNwFzbW4VG2JPeOcHpc5YBpH58zvbKbrCkekZxHivtIZyFWFXuf85MPgPqv+g+g+q/6D6D6r/oPoPqv+g+n+N6nGI5NXb0UHzRrD6nz+6IsF3Nfx/6s+L2G9n8Uj+yzc04CIhaelARjl4UQBp5FZg++iTkTxStKeMTOIXIknQzyTpD+NQ0/pM0sH9UCD3NxdjIB0r/s3cyOrzG04mPcGGSc9bOiWBLLQ50z4FBWBdrUg5qjZ//kKMDQQuYohf3hG2TxR5aci8OKrwuQQFCRkUdfiSnJAavGNrdSYtFBdUy7eNy39boiN2ebT7Mk63PD8aISND9NYBzXHWtUEUhks4v1ktnfdnCUOzZ+BnsVwriaTBEkkDssT5IQPiLatkuDC3t/3IMcdGd6SxHR65H9rNep6qKXdu6ZMs/C8ReHyvnMzTJAp+JCKXUvKv3/ffJhhnT8WPvIDu2e4bZMfY+PcpqvRnxtl5jZ7vVfevsW7rlwXYzgE42s0rzoK7b6fj7+Xix+dWNEVuU3aItA4b2iILCNv8L6BEOmksvsoyEvHFs6NvymN5YcyZVvqXGA7Roxw7Py/uxhkLFoJFPe0QPhYlzC93a4tWFzcAo5gNbXRR5ZcYbNRMZvtQOmpRlAQRj5tDCFNabAX2xWK+l/eAeHqV4/NOiLjhKO0JBc0Mn5tQpxrRmpGXSIKFwPqUpELiA0DIBpwSw1LkTq/7suiCiprOS0WUeLTNYdzTuEuH+ot5sZPzJIgR7iyiTfCHLh/vvoTDRyPM01cNk/i99NBpl8FFCMfyptfxoYxwNDfsat4ePbnusQlCeYww85WWQla7Pid8kPWcIw8wAcbZCwy0tRx/DEqmqlGbOss4R3ocNEpJVS1mFQaC3DQ9Lje6YoDJF1ALymexSEohJNihmzO9BQ9d1f9bsSwAcEis2C4cPfMKo/qkyQl1xU2MjqHr5RGbZxM0RCyLTcdzoyWb1EqEsvoCjl67aMWwuMM50Z3n9jfFDNgq/MqN3Lf1l13aGgoq0LBMK4CHVaWssvA5NvpTjpdKZifKDFF750X+arX8iHwfbWKjsmuN4mynLrSS1MdphHq5CEC6Mq3zvhDiokPOczNrhRevQdNdeNUivbV182+AxA1HYHsgBGKg0j5vUqUY7kGog+JUGVXze+kJP83Ih5Th+Jh5SWgowQc0HQW/BYHn+D0hme8Lrq/prvCyc5iV+/wkf50BleWCuK2ikklaMHCT2Rdg7mZWMRHzzKOG3r7IzporN7zgeDgbwbbj9jgL1VMfUs1eODxRY3h72+bM1AaEbQZEtfvvZV89qNW22RHFeRjh3rIzZxJCcOzrRdJzMGboBffk9wCmpu9CH2u6+Fq0S+gk3dn5L3cq/rXPwQBnk1X6MBoRWKQwqK+yowP0SaWlKIlZtKnn9OqfEHsqFlVLNl7qmnpvFZ3PeROegBl5H9H93BRMakJE5JKA+B+6q1cE/fJOU0+uE9p69FaNcPwCwtf2iMKpEk1txCXXkvtwj2K7Wsa+HDw0Q8anz7fH3/ok3Ve9xgzqRammrLx/sr3hs3K5Qbvg8/120mIr34EkPIlY23EYq9ue+jPVe0KThceeFpzkt18sHregP+N5TfG9LrkjgCfGjNn8diIENatW18K6L3zHKXZARBHQ42GD9n/8jBX4Z+It5pXRClPn8uAful/GFAALfLKSH59Tj6rM2/10NCGdyYraZt02GvPzxbQMVC1TA04MeFG2cBq6bUi3Zx0MtpHmiNj5zPHw7ZMLRA/0IR0nC79BU7DWqRICsVD1VCr/bfGB0vJZeqFZuT/t2Ln3CrW0Ccd3Gg7QgSe9CpNct0iHxBsXE6kHmuvGfbusWCLuOZCAP0Wf8Ko2ze6E0INpNZd6I71T2vfScciAuB43fDtcQ5IN8JJs4PxmUhdNeUjuOdXQaOosxznB3l7bXaGrvRfmcNcG1DAcrXTPwN5CDZaCGSwaeIjYJ2hU7m2wA4X5EYlKDIYGXCgGT2QRWOzggq8G8yNDZ9bPaWUK/p0RW5Og8UYJ0Ax1svgc5GS343GhWXccXCGCNlONkk+iPo/YOFA4ez+Bm1zrR6hffdSfXojc1iG3Bv6D8GhKtYGQGV4Nrfm82wlNWMUVmfpC3ATVwaV0wmU1hsfc3tbnlu10M0K1wwSxYX7MmIPQ6HJ+eKG6m++HdeQVvwvEdoDjMabA9sUyaldicmCRFQshSYx4SWI882NlzjlQopG7zZKPHE2jLH0T33EYM0tZ8hK9l3YxwZv9qjbp3886VbDanx3kCMe82IHtaJS4bSaCnmTAScDx1Fo+vQ1+eJpXTmoD8Uy5PEJg9QaYHaXCU1xz5qtG18L4qxie+Wo8f+1gfvoawId3XRpXanbJvYYOakWoxdrn8K2y2CUJs57QnOdoMyZhlvyoYQTpun5jmcDKq9uz3q4NbJXfwepwFhLmzcn86hOuvi5ET4Erm5KN9e1xBELxg7gJ/L9hKm3VNOLhCYVRWlz4jguvOkdlsBNkVlqINidUxHtod/jOuLB9EelNLosQoA3ZAi/bw/d6IOsztgtyRbQKkcU9luFzFUJgZzB9noqnX9ybTZ0Z/6bb/n3NY4peewmr2CWtO++dZB/Q6bDzq6LcfeQAONQWd5mC5sAy0x4Azze23sT40OGDheOajYYc+z0ENu9j98+5NmkZPAfTrXhO+Wp9gV2KT+7JsYt1l3uRZ+npBGA7ctt9qiDUaXlC20wee+8TKMnwIbHdnGcqDlD43DcBB21lVD3dQQE7Fo8TOvTZd9NlNe7DNPtraKZz0N2J12TJuwSdK++Nazb0dUeuX2Uyx80iC54+cOhGqr8GJ2AUEcyFCqyp6owKYegXFb+qYpSxO0pl4W4TG15o9bnYGetA4btO+c6p+UvEzfoZ9AxvNfGvJH31Uwky9Z1fALmElBlAkzEPpWjickV3dz08QSxsCa9ySum0V6jaa2hvUrWL9i4ujFJTPHngy+2AcRtMkUJnjieiZo+mExBV91xxPbVqJE7cLCGtqpzv+lpLEoWeCNrzEXKPgKblc72OC7d5+Y0RxVY5l3qRPEHXCMG/tH0vKcWsVc8pvHUw3Bk796+i7ItpSeS8tI/A7KYfJ0Cv5pz7tBUQmLLRD+fCfFAz14c9+yO01ToMiMLa2MSLzj+n24WnDU6OEz1/AzgRSGzTs7iMAe8rFPDbkBTMtTh/je5dQZmTNoWzzzyqA4ElCDcB97LQx41rcWZZLjd/hlHwrL4xPpeyOI6N/TjMErUkGomowC+J5XfgrmdLV1k+4R80y/fvKxO7F1f/ELI5UJKG90/ZyzvLDSf6RX7x1w6biewrdGBfFZ1ykZd3e3C3t0thUUBUnKO1zZiBcRNV8z6AVzjSRhjJi3jjRCHySsuztxsZHizBvXATsDVIkIx+6CMYnKXTJN5f7XifzxnZ+m+i3fHD2bJmKG5DqmcsX3HK05L7xrixNRg5UmMsotmLs8hmK9U+lPMPnuWjrvmMS4W4TQxbIF+HEq7oJtgk171rD7EQ8bINfDi+yO7M7ApHftJPBwwTsgtzt6N3QWkSLVBqOI65YzWb7/OrA/cnavoCCOF2QjZFFJNrhSbz23diIeIF7/GEOoJVu9UXcpVqccS/8QJ6p32jaGi4vFHQQX56aV/Doi8qok9SQYC6lT9n4emfjBaafAX2noTY3sWir5JdDehItfrw4+VJCiQMty4hwiFQDiCMC0O971f4LNi14t3O2vEJJJApxA/mqy7WaBZj8ZuOm+9oLk6JxzSzPBF24C9RFEnKSEcKY4PxEean/7WiDYWRpFmS5+InRTHfkXdePJueGssYXqXx5cUbRdQXm/0nIOKX2ExSZkkRMlV7wb6vDKV6CT9i/9Ui9zYfgwZqO5uA5QgsTblpeaVs/LszgznI3NOfKbPszWucoUHjRqsBuEsL96cEyWWd1b128T6tHH1aKXXg7+Xx3KDYHhULb+0C40jCGjHvDVY0hkXLvQxRwNPJYGdS08VvclkDwKhbt73zlnUVNZ1U1T5fZ/i3OrqXfCQ5zAHD7KK/qtTo7C9ECYLF7DflQmp5ptyLf4IXj6mThwUVCokAnBWY7Hjk73SJWi3EiUlydOEUExVCdc71pWE/5Y3F0AWDb4iDc2UzMlvarOdi6n5lBo+eW6pNr2n6BsVjcvxxLmoTXTW0M3+rlhvE48GL88Bbl0Rk5zmJfbCQU6zWVef3y3VzmLuRfGXSGdHtnrtQZ9qaWvl/s5eYkwWcKkEau0xzsbWD0Ijy7bS/mLm5rLKxAHdPTIBxZ5n9gz5A8gRjP+HXMBehV9nw0i6sKB/WGVn9tY75N1uSXnJpU0mSGlCyK4AXpFp6geo+PHNPCyvz4nOBxihjl7k4YyRnp5zt2F6EC022dte/oxf5kd5P/JLDQUzqTb/96NTTUg/GyrwYU2K8dUizWSo0XdbBln7YdebFD5pntCWhGrZNeVfDD4lea+dKUfOohi/v2hd5jtuzhU7US7l4Y5mhqoHfTRtriWVh1Kml+9QVxiAnq3YJ56zj1m24PNT08ELWNcCL12e2fYNmJL4KmD1cpMHvdDEqz+S2Wy24A28FjI8xgYJKspl/Tji+UeYqhfehIThLXDa06Dkv4/Ul0qssZu91/dWAaWPU5Da7EZncrmtdN/CXJsMmk+4O3ijxWmv68mRZFnceOYciRY0kQRaPXeFCCoFf+llGjrjj27QUZDA1WPhwCZNkvD9YPFpJ30VSFGBek3IXTrgcvDHqCWhecY72zOhM9LYgmFbXPIIvCV5LwTarZgfHxwsNnpCRYTG16YuNp3/a3HIUM3Fj/7tdYtp90pWMize/3nmUwaxdag7IvLj1r4c3e2NnBMaZ65cGtRZ3Pj4fUYSIuDCtrz+9a2+C6Y0VG4uc6jZKhleJ2iptgUZISyFRY/Hp5aUZL3h3BrzrN8BMhGNYcVPF11W0Y5cohS7xmJMQcYc4ctrCWPTAQ35pOS0jWdf1Heq+kZEI1Xcj+h8u4eozSwuOHQHZlh0+H/9/AVBLAwQUAAIACAAypS9Ubi1j/VAAAABrAAAAGwAAAHVuaXZlcnNhbC91bml2ZXJzYWwucG5nLnhtbLOxr8jNUShLLSrOzM+zVTLUM1Cyt+PlsikoSi3LTC1XqLBVMrKw1DOAACWFSlslEyMEtzwzpSTDVsnC2AwhlpGamZ5RYqtkZmQOF9QHmgkAUEsBAgAAFAACAAgAKV63TNajftpHAwAA4QkAABQAAAAAAAAAAQAAAAAAAAAAAHVuaXZlcnNhbC9wbGF5ZXIueG1sUEsBAgAAFAACAAgAMaUvVP7ngToNBgAAsRUAAB0AAAAAAAAAAQAAAAAAeQMAAHVuaXZlcnNhbC9jb21tb25fbWVzc2FnZXMubG5nUEsBAgAAFAACAAgAMaUvVBUeYBujAAAAfwEAAC4AAAAAAAAAAQAAAAAAwQkAAHVuaXZlcnNhbC9wbGF5YmFja19hbmRfbmF2aWdhdGlvbl9zZXR0aW5ncy54bWxQSwECAAAUAAIACAAxpS9Uy3w6yHoFAABaGQAAJwAAAAAAAAABAAAAAACwCgAAdW5pdmVyc2FsL2ZsYXNoX3B1Ymxpc2hpbmdfc2V0dGluZ3MueG1sUEsBAgAAFAACAAgAMaUvVIHmqC5uAwAAUQwAACEAAAAAAAAAAQAAAAAAbxAAAHVuaXZlcnNhbC9mbGFzaF9za2luX3NldHRpbmdzLnhtbFBLAQIAABQAAgAIADGlL1SDN6dPZAUAAOsYAAAmAAAAAAAAAAEAAAAAABwUAAB1bml2ZXJzYWwvaHRtbF9wdWJsaXNoaW5nX3NldHRpbmdzLnhtbFBLAQIAABQAAgAIADGlL1TMthqBnQEAACIGAAAfAAAAAAAAAAEAAAAAAMQZAAB1bml2ZXJzYWwvaHRtbF9za2luX3NldHRpbmdzLmpzUEsBAgAAFAACAAgAMqUvVKZOf6f0OwAANlkAABcAAAAAAAAAAAAAAAAAnhsAAHVuaXZlcnNhbC91bml2ZXJzYWwucG5nUEsBAgAAFAACAAgAMqUvVG4tY/1QAAAAawAAABsAAAAAAAAAAQAAAAAAx1cAAHVuaXZlcnNhbC91bml2ZXJzYWwucG5nLnhtbFBLBQYAAAAACQAJALwCAABQWAAAAAA="/>
  <p:tag name="ISPRING_ULTRA_SCORM_COURCE_TITLE" val="tap to chu cai e ê"/>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C:\Users\ADM\Desktop"/>
  <p:tag name="ISPRING_PRESENTATION_TITLE" val="tap to chu cai e ê"/>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Tiêu đề"/>
  <p:tag name="GENSWF_ADVANCE_TIME" val="20.00"/>
</p:tagLst>
</file>

<file path=ppt/tags/tag3.xml><?xml version="1.0" encoding="utf-8"?>
<p:tagLst xmlns:a="http://schemas.openxmlformats.org/drawingml/2006/main" xmlns:r="http://schemas.openxmlformats.org/officeDocument/2006/relationships" xmlns:p="http://schemas.openxmlformats.org/presentationml/2006/main">
  <p:tag name="GENSWF_SLIDE_TITLE" val="Video 1"/>
  <p:tag name="ISPRING_SLIDE_INDENT_LEVEL" val="0"/>
  <p:tag name="ISPRING_CUSTOM_TIMING_USED" val="0"/>
  <p:tag name="GENSWF_ADVANCE_TIME" val="165.0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Chữ “e” viết thường được tạo bởi mấy nét?"/>
  <p:tag name="GENSWF_ADVANCE_TIME" val="25.00"/>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Hướng dẫn tô chữ &quot;e&quot;"/>
  <p:tag name="GENSWF_ADVANCE_TIME" val="75.0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Chữ “ê” viết thường được tạo bởi mấy nét?"/>
  <p:tag name="GENSWF_ADVANCE_TIME" val="30.00"/>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Hướng dẫn tô chữ &quot;ê&quot;"/>
  <p:tag name="GENSWF_ADVANCE_TIME" val="100.0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42.00"/>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Video 2"/>
  <p:tag name="GENSWF_ADVANCE_TIME" val="21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2294</TotalTime>
  <Words>281</Words>
  <Application>Microsoft Office PowerPoint</Application>
  <PresentationFormat>On-screen Show (4:3)</PresentationFormat>
  <Paragraphs>45</Paragraphs>
  <Slides>13</Slides>
  <Notes>8</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.VnAvant</vt:lpstr>
      <vt:lpstr>Arial</vt:lpstr>
      <vt:lpstr>Calibri</vt:lpstr>
      <vt:lpstr>Times New Roman</vt:lpstr>
      <vt:lpstr>Office Theme</vt:lpstr>
      <vt:lpstr>UBND QUẬN LONG BIÊN TRƯỜNG MẦM NON THẠCH CẦU</vt:lpstr>
      <vt:lpstr>PowerPoint Presentation</vt:lpstr>
      <vt:lpstr>PowerPoint Presentation</vt:lpstr>
      <vt:lpstr>PowerPoint Presentation</vt:lpstr>
      <vt:lpstr>PowerPoint Presentation</vt:lpstr>
      <vt:lpstr>PowerPoint Presentation</vt:lpstr>
      <vt:lpstr>PowerPoint Presentation</vt:lpstr>
      <vt:lpstr>Đố bé biết, chữ “r” được tạo bởi  mấy nét và đó là những nét gì? </vt:lpstr>
      <vt:lpstr>PowerPoint Presentation</vt:lpstr>
      <vt:lpstr>Chữ “ v ” được tạo bởi mấy nét và đó là những nét gì? </vt:lpstr>
      <vt:lpstr>PowerPoint Presentation</vt:lpstr>
      <vt:lpstr>Một số lưu ý khi ngồi học</vt:lpstr>
      <vt:lpstr>PowerPoint Presentation</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 to chu cai e ê</dc:title>
  <dc:creator>TRAN MINH TUAN</dc:creator>
  <cp:lastModifiedBy>LA080522</cp:lastModifiedBy>
  <cp:revision>228</cp:revision>
  <dcterms:created xsi:type="dcterms:W3CDTF">2021-09-22T13:15:21Z</dcterms:created>
  <dcterms:modified xsi:type="dcterms:W3CDTF">2023-04-10T05:32:19Z</dcterms:modified>
</cp:coreProperties>
</file>