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71" r:id="rId5"/>
    <p:sldId id="258" r:id="rId6"/>
    <p:sldId id="270" r:id="rId7"/>
    <p:sldId id="269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A9CE-4C63-4410-AA3F-110DCFAD19B3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&#236;nh\H&#7897;i%20gi&#7843;ng\H&#7897;i%20gi&#7843;ng%202019\video,%20ha\V.A%20&#8211;%20Little%20Girl%20Beat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UBND QUẬN </a:t>
            </a:r>
            <a:r>
              <a:rPr lang="en-US" sz="2000" b="1" dirty="0">
                <a:solidFill>
                  <a:srgbClr val="002060"/>
                </a:solidFill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</a:rPr>
              <a:t>THẠCH CẦU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56575" y="2610513"/>
            <a:ext cx="8230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 DÁN TRANH TẶNG CHÚ BỘ ĐỘI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971800" y="595017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Năm </a:t>
            </a:r>
            <a:r>
              <a:rPr lang="en-US" sz="2400" b="1" dirty="0">
                <a:solidFill>
                  <a:srgbClr val="002060"/>
                </a:solidFill>
              </a:rPr>
              <a:t>học: </a:t>
            </a:r>
            <a:r>
              <a:rPr lang="en-US" sz="2400" b="1" dirty="0" smtClean="0">
                <a:solidFill>
                  <a:srgbClr val="002060"/>
                </a:solidFill>
              </a:rPr>
              <a:t>2022 </a:t>
            </a:r>
            <a:r>
              <a:rPr lang="en-US" sz="2400" b="1" dirty="0">
                <a:solidFill>
                  <a:srgbClr val="002060"/>
                </a:solidFill>
              </a:rPr>
              <a:t>- </a:t>
            </a:r>
            <a:r>
              <a:rPr lang="en-US" sz="2400" b="1" dirty="0" smtClean="0">
                <a:solidFill>
                  <a:srgbClr val="002060"/>
                </a:solidFill>
              </a:rPr>
              <a:t>2023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646" y="3550453"/>
            <a:ext cx="3960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MGN (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5 -6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tuổi )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4304" y="4267200"/>
            <a:ext cx="5378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Giáo viên: Nguyễn Thị 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Phượng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227" y="2743200"/>
            <a:ext cx="744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xét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bạn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4400" dirty="0"/>
              <a:t>Nhận xét, tuyên dương trẻ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4478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3: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848600" cy="1477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143000"/>
            <a:ext cx="524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1.ổn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định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tổ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V.A – Chú Bộ Độ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917" y="4288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0"/>
            <a:ext cx="7827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Phương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pháp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tổ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chức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TRẺ QUAN SÁT TRANH MẪU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VÀ ĐÀM THOẠI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>+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 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 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 </a:t>
            </a:r>
            <a:r>
              <a:rPr lang="en-US" dirty="0" err="1"/>
              <a:t>giấy</a:t>
            </a:r>
            <a:r>
              <a:rPr lang="en-US" dirty="0"/>
              <a:t> 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" y="274638"/>
            <a:ext cx="8383137" cy="630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17805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6924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6902" y="1219200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667000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 Con sẽ xé </a:t>
            </a:r>
            <a:r>
              <a:rPr lang="vi-VN" sz="2800" dirty="0" smtClean="0"/>
              <a:t>dán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vi-VN" sz="2800" dirty="0"/>
              <a:t> gì?</a:t>
            </a:r>
          </a:p>
          <a:p>
            <a:r>
              <a:rPr lang="vi-VN" sz="2800" dirty="0"/>
              <a:t>+ Con sẽ xé dán như thế nào?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.A – Little Girl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9113" y="4267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4052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112</Words>
  <Application>Microsoft Office PowerPoint</Application>
  <PresentationFormat>On-screen Show (4:3)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TRẺ QUAN SÁT TRANH MẪU  VÀ ĐÀM THOẠI + Cô xé dán bức tranh gì?  + Cô xé như thế nào? + Cô vẽ thêm những gì? + Cô xé bằng những loại giấy 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QUÂN LONG BIÊN TRƯỜNG MẦM NON GIA THƯỢNG</dc:title>
  <dc:creator>Welcome</dc:creator>
  <cp:lastModifiedBy>LA080522</cp:lastModifiedBy>
  <cp:revision>28</cp:revision>
  <dcterms:created xsi:type="dcterms:W3CDTF">2019-03-04T03:09:59Z</dcterms:created>
  <dcterms:modified xsi:type="dcterms:W3CDTF">2023-02-04T04:58:57Z</dcterms:modified>
</cp:coreProperties>
</file>