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08" r:id="rId3"/>
    <p:sldId id="307" r:id="rId4"/>
    <p:sldId id="257" r:id="rId5"/>
    <p:sldId id="317" r:id="rId6"/>
    <p:sldId id="298" r:id="rId7"/>
    <p:sldId id="284" r:id="rId8"/>
    <p:sldId id="319" r:id="rId9"/>
    <p:sldId id="320" r:id="rId10"/>
    <p:sldId id="266" r:id="rId11"/>
    <p:sldId id="318" r:id="rId12"/>
    <p:sldId id="314" r:id="rId13"/>
    <p:sldId id="315" r:id="rId14"/>
    <p:sldId id="321" r:id="rId15"/>
    <p:sldId id="322" r:id="rId16"/>
    <p:sldId id="287" r:id="rId17"/>
    <p:sldId id="32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26E8"/>
    <a:srgbClr val="C40CBB"/>
    <a:srgbClr val="4CE329"/>
    <a:srgbClr val="FEF762"/>
    <a:srgbClr val="FEF76E"/>
    <a:srgbClr val="FFF681"/>
    <a:srgbClr val="FFFFA3"/>
    <a:srgbClr val="FFFF8B"/>
    <a:srgbClr val="FFFFC5"/>
    <a:srgbClr val="FFF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36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532183-3E51-4B75-B0EA-7C7A4988B5FB}" type="datetimeFigureOut">
              <a:rPr lang="en-US" smtClean="0"/>
              <a:pPr/>
              <a:t>04/02/2023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20F337-0BCD-4C44-BAEB-8C4F70E53B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2C56C0-FDC2-43CA-BCC7-26CF8FE585C5}"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6415BC-07E8-44A8-BEE0-00BA74FEBF4C}" type="datetimeFigureOut">
              <a:rPr lang="en-US" smtClean="0"/>
              <a:pPr/>
              <a:t>04/02/2023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DB16E-88F5-4A0B-B12A-1D7F60FB3C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415BC-07E8-44A8-BEE0-00BA74FEBF4C}" type="datetimeFigureOut">
              <a:rPr lang="en-US" smtClean="0"/>
              <a:pPr/>
              <a:t>04/02/2023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DB16E-88F5-4A0B-B12A-1D7F60FB3C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415BC-07E8-44A8-BEE0-00BA74FEBF4C}" type="datetimeFigureOut">
              <a:rPr lang="en-US" smtClean="0"/>
              <a:pPr/>
              <a:t>04/02/2023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DB16E-88F5-4A0B-B12A-1D7F60FB3C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415BC-07E8-44A8-BEE0-00BA74FEBF4C}" type="datetimeFigureOut">
              <a:rPr lang="en-US" smtClean="0"/>
              <a:pPr/>
              <a:t>04/02/2023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DB16E-88F5-4A0B-B12A-1D7F60FB3C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6415BC-07E8-44A8-BEE0-00BA74FEBF4C}" type="datetimeFigureOut">
              <a:rPr lang="en-US" smtClean="0"/>
              <a:pPr/>
              <a:t>04/02/2023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DB16E-88F5-4A0B-B12A-1D7F60FB3C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6415BC-07E8-44A8-BEE0-00BA74FEBF4C}" type="datetimeFigureOut">
              <a:rPr lang="en-US" smtClean="0"/>
              <a:pPr/>
              <a:t>04/02/2023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DB16E-88F5-4A0B-B12A-1D7F60FB3C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6415BC-07E8-44A8-BEE0-00BA74FEBF4C}" type="datetimeFigureOut">
              <a:rPr lang="en-US" smtClean="0"/>
              <a:pPr/>
              <a:t>04/02/2023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3DB16E-88F5-4A0B-B12A-1D7F60FB3C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6415BC-07E8-44A8-BEE0-00BA74FEBF4C}" type="datetimeFigureOut">
              <a:rPr lang="en-US" smtClean="0"/>
              <a:pPr/>
              <a:t>04/02/2023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3DB16E-88F5-4A0B-B12A-1D7F60FB3C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415BC-07E8-44A8-BEE0-00BA74FEBF4C}" type="datetimeFigureOut">
              <a:rPr lang="en-US" smtClean="0"/>
              <a:pPr/>
              <a:t>04/02/2023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3DB16E-88F5-4A0B-B12A-1D7F60FB3C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415BC-07E8-44A8-BEE0-00BA74FEBF4C}" type="datetimeFigureOut">
              <a:rPr lang="en-US" smtClean="0"/>
              <a:pPr/>
              <a:t>04/02/2023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DB16E-88F5-4A0B-B12A-1D7F60FB3C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415BC-07E8-44A8-BEE0-00BA74FEBF4C}" type="datetimeFigureOut">
              <a:rPr lang="en-US" smtClean="0"/>
              <a:pPr/>
              <a:t>04/02/2023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DB16E-88F5-4A0B-B12A-1D7F60FB3C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415BC-07E8-44A8-BEE0-00BA74FEBF4C}" type="datetimeFigureOut">
              <a:rPr lang="en-US" smtClean="0"/>
              <a:pPr/>
              <a:t>04/02/2023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DB16E-88F5-4A0B-B12A-1D7F60FB3C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LA080522\Downloads\LQVt%20Xac%20dinh%20phia%20phai,%20ph&#237;a%20trai%20cua%20doi%20tuong%20khac\O&#770;ng%20Ma&#803;&#774;t%20Tro&#795;&#768;i%20-%20nhac%20thieu%20nhi%20hay%20nh&#7845;t%20-%20ca%20nhac%20thieu%20nhi%20-%20Little%20Treehouse.mp4" TargetMode="External"/><Relationship Id="rId1" Type="http://schemas.microsoft.com/office/2007/relationships/media" Target="file:///C:\Users\LA080522\Downloads\LQVt%20Xac%20dinh%20phia%20phai,%20ph&#237;a%20trai%20cua%20doi%20tuong%20khac\O&#770;ng%20Ma&#803;&#774;t%20Tro&#795;&#768;i%20-%20nhac%20thieu%20nhi%20hay%20nh&#7845;t%20-%20ca%20nhac%20thieu%20nhi%20-%20Little%20Treehouse.mp4" TargetMode="Externa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752600" y="228600"/>
            <a:ext cx="5456109" cy="400110"/>
          </a:xfrm>
          <a:prstGeom prst="rect">
            <a:avLst/>
          </a:prstGeom>
          <a:noFill/>
        </p:spPr>
        <p:txBody>
          <a:bodyPr wrap="none" lIns="91440" tIns="45720" rIns="91440" bIns="45720">
            <a:spAutoFit/>
          </a:bodyPr>
          <a:lstStyle/>
          <a:p>
            <a:pPr algn="ctr"/>
            <a:r>
              <a:rPr lang="en-US"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PHÒNG GIÁO DỤC VÀ ĐÀO TẠO QUẬN LONG BIÊN</a:t>
            </a:r>
            <a:endParaRPr lang="en-US"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Rectangle 4"/>
          <p:cNvSpPr/>
          <p:nvPr/>
        </p:nvSpPr>
        <p:spPr>
          <a:xfrm>
            <a:off x="2133600" y="609600"/>
            <a:ext cx="4686436" cy="400110"/>
          </a:xfrm>
          <a:prstGeom prst="rect">
            <a:avLst/>
          </a:prstGeom>
          <a:noFill/>
        </p:spPr>
        <p:txBody>
          <a:bodyPr wrap="square" lIns="91440" tIns="45720" rIns="91440" bIns="45720">
            <a:spAutoFit/>
          </a:bodyPr>
          <a:lstStyle/>
          <a:p>
            <a:pPr algn="ctr"/>
            <a:r>
              <a:rPr lang="en-US"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TRƯỜNG MẦM NON </a:t>
            </a:r>
            <a:r>
              <a:rPr lang="en-US"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THẠCH CẦU</a:t>
            </a:r>
            <a:endParaRPr lang="en-US"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Rectangle 5"/>
          <p:cNvSpPr/>
          <p:nvPr/>
        </p:nvSpPr>
        <p:spPr>
          <a:xfrm>
            <a:off x="2069022" y="1491734"/>
            <a:ext cx="526278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LÀM QUEN VỚI TOÁN</a:t>
            </a:r>
          </a:p>
        </p:txBody>
      </p:sp>
      <p:sp>
        <p:nvSpPr>
          <p:cNvPr id="7" name="Rectangle 6"/>
          <p:cNvSpPr/>
          <p:nvPr/>
        </p:nvSpPr>
        <p:spPr>
          <a:xfrm>
            <a:off x="1142998" y="2462479"/>
            <a:ext cx="7114833" cy="1323439"/>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XÁC ĐỊNH PHÍA PHẢI, PHÍA TRÁI </a:t>
            </a:r>
          </a:p>
          <a:p>
            <a:pPr algn="ctr"/>
            <a:r>
              <a:rPr lang="en-US" sz="4000" b="1" cap="all" dirty="0" err="1"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cỦA</a:t>
            </a:r>
            <a:r>
              <a:rPr lang="en-US" sz="4000" b="1"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 ĐỐI TƯỢNG KHÁC</a:t>
            </a:r>
          </a:p>
        </p:txBody>
      </p:sp>
      <p:sp>
        <p:nvSpPr>
          <p:cNvPr id="9" name="Rectangle 8"/>
          <p:cNvSpPr/>
          <p:nvPr/>
        </p:nvSpPr>
        <p:spPr>
          <a:xfrm>
            <a:off x="3810000" y="6248400"/>
            <a:ext cx="2374368"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Năm học: </a:t>
            </a: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2022-2023</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3200400" y="3979040"/>
            <a:ext cx="5287025" cy="954107"/>
          </a:xfrm>
          <a:prstGeom prst="rect">
            <a:avLst/>
          </a:prstGeom>
          <a:noFill/>
        </p:spPr>
        <p:txBody>
          <a:bodyPr wrap="none" lIns="91440" tIns="45720" rIns="91440" bIns="45720">
            <a:spAutoFit/>
          </a:bodyPr>
          <a:lstStyle/>
          <a:p>
            <a:pPr algn="ctr"/>
            <a:r>
              <a:rPr lang="en-US" sz="28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Lứa</a:t>
            </a: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28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tuổi</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Mẫu</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giáo</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lớn</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(5 – 6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tuổi</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pPr algn="ct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Giáo viên: Nguyễn Thị </a:t>
            </a: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Phượng</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85800"/>
            <a:ext cx="9144000" cy="2123658"/>
          </a:xfrm>
          <a:prstGeom prst="rect">
            <a:avLst/>
          </a:prstGeom>
          <a:noFill/>
        </p:spPr>
        <p:txBody>
          <a:bodyPr wrap="square" lIns="91440" tIns="45720" rIns="91440" bIns="45720">
            <a:spAutoFit/>
          </a:bodyPr>
          <a:lstStyle/>
          <a:p>
            <a:pPr algn="ctr"/>
            <a:r>
              <a:rPr lang="en-US" sz="6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a:t>
            </a:r>
            <a:r>
              <a:rPr lang="en-US" sz="66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Luyện</a:t>
            </a:r>
            <a:r>
              <a:rPr lang="en-US" sz="6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r>
              <a:rPr lang="en-US" sz="66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tập</a:t>
            </a:r>
            <a:endPar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en-US" sz="6600" b="1" cap="all" spc="0"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endParaRPr>
          </a:p>
        </p:txBody>
      </p:sp>
      <p:sp>
        <p:nvSpPr>
          <p:cNvPr id="3" name="Rectangle 2"/>
          <p:cNvSpPr/>
          <p:nvPr/>
        </p:nvSpPr>
        <p:spPr>
          <a:xfrm>
            <a:off x="1600200" y="2362200"/>
            <a:ext cx="5759910" cy="1754326"/>
          </a:xfrm>
          <a:prstGeom prst="rect">
            <a:avLst/>
          </a:prstGeom>
          <a:noFill/>
        </p:spPr>
        <p:txBody>
          <a:bodyPr wrap="none" lIns="91440" tIns="45720" rIns="91440" bIns="45720">
            <a:spAutoFit/>
          </a:bodyPr>
          <a:lstStyle/>
          <a:p>
            <a:pPr algn="ctr"/>
            <a:r>
              <a:rPr lang="en-U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Trò</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chơi</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a:t>
            </a:r>
          </a:p>
          <a:p>
            <a:pPr algn="ct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Thi</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xem</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ai</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nhanh</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990600" y="838200"/>
            <a:ext cx="6705600"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4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Cách</a:t>
            </a:r>
            <a:r>
              <a:rPr kumimoji="0" lang="it-IT" sz="4000" b="0" i="0" u="none" strike="noStrike" cap="none" normalizeH="0" dirty="0" smtClean="0">
                <a:ln>
                  <a:noFill/>
                </a:ln>
                <a:solidFill>
                  <a:srgbClr val="FF0000"/>
                </a:solidFill>
                <a:effectLst/>
                <a:latin typeface="Arial" pitchFamily="34" charset="0"/>
                <a:ea typeface="Times New Roman" pitchFamily="18" charset="0"/>
                <a:cs typeface="Arial" pitchFamily="34" charset="0"/>
              </a:rPr>
              <a:t> chơi:</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32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Khi cô nói phía phải hoặc phái trái của ông mặt trời là ai thì các con phải giơ lô tô thật nhanh và nói bạn trai hay bạn gái nhé. </a:t>
            </a:r>
            <a:endParaRPr kumimoji="0" lang="en-US" sz="24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32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Khi cô nói bạn trai, bạn gái ở phía nào của ông mặt trời thì các con phải nói được các bạn ý ở phía nào của ông mặt trời nhé!</a:t>
            </a:r>
            <a:endParaRPr kumimoji="0" lang="it-IT" sz="4000" b="0"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95400" y="304800"/>
            <a:ext cx="6019800" cy="2031325"/>
          </a:xfrm>
          <a:prstGeom prst="rect">
            <a:avLst/>
          </a:prstGeom>
          <a:noFill/>
        </p:spPr>
        <p:txBody>
          <a:bodyPr wrap="square" lIns="91440" tIns="45720" rIns="91440" bIns="45720">
            <a:spAutoFit/>
          </a:bodyPr>
          <a:lstStyle/>
          <a:p>
            <a:pPr algn="ct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Trò</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chơi</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2:</a:t>
            </a:r>
          </a:p>
          <a:p>
            <a:pPr algn="ctr"/>
            <a:r>
              <a:rPr lang="en-US" sz="7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Tạo</a:t>
            </a:r>
            <a:r>
              <a:rPr lang="en-US" sz="7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7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sóng</a:t>
            </a:r>
            <a:endParaRPr lang="en-US" sz="7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241" name="Rectangle 1"/>
          <p:cNvSpPr>
            <a:spLocks noChangeArrowheads="1"/>
          </p:cNvSpPr>
          <p:nvPr/>
        </p:nvSpPr>
        <p:spPr bwMode="auto">
          <a:xfrm>
            <a:off x="304800" y="2362200"/>
            <a:ext cx="8382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3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Cách</a:t>
            </a:r>
            <a:r>
              <a:rPr kumimoji="0" lang="it-IT" sz="3600" b="1" i="0" u="none" strike="noStrike" cap="none" normalizeH="0" dirty="0" smtClean="0">
                <a:ln>
                  <a:noFill/>
                </a:ln>
                <a:solidFill>
                  <a:srgbClr val="FF0000"/>
                </a:solidFill>
                <a:effectLst/>
                <a:latin typeface="Arial" pitchFamily="34" charset="0"/>
                <a:ea typeface="Times New Roman" pitchFamily="18" charset="0"/>
                <a:cs typeface="Arial" pitchFamily="34" charset="0"/>
              </a:rPr>
              <a:t> chơi:</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Các con hãy bám vai nhau để tạo thành con sóng, khi cô hô sóng vỗ bờ bên trái hoặc bên phải ông mặt trời thì các con phải nghiêng người về bân phải hoặc bên trái của ông mặt trời rồi kêu “ào”  một cái nhé!</a:t>
            </a:r>
            <a:endParaRPr kumimoji="0" lang="it-IT" sz="44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19200" y="381000"/>
            <a:ext cx="6961970" cy="175432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a:prstDash val="solid"/>
                </a:ln>
                <a:solidFill>
                  <a:srgbClr val="C40CBB"/>
                </a:solidFill>
                <a:effectLst>
                  <a:outerShdw blurRad="88000" dist="50800" dir="5040000" algn="tl">
                    <a:schemeClr val="accent4">
                      <a:tint val="80000"/>
                      <a:satMod val="250000"/>
                      <a:alpha val="45000"/>
                    </a:schemeClr>
                  </a:outerShdw>
                </a:effectLst>
              </a:rPr>
              <a:t>TRÒ CHƠI 3: </a:t>
            </a:r>
          </a:p>
          <a:p>
            <a:pPr algn="ctr"/>
            <a:r>
              <a:rPr lang="en-US" sz="5400" b="1" cap="none" spc="0" dirty="0" smtClean="0">
                <a:ln>
                  <a:prstDash val="solid"/>
                </a:ln>
                <a:solidFill>
                  <a:srgbClr val="0070C0"/>
                </a:solidFill>
                <a:effectLst>
                  <a:outerShdw blurRad="88000" dist="50800" dir="5040000" algn="tl">
                    <a:schemeClr val="accent4">
                      <a:tint val="80000"/>
                      <a:satMod val="250000"/>
                      <a:alpha val="45000"/>
                    </a:schemeClr>
                  </a:outerShdw>
                </a:effectLst>
              </a:rPr>
              <a:t>ĐOÁN XEM AI BÊN BẠN</a:t>
            </a:r>
            <a:endParaRPr lang="en-US" sz="5400" b="1" cap="none" spc="0" dirty="0">
              <a:ln>
                <a:prstDash val="solid"/>
              </a:ln>
              <a:solidFill>
                <a:srgbClr val="0070C0"/>
              </a:solidFill>
              <a:effectLst>
                <a:outerShdw blurRad="88000" dist="50800" dir="5040000" algn="tl">
                  <a:schemeClr val="accent4">
                    <a:tint val="80000"/>
                    <a:satMod val="250000"/>
                    <a:alpha val="45000"/>
                  </a:schemeClr>
                </a:outerShdw>
              </a:effectLst>
            </a:endParaRPr>
          </a:p>
        </p:txBody>
      </p:sp>
      <p:sp>
        <p:nvSpPr>
          <p:cNvPr id="9217" name="Rectangle 1"/>
          <p:cNvSpPr>
            <a:spLocks noChangeArrowheads="1"/>
          </p:cNvSpPr>
          <p:nvPr/>
        </p:nvSpPr>
        <p:spPr bwMode="auto">
          <a:xfrm>
            <a:off x="609600" y="2209800"/>
            <a:ext cx="77724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sz="3200" b="1" dirty="0" smtClean="0">
                <a:solidFill>
                  <a:srgbClr val="7030A0"/>
                </a:solidFill>
                <a:latin typeface="Arial" pitchFamily="34" charset="0"/>
                <a:ea typeface="Times New Roman" pitchFamily="18" charset="0"/>
                <a:cs typeface="Arial" pitchFamily="34" charset="0"/>
              </a:rPr>
              <a:t>Cách chơi:</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Cô sẽ mời 3 bạn lên, 1 bạn sẽ làm ông mặt trời,1</a:t>
            </a:r>
            <a:r>
              <a:rPr kumimoji="0" lang="it-IT" sz="3200" b="0" i="0" u="none" strike="noStrike" cap="none" normalizeH="0" dirty="0" smtClean="0">
                <a:ln>
                  <a:noFill/>
                </a:ln>
                <a:solidFill>
                  <a:srgbClr val="002060"/>
                </a:solidFill>
                <a:effectLst/>
                <a:latin typeface="Arial" pitchFamily="34" charset="0"/>
                <a:ea typeface="Times New Roman" pitchFamily="18" charset="0"/>
                <a:cs typeface="Arial" pitchFamily="34" charset="0"/>
              </a:rPr>
              <a:t> bạn</a:t>
            </a:r>
            <a:r>
              <a:rPr kumimoji="0" lang="it-IT" sz="32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con gái và 1 bạn con trai đứng 2 phía của ông mặt trời. Khi cô nói ai đứng phía phải hoặc phía trái của ông mặt trời thì các con phải nói được tên của bạn đó. Các con sẽ đổi chỗ cho nhau để các bạn đoán nhé!</a:t>
            </a:r>
            <a:endParaRPr kumimoji="0" lang="it-IT" sz="40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85800" y="2133600"/>
            <a:ext cx="7454605" cy="286232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solidFill>
                  <a:srgbClr val="002060"/>
                </a:solidFill>
                <a:effectLst>
                  <a:outerShdw blurRad="50800" dist="39000" dir="5460000" algn="tl">
                    <a:srgbClr val="000000">
                      <a:alpha val="38000"/>
                    </a:srgbClr>
                  </a:outerShdw>
                </a:effectLst>
              </a:rPr>
              <a:t>Cô</a:t>
            </a:r>
            <a:r>
              <a:rPr lang="en-US" sz="5400" b="1" cap="none" spc="0" dirty="0" smtClean="0">
                <a:ln w="11430"/>
                <a:solidFill>
                  <a:srgbClr val="002060"/>
                </a:solidFill>
                <a:effectLst>
                  <a:outerShdw blurRad="50800" dist="39000" dir="5460000" algn="tl">
                    <a:srgbClr val="000000">
                      <a:alpha val="38000"/>
                    </a:srgbClr>
                  </a:outerShdw>
                </a:effectLst>
              </a:rPr>
              <a:t> </a:t>
            </a:r>
            <a:r>
              <a:rPr lang="en-US" sz="5400" b="1" cap="none" spc="0" dirty="0" err="1" smtClean="0">
                <a:ln w="11430"/>
                <a:solidFill>
                  <a:srgbClr val="002060"/>
                </a:solidFill>
                <a:effectLst>
                  <a:outerShdw blurRad="50800" dist="39000" dir="5460000" algn="tl">
                    <a:srgbClr val="000000">
                      <a:alpha val="38000"/>
                    </a:srgbClr>
                  </a:outerShdw>
                </a:effectLst>
              </a:rPr>
              <a:t>và</a:t>
            </a:r>
            <a:r>
              <a:rPr lang="en-US" sz="5400" b="1" cap="none" spc="0" dirty="0" smtClean="0">
                <a:ln w="11430"/>
                <a:solidFill>
                  <a:srgbClr val="002060"/>
                </a:solidFill>
                <a:effectLst>
                  <a:outerShdw blurRad="50800" dist="39000" dir="5460000" algn="tl">
                    <a:srgbClr val="000000">
                      <a:alpha val="38000"/>
                    </a:srgbClr>
                  </a:outerShdw>
                </a:effectLst>
              </a:rPr>
              <a:t> </a:t>
            </a:r>
            <a:r>
              <a:rPr lang="en-US" sz="5400" b="1" cap="none" spc="0" dirty="0" err="1" smtClean="0">
                <a:ln w="11430"/>
                <a:solidFill>
                  <a:srgbClr val="002060"/>
                </a:solidFill>
                <a:effectLst>
                  <a:outerShdw blurRad="50800" dist="39000" dir="5460000" algn="tl">
                    <a:srgbClr val="000000">
                      <a:alpha val="38000"/>
                    </a:srgbClr>
                  </a:outerShdw>
                </a:effectLst>
              </a:rPr>
              <a:t>trẻ</a:t>
            </a:r>
            <a:r>
              <a:rPr lang="en-US" sz="5400" b="1" cap="none" spc="0" dirty="0" smtClean="0">
                <a:ln w="11430"/>
                <a:solidFill>
                  <a:srgbClr val="002060"/>
                </a:solidFill>
                <a:effectLst>
                  <a:outerShdw blurRad="50800" dist="39000" dir="5460000" algn="tl">
                    <a:srgbClr val="000000">
                      <a:alpha val="38000"/>
                    </a:srgbClr>
                  </a:outerShdw>
                </a:effectLst>
              </a:rPr>
              <a:t> </a:t>
            </a:r>
            <a:r>
              <a:rPr lang="en-US" sz="5400" b="1" cap="none" spc="0" dirty="0" err="1" smtClean="0">
                <a:ln w="11430"/>
                <a:solidFill>
                  <a:srgbClr val="002060"/>
                </a:solidFill>
                <a:effectLst>
                  <a:outerShdw blurRad="50800" dist="39000" dir="5460000" algn="tl">
                    <a:srgbClr val="000000">
                      <a:alpha val="38000"/>
                    </a:srgbClr>
                  </a:outerShdw>
                </a:effectLst>
              </a:rPr>
              <a:t>hát</a:t>
            </a:r>
            <a:r>
              <a:rPr lang="en-US" sz="5400" b="1" cap="none" spc="0" dirty="0" smtClean="0">
                <a:ln w="11430"/>
                <a:solidFill>
                  <a:srgbClr val="002060"/>
                </a:solidFill>
                <a:effectLst>
                  <a:outerShdw blurRad="50800" dist="39000" dir="5460000" algn="tl">
                    <a:srgbClr val="000000">
                      <a:alpha val="38000"/>
                    </a:srgbClr>
                  </a:outerShdw>
                </a:effectLst>
              </a:rPr>
              <a:t> </a:t>
            </a:r>
            <a:r>
              <a:rPr lang="en-US" sz="5400" b="1" cap="none" spc="0" dirty="0" err="1" smtClean="0">
                <a:ln w="11430"/>
                <a:solidFill>
                  <a:srgbClr val="002060"/>
                </a:solidFill>
                <a:effectLst>
                  <a:outerShdw blurRad="50800" dist="39000" dir="5460000" algn="tl">
                    <a:srgbClr val="000000">
                      <a:alpha val="38000"/>
                    </a:srgbClr>
                  </a:outerShdw>
                </a:effectLst>
              </a:rPr>
              <a:t>và</a:t>
            </a:r>
            <a:r>
              <a:rPr lang="en-US" sz="5400" b="1" cap="none" spc="0" dirty="0" smtClean="0">
                <a:ln w="11430"/>
                <a:solidFill>
                  <a:srgbClr val="002060"/>
                </a:solidFill>
                <a:effectLst>
                  <a:outerShdw blurRad="50800" dist="39000" dir="5460000" algn="tl">
                    <a:srgbClr val="000000">
                      <a:alpha val="38000"/>
                    </a:srgbClr>
                  </a:outerShdw>
                </a:effectLst>
              </a:rPr>
              <a:t> </a:t>
            </a:r>
            <a:r>
              <a:rPr lang="en-US" sz="5400" b="1" cap="none" spc="0" dirty="0" err="1" smtClean="0">
                <a:ln w="11430"/>
                <a:solidFill>
                  <a:srgbClr val="002060"/>
                </a:solidFill>
                <a:effectLst>
                  <a:outerShdw blurRad="50800" dist="39000" dir="5460000" algn="tl">
                    <a:srgbClr val="000000">
                      <a:alpha val="38000"/>
                    </a:srgbClr>
                  </a:outerShdw>
                </a:effectLst>
              </a:rPr>
              <a:t>vận</a:t>
            </a:r>
            <a:r>
              <a:rPr lang="en-US" sz="5400" b="1" cap="none" spc="0" dirty="0" smtClean="0">
                <a:ln w="11430"/>
                <a:solidFill>
                  <a:srgbClr val="002060"/>
                </a:solidFill>
                <a:effectLst>
                  <a:outerShdw blurRad="50800" dist="39000" dir="5460000" algn="tl">
                    <a:srgbClr val="000000">
                      <a:alpha val="38000"/>
                    </a:srgbClr>
                  </a:outerShdw>
                </a:effectLst>
              </a:rPr>
              <a:t> </a:t>
            </a:r>
            <a:r>
              <a:rPr lang="en-US" sz="5400" b="1" cap="none" spc="0" dirty="0" err="1" smtClean="0">
                <a:ln w="11430"/>
                <a:solidFill>
                  <a:srgbClr val="002060"/>
                </a:solidFill>
                <a:effectLst>
                  <a:outerShdw blurRad="50800" dist="39000" dir="5460000" algn="tl">
                    <a:srgbClr val="000000">
                      <a:alpha val="38000"/>
                    </a:srgbClr>
                  </a:outerShdw>
                </a:effectLst>
              </a:rPr>
              <a:t>động</a:t>
            </a:r>
            <a:endParaRPr lang="en-US" sz="5400" b="1" cap="none" spc="0" dirty="0" smtClean="0">
              <a:ln w="11430"/>
              <a:solidFill>
                <a:srgbClr val="002060"/>
              </a:solidFill>
              <a:effectLst>
                <a:outerShdw blurRad="50800" dist="39000" dir="5460000" algn="tl">
                  <a:srgbClr val="000000">
                    <a:alpha val="38000"/>
                  </a:srgbClr>
                </a:outerShdw>
              </a:effectLst>
            </a:endParaRPr>
          </a:p>
          <a:p>
            <a:pPr algn="ctr"/>
            <a:r>
              <a:rPr lang="en-US" sz="5400" b="1" cap="none" spc="0" dirty="0" smtClean="0">
                <a:ln w="11430"/>
                <a:solidFill>
                  <a:srgbClr val="002060"/>
                </a:solidFill>
                <a:effectLst>
                  <a:outerShdw blurRad="50800" dist="39000" dir="5460000" algn="tl">
                    <a:srgbClr val="000000">
                      <a:alpha val="38000"/>
                    </a:srgbClr>
                  </a:outerShdw>
                </a:effectLst>
              </a:rPr>
              <a:t> </a:t>
            </a:r>
            <a:r>
              <a:rPr lang="en-US" sz="5400" b="1" cap="none" spc="0" dirty="0" err="1" smtClean="0">
                <a:ln w="11430"/>
                <a:solidFill>
                  <a:srgbClr val="002060"/>
                </a:solidFill>
                <a:effectLst>
                  <a:outerShdw blurRad="50800" dist="39000" dir="5460000" algn="tl">
                    <a:srgbClr val="000000">
                      <a:alpha val="38000"/>
                    </a:srgbClr>
                  </a:outerShdw>
                </a:effectLst>
              </a:rPr>
              <a:t>theo</a:t>
            </a:r>
            <a:r>
              <a:rPr lang="en-US" sz="5400" b="1" cap="none" spc="0" dirty="0" smtClean="0">
                <a:ln w="11430"/>
                <a:solidFill>
                  <a:srgbClr val="002060"/>
                </a:solidFill>
                <a:effectLst>
                  <a:outerShdw blurRad="50800" dist="39000" dir="5460000" algn="tl">
                    <a:srgbClr val="000000">
                      <a:alpha val="38000"/>
                    </a:srgbClr>
                  </a:outerShdw>
                </a:effectLst>
              </a:rPr>
              <a:t> </a:t>
            </a:r>
            <a:r>
              <a:rPr lang="en-US" sz="5400" b="1" cap="none" spc="0" dirty="0" err="1" smtClean="0">
                <a:ln w="11430"/>
                <a:solidFill>
                  <a:srgbClr val="002060"/>
                </a:solidFill>
                <a:effectLst>
                  <a:outerShdw blurRad="50800" dist="39000" dir="5460000" algn="tl">
                    <a:srgbClr val="000000">
                      <a:alpha val="38000"/>
                    </a:srgbClr>
                  </a:outerShdw>
                </a:effectLst>
              </a:rPr>
              <a:t>nhạc</a:t>
            </a:r>
            <a:r>
              <a:rPr lang="en-US" sz="5400" b="1" cap="none" spc="0" dirty="0" smtClean="0">
                <a:ln w="11430"/>
                <a:solidFill>
                  <a:srgbClr val="002060"/>
                </a:solidFill>
                <a:effectLst>
                  <a:outerShdw blurRad="50800" dist="39000" dir="5460000" algn="tl">
                    <a:srgbClr val="000000">
                      <a:alpha val="38000"/>
                    </a:srgbClr>
                  </a:outerShdw>
                </a:effectLst>
              </a:rPr>
              <a:t> </a:t>
            </a:r>
            <a:r>
              <a:rPr lang="en-US" sz="5400" b="1" cap="none" spc="0" dirty="0" err="1" smtClean="0">
                <a:ln w="11430"/>
                <a:solidFill>
                  <a:srgbClr val="002060"/>
                </a:solidFill>
                <a:effectLst>
                  <a:outerShdw blurRad="50800" dist="39000" dir="5460000" algn="tl">
                    <a:srgbClr val="000000">
                      <a:alpha val="38000"/>
                    </a:srgbClr>
                  </a:outerShdw>
                </a:effectLst>
              </a:rPr>
              <a:t>bài</a:t>
            </a:r>
            <a:r>
              <a:rPr lang="en-US" sz="5400" b="1" cap="none" spc="0" dirty="0" smtClean="0">
                <a:ln w="11430"/>
                <a:solidFill>
                  <a:srgbClr val="002060"/>
                </a:solidFill>
                <a:effectLst>
                  <a:outerShdw blurRad="50800" dist="39000" dir="5460000" algn="tl">
                    <a:srgbClr val="000000">
                      <a:alpha val="38000"/>
                    </a:srgbClr>
                  </a:outerShdw>
                </a:effectLst>
              </a:rPr>
              <a:t> </a:t>
            </a:r>
            <a:r>
              <a:rPr lang="en-US" sz="5400" b="1" cap="none" spc="0" dirty="0" err="1" smtClean="0">
                <a:ln w="11430"/>
                <a:solidFill>
                  <a:srgbClr val="002060"/>
                </a:solidFill>
                <a:effectLst>
                  <a:outerShdw blurRad="50800" dist="39000" dir="5460000" algn="tl">
                    <a:srgbClr val="000000">
                      <a:alpha val="38000"/>
                    </a:srgbClr>
                  </a:outerShdw>
                </a:effectLst>
              </a:rPr>
              <a:t>hát</a:t>
            </a:r>
            <a:r>
              <a:rPr lang="en-US" sz="5400" b="1" cap="none" spc="0" dirty="0" smtClean="0">
                <a:ln w="11430"/>
                <a:solidFill>
                  <a:srgbClr val="002060"/>
                </a:solidFill>
                <a:effectLst>
                  <a:outerShdw blurRad="50800" dist="39000" dir="5460000" algn="tl">
                    <a:srgbClr val="000000">
                      <a:alpha val="38000"/>
                    </a:srgbClr>
                  </a:outerShdw>
                </a:effectLst>
              </a:rPr>
              <a:t>:</a:t>
            </a:r>
          </a:p>
          <a:p>
            <a:pPr algn="ctr"/>
            <a:r>
              <a:rPr lang="en-US" sz="7200" b="1" dirty="0" smtClean="0">
                <a:ln w="11430"/>
                <a:solidFill>
                  <a:srgbClr val="FF0000"/>
                </a:solidFill>
                <a:effectLst>
                  <a:outerShdw blurRad="50800" dist="39000" dir="5460000" algn="tl">
                    <a:srgbClr val="000000">
                      <a:alpha val="38000"/>
                    </a:srgbClr>
                  </a:outerShdw>
                </a:effectLst>
              </a:rPr>
              <a:t>“ </a:t>
            </a:r>
            <a:r>
              <a:rPr lang="en-US" sz="7200" b="1" dirty="0" err="1" smtClean="0">
                <a:ln w="11430"/>
                <a:solidFill>
                  <a:srgbClr val="FF0000"/>
                </a:solidFill>
                <a:effectLst>
                  <a:outerShdw blurRad="50800" dist="39000" dir="5460000" algn="tl">
                    <a:srgbClr val="000000">
                      <a:alpha val="38000"/>
                    </a:srgbClr>
                  </a:outerShdw>
                </a:effectLst>
              </a:rPr>
              <a:t>Ông</a:t>
            </a:r>
            <a:r>
              <a:rPr lang="en-US" sz="7200" b="1" dirty="0" smtClean="0">
                <a:ln w="11430"/>
                <a:solidFill>
                  <a:srgbClr val="FF0000"/>
                </a:solidFill>
                <a:effectLst>
                  <a:outerShdw blurRad="50800" dist="39000" dir="5460000" algn="tl">
                    <a:srgbClr val="000000">
                      <a:alpha val="38000"/>
                    </a:srgbClr>
                  </a:outerShdw>
                </a:effectLst>
              </a:rPr>
              <a:t> </a:t>
            </a:r>
            <a:r>
              <a:rPr lang="en-US" sz="7200" b="1" dirty="0" err="1" smtClean="0">
                <a:ln w="11430"/>
                <a:solidFill>
                  <a:srgbClr val="FF0000"/>
                </a:solidFill>
                <a:effectLst>
                  <a:outerShdw blurRad="50800" dist="39000" dir="5460000" algn="tl">
                    <a:srgbClr val="000000">
                      <a:alpha val="38000"/>
                    </a:srgbClr>
                  </a:outerShdw>
                </a:effectLst>
              </a:rPr>
              <a:t>mặt</a:t>
            </a:r>
            <a:r>
              <a:rPr lang="en-US" sz="7200" b="1" dirty="0" smtClean="0">
                <a:ln w="11430"/>
                <a:solidFill>
                  <a:srgbClr val="FF0000"/>
                </a:solidFill>
                <a:effectLst>
                  <a:outerShdw blurRad="50800" dist="39000" dir="5460000" algn="tl">
                    <a:srgbClr val="000000">
                      <a:alpha val="38000"/>
                    </a:srgbClr>
                  </a:outerShdw>
                </a:effectLst>
              </a:rPr>
              <a:t> </a:t>
            </a:r>
            <a:r>
              <a:rPr lang="en-US" sz="7200" b="1" dirty="0" err="1" smtClean="0">
                <a:ln w="11430"/>
                <a:solidFill>
                  <a:srgbClr val="FF0000"/>
                </a:solidFill>
                <a:effectLst>
                  <a:outerShdw blurRad="50800" dist="39000" dir="5460000" algn="tl">
                    <a:srgbClr val="000000">
                      <a:alpha val="38000"/>
                    </a:srgbClr>
                  </a:outerShdw>
                </a:effectLst>
              </a:rPr>
              <a:t>trời</a:t>
            </a:r>
            <a:r>
              <a:rPr lang="en-US" sz="7200" b="1" dirty="0" smtClean="0">
                <a:ln w="11430"/>
                <a:solidFill>
                  <a:srgbClr val="FF0000"/>
                </a:solidFill>
                <a:effectLst>
                  <a:outerShdw blurRad="50800" dist="39000" dir="5460000" algn="tl">
                    <a:srgbClr val="000000">
                      <a:alpha val="38000"/>
                    </a:srgbClr>
                  </a:outerShdw>
                </a:effectLst>
              </a:rPr>
              <a:t>”</a:t>
            </a:r>
            <a:endParaRPr lang="en-US" sz="7200" b="1" cap="none" spc="0" dirty="0">
              <a:ln w="11430"/>
              <a:solidFill>
                <a:srgbClr val="FF0000"/>
              </a:solidFill>
              <a:effectLst>
                <a:outerShdw blurRad="50800" dist="39000" dir="5460000" algn="tl">
                  <a:srgbClr val="000000">
                    <a:alpha val="38000"/>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g Mặt Trời - nhac thieu nhi hay nhất - ca nhac thieu nhi - Little Treehouse.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1524000"/>
            <a:ext cx="8153400" cy="4114800"/>
          </a:xfrm>
          <a:prstGeom prst="rect">
            <a:avLst/>
          </a:prstGeom>
          <a:noFill/>
        </p:spPr>
        <p:txBody>
          <a:bodyPr wrap="square" lIns="91440" tIns="45720" rIns="91440" bIns="45720">
            <a:prstTxWarp prst="textDe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Kính chúc các thầy cô giáo </a:t>
            </a:r>
          </a:p>
          <a:p>
            <a:pPr algn="ctr"/>
            <a:r>
              <a:rPr lang="en-US" sz="40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mạnh khỏe – hạnh phúc</a:t>
            </a:r>
          </a:p>
        </p:txBody>
      </p:sp>
      <p:sp>
        <p:nvSpPr>
          <p:cNvPr id="12" name="TextBox 11"/>
          <p:cNvSpPr txBox="1"/>
          <p:nvPr/>
        </p:nvSpPr>
        <p:spPr>
          <a:xfrm>
            <a:off x="3429000" y="6172200"/>
            <a:ext cx="2743200" cy="400110"/>
          </a:xfrm>
          <a:prstGeom prst="rect">
            <a:avLst/>
          </a:prstGeom>
          <a:noFill/>
        </p:spPr>
        <p:txBody>
          <a:bodyPr wrap="square" rtlCol="0">
            <a:spAutoFit/>
          </a:bodyPr>
          <a:lstStyle/>
          <a:p>
            <a:r>
              <a:rPr lang="en-US" sz="2000" b="1" dirty="0" err="1" smtClean="0">
                <a:solidFill>
                  <a:srgbClr val="1601AF"/>
                </a:solidFill>
                <a:latin typeface="Times New Roman" pitchFamily="18" charset="0"/>
                <a:cs typeface="Times New Roman" pitchFamily="18" charset="0"/>
              </a:rPr>
              <a:t>Năm</a:t>
            </a:r>
            <a:r>
              <a:rPr lang="en-US" sz="2000" b="1" dirty="0" smtClean="0">
                <a:solidFill>
                  <a:srgbClr val="1601AF"/>
                </a:solidFill>
                <a:latin typeface="Times New Roman" pitchFamily="18" charset="0"/>
                <a:cs typeface="Times New Roman" pitchFamily="18" charset="0"/>
              </a:rPr>
              <a:t> </a:t>
            </a:r>
            <a:r>
              <a:rPr lang="en-US" sz="2000" b="1" dirty="0" err="1" smtClean="0">
                <a:solidFill>
                  <a:srgbClr val="1601AF"/>
                </a:solidFill>
                <a:latin typeface="Times New Roman" pitchFamily="18" charset="0"/>
                <a:cs typeface="Times New Roman" pitchFamily="18" charset="0"/>
              </a:rPr>
              <a:t>học</a:t>
            </a:r>
            <a:r>
              <a:rPr lang="en-US" sz="2000" b="1" dirty="0" smtClean="0">
                <a:solidFill>
                  <a:srgbClr val="1601AF"/>
                </a:solidFill>
                <a:latin typeface="Times New Roman" pitchFamily="18" charset="0"/>
                <a:cs typeface="Times New Roman" pitchFamily="18" charset="0"/>
              </a:rPr>
              <a:t>: 2018 - 2019</a:t>
            </a:r>
            <a:endParaRPr lang="en-US" sz="2000" b="1" dirty="0">
              <a:solidFill>
                <a:srgbClr val="1601AF"/>
              </a:solidFill>
              <a:latin typeface="Times New Roman" pitchFamily="18" charset="0"/>
              <a:cs typeface="Times New Roman" pitchFamily="18" charset="0"/>
            </a:endParaRPr>
          </a:p>
        </p:txBody>
      </p:sp>
    </p:spTree>
    <p:custDataLst>
      <p:tags r:id="rId1"/>
    </p:custDataLst>
  </p:cSld>
  <p:clrMapOvr>
    <a:masterClrMapping/>
  </p:clrMapOvr>
  <p:transition advTm="6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4800" y="-228600"/>
            <a:ext cx="9753600" cy="7315200"/>
          </a:xfrm>
          <a:prstGeom prst="rect">
            <a:avLst/>
          </a:prstGeom>
        </p:spPr>
      </p:pic>
    </p:spTree>
    <p:extLst>
      <p:ext uri="{BB962C8B-B14F-4D97-AF65-F5344CB8AC3E}">
        <p14:creationId xmlns:p14="http://schemas.microsoft.com/office/powerpoint/2010/main" val="377973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304800" y="76200"/>
            <a:ext cx="3515963" cy="523220"/>
          </a:xfrm>
          <a:prstGeom prst="rect">
            <a:avLst/>
          </a:prstGeom>
          <a:noFill/>
        </p:spPr>
        <p:txBody>
          <a:bodyPr wrap="none" lIns="91440" tIns="45720" rIns="91440" bIns="45720">
            <a:spAutoFit/>
          </a:bodyPr>
          <a:lstStyle/>
          <a:p>
            <a:pPr algn="ct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 </a:t>
            </a:r>
            <a:r>
              <a:rPr lang="en-US"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Mục</a:t>
            </a: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đích</a:t>
            </a: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yêu</a:t>
            </a: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cầu</a:t>
            </a: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TextBox 3"/>
          <p:cNvSpPr txBox="1"/>
          <p:nvPr/>
        </p:nvSpPr>
        <p:spPr>
          <a:xfrm>
            <a:off x="533400" y="533400"/>
            <a:ext cx="8229600" cy="6370975"/>
          </a:xfrm>
          <a:prstGeom prst="rect">
            <a:avLst/>
          </a:prstGeom>
          <a:noFill/>
        </p:spPr>
        <p:txBody>
          <a:bodyPr wrap="square" rtlCol="0">
            <a:spAutoFit/>
          </a:bodyPr>
          <a:lstStyle/>
          <a:p>
            <a:r>
              <a:rPr lang="en-US" sz="2400" dirty="0" smtClean="0">
                <a:solidFill>
                  <a:srgbClr val="FF0000"/>
                </a:solidFill>
              </a:rPr>
              <a:t>*</a:t>
            </a:r>
            <a:r>
              <a:rPr lang="en-US" sz="2400" b="1" dirty="0" smtClean="0">
                <a:solidFill>
                  <a:srgbClr val="FF0000"/>
                </a:solidFill>
              </a:rPr>
              <a:t> </a:t>
            </a:r>
            <a:r>
              <a:rPr lang="en-US" sz="2400" b="1" dirty="0" err="1" smtClean="0">
                <a:solidFill>
                  <a:srgbClr val="FF0000"/>
                </a:solidFill>
              </a:rPr>
              <a:t>Kiến</a:t>
            </a:r>
            <a:r>
              <a:rPr lang="en-US" sz="2400" b="1" dirty="0" smtClean="0">
                <a:solidFill>
                  <a:srgbClr val="FF0000"/>
                </a:solidFill>
              </a:rPr>
              <a:t> </a:t>
            </a:r>
            <a:r>
              <a:rPr lang="en-US" sz="2400" b="1" dirty="0" err="1" smtClean="0">
                <a:solidFill>
                  <a:srgbClr val="FF0000"/>
                </a:solidFill>
              </a:rPr>
              <a:t>thức</a:t>
            </a:r>
            <a:r>
              <a:rPr lang="en-US" sz="2400" b="1" dirty="0" smtClean="0">
                <a:solidFill>
                  <a:srgbClr val="FF0000"/>
                </a:solidFill>
              </a:rPr>
              <a:t>:</a:t>
            </a:r>
            <a:endParaRPr lang="en-US" sz="2400" dirty="0" smtClean="0">
              <a:solidFill>
                <a:srgbClr val="FF0000"/>
              </a:solidFill>
            </a:endParaRPr>
          </a:p>
          <a:p>
            <a:r>
              <a:rPr lang="en-US" sz="2400" dirty="0" smtClean="0">
                <a:solidFill>
                  <a:srgbClr val="002060"/>
                </a:solidFill>
              </a:rPr>
              <a:t>- </a:t>
            </a:r>
            <a:r>
              <a:rPr lang="en-US" sz="2400" dirty="0" err="1" smtClean="0">
                <a:solidFill>
                  <a:srgbClr val="002060"/>
                </a:solidFill>
              </a:rPr>
              <a:t>Trẻ</a:t>
            </a:r>
            <a:r>
              <a:rPr lang="en-US" sz="2400" dirty="0" smtClean="0">
                <a:solidFill>
                  <a:srgbClr val="002060"/>
                </a:solidFill>
              </a:rPr>
              <a:t> </a:t>
            </a:r>
            <a:r>
              <a:rPr lang="en-US" sz="2400" dirty="0" err="1" smtClean="0">
                <a:solidFill>
                  <a:srgbClr val="002060"/>
                </a:solidFill>
              </a:rPr>
              <a:t>xác</a:t>
            </a:r>
            <a:r>
              <a:rPr lang="en-US" sz="2400" dirty="0" smtClean="0">
                <a:solidFill>
                  <a:srgbClr val="002060"/>
                </a:solidFill>
              </a:rPr>
              <a:t> </a:t>
            </a:r>
            <a:r>
              <a:rPr lang="en-US" sz="2400" dirty="0" err="1" smtClean="0">
                <a:solidFill>
                  <a:srgbClr val="002060"/>
                </a:solidFill>
              </a:rPr>
              <a:t>định</a:t>
            </a:r>
            <a:r>
              <a:rPr lang="en-US" sz="2400" dirty="0" smtClean="0">
                <a:solidFill>
                  <a:srgbClr val="002060"/>
                </a:solidFill>
              </a:rPr>
              <a:t> </a:t>
            </a:r>
            <a:r>
              <a:rPr lang="en-US" sz="2400" dirty="0" err="1" smtClean="0">
                <a:solidFill>
                  <a:srgbClr val="002060"/>
                </a:solidFill>
              </a:rPr>
              <a:t>phía</a:t>
            </a:r>
            <a:r>
              <a:rPr lang="en-US" sz="2400" dirty="0" smtClean="0">
                <a:solidFill>
                  <a:srgbClr val="002060"/>
                </a:solidFill>
              </a:rPr>
              <a:t> </a:t>
            </a:r>
            <a:r>
              <a:rPr lang="en-US" sz="2400" dirty="0" err="1" smtClean="0">
                <a:solidFill>
                  <a:srgbClr val="002060"/>
                </a:solidFill>
              </a:rPr>
              <a:t>phải</a:t>
            </a:r>
            <a:r>
              <a:rPr lang="en-US" sz="2400" dirty="0" smtClean="0">
                <a:solidFill>
                  <a:srgbClr val="002060"/>
                </a:solidFill>
              </a:rPr>
              <a:t>, </a:t>
            </a:r>
            <a:r>
              <a:rPr lang="en-US" sz="2400" dirty="0" err="1" smtClean="0">
                <a:solidFill>
                  <a:srgbClr val="002060"/>
                </a:solidFill>
              </a:rPr>
              <a:t>phía</a:t>
            </a:r>
            <a:r>
              <a:rPr lang="en-US" sz="2400" dirty="0" smtClean="0">
                <a:solidFill>
                  <a:srgbClr val="002060"/>
                </a:solidFill>
              </a:rPr>
              <a:t> </a:t>
            </a:r>
            <a:r>
              <a:rPr lang="en-US" sz="2400" dirty="0" err="1" smtClean="0">
                <a:solidFill>
                  <a:srgbClr val="002060"/>
                </a:solidFill>
              </a:rPr>
              <a:t>trái</a:t>
            </a:r>
            <a:r>
              <a:rPr lang="en-US" sz="2400" dirty="0" smtClean="0">
                <a:solidFill>
                  <a:srgbClr val="002060"/>
                </a:solidFill>
              </a:rPr>
              <a:t> </a:t>
            </a:r>
            <a:r>
              <a:rPr lang="en-US" sz="2400" dirty="0" err="1" smtClean="0">
                <a:solidFill>
                  <a:srgbClr val="002060"/>
                </a:solidFill>
              </a:rPr>
              <a:t>của</a:t>
            </a:r>
            <a:r>
              <a:rPr lang="en-US" sz="2400" dirty="0" smtClean="0">
                <a:solidFill>
                  <a:srgbClr val="002060"/>
                </a:solidFill>
              </a:rPr>
              <a:t> </a:t>
            </a:r>
            <a:r>
              <a:rPr lang="en-US" sz="2400" dirty="0" err="1" smtClean="0">
                <a:solidFill>
                  <a:srgbClr val="002060"/>
                </a:solidFill>
              </a:rPr>
              <a:t>đối</a:t>
            </a:r>
            <a:r>
              <a:rPr lang="en-US" sz="2400" dirty="0" smtClean="0">
                <a:solidFill>
                  <a:srgbClr val="002060"/>
                </a:solidFill>
              </a:rPr>
              <a:t> </a:t>
            </a:r>
            <a:r>
              <a:rPr lang="en-US" sz="2400" dirty="0" err="1" smtClean="0">
                <a:solidFill>
                  <a:srgbClr val="002060"/>
                </a:solidFill>
              </a:rPr>
              <a:t>tượng</a:t>
            </a:r>
            <a:r>
              <a:rPr lang="en-US" sz="2400" dirty="0" smtClean="0">
                <a:solidFill>
                  <a:srgbClr val="002060"/>
                </a:solidFill>
              </a:rPr>
              <a:t> </a:t>
            </a:r>
            <a:r>
              <a:rPr lang="en-US" sz="2400" dirty="0" err="1" smtClean="0">
                <a:solidFill>
                  <a:srgbClr val="002060"/>
                </a:solidFill>
              </a:rPr>
              <a:t>khác</a:t>
            </a:r>
            <a:r>
              <a:rPr lang="en-US" sz="2400" dirty="0" smtClean="0">
                <a:solidFill>
                  <a:srgbClr val="002060"/>
                </a:solidFill>
              </a:rPr>
              <a:t>, </a:t>
            </a:r>
            <a:r>
              <a:rPr lang="en-US" sz="2400" dirty="0" err="1" smtClean="0">
                <a:solidFill>
                  <a:srgbClr val="002060"/>
                </a:solidFill>
              </a:rPr>
              <a:t>có</a:t>
            </a:r>
            <a:r>
              <a:rPr lang="en-US" sz="2400" dirty="0" smtClean="0">
                <a:solidFill>
                  <a:srgbClr val="002060"/>
                </a:solidFill>
              </a:rPr>
              <a:t> </a:t>
            </a:r>
            <a:r>
              <a:rPr lang="en-US" sz="2400" dirty="0" err="1" smtClean="0">
                <a:solidFill>
                  <a:srgbClr val="002060"/>
                </a:solidFill>
              </a:rPr>
              <a:t>sự</a:t>
            </a:r>
            <a:r>
              <a:rPr lang="en-US" sz="2400" dirty="0" smtClean="0">
                <a:solidFill>
                  <a:srgbClr val="002060"/>
                </a:solidFill>
              </a:rPr>
              <a:t> </a:t>
            </a:r>
            <a:r>
              <a:rPr lang="en-US" sz="2400" dirty="0" err="1" smtClean="0">
                <a:solidFill>
                  <a:srgbClr val="002060"/>
                </a:solidFill>
              </a:rPr>
              <a:t>định</a:t>
            </a:r>
            <a:r>
              <a:rPr lang="en-US" sz="2400" dirty="0" smtClean="0">
                <a:solidFill>
                  <a:srgbClr val="002060"/>
                </a:solidFill>
              </a:rPr>
              <a:t> </a:t>
            </a:r>
            <a:r>
              <a:rPr lang="en-US" sz="2400" dirty="0" err="1" smtClean="0">
                <a:solidFill>
                  <a:srgbClr val="002060"/>
                </a:solidFill>
              </a:rPr>
              <a:t>hướng</a:t>
            </a:r>
            <a:r>
              <a:rPr lang="en-US" sz="2400" dirty="0" smtClean="0">
                <a:solidFill>
                  <a:srgbClr val="002060"/>
                </a:solidFill>
              </a:rPr>
              <a:t>.</a:t>
            </a:r>
          </a:p>
          <a:p>
            <a:r>
              <a:rPr lang="en-US" sz="2400" dirty="0" smtClean="0">
                <a:solidFill>
                  <a:srgbClr val="002060"/>
                </a:solidFill>
              </a:rPr>
              <a:t>- </a:t>
            </a:r>
            <a:r>
              <a:rPr lang="en-US" sz="2400" dirty="0" err="1" smtClean="0">
                <a:solidFill>
                  <a:srgbClr val="002060"/>
                </a:solidFill>
              </a:rPr>
              <a:t>Trẻ</a:t>
            </a:r>
            <a:r>
              <a:rPr lang="en-US" sz="2400" dirty="0" smtClean="0">
                <a:solidFill>
                  <a:srgbClr val="002060"/>
                </a:solidFill>
              </a:rPr>
              <a:t> </a:t>
            </a:r>
            <a:r>
              <a:rPr lang="en-US" sz="2400" dirty="0" err="1" smtClean="0">
                <a:solidFill>
                  <a:srgbClr val="002060"/>
                </a:solidFill>
              </a:rPr>
              <a:t>ôn</a:t>
            </a:r>
            <a:r>
              <a:rPr lang="en-US" sz="2400" dirty="0" smtClean="0">
                <a:solidFill>
                  <a:srgbClr val="002060"/>
                </a:solidFill>
              </a:rPr>
              <a:t> </a:t>
            </a:r>
            <a:r>
              <a:rPr lang="en-US" sz="2400" dirty="0" err="1" smtClean="0">
                <a:solidFill>
                  <a:srgbClr val="002060"/>
                </a:solidFill>
              </a:rPr>
              <a:t>luyện</a:t>
            </a:r>
            <a:r>
              <a:rPr lang="en-US" sz="2400" dirty="0" smtClean="0">
                <a:solidFill>
                  <a:srgbClr val="002060"/>
                </a:solidFill>
              </a:rPr>
              <a:t> </a:t>
            </a:r>
            <a:r>
              <a:rPr lang="en-US" sz="2400" dirty="0" err="1" smtClean="0">
                <a:solidFill>
                  <a:srgbClr val="002060"/>
                </a:solidFill>
              </a:rPr>
              <a:t>xác</a:t>
            </a:r>
            <a:r>
              <a:rPr lang="en-US" sz="2400" dirty="0" smtClean="0">
                <a:solidFill>
                  <a:srgbClr val="002060"/>
                </a:solidFill>
              </a:rPr>
              <a:t> </a:t>
            </a:r>
            <a:r>
              <a:rPr lang="en-US" sz="2400" dirty="0" err="1" smtClean="0">
                <a:solidFill>
                  <a:srgbClr val="002060"/>
                </a:solidFill>
              </a:rPr>
              <a:t>định</a:t>
            </a:r>
            <a:r>
              <a:rPr lang="en-US" sz="2400" dirty="0" smtClean="0">
                <a:solidFill>
                  <a:srgbClr val="002060"/>
                </a:solidFill>
              </a:rPr>
              <a:t> </a:t>
            </a:r>
            <a:r>
              <a:rPr lang="en-US" sz="2400" dirty="0" err="1" smtClean="0">
                <a:solidFill>
                  <a:srgbClr val="002060"/>
                </a:solidFill>
              </a:rPr>
              <a:t>phía</a:t>
            </a:r>
            <a:r>
              <a:rPr lang="en-US" sz="2400" dirty="0" smtClean="0">
                <a:solidFill>
                  <a:srgbClr val="002060"/>
                </a:solidFill>
              </a:rPr>
              <a:t> </a:t>
            </a:r>
            <a:r>
              <a:rPr lang="en-US" sz="2400" dirty="0" err="1" smtClean="0">
                <a:solidFill>
                  <a:srgbClr val="002060"/>
                </a:solidFill>
              </a:rPr>
              <a:t>phải</a:t>
            </a:r>
            <a:r>
              <a:rPr lang="en-US" sz="2400" dirty="0" smtClean="0">
                <a:solidFill>
                  <a:srgbClr val="002060"/>
                </a:solidFill>
              </a:rPr>
              <a:t>, </a:t>
            </a:r>
            <a:r>
              <a:rPr lang="en-US" sz="2400" dirty="0" err="1" smtClean="0">
                <a:solidFill>
                  <a:srgbClr val="002060"/>
                </a:solidFill>
              </a:rPr>
              <a:t>phía</a:t>
            </a:r>
            <a:r>
              <a:rPr lang="en-US" sz="2400" dirty="0" smtClean="0">
                <a:solidFill>
                  <a:srgbClr val="002060"/>
                </a:solidFill>
              </a:rPr>
              <a:t> </a:t>
            </a:r>
            <a:r>
              <a:rPr lang="en-US" sz="2400" dirty="0" err="1" smtClean="0">
                <a:solidFill>
                  <a:srgbClr val="002060"/>
                </a:solidFill>
              </a:rPr>
              <a:t>trái</a:t>
            </a:r>
            <a:r>
              <a:rPr lang="en-US" sz="2400" dirty="0" smtClean="0">
                <a:solidFill>
                  <a:srgbClr val="002060"/>
                </a:solidFill>
              </a:rPr>
              <a:t> </a:t>
            </a:r>
            <a:r>
              <a:rPr lang="en-US" sz="2400" dirty="0" err="1" smtClean="0">
                <a:solidFill>
                  <a:srgbClr val="002060"/>
                </a:solidFill>
              </a:rPr>
              <a:t>của</a:t>
            </a:r>
            <a:r>
              <a:rPr lang="en-US" sz="2400" dirty="0" smtClean="0">
                <a:solidFill>
                  <a:srgbClr val="002060"/>
                </a:solidFill>
              </a:rPr>
              <a:t> </a:t>
            </a:r>
            <a:r>
              <a:rPr lang="en-US" sz="2400" dirty="0" err="1" smtClean="0">
                <a:solidFill>
                  <a:srgbClr val="002060"/>
                </a:solidFill>
              </a:rPr>
              <a:t>bản</a:t>
            </a:r>
            <a:r>
              <a:rPr lang="en-US" sz="2400" dirty="0" smtClean="0">
                <a:solidFill>
                  <a:srgbClr val="002060"/>
                </a:solidFill>
              </a:rPr>
              <a:t> </a:t>
            </a:r>
            <a:r>
              <a:rPr lang="en-US" sz="2400" dirty="0" err="1" smtClean="0">
                <a:solidFill>
                  <a:srgbClr val="002060"/>
                </a:solidFill>
              </a:rPr>
              <a:t>thân</a:t>
            </a:r>
            <a:r>
              <a:rPr lang="en-US" sz="2400" dirty="0" smtClean="0"/>
              <a:t/>
            </a:r>
            <a:br>
              <a:rPr lang="en-US" sz="2400" dirty="0" smtClean="0"/>
            </a:br>
            <a:r>
              <a:rPr lang="en-US" sz="2400" dirty="0" smtClean="0">
                <a:solidFill>
                  <a:srgbClr val="FF0000"/>
                </a:solidFill>
              </a:rPr>
              <a:t>* </a:t>
            </a:r>
            <a:r>
              <a:rPr lang="en-US" sz="2400" b="1" dirty="0" err="1" smtClean="0">
                <a:solidFill>
                  <a:srgbClr val="FF0000"/>
                </a:solidFill>
              </a:rPr>
              <a:t>Kỹ</a:t>
            </a:r>
            <a:r>
              <a:rPr lang="en-US" sz="2400" b="1" dirty="0" smtClean="0">
                <a:solidFill>
                  <a:srgbClr val="FF0000"/>
                </a:solidFill>
              </a:rPr>
              <a:t> </a:t>
            </a:r>
            <a:r>
              <a:rPr lang="en-US" sz="2400" b="1" dirty="0" err="1" smtClean="0">
                <a:solidFill>
                  <a:srgbClr val="FF0000"/>
                </a:solidFill>
              </a:rPr>
              <a:t>năng</a:t>
            </a:r>
            <a:r>
              <a:rPr lang="en-US" sz="2400" b="1" dirty="0" smtClean="0">
                <a:solidFill>
                  <a:srgbClr val="FF0000"/>
                </a:solidFill>
              </a:rPr>
              <a:t>:</a:t>
            </a:r>
            <a:endParaRPr lang="en-US" sz="2400" dirty="0" smtClean="0">
              <a:solidFill>
                <a:srgbClr val="FF0000"/>
              </a:solidFill>
            </a:endParaRPr>
          </a:p>
          <a:p>
            <a:r>
              <a:rPr lang="en-US" sz="2400" dirty="0" smtClean="0">
                <a:solidFill>
                  <a:srgbClr val="002060"/>
                </a:solidFill>
              </a:rPr>
              <a:t>- </a:t>
            </a:r>
            <a:r>
              <a:rPr lang="en-US" sz="2400" dirty="0" err="1" smtClean="0">
                <a:solidFill>
                  <a:srgbClr val="002060"/>
                </a:solidFill>
              </a:rPr>
              <a:t>Rèn</a:t>
            </a:r>
            <a:r>
              <a:rPr lang="en-US" sz="2400" dirty="0" smtClean="0">
                <a:solidFill>
                  <a:srgbClr val="002060"/>
                </a:solidFill>
              </a:rPr>
              <a:t> </a:t>
            </a:r>
            <a:r>
              <a:rPr lang="en-US" sz="2400" dirty="0" err="1" smtClean="0">
                <a:solidFill>
                  <a:srgbClr val="002060"/>
                </a:solidFill>
              </a:rPr>
              <a:t>kỹ</a:t>
            </a:r>
            <a:r>
              <a:rPr lang="en-US" sz="2400" dirty="0" smtClean="0">
                <a:solidFill>
                  <a:srgbClr val="002060"/>
                </a:solidFill>
              </a:rPr>
              <a:t> </a:t>
            </a:r>
            <a:r>
              <a:rPr lang="en-US" sz="2400" dirty="0" err="1" smtClean="0">
                <a:solidFill>
                  <a:srgbClr val="002060"/>
                </a:solidFill>
              </a:rPr>
              <a:t>năng</a:t>
            </a:r>
            <a:r>
              <a:rPr lang="en-US" sz="2400" dirty="0" smtClean="0">
                <a:solidFill>
                  <a:srgbClr val="002060"/>
                </a:solidFill>
              </a:rPr>
              <a:t> </a:t>
            </a:r>
            <a:r>
              <a:rPr lang="en-US" sz="2400" dirty="0" err="1" smtClean="0">
                <a:solidFill>
                  <a:srgbClr val="002060"/>
                </a:solidFill>
              </a:rPr>
              <a:t>quan</a:t>
            </a:r>
            <a:r>
              <a:rPr lang="en-US" sz="2400" dirty="0" smtClean="0">
                <a:solidFill>
                  <a:srgbClr val="002060"/>
                </a:solidFill>
              </a:rPr>
              <a:t> </a:t>
            </a:r>
            <a:r>
              <a:rPr lang="en-US" sz="2400" dirty="0" err="1" smtClean="0">
                <a:solidFill>
                  <a:srgbClr val="002060"/>
                </a:solidFill>
              </a:rPr>
              <a:t>sát</a:t>
            </a:r>
            <a:r>
              <a:rPr lang="en-US" sz="2400" dirty="0" smtClean="0">
                <a:solidFill>
                  <a:srgbClr val="002060"/>
                </a:solidFill>
              </a:rPr>
              <a:t>, </a:t>
            </a:r>
            <a:r>
              <a:rPr lang="en-US" sz="2400" dirty="0" err="1" smtClean="0">
                <a:solidFill>
                  <a:srgbClr val="002060"/>
                </a:solidFill>
              </a:rPr>
              <a:t>khả</a:t>
            </a:r>
            <a:r>
              <a:rPr lang="en-US" sz="2400" dirty="0" smtClean="0">
                <a:solidFill>
                  <a:srgbClr val="002060"/>
                </a:solidFill>
              </a:rPr>
              <a:t> </a:t>
            </a:r>
            <a:r>
              <a:rPr lang="en-US" sz="2400" dirty="0" err="1" smtClean="0">
                <a:solidFill>
                  <a:srgbClr val="002060"/>
                </a:solidFill>
              </a:rPr>
              <a:t>năng</a:t>
            </a:r>
            <a:r>
              <a:rPr lang="en-US" sz="2400" dirty="0" smtClean="0">
                <a:solidFill>
                  <a:srgbClr val="002060"/>
                </a:solidFill>
              </a:rPr>
              <a:t> </a:t>
            </a:r>
            <a:r>
              <a:rPr lang="en-US" sz="2400" dirty="0" err="1" smtClean="0">
                <a:solidFill>
                  <a:srgbClr val="002060"/>
                </a:solidFill>
              </a:rPr>
              <a:t>định</a:t>
            </a:r>
            <a:r>
              <a:rPr lang="en-US" sz="2400" dirty="0" smtClean="0">
                <a:solidFill>
                  <a:srgbClr val="002060"/>
                </a:solidFill>
              </a:rPr>
              <a:t> </a:t>
            </a:r>
            <a:r>
              <a:rPr lang="en-US" sz="2400" dirty="0" err="1" smtClean="0">
                <a:solidFill>
                  <a:srgbClr val="002060"/>
                </a:solidFill>
              </a:rPr>
              <a:t>hướng</a:t>
            </a:r>
            <a:r>
              <a:rPr lang="en-US" sz="2400" dirty="0" smtClean="0">
                <a:solidFill>
                  <a:srgbClr val="002060"/>
                </a:solidFill>
              </a:rPr>
              <a:t> </a:t>
            </a:r>
            <a:r>
              <a:rPr lang="en-US" sz="2400" dirty="0" err="1" smtClean="0">
                <a:solidFill>
                  <a:srgbClr val="002060"/>
                </a:solidFill>
              </a:rPr>
              <a:t>trong</a:t>
            </a:r>
            <a:r>
              <a:rPr lang="en-US" sz="2400" dirty="0" smtClean="0">
                <a:solidFill>
                  <a:srgbClr val="002060"/>
                </a:solidFill>
              </a:rPr>
              <a:t> </a:t>
            </a:r>
            <a:r>
              <a:rPr lang="en-US" sz="2400" dirty="0" err="1" smtClean="0">
                <a:solidFill>
                  <a:srgbClr val="002060"/>
                </a:solidFill>
              </a:rPr>
              <a:t>không</a:t>
            </a:r>
            <a:r>
              <a:rPr lang="en-US" sz="2400" dirty="0" smtClean="0">
                <a:solidFill>
                  <a:srgbClr val="002060"/>
                </a:solidFill>
              </a:rPr>
              <a:t> </a:t>
            </a:r>
            <a:r>
              <a:rPr lang="en-US" sz="2400" dirty="0" err="1" smtClean="0">
                <a:solidFill>
                  <a:srgbClr val="002060"/>
                </a:solidFill>
              </a:rPr>
              <a:t>gian</a:t>
            </a:r>
            <a:r>
              <a:rPr lang="en-US" sz="2400" dirty="0" smtClean="0">
                <a:solidFill>
                  <a:srgbClr val="002060"/>
                </a:solidFill>
              </a:rPr>
              <a:t>, </a:t>
            </a:r>
            <a:r>
              <a:rPr lang="en-US" sz="2400" dirty="0" err="1" smtClean="0">
                <a:solidFill>
                  <a:srgbClr val="002060"/>
                </a:solidFill>
              </a:rPr>
              <a:t>khả</a:t>
            </a:r>
            <a:r>
              <a:rPr lang="en-US" sz="2400" dirty="0" smtClean="0">
                <a:solidFill>
                  <a:srgbClr val="002060"/>
                </a:solidFill>
              </a:rPr>
              <a:t> </a:t>
            </a:r>
            <a:r>
              <a:rPr lang="en-US" sz="2400" dirty="0" err="1" smtClean="0">
                <a:solidFill>
                  <a:srgbClr val="002060"/>
                </a:solidFill>
              </a:rPr>
              <a:t>năng</a:t>
            </a:r>
            <a:r>
              <a:rPr lang="en-US" sz="2400" dirty="0" smtClean="0">
                <a:solidFill>
                  <a:srgbClr val="002060"/>
                </a:solidFill>
              </a:rPr>
              <a:t> </a:t>
            </a:r>
            <a:r>
              <a:rPr lang="en-US" sz="2400" dirty="0" err="1" smtClean="0">
                <a:solidFill>
                  <a:srgbClr val="002060"/>
                </a:solidFill>
              </a:rPr>
              <a:t>phân</a:t>
            </a:r>
            <a:r>
              <a:rPr lang="en-US" sz="2400" dirty="0" smtClean="0">
                <a:solidFill>
                  <a:srgbClr val="002060"/>
                </a:solidFill>
              </a:rPr>
              <a:t> </a:t>
            </a:r>
            <a:r>
              <a:rPr lang="en-US" sz="2400" dirty="0" err="1" smtClean="0">
                <a:solidFill>
                  <a:srgbClr val="002060"/>
                </a:solidFill>
              </a:rPr>
              <a:t>biệt</a:t>
            </a:r>
            <a:r>
              <a:rPr lang="en-US" sz="2400" dirty="0" smtClean="0">
                <a:solidFill>
                  <a:srgbClr val="002060"/>
                </a:solidFill>
              </a:rPr>
              <a:t>, </a:t>
            </a:r>
            <a:r>
              <a:rPr lang="en-US" sz="2400" dirty="0" err="1" smtClean="0">
                <a:solidFill>
                  <a:srgbClr val="002060"/>
                </a:solidFill>
              </a:rPr>
              <a:t>xác</a:t>
            </a:r>
            <a:r>
              <a:rPr lang="en-US" sz="2400" dirty="0" smtClean="0">
                <a:solidFill>
                  <a:srgbClr val="002060"/>
                </a:solidFill>
              </a:rPr>
              <a:t> </a:t>
            </a:r>
            <a:r>
              <a:rPr lang="en-US" sz="2400" dirty="0" err="1" smtClean="0">
                <a:solidFill>
                  <a:srgbClr val="002060"/>
                </a:solidFill>
              </a:rPr>
              <a:t>định</a:t>
            </a:r>
            <a:r>
              <a:rPr lang="en-US" sz="2400" dirty="0" smtClean="0">
                <a:solidFill>
                  <a:srgbClr val="002060"/>
                </a:solidFill>
              </a:rPr>
              <a:t> </a:t>
            </a:r>
            <a:r>
              <a:rPr lang="en-US" sz="2400" dirty="0" err="1" smtClean="0">
                <a:solidFill>
                  <a:srgbClr val="002060"/>
                </a:solidFill>
              </a:rPr>
              <a:t>phía</a:t>
            </a:r>
            <a:r>
              <a:rPr lang="en-US" sz="2400" dirty="0" smtClean="0">
                <a:solidFill>
                  <a:srgbClr val="002060"/>
                </a:solidFill>
              </a:rPr>
              <a:t> </a:t>
            </a:r>
            <a:r>
              <a:rPr lang="en-US" sz="2400" dirty="0" err="1" smtClean="0">
                <a:solidFill>
                  <a:srgbClr val="002060"/>
                </a:solidFill>
              </a:rPr>
              <a:t>phải</a:t>
            </a:r>
            <a:r>
              <a:rPr lang="en-US" sz="2400" dirty="0" smtClean="0">
                <a:solidFill>
                  <a:srgbClr val="002060"/>
                </a:solidFill>
              </a:rPr>
              <a:t>, </a:t>
            </a:r>
            <a:r>
              <a:rPr lang="en-US" sz="2400" dirty="0" err="1" smtClean="0">
                <a:solidFill>
                  <a:srgbClr val="002060"/>
                </a:solidFill>
              </a:rPr>
              <a:t>phía</a:t>
            </a:r>
            <a:r>
              <a:rPr lang="en-US" sz="2400" dirty="0" smtClean="0">
                <a:solidFill>
                  <a:srgbClr val="002060"/>
                </a:solidFill>
              </a:rPr>
              <a:t> </a:t>
            </a:r>
            <a:r>
              <a:rPr lang="en-US" sz="2400" dirty="0" err="1" smtClean="0">
                <a:solidFill>
                  <a:srgbClr val="002060"/>
                </a:solidFill>
              </a:rPr>
              <a:t>trái</a:t>
            </a:r>
            <a:r>
              <a:rPr lang="en-US" sz="2400" dirty="0" smtClean="0">
                <a:solidFill>
                  <a:srgbClr val="002060"/>
                </a:solidFill>
              </a:rPr>
              <a:t> </a:t>
            </a:r>
            <a:r>
              <a:rPr lang="en-US" sz="2400" dirty="0" err="1" smtClean="0">
                <a:solidFill>
                  <a:srgbClr val="002060"/>
                </a:solidFill>
              </a:rPr>
              <a:t>của</a:t>
            </a:r>
            <a:r>
              <a:rPr lang="en-US" sz="2400" dirty="0" smtClean="0">
                <a:solidFill>
                  <a:srgbClr val="002060"/>
                </a:solidFill>
              </a:rPr>
              <a:t> </a:t>
            </a:r>
            <a:r>
              <a:rPr lang="en-US" sz="2400" dirty="0" err="1" smtClean="0">
                <a:solidFill>
                  <a:srgbClr val="002060"/>
                </a:solidFill>
              </a:rPr>
              <a:t>đối</a:t>
            </a:r>
            <a:r>
              <a:rPr lang="en-US" sz="2400" dirty="0" smtClean="0">
                <a:solidFill>
                  <a:srgbClr val="002060"/>
                </a:solidFill>
              </a:rPr>
              <a:t> </a:t>
            </a:r>
            <a:r>
              <a:rPr lang="en-US" sz="2400" dirty="0" err="1" smtClean="0">
                <a:solidFill>
                  <a:srgbClr val="002060"/>
                </a:solidFill>
              </a:rPr>
              <a:t>tượng</a:t>
            </a:r>
            <a:r>
              <a:rPr lang="en-US" sz="2400" dirty="0" smtClean="0">
                <a:solidFill>
                  <a:srgbClr val="002060"/>
                </a:solidFill>
              </a:rPr>
              <a:t> </a:t>
            </a:r>
            <a:r>
              <a:rPr lang="en-US" sz="2400" dirty="0" err="1" smtClean="0">
                <a:solidFill>
                  <a:srgbClr val="002060"/>
                </a:solidFill>
              </a:rPr>
              <a:t>khác</a:t>
            </a:r>
            <a:r>
              <a:rPr lang="en-US" sz="2400" dirty="0" smtClean="0">
                <a:solidFill>
                  <a:srgbClr val="002060"/>
                </a:solidFill>
              </a:rPr>
              <a:t>. </a:t>
            </a:r>
          </a:p>
          <a:p>
            <a:r>
              <a:rPr lang="en-US" sz="2400" dirty="0" smtClean="0">
                <a:solidFill>
                  <a:srgbClr val="002060"/>
                </a:solidFill>
              </a:rPr>
              <a:t>- </a:t>
            </a:r>
            <a:r>
              <a:rPr lang="en-US" sz="2400" dirty="0" err="1" smtClean="0">
                <a:solidFill>
                  <a:srgbClr val="002060"/>
                </a:solidFill>
              </a:rPr>
              <a:t>Rèn</a:t>
            </a:r>
            <a:r>
              <a:rPr lang="en-US" sz="2400" dirty="0" smtClean="0">
                <a:solidFill>
                  <a:srgbClr val="002060"/>
                </a:solidFill>
              </a:rPr>
              <a:t> </a:t>
            </a:r>
            <a:r>
              <a:rPr lang="en-US" sz="2400" dirty="0" err="1" smtClean="0">
                <a:solidFill>
                  <a:srgbClr val="002060"/>
                </a:solidFill>
              </a:rPr>
              <a:t>luyện</a:t>
            </a:r>
            <a:r>
              <a:rPr lang="en-US" sz="2400" dirty="0" smtClean="0">
                <a:solidFill>
                  <a:srgbClr val="002060"/>
                </a:solidFill>
              </a:rPr>
              <a:t> </a:t>
            </a:r>
            <a:r>
              <a:rPr lang="en-US" sz="2400" dirty="0" err="1" smtClean="0">
                <a:solidFill>
                  <a:srgbClr val="002060"/>
                </a:solidFill>
              </a:rPr>
              <a:t>sự</a:t>
            </a:r>
            <a:r>
              <a:rPr lang="en-US" sz="2400" dirty="0" smtClean="0">
                <a:solidFill>
                  <a:srgbClr val="002060"/>
                </a:solidFill>
              </a:rPr>
              <a:t> </a:t>
            </a:r>
            <a:r>
              <a:rPr lang="en-US" sz="2400" dirty="0" err="1" smtClean="0">
                <a:solidFill>
                  <a:srgbClr val="002060"/>
                </a:solidFill>
              </a:rPr>
              <a:t>nhanh</a:t>
            </a:r>
            <a:r>
              <a:rPr lang="en-US" sz="2400" dirty="0" smtClean="0">
                <a:solidFill>
                  <a:srgbClr val="002060"/>
                </a:solidFill>
              </a:rPr>
              <a:t> </a:t>
            </a:r>
            <a:r>
              <a:rPr lang="en-US" sz="2400" dirty="0" err="1" smtClean="0">
                <a:solidFill>
                  <a:srgbClr val="002060"/>
                </a:solidFill>
              </a:rPr>
              <a:t>nhẹn</a:t>
            </a:r>
            <a:r>
              <a:rPr lang="en-US" sz="2400" dirty="0" smtClean="0">
                <a:solidFill>
                  <a:srgbClr val="002060"/>
                </a:solidFill>
              </a:rPr>
              <a:t>, </a:t>
            </a:r>
            <a:r>
              <a:rPr lang="en-US" sz="2400" dirty="0" err="1" smtClean="0">
                <a:solidFill>
                  <a:srgbClr val="002060"/>
                </a:solidFill>
              </a:rPr>
              <a:t>khéo</a:t>
            </a:r>
            <a:r>
              <a:rPr lang="en-US" sz="2400" dirty="0" smtClean="0">
                <a:solidFill>
                  <a:srgbClr val="002060"/>
                </a:solidFill>
              </a:rPr>
              <a:t> </a:t>
            </a:r>
            <a:r>
              <a:rPr lang="en-US" sz="2400" dirty="0" err="1" smtClean="0">
                <a:solidFill>
                  <a:srgbClr val="002060"/>
                </a:solidFill>
              </a:rPr>
              <a:t>léo</a:t>
            </a:r>
            <a:r>
              <a:rPr lang="en-US" sz="2400" dirty="0" smtClean="0">
                <a:solidFill>
                  <a:srgbClr val="002060"/>
                </a:solidFill>
              </a:rPr>
              <a:t> </a:t>
            </a:r>
            <a:r>
              <a:rPr lang="en-US" sz="2400" dirty="0" err="1" smtClean="0">
                <a:solidFill>
                  <a:srgbClr val="002060"/>
                </a:solidFill>
              </a:rPr>
              <a:t>khi</a:t>
            </a:r>
            <a:r>
              <a:rPr lang="en-US" sz="2400" dirty="0" smtClean="0">
                <a:solidFill>
                  <a:srgbClr val="002060"/>
                </a:solidFill>
              </a:rPr>
              <a:t> </a:t>
            </a:r>
            <a:r>
              <a:rPr lang="en-US" sz="2400" dirty="0" err="1" smtClean="0">
                <a:solidFill>
                  <a:srgbClr val="002060"/>
                </a:solidFill>
              </a:rPr>
              <a:t>tham</a:t>
            </a:r>
            <a:r>
              <a:rPr lang="en-US" sz="2400" dirty="0" smtClean="0">
                <a:solidFill>
                  <a:srgbClr val="002060"/>
                </a:solidFill>
              </a:rPr>
              <a:t> </a:t>
            </a:r>
            <a:r>
              <a:rPr lang="en-US" sz="2400" dirty="0" err="1" smtClean="0">
                <a:solidFill>
                  <a:srgbClr val="002060"/>
                </a:solidFill>
              </a:rPr>
              <a:t>gia</a:t>
            </a:r>
            <a:r>
              <a:rPr lang="en-US" sz="2400" dirty="0" smtClean="0">
                <a:solidFill>
                  <a:srgbClr val="002060"/>
                </a:solidFill>
              </a:rPr>
              <a:t> </a:t>
            </a:r>
            <a:r>
              <a:rPr lang="en-US" sz="2400" dirty="0" err="1" smtClean="0">
                <a:solidFill>
                  <a:srgbClr val="002060"/>
                </a:solidFill>
              </a:rPr>
              <a:t>các</a:t>
            </a:r>
            <a:r>
              <a:rPr lang="en-US" sz="2400" dirty="0" smtClean="0">
                <a:solidFill>
                  <a:srgbClr val="002060"/>
                </a:solidFill>
              </a:rPr>
              <a:t> </a:t>
            </a:r>
            <a:r>
              <a:rPr lang="en-US" sz="2400" dirty="0" err="1" smtClean="0">
                <a:solidFill>
                  <a:srgbClr val="002060"/>
                </a:solidFill>
              </a:rPr>
              <a:t>hoạt</a:t>
            </a:r>
            <a:r>
              <a:rPr lang="en-US" sz="2400" dirty="0" smtClean="0">
                <a:solidFill>
                  <a:srgbClr val="002060"/>
                </a:solidFill>
              </a:rPr>
              <a:t> </a:t>
            </a:r>
            <a:r>
              <a:rPr lang="en-US" sz="2400" dirty="0" err="1" smtClean="0">
                <a:solidFill>
                  <a:srgbClr val="002060"/>
                </a:solidFill>
              </a:rPr>
              <a:t>động</a:t>
            </a:r>
            <a:r>
              <a:rPr lang="en-US" sz="2400" dirty="0" smtClean="0">
                <a:solidFill>
                  <a:srgbClr val="002060"/>
                </a:solidFill>
              </a:rPr>
              <a:t> </a:t>
            </a:r>
            <a:r>
              <a:rPr lang="en-US" sz="2400" dirty="0" err="1" smtClean="0">
                <a:solidFill>
                  <a:srgbClr val="002060"/>
                </a:solidFill>
              </a:rPr>
              <a:t>của</a:t>
            </a:r>
            <a:r>
              <a:rPr lang="en-US" sz="2400" dirty="0" smtClean="0">
                <a:solidFill>
                  <a:srgbClr val="002060"/>
                </a:solidFill>
              </a:rPr>
              <a:t> </a:t>
            </a:r>
            <a:r>
              <a:rPr lang="en-US" sz="2400" dirty="0" err="1" smtClean="0">
                <a:solidFill>
                  <a:srgbClr val="002060"/>
                </a:solidFill>
              </a:rPr>
              <a:t>tiết</a:t>
            </a:r>
            <a:r>
              <a:rPr lang="en-US" sz="2400" dirty="0" smtClean="0">
                <a:solidFill>
                  <a:srgbClr val="002060"/>
                </a:solidFill>
              </a:rPr>
              <a:t> </a:t>
            </a:r>
            <a:r>
              <a:rPr lang="en-US" sz="2400" dirty="0" err="1" smtClean="0">
                <a:solidFill>
                  <a:srgbClr val="002060"/>
                </a:solidFill>
              </a:rPr>
              <a:t>học</a:t>
            </a:r>
            <a:r>
              <a:rPr lang="en-US" sz="2400" dirty="0" smtClean="0">
                <a:solidFill>
                  <a:srgbClr val="002060"/>
                </a:solidFill>
              </a:rPr>
              <a:t>.</a:t>
            </a:r>
          </a:p>
          <a:p>
            <a:r>
              <a:rPr lang="en-US" sz="2400" dirty="0" smtClean="0"/>
              <a:t>- </a:t>
            </a:r>
            <a:r>
              <a:rPr lang="en-US" sz="2400" dirty="0" err="1" smtClean="0">
                <a:solidFill>
                  <a:srgbClr val="002060"/>
                </a:solidFill>
              </a:rPr>
              <a:t>Phát</a:t>
            </a:r>
            <a:r>
              <a:rPr lang="en-US" sz="2400" dirty="0" smtClean="0">
                <a:solidFill>
                  <a:srgbClr val="002060"/>
                </a:solidFill>
              </a:rPr>
              <a:t> </a:t>
            </a:r>
            <a:r>
              <a:rPr lang="en-US" sz="2400" dirty="0" err="1" smtClean="0">
                <a:solidFill>
                  <a:srgbClr val="002060"/>
                </a:solidFill>
              </a:rPr>
              <a:t>triển</a:t>
            </a:r>
            <a:r>
              <a:rPr lang="en-US" sz="2400" dirty="0" smtClean="0">
                <a:solidFill>
                  <a:srgbClr val="002060"/>
                </a:solidFill>
              </a:rPr>
              <a:t> </a:t>
            </a:r>
            <a:r>
              <a:rPr lang="en-US" sz="2400" dirty="0" err="1" smtClean="0">
                <a:solidFill>
                  <a:srgbClr val="002060"/>
                </a:solidFill>
              </a:rPr>
              <a:t>ngôn</a:t>
            </a:r>
            <a:r>
              <a:rPr lang="en-US" sz="2400" dirty="0" smtClean="0">
                <a:solidFill>
                  <a:srgbClr val="002060"/>
                </a:solidFill>
              </a:rPr>
              <a:t> </a:t>
            </a:r>
            <a:r>
              <a:rPr lang="en-US" sz="2400" dirty="0" err="1" smtClean="0">
                <a:solidFill>
                  <a:srgbClr val="002060"/>
                </a:solidFill>
              </a:rPr>
              <a:t>ngữ</a:t>
            </a:r>
            <a:r>
              <a:rPr lang="en-US" sz="2400" dirty="0" smtClean="0">
                <a:solidFill>
                  <a:srgbClr val="002060"/>
                </a:solidFill>
              </a:rPr>
              <a:t> </a:t>
            </a:r>
            <a:r>
              <a:rPr lang="en-US" sz="2400" dirty="0" err="1" smtClean="0">
                <a:solidFill>
                  <a:srgbClr val="002060"/>
                </a:solidFill>
              </a:rPr>
              <a:t>cho</a:t>
            </a:r>
            <a:r>
              <a:rPr lang="en-US" sz="2400" dirty="0" smtClean="0">
                <a:solidFill>
                  <a:srgbClr val="002060"/>
                </a:solidFill>
              </a:rPr>
              <a:t> </a:t>
            </a:r>
            <a:r>
              <a:rPr lang="en-US" sz="2400" dirty="0" err="1" smtClean="0">
                <a:solidFill>
                  <a:srgbClr val="002060"/>
                </a:solidFill>
              </a:rPr>
              <a:t>trẻ</a:t>
            </a:r>
            <a:r>
              <a:rPr lang="en-US" sz="2400" dirty="0" smtClean="0">
                <a:solidFill>
                  <a:srgbClr val="002060"/>
                </a:solidFill>
              </a:rPr>
              <a:t>.</a:t>
            </a:r>
            <a:r>
              <a:rPr lang="en-US" sz="2400" dirty="0" smtClean="0"/>
              <a:t/>
            </a:r>
            <a:br>
              <a:rPr lang="en-US" sz="2400" dirty="0" smtClean="0"/>
            </a:br>
            <a:r>
              <a:rPr lang="en-US" sz="2400" dirty="0" smtClean="0">
                <a:solidFill>
                  <a:srgbClr val="FF0000"/>
                </a:solidFill>
              </a:rPr>
              <a:t>* </a:t>
            </a:r>
            <a:r>
              <a:rPr lang="en-US" sz="2400" b="1" dirty="0" err="1" smtClean="0">
                <a:solidFill>
                  <a:srgbClr val="FF0000"/>
                </a:solidFill>
              </a:rPr>
              <a:t>Thái</a:t>
            </a:r>
            <a:r>
              <a:rPr lang="en-US" sz="2400" b="1" dirty="0" smtClean="0">
                <a:solidFill>
                  <a:srgbClr val="FF0000"/>
                </a:solidFill>
              </a:rPr>
              <a:t> </a:t>
            </a:r>
            <a:r>
              <a:rPr lang="en-US" sz="2400" b="1" dirty="0" err="1" smtClean="0">
                <a:solidFill>
                  <a:srgbClr val="FF0000"/>
                </a:solidFill>
              </a:rPr>
              <a:t>độ</a:t>
            </a:r>
            <a:r>
              <a:rPr lang="en-US" sz="2400" b="1" dirty="0" smtClean="0">
                <a:solidFill>
                  <a:srgbClr val="FF0000"/>
                </a:solidFill>
              </a:rPr>
              <a:t>:</a:t>
            </a:r>
            <a:endParaRPr lang="en-US" sz="2400" dirty="0" smtClean="0">
              <a:solidFill>
                <a:srgbClr val="FF0000"/>
              </a:solidFill>
            </a:endParaRPr>
          </a:p>
          <a:p>
            <a:r>
              <a:rPr lang="en-US" sz="2400" dirty="0" smtClean="0">
                <a:solidFill>
                  <a:srgbClr val="002060"/>
                </a:solidFill>
              </a:rPr>
              <a:t>- </a:t>
            </a:r>
            <a:r>
              <a:rPr lang="en-US" sz="2400" dirty="0" err="1" smtClean="0">
                <a:solidFill>
                  <a:srgbClr val="002060"/>
                </a:solidFill>
              </a:rPr>
              <a:t>Trẻ</a:t>
            </a:r>
            <a:r>
              <a:rPr lang="en-US" sz="2400" dirty="0" smtClean="0">
                <a:solidFill>
                  <a:srgbClr val="002060"/>
                </a:solidFill>
              </a:rPr>
              <a:t> </a:t>
            </a:r>
            <a:r>
              <a:rPr lang="en-US" sz="2400" dirty="0" err="1" smtClean="0">
                <a:solidFill>
                  <a:srgbClr val="002060"/>
                </a:solidFill>
              </a:rPr>
              <a:t>hứng</a:t>
            </a:r>
            <a:r>
              <a:rPr lang="en-US" sz="2400" dirty="0" smtClean="0">
                <a:solidFill>
                  <a:srgbClr val="002060"/>
                </a:solidFill>
              </a:rPr>
              <a:t> </a:t>
            </a:r>
            <a:r>
              <a:rPr lang="en-US" sz="2400" dirty="0" err="1" smtClean="0">
                <a:solidFill>
                  <a:srgbClr val="002060"/>
                </a:solidFill>
              </a:rPr>
              <a:t>thú</a:t>
            </a:r>
            <a:r>
              <a:rPr lang="en-US" sz="2400" dirty="0" smtClean="0">
                <a:solidFill>
                  <a:srgbClr val="002060"/>
                </a:solidFill>
              </a:rPr>
              <a:t> </a:t>
            </a:r>
            <a:r>
              <a:rPr lang="en-US" sz="2400" dirty="0" err="1" smtClean="0">
                <a:solidFill>
                  <a:srgbClr val="002060"/>
                </a:solidFill>
              </a:rPr>
              <a:t>học</a:t>
            </a:r>
            <a:r>
              <a:rPr lang="en-US" sz="2400" dirty="0" smtClean="0">
                <a:solidFill>
                  <a:srgbClr val="002060"/>
                </a:solidFill>
              </a:rPr>
              <a:t>, </a:t>
            </a:r>
            <a:r>
              <a:rPr lang="en-US" sz="2400" dirty="0" err="1" smtClean="0">
                <a:solidFill>
                  <a:srgbClr val="002060"/>
                </a:solidFill>
              </a:rPr>
              <a:t>chú</a:t>
            </a:r>
            <a:r>
              <a:rPr lang="en-US" sz="2400" dirty="0" smtClean="0">
                <a:solidFill>
                  <a:srgbClr val="002060"/>
                </a:solidFill>
              </a:rPr>
              <a:t> ý </a:t>
            </a:r>
            <a:r>
              <a:rPr lang="en-US" sz="2400" dirty="0" err="1" smtClean="0">
                <a:solidFill>
                  <a:srgbClr val="002060"/>
                </a:solidFill>
              </a:rPr>
              <a:t>tập</a:t>
            </a:r>
            <a:r>
              <a:rPr lang="en-US" sz="2400" dirty="0" smtClean="0">
                <a:solidFill>
                  <a:srgbClr val="002060"/>
                </a:solidFill>
              </a:rPr>
              <a:t> </a:t>
            </a:r>
            <a:r>
              <a:rPr lang="en-US" sz="2400" dirty="0" err="1" smtClean="0">
                <a:solidFill>
                  <a:srgbClr val="002060"/>
                </a:solidFill>
              </a:rPr>
              <a:t>trung</a:t>
            </a:r>
            <a:r>
              <a:rPr lang="en-US" sz="2400" dirty="0" smtClean="0">
                <a:solidFill>
                  <a:srgbClr val="002060"/>
                </a:solidFill>
              </a:rPr>
              <a:t> </a:t>
            </a:r>
            <a:r>
              <a:rPr lang="en-US" sz="2400" dirty="0" err="1" smtClean="0">
                <a:solidFill>
                  <a:srgbClr val="002060"/>
                </a:solidFill>
              </a:rPr>
              <a:t>trong</a:t>
            </a:r>
            <a:r>
              <a:rPr lang="en-US" sz="2400" dirty="0" smtClean="0">
                <a:solidFill>
                  <a:srgbClr val="002060"/>
                </a:solidFill>
              </a:rPr>
              <a:t> </a:t>
            </a:r>
            <a:r>
              <a:rPr lang="en-US" sz="2400" dirty="0" err="1" smtClean="0">
                <a:solidFill>
                  <a:srgbClr val="002060"/>
                </a:solidFill>
              </a:rPr>
              <a:t>giờ</a:t>
            </a:r>
            <a:r>
              <a:rPr lang="en-US" sz="2400" dirty="0" smtClean="0">
                <a:solidFill>
                  <a:srgbClr val="002060"/>
                </a:solidFill>
              </a:rPr>
              <a:t> </a:t>
            </a:r>
            <a:r>
              <a:rPr lang="en-US" sz="2400" dirty="0" err="1" smtClean="0">
                <a:solidFill>
                  <a:srgbClr val="002060"/>
                </a:solidFill>
              </a:rPr>
              <a:t>học</a:t>
            </a:r>
            <a:r>
              <a:rPr lang="en-US" sz="2400" dirty="0" smtClean="0">
                <a:solidFill>
                  <a:srgbClr val="002060"/>
                </a:solidFill>
              </a:rPr>
              <a:t>, </a:t>
            </a:r>
            <a:r>
              <a:rPr lang="en-US" sz="2400" dirty="0" err="1" smtClean="0">
                <a:solidFill>
                  <a:srgbClr val="002060"/>
                </a:solidFill>
              </a:rPr>
              <a:t>hăng</a:t>
            </a:r>
            <a:r>
              <a:rPr lang="en-US" sz="2400" dirty="0" smtClean="0">
                <a:solidFill>
                  <a:srgbClr val="002060"/>
                </a:solidFill>
              </a:rPr>
              <a:t> </a:t>
            </a:r>
            <a:r>
              <a:rPr lang="en-US" sz="2400" dirty="0" err="1" smtClean="0">
                <a:solidFill>
                  <a:srgbClr val="002060"/>
                </a:solidFill>
              </a:rPr>
              <a:t>hái</a:t>
            </a:r>
            <a:r>
              <a:rPr lang="en-US" sz="2400" dirty="0" smtClean="0">
                <a:solidFill>
                  <a:srgbClr val="002060"/>
                </a:solidFill>
              </a:rPr>
              <a:t> </a:t>
            </a:r>
            <a:r>
              <a:rPr lang="en-US" sz="2400" dirty="0" err="1" smtClean="0">
                <a:solidFill>
                  <a:srgbClr val="002060"/>
                </a:solidFill>
              </a:rPr>
              <a:t>phát</a:t>
            </a:r>
            <a:r>
              <a:rPr lang="en-US" sz="2400" dirty="0" smtClean="0">
                <a:solidFill>
                  <a:srgbClr val="002060"/>
                </a:solidFill>
              </a:rPr>
              <a:t> </a:t>
            </a:r>
            <a:r>
              <a:rPr lang="en-US" sz="2400" dirty="0" err="1" smtClean="0">
                <a:solidFill>
                  <a:srgbClr val="002060"/>
                </a:solidFill>
              </a:rPr>
              <a:t>biểu</a:t>
            </a:r>
            <a:r>
              <a:rPr lang="en-US" sz="2400" dirty="0" smtClean="0">
                <a:solidFill>
                  <a:srgbClr val="002060"/>
                </a:solidFill>
              </a:rPr>
              <a:t>. </a:t>
            </a:r>
          </a:p>
          <a:p>
            <a:r>
              <a:rPr lang="en-US" sz="2400" dirty="0" smtClean="0">
                <a:solidFill>
                  <a:srgbClr val="002060"/>
                </a:solidFill>
              </a:rPr>
              <a:t>- </a:t>
            </a:r>
            <a:r>
              <a:rPr lang="en-US" sz="2400" dirty="0" err="1" smtClean="0">
                <a:solidFill>
                  <a:srgbClr val="002060"/>
                </a:solidFill>
              </a:rPr>
              <a:t>Trẻ</a:t>
            </a:r>
            <a:r>
              <a:rPr lang="en-US" sz="2400" dirty="0" smtClean="0">
                <a:solidFill>
                  <a:srgbClr val="002060"/>
                </a:solidFill>
              </a:rPr>
              <a:t> </a:t>
            </a:r>
            <a:r>
              <a:rPr lang="en-US" sz="2400" dirty="0" err="1" smtClean="0">
                <a:solidFill>
                  <a:srgbClr val="002060"/>
                </a:solidFill>
              </a:rPr>
              <a:t>đoàn</a:t>
            </a:r>
            <a:r>
              <a:rPr lang="en-US" sz="2400" dirty="0" smtClean="0">
                <a:solidFill>
                  <a:srgbClr val="002060"/>
                </a:solidFill>
              </a:rPr>
              <a:t> </a:t>
            </a:r>
            <a:r>
              <a:rPr lang="en-US" sz="2400" dirty="0" err="1" smtClean="0">
                <a:solidFill>
                  <a:srgbClr val="002060"/>
                </a:solidFill>
              </a:rPr>
              <a:t>kết</a:t>
            </a:r>
            <a:r>
              <a:rPr lang="en-US" sz="2400" dirty="0" smtClean="0">
                <a:solidFill>
                  <a:srgbClr val="002060"/>
                </a:solidFill>
              </a:rPr>
              <a:t>, </a:t>
            </a:r>
            <a:r>
              <a:rPr lang="en-US" sz="2400" dirty="0" err="1" smtClean="0">
                <a:solidFill>
                  <a:srgbClr val="002060"/>
                </a:solidFill>
              </a:rPr>
              <a:t>có</a:t>
            </a:r>
            <a:r>
              <a:rPr lang="en-US" sz="2400" dirty="0" smtClean="0">
                <a:solidFill>
                  <a:srgbClr val="002060"/>
                </a:solidFill>
              </a:rPr>
              <a:t> </a:t>
            </a:r>
            <a:r>
              <a:rPr lang="en-US" sz="2400" dirty="0" err="1" smtClean="0">
                <a:solidFill>
                  <a:srgbClr val="002060"/>
                </a:solidFill>
              </a:rPr>
              <a:t>tính</a:t>
            </a:r>
            <a:r>
              <a:rPr lang="en-US" sz="2400" dirty="0" smtClean="0">
                <a:solidFill>
                  <a:srgbClr val="002060"/>
                </a:solidFill>
              </a:rPr>
              <a:t> </a:t>
            </a:r>
            <a:r>
              <a:rPr lang="en-US" sz="2400" dirty="0" err="1" smtClean="0">
                <a:solidFill>
                  <a:srgbClr val="002060"/>
                </a:solidFill>
              </a:rPr>
              <a:t>kỷ</a:t>
            </a:r>
            <a:r>
              <a:rPr lang="en-US" sz="2400" dirty="0" smtClean="0">
                <a:solidFill>
                  <a:srgbClr val="002060"/>
                </a:solidFill>
              </a:rPr>
              <a:t> </a:t>
            </a:r>
            <a:r>
              <a:rPr lang="en-US" sz="2400" dirty="0" err="1" smtClean="0">
                <a:solidFill>
                  <a:srgbClr val="002060"/>
                </a:solidFill>
              </a:rPr>
              <a:t>luật</a:t>
            </a:r>
            <a:r>
              <a:rPr lang="en-US" sz="2400" dirty="0" smtClean="0">
                <a:solidFill>
                  <a:srgbClr val="002060"/>
                </a:solidFill>
              </a:rPr>
              <a:t> </a:t>
            </a:r>
            <a:r>
              <a:rPr lang="en-US" sz="2400" dirty="0" err="1" smtClean="0">
                <a:solidFill>
                  <a:srgbClr val="002060"/>
                </a:solidFill>
              </a:rPr>
              <a:t>trong</a:t>
            </a:r>
            <a:r>
              <a:rPr lang="en-US" sz="2400" dirty="0" smtClean="0">
                <a:solidFill>
                  <a:srgbClr val="002060"/>
                </a:solidFill>
              </a:rPr>
              <a:t> </a:t>
            </a:r>
            <a:r>
              <a:rPr lang="en-US" sz="2400" dirty="0" err="1" smtClean="0">
                <a:solidFill>
                  <a:srgbClr val="002060"/>
                </a:solidFill>
              </a:rPr>
              <a:t>khi</a:t>
            </a:r>
            <a:r>
              <a:rPr lang="en-US" sz="2400" dirty="0" smtClean="0">
                <a:solidFill>
                  <a:srgbClr val="002060"/>
                </a:solidFill>
              </a:rPr>
              <a:t> </a:t>
            </a:r>
            <a:r>
              <a:rPr lang="en-US" sz="2400" dirty="0" err="1" smtClean="0">
                <a:solidFill>
                  <a:srgbClr val="002060"/>
                </a:solidFill>
              </a:rPr>
              <a:t>chơi</a:t>
            </a:r>
            <a:r>
              <a:rPr lang="en-US" sz="2400" dirty="0" smtClean="0">
                <a:solidFill>
                  <a:srgbClr val="002060"/>
                </a:solidFill>
              </a:rPr>
              <a:t>.</a:t>
            </a:r>
          </a:p>
          <a:p>
            <a:r>
              <a:rPr lang="en-US" sz="2400" dirty="0" smtClean="0">
                <a:solidFill>
                  <a:srgbClr val="002060"/>
                </a:solidFill>
              </a:rPr>
              <a:t>- </a:t>
            </a:r>
            <a:r>
              <a:rPr lang="en-US" sz="2400" dirty="0" err="1" smtClean="0">
                <a:solidFill>
                  <a:srgbClr val="002060"/>
                </a:solidFill>
              </a:rPr>
              <a:t>Trẻ</a:t>
            </a:r>
            <a:r>
              <a:rPr lang="en-US" sz="2400" dirty="0" smtClean="0">
                <a:solidFill>
                  <a:srgbClr val="002060"/>
                </a:solidFill>
              </a:rPr>
              <a:t> </a:t>
            </a:r>
            <a:r>
              <a:rPr lang="en-US" sz="2400" dirty="0" err="1" smtClean="0">
                <a:solidFill>
                  <a:srgbClr val="002060"/>
                </a:solidFill>
              </a:rPr>
              <a:t>biết</a:t>
            </a:r>
            <a:r>
              <a:rPr lang="en-US" sz="2400" dirty="0" smtClean="0">
                <a:solidFill>
                  <a:srgbClr val="002060"/>
                </a:solidFill>
              </a:rPr>
              <a:t> </a:t>
            </a:r>
            <a:r>
              <a:rPr lang="en-US" sz="2400" dirty="0" err="1" smtClean="0">
                <a:solidFill>
                  <a:srgbClr val="002060"/>
                </a:solidFill>
              </a:rPr>
              <a:t>cùng</a:t>
            </a:r>
            <a:r>
              <a:rPr lang="en-US" sz="2400" dirty="0" smtClean="0">
                <a:solidFill>
                  <a:srgbClr val="002060"/>
                </a:solidFill>
              </a:rPr>
              <a:t> </a:t>
            </a:r>
            <a:r>
              <a:rPr lang="en-US" sz="2400" dirty="0" err="1" smtClean="0">
                <a:solidFill>
                  <a:srgbClr val="002060"/>
                </a:solidFill>
              </a:rPr>
              <a:t>cô</a:t>
            </a:r>
            <a:r>
              <a:rPr lang="en-US" sz="2400" dirty="0" smtClean="0">
                <a:solidFill>
                  <a:srgbClr val="002060"/>
                </a:solidFill>
              </a:rPr>
              <a:t> </a:t>
            </a:r>
            <a:r>
              <a:rPr lang="en-US" sz="2400" dirty="0" err="1" smtClean="0">
                <a:solidFill>
                  <a:srgbClr val="002060"/>
                </a:solidFill>
              </a:rPr>
              <a:t>thu</a:t>
            </a:r>
            <a:r>
              <a:rPr lang="en-US" sz="2400" dirty="0" smtClean="0">
                <a:solidFill>
                  <a:srgbClr val="002060"/>
                </a:solidFill>
              </a:rPr>
              <a:t> </a:t>
            </a:r>
            <a:r>
              <a:rPr lang="en-US" sz="2400" dirty="0" err="1" smtClean="0">
                <a:solidFill>
                  <a:srgbClr val="002060"/>
                </a:solidFill>
              </a:rPr>
              <a:t>dọn</a:t>
            </a:r>
            <a:r>
              <a:rPr lang="en-US" sz="2400" dirty="0" smtClean="0">
                <a:solidFill>
                  <a:srgbClr val="002060"/>
                </a:solidFill>
              </a:rPr>
              <a:t> </a:t>
            </a:r>
            <a:r>
              <a:rPr lang="en-US" sz="2400" dirty="0" err="1" smtClean="0">
                <a:solidFill>
                  <a:srgbClr val="002060"/>
                </a:solidFill>
              </a:rPr>
              <a:t>đồ</a:t>
            </a:r>
            <a:r>
              <a:rPr lang="en-US" sz="2400" dirty="0" smtClean="0">
                <a:solidFill>
                  <a:srgbClr val="002060"/>
                </a:solidFill>
              </a:rPr>
              <a:t> </a:t>
            </a:r>
            <a:r>
              <a:rPr lang="en-US" sz="2400" dirty="0" err="1" smtClean="0">
                <a:solidFill>
                  <a:srgbClr val="002060"/>
                </a:solidFill>
              </a:rPr>
              <a:t>dùng</a:t>
            </a:r>
            <a:r>
              <a:rPr lang="en-US" sz="2400" dirty="0" smtClean="0">
                <a:solidFill>
                  <a:srgbClr val="002060"/>
                </a:solidFill>
              </a:rPr>
              <a:t> </a:t>
            </a:r>
            <a:r>
              <a:rPr lang="en-US" sz="2400" dirty="0" err="1" smtClean="0">
                <a:solidFill>
                  <a:srgbClr val="002060"/>
                </a:solidFill>
              </a:rPr>
              <a:t>sau</a:t>
            </a:r>
            <a:r>
              <a:rPr lang="en-US" sz="2400" dirty="0" smtClean="0">
                <a:solidFill>
                  <a:srgbClr val="002060"/>
                </a:solidFill>
              </a:rPr>
              <a:t> </a:t>
            </a:r>
            <a:r>
              <a:rPr lang="en-US" sz="2400" dirty="0" err="1" smtClean="0">
                <a:solidFill>
                  <a:srgbClr val="002060"/>
                </a:solidFill>
              </a:rPr>
              <a:t>giờ</a:t>
            </a:r>
            <a:r>
              <a:rPr lang="en-US" sz="2400" dirty="0" smtClean="0">
                <a:solidFill>
                  <a:srgbClr val="002060"/>
                </a:solidFill>
              </a:rPr>
              <a:t> </a:t>
            </a:r>
            <a:r>
              <a:rPr lang="en-US" sz="2400" dirty="0" err="1" smtClean="0">
                <a:solidFill>
                  <a:srgbClr val="002060"/>
                </a:solidFill>
              </a:rPr>
              <a:t>học</a:t>
            </a:r>
            <a:r>
              <a:rPr lang="en-US" sz="2400" dirty="0" smtClean="0">
                <a:solidFill>
                  <a:srgbClr val="002060"/>
                </a:solidFill>
              </a:rPr>
              <a:t>.</a:t>
            </a:r>
            <a:r>
              <a:rPr lang="en-US" sz="2400" dirty="0" smtClean="0"/>
              <a:t/>
            </a:r>
            <a:br>
              <a:rPr lang="en-US" sz="2400" dirty="0" smtClean="0"/>
            </a:b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228600"/>
            <a:ext cx="2680990" cy="646331"/>
          </a:xfrm>
          <a:prstGeom prst="rect">
            <a:avLst/>
          </a:prstGeom>
          <a:noFill/>
        </p:spPr>
        <p:txBody>
          <a:bodyPr wrap="none" lIns="91440" tIns="45720" rIns="91440" bIns="45720">
            <a:spAutoFit/>
          </a:bodyPr>
          <a:lstStyle/>
          <a:p>
            <a:pPr algn="ct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II. </a:t>
            </a:r>
            <a:r>
              <a:rPr lang="en-US" sz="36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Chuẩn</a:t>
            </a: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bị</a:t>
            </a: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1066800" y="990600"/>
            <a:ext cx="7086600" cy="9448740"/>
          </a:xfrm>
          <a:prstGeom prst="rect">
            <a:avLst/>
          </a:prstGeom>
          <a:noFill/>
        </p:spPr>
        <p:txBody>
          <a:bodyPr wrap="square" rtlCol="0">
            <a:spAutoFit/>
          </a:bodyPr>
          <a:lstStyle/>
          <a:p>
            <a:r>
              <a:rPr lang="fr-FR" sz="3600" dirty="0" smtClean="0">
                <a:solidFill>
                  <a:srgbClr val="FF0000"/>
                </a:solidFill>
              </a:rPr>
              <a:t>* </a:t>
            </a:r>
            <a:r>
              <a:rPr lang="fr-FR" sz="3600" b="1" dirty="0" err="1" smtClean="0">
                <a:solidFill>
                  <a:srgbClr val="FF0000"/>
                </a:solidFill>
              </a:rPr>
              <a:t>Đồ</a:t>
            </a:r>
            <a:r>
              <a:rPr lang="fr-FR" sz="3600" b="1" dirty="0" smtClean="0">
                <a:solidFill>
                  <a:srgbClr val="FF0000"/>
                </a:solidFill>
              </a:rPr>
              <a:t> </a:t>
            </a:r>
            <a:r>
              <a:rPr lang="fr-FR" sz="3600" b="1" dirty="0" err="1" smtClean="0">
                <a:solidFill>
                  <a:srgbClr val="FF0000"/>
                </a:solidFill>
              </a:rPr>
              <a:t>dùng</a:t>
            </a:r>
            <a:r>
              <a:rPr lang="fr-FR" sz="3600" b="1" dirty="0" smtClean="0">
                <a:solidFill>
                  <a:srgbClr val="FF0000"/>
                </a:solidFill>
              </a:rPr>
              <a:t> </a:t>
            </a:r>
            <a:r>
              <a:rPr lang="fr-FR" sz="3600" b="1" dirty="0" err="1" smtClean="0">
                <a:solidFill>
                  <a:srgbClr val="FF0000"/>
                </a:solidFill>
              </a:rPr>
              <a:t>của</a:t>
            </a:r>
            <a:r>
              <a:rPr lang="fr-FR" sz="3600" b="1" dirty="0" smtClean="0">
                <a:solidFill>
                  <a:srgbClr val="FF0000"/>
                </a:solidFill>
              </a:rPr>
              <a:t> </a:t>
            </a:r>
            <a:r>
              <a:rPr lang="fr-FR" sz="3600" b="1" dirty="0" err="1" smtClean="0">
                <a:solidFill>
                  <a:srgbClr val="FF0000"/>
                </a:solidFill>
              </a:rPr>
              <a:t>cô</a:t>
            </a:r>
            <a:r>
              <a:rPr lang="fr-FR" sz="3600" b="1" dirty="0" smtClean="0">
                <a:solidFill>
                  <a:srgbClr val="FF0000"/>
                </a:solidFill>
              </a:rPr>
              <a:t>:</a:t>
            </a:r>
            <a:endParaRPr lang="en-US" sz="3600" dirty="0" smtClean="0">
              <a:solidFill>
                <a:srgbClr val="FF0000"/>
              </a:solidFill>
            </a:endParaRPr>
          </a:p>
          <a:p>
            <a:r>
              <a:rPr lang="en-US" sz="3600" dirty="0" smtClean="0">
                <a:solidFill>
                  <a:srgbClr val="002060"/>
                </a:solidFill>
              </a:rPr>
              <a:t>- </a:t>
            </a:r>
            <a:r>
              <a:rPr lang="en-US" sz="3600" dirty="0" err="1" smtClean="0">
                <a:solidFill>
                  <a:srgbClr val="002060"/>
                </a:solidFill>
              </a:rPr>
              <a:t>Que</a:t>
            </a:r>
            <a:r>
              <a:rPr lang="en-US" sz="3600" dirty="0" smtClean="0">
                <a:solidFill>
                  <a:srgbClr val="002060"/>
                </a:solidFill>
              </a:rPr>
              <a:t> </a:t>
            </a:r>
            <a:r>
              <a:rPr lang="en-US" sz="3600" dirty="0" err="1" smtClean="0">
                <a:solidFill>
                  <a:srgbClr val="002060"/>
                </a:solidFill>
              </a:rPr>
              <a:t>chỉ</a:t>
            </a:r>
            <a:r>
              <a:rPr lang="en-US" sz="3600" dirty="0" smtClean="0">
                <a:solidFill>
                  <a:srgbClr val="002060"/>
                </a:solidFill>
              </a:rPr>
              <a:t>, </a:t>
            </a:r>
            <a:r>
              <a:rPr lang="en-US" sz="3600" dirty="0" err="1" smtClean="0">
                <a:solidFill>
                  <a:srgbClr val="002060"/>
                </a:solidFill>
              </a:rPr>
              <a:t>lô</a:t>
            </a:r>
            <a:r>
              <a:rPr lang="en-US" sz="3600" dirty="0" smtClean="0">
                <a:solidFill>
                  <a:srgbClr val="002060"/>
                </a:solidFill>
              </a:rPr>
              <a:t> </a:t>
            </a:r>
            <a:r>
              <a:rPr lang="en-US" sz="3600" dirty="0" err="1" smtClean="0">
                <a:solidFill>
                  <a:srgbClr val="002060"/>
                </a:solidFill>
              </a:rPr>
              <a:t>tô</a:t>
            </a:r>
            <a:r>
              <a:rPr lang="en-US" sz="3600" dirty="0" smtClean="0">
                <a:solidFill>
                  <a:srgbClr val="002060"/>
                </a:solidFill>
              </a:rPr>
              <a:t> </a:t>
            </a:r>
            <a:r>
              <a:rPr lang="en-US" sz="3600" dirty="0" err="1" smtClean="0">
                <a:solidFill>
                  <a:srgbClr val="002060"/>
                </a:solidFill>
              </a:rPr>
              <a:t>bạn</a:t>
            </a:r>
            <a:r>
              <a:rPr lang="en-US" sz="3600" dirty="0" smtClean="0">
                <a:solidFill>
                  <a:srgbClr val="002060"/>
                </a:solidFill>
              </a:rPr>
              <a:t> </a:t>
            </a:r>
            <a:r>
              <a:rPr lang="en-US" sz="3600" dirty="0" err="1" smtClean="0">
                <a:solidFill>
                  <a:srgbClr val="002060"/>
                </a:solidFill>
              </a:rPr>
              <a:t>trai</a:t>
            </a:r>
            <a:r>
              <a:rPr lang="en-US" sz="3600" dirty="0" smtClean="0">
                <a:solidFill>
                  <a:srgbClr val="002060"/>
                </a:solidFill>
              </a:rPr>
              <a:t>, </a:t>
            </a:r>
            <a:r>
              <a:rPr lang="en-US" sz="3600" dirty="0" err="1" smtClean="0">
                <a:solidFill>
                  <a:srgbClr val="002060"/>
                </a:solidFill>
              </a:rPr>
              <a:t>bạn</a:t>
            </a:r>
            <a:r>
              <a:rPr lang="en-US" sz="3600" dirty="0" smtClean="0">
                <a:solidFill>
                  <a:srgbClr val="002060"/>
                </a:solidFill>
              </a:rPr>
              <a:t> </a:t>
            </a:r>
            <a:r>
              <a:rPr lang="en-US" sz="3600" dirty="0" err="1" smtClean="0">
                <a:solidFill>
                  <a:srgbClr val="002060"/>
                </a:solidFill>
              </a:rPr>
              <a:t>gái</a:t>
            </a:r>
            <a:r>
              <a:rPr lang="en-US" sz="3600" dirty="0" smtClean="0">
                <a:solidFill>
                  <a:srgbClr val="002060"/>
                </a:solidFill>
              </a:rPr>
              <a:t>, </a:t>
            </a:r>
            <a:r>
              <a:rPr lang="en-US" sz="3600" dirty="0" err="1" smtClean="0">
                <a:solidFill>
                  <a:srgbClr val="002060"/>
                </a:solidFill>
              </a:rPr>
              <a:t>ông</a:t>
            </a:r>
            <a:r>
              <a:rPr lang="en-US" sz="3600" dirty="0" smtClean="0">
                <a:solidFill>
                  <a:srgbClr val="002060"/>
                </a:solidFill>
              </a:rPr>
              <a:t> </a:t>
            </a:r>
            <a:r>
              <a:rPr lang="en-US" sz="3600" dirty="0" err="1" smtClean="0">
                <a:solidFill>
                  <a:srgbClr val="002060"/>
                </a:solidFill>
              </a:rPr>
              <a:t>mặt</a:t>
            </a:r>
            <a:r>
              <a:rPr lang="en-US" sz="3600" dirty="0" smtClean="0">
                <a:solidFill>
                  <a:srgbClr val="002060"/>
                </a:solidFill>
              </a:rPr>
              <a:t> </a:t>
            </a:r>
            <a:r>
              <a:rPr lang="en-US" sz="3600" dirty="0" err="1" smtClean="0">
                <a:solidFill>
                  <a:srgbClr val="002060"/>
                </a:solidFill>
              </a:rPr>
              <a:t>trời</a:t>
            </a:r>
            <a:r>
              <a:rPr lang="en-US" sz="3600" dirty="0" smtClean="0">
                <a:solidFill>
                  <a:srgbClr val="002060"/>
                </a:solidFill>
              </a:rPr>
              <a:t>.</a:t>
            </a:r>
          </a:p>
          <a:p>
            <a:r>
              <a:rPr lang="fr-FR" sz="3600" dirty="0" smtClean="0">
                <a:solidFill>
                  <a:srgbClr val="FF0000"/>
                </a:solidFill>
              </a:rPr>
              <a:t>* </a:t>
            </a:r>
            <a:r>
              <a:rPr lang="fr-FR" sz="3600" b="1" dirty="0" smtClean="0">
                <a:solidFill>
                  <a:srgbClr val="FF0000"/>
                </a:solidFill>
              </a:rPr>
              <a:t> </a:t>
            </a:r>
            <a:r>
              <a:rPr lang="fr-FR" sz="3600" b="1" dirty="0" err="1" smtClean="0">
                <a:solidFill>
                  <a:srgbClr val="FF0000"/>
                </a:solidFill>
              </a:rPr>
              <a:t>Đồ</a:t>
            </a:r>
            <a:r>
              <a:rPr lang="fr-FR" sz="3600" b="1" dirty="0" smtClean="0">
                <a:solidFill>
                  <a:srgbClr val="FF0000"/>
                </a:solidFill>
              </a:rPr>
              <a:t> </a:t>
            </a:r>
            <a:r>
              <a:rPr lang="fr-FR" sz="3600" b="1" dirty="0" err="1" smtClean="0">
                <a:solidFill>
                  <a:srgbClr val="FF0000"/>
                </a:solidFill>
              </a:rPr>
              <a:t>dùng</a:t>
            </a:r>
            <a:r>
              <a:rPr lang="fr-FR" sz="3600" b="1" dirty="0" smtClean="0">
                <a:solidFill>
                  <a:srgbClr val="FF0000"/>
                </a:solidFill>
              </a:rPr>
              <a:t> </a:t>
            </a:r>
            <a:r>
              <a:rPr lang="fr-FR" sz="3600" b="1" dirty="0" err="1" smtClean="0">
                <a:solidFill>
                  <a:srgbClr val="FF0000"/>
                </a:solidFill>
              </a:rPr>
              <a:t>của</a:t>
            </a:r>
            <a:r>
              <a:rPr lang="fr-FR" sz="3600" b="1" dirty="0" smtClean="0">
                <a:solidFill>
                  <a:srgbClr val="FF0000"/>
                </a:solidFill>
              </a:rPr>
              <a:t> </a:t>
            </a:r>
            <a:r>
              <a:rPr lang="fr-FR" sz="3600" b="1" dirty="0" err="1" smtClean="0">
                <a:solidFill>
                  <a:srgbClr val="FF0000"/>
                </a:solidFill>
              </a:rPr>
              <a:t>trẻ</a:t>
            </a:r>
            <a:r>
              <a:rPr lang="fr-FR" sz="3600" b="1" dirty="0" smtClean="0">
                <a:solidFill>
                  <a:srgbClr val="FF0000"/>
                </a:solidFill>
              </a:rPr>
              <a:t>:</a:t>
            </a:r>
            <a:endParaRPr lang="en-US" sz="3600" dirty="0" smtClean="0">
              <a:solidFill>
                <a:srgbClr val="FF0000"/>
              </a:solidFill>
            </a:endParaRPr>
          </a:p>
          <a:p>
            <a:r>
              <a:rPr lang="en-US" sz="3600" dirty="0" smtClean="0">
                <a:solidFill>
                  <a:srgbClr val="002060"/>
                </a:solidFill>
              </a:rPr>
              <a:t>- </a:t>
            </a:r>
            <a:r>
              <a:rPr lang="en-US" sz="3600" dirty="0" err="1" smtClean="0">
                <a:solidFill>
                  <a:srgbClr val="002060"/>
                </a:solidFill>
              </a:rPr>
              <a:t>Ngồi</a:t>
            </a:r>
            <a:r>
              <a:rPr lang="en-US" sz="3600" dirty="0" smtClean="0">
                <a:solidFill>
                  <a:srgbClr val="002060"/>
                </a:solidFill>
              </a:rPr>
              <a:t> </a:t>
            </a:r>
            <a:r>
              <a:rPr lang="en-US" sz="3600" dirty="0" err="1" smtClean="0">
                <a:solidFill>
                  <a:srgbClr val="002060"/>
                </a:solidFill>
              </a:rPr>
              <a:t>thành</a:t>
            </a:r>
            <a:r>
              <a:rPr lang="en-US" sz="3600" dirty="0" smtClean="0">
                <a:solidFill>
                  <a:srgbClr val="002060"/>
                </a:solidFill>
              </a:rPr>
              <a:t> 2 </a:t>
            </a:r>
            <a:r>
              <a:rPr lang="en-US" sz="3600" dirty="0" err="1" smtClean="0">
                <a:solidFill>
                  <a:srgbClr val="002060"/>
                </a:solidFill>
              </a:rPr>
              <a:t>hàng</a:t>
            </a:r>
            <a:r>
              <a:rPr lang="en-US" sz="3600" dirty="0" smtClean="0">
                <a:solidFill>
                  <a:srgbClr val="002060"/>
                </a:solidFill>
              </a:rPr>
              <a:t> </a:t>
            </a:r>
            <a:r>
              <a:rPr lang="en-US" sz="3600" dirty="0" err="1" smtClean="0">
                <a:solidFill>
                  <a:srgbClr val="002060"/>
                </a:solidFill>
              </a:rPr>
              <a:t>ngang</a:t>
            </a:r>
            <a:r>
              <a:rPr lang="en-US" sz="3600" dirty="0" smtClean="0">
                <a:solidFill>
                  <a:srgbClr val="002060"/>
                </a:solidFill>
              </a:rPr>
              <a:t> so le </a:t>
            </a:r>
            <a:r>
              <a:rPr lang="en-US" sz="3600" dirty="0" err="1" smtClean="0">
                <a:solidFill>
                  <a:srgbClr val="002060"/>
                </a:solidFill>
              </a:rPr>
              <a:t>nhau</a:t>
            </a:r>
            <a:r>
              <a:rPr lang="en-US" sz="3600" dirty="0" smtClean="0">
                <a:solidFill>
                  <a:srgbClr val="002060"/>
                </a:solidFill>
              </a:rPr>
              <a:t>. </a:t>
            </a:r>
          </a:p>
          <a:p>
            <a:r>
              <a:rPr lang="en-US" sz="3600" dirty="0" smtClean="0">
                <a:solidFill>
                  <a:srgbClr val="002060"/>
                </a:solidFill>
              </a:rPr>
              <a:t>- </a:t>
            </a:r>
            <a:r>
              <a:rPr lang="en-US" sz="3600" dirty="0" err="1" smtClean="0">
                <a:solidFill>
                  <a:srgbClr val="002060"/>
                </a:solidFill>
              </a:rPr>
              <a:t>Bảng</a:t>
            </a:r>
            <a:r>
              <a:rPr lang="en-US" sz="3600" dirty="0" smtClean="0">
                <a:solidFill>
                  <a:srgbClr val="002060"/>
                </a:solidFill>
              </a:rPr>
              <a:t> </a:t>
            </a:r>
            <a:r>
              <a:rPr lang="en-US" sz="3600" dirty="0" err="1" smtClean="0">
                <a:solidFill>
                  <a:srgbClr val="002060"/>
                </a:solidFill>
              </a:rPr>
              <a:t>cài</a:t>
            </a:r>
            <a:r>
              <a:rPr lang="en-US" sz="3600" dirty="0" smtClean="0">
                <a:solidFill>
                  <a:srgbClr val="002060"/>
                </a:solidFill>
              </a:rPr>
              <a:t>, </a:t>
            </a:r>
            <a:r>
              <a:rPr lang="en-US" sz="3600" dirty="0" err="1" smtClean="0">
                <a:solidFill>
                  <a:srgbClr val="002060"/>
                </a:solidFill>
              </a:rPr>
              <a:t>lô</a:t>
            </a:r>
            <a:r>
              <a:rPr lang="en-US" sz="3600" dirty="0" smtClean="0">
                <a:solidFill>
                  <a:srgbClr val="002060"/>
                </a:solidFill>
              </a:rPr>
              <a:t> </a:t>
            </a:r>
            <a:r>
              <a:rPr lang="en-US" sz="3600" dirty="0" err="1" smtClean="0">
                <a:solidFill>
                  <a:srgbClr val="002060"/>
                </a:solidFill>
              </a:rPr>
              <a:t>tô</a:t>
            </a:r>
            <a:r>
              <a:rPr lang="en-US" sz="3600" dirty="0" smtClean="0">
                <a:solidFill>
                  <a:srgbClr val="002060"/>
                </a:solidFill>
              </a:rPr>
              <a:t> </a:t>
            </a:r>
            <a:r>
              <a:rPr lang="en-US" sz="3600" dirty="0" err="1" smtClean="0">
                <a:solidFill>
                  <a:srgbClr val="002060"/>
                </a:solidFill>
              </a:rPr>
              <a:t>bạn</a:t>
            </a:r>
            <a:r>
              <a:rPr lang="en-US" sz="3600" dirty="0" smtClean="0">
                <a:solidFill>
                  <a:srgbClr val="002060"/>
                </a:solidFill>
              </a:rPr>
              <a:t> </a:t>
            </a:r>
            <a:r>
              <a:rPr lang="en-US" sz="3600" dirty="0" err="1" smtClean="0">
                <a:solidFill>
                  <a:srgbClr val="002060"/>
                </a:solidFill>
              </a:rPr>
              <a:t>trai</a:t>
            </a:r>
            <a:r>
              <a:rPr lang="en-US" sz="3600" dirty="0" smtClean="0">
                <a:solidFill>
                  <a:srgbClr val="002060"/>
                </a:solidFill>
              </a:rPr>
              <a:t> </a:t>
            </a:r>
            <a:r>
              <a:rPr lang="en-US" sz="3600" dirty="0" err="1" smtClean="0">
                <a:solidFill>
                  <a:srgbClr val="002060"/>
                </a:solidFill>
              </a:rPr>
              <a:t>bạn</a:t>
            </a:r>
            <a:r>
              <a:rPr lang="en-US" sz="3600" dirty="0" smtClean="0">
                <a:solidFill>
                  <a:srgbClr val="002060"/>
                </a:solidFill>
              </a:rPr>
              <a:t> </a:t>
            </a:r>
            <a:r>
              <a:rPr lang="en-US" sz="3600" dirty="0" err="1" smtClean="0">
                <a:solidFill>
                  <a:srgbClr val="002060"/>
                </a:solidFill>
              </a:rPr>
              <a:t>gái</a:t>
            </a:r>
            <a:r>
              <a:rPr lang="en-US" sz="3600" dirty="0" smtClean="0">
                <a:solidFill>
                  <a:srgbClr val="002060"/>
                </a:solidFill>
              </a:rPr>
              <a:t>, </a:t>
            </a:r>
            <a:r>
              <a:rPr lang="en-US" sz="3600" dirty="0" err="1" smtClean="0">
                <a:solidFill>
                  <a:srgbClr val="002060"/>
                </a:solidFill>
              </a:rPr>
              <a:t>ông</a:t>
            </a:r>
            <a:r>
              <a:rPr lang="en-US" sz="3600" dirty="0" smtClean="0">
                <a:solidFill>
                  <a:srgbClr val="002060"/>
                </a:solidFill>
              </a:rPr>
              <a:t> </a:t>
            </a:r>
            <a:r>
              <a:rPr lang="en-US" sz="3600" dirty="0" err="1" smtClean="0">
                <a:solidFill>
                  <a:srgbClr val="002060"/>
                </a:solidFill>
              </a:rPr>
              <a:t>mặt</a:t>
            </a:r>
            <a:r>
              <a:rPr lang="en-US" sz="3600" dirty="0" smtClean="0">
                <a:solidFill>
                  <a:srgbClr val="002060"/>
                </a:solidFill>
              </a:rPr>
              <a:t> </a:t>
            </a:r>
            <a:r>
              <a:rPr lang="en-US" sz="3600" dirty="0" err="1" smtClean="0">
                <a:solidFill>
                  <a:srgbClr val="002060"/>
                </a:solidFill>
              </a:rPr>
              <a:t>trời</a:t>
            </a:r>
            <a:r>
              <a:rPr lang="en-US" sz="3600" dirty="0" smtClean="0">
                <a:solidFill>
                  <a:srgbClr val="002060"/>
                </a:solidFill>
              </a:rPr>
              <a:t>.</a:t>
            </a:r>
          </a:p>
          <a:p>
            <a:r>
              <a:rPr lang="fr-FR" sz="3600" dirty="0" smtClean="0">
                <a:solidFill>
                  <a:srgbClr val="002060"/>
                </a:solidFill>
              </a:rPr>
              <a:t>- </a:t>
            </a:r>
            <a:r>
              <a:rPr lang="fr-FR" sz="3600" dirty="0" err="1" smtClean="0">
                <a:solidFill>
                  <a:srgbClr val="002060"/>
                </a:solidFill>
              </a:rPr>
              <a:t>Bảng</a:t>
            </a:r>
            <a:r>
              <a:rPr lang="fr-FR" sz="3600" dirty="0" smtClean="0">
                <a:solidFill>
                  <a:srgbClr val="002060"/>
                </a:solidFill>
              </a:rPr>
              <a:t> </a:t>
            </a:r>
            <a:r>
              <a:rPr lang="fr-FR" sz="3600" dirty="0" err="1" smtClean="0">
                <a:solidFill>
                  <a:srgbClr val="002060"/>
                </a:solidFill>
              </a:rPr>
              <a:t>tương</a:t>
            </a:r>
            <a:r>
              <a:rPr lang="fr-FR" sz="3600" dirty="0" smtClean="0">
                <a:solidFill>
                  <a:srgbClr val="002060"/>
                </a:solidFill>
              </a:rPr>
              <a:t> </a:t>
            </a:r>
            <a:r>
              <a:rPr lang="fr-FR" sz="3600" dirty="0" err="1" smtClean="0">
                <a:solidFill>
                  <a:srgbClr val="002060"/>
                </a:solidFill>
              </a:rPr>
              <a:t>tác</a:t>
            </a:r>
            <a:r>
              <a:rPr lang="fr-FR" sz="3600" dirty="0" smtClean="0">
                <a:solidFill>
                  <a:srgbClr val="002060"/>
                </a:solidFill>
              </a:rPr>
              <a:t>, que </a:t>
            </a:r>
            <a:r>
              <a:rPr lang="fr-FR" sz="3600" dirty="0" err="1" smtClean="0">
                <a:solidFill>
                  <a:srgbClr val="002060"/>
                </a:solidFill>
              </a:rPr>
              <a:t>chỉ</a:t>
            </a:r>
            <a:endParaRPr lang="en-US" sz="3600" dirty="0" smtClean="0">
              <a:solidFill>
                <a:srgbClr val="002060"/>
              </a:solidFill>
            </a:endParaRPr>
          </a:p>
          <a:p>
            <a:r>
              <a:rPr lang="en-US" sz="3600" dirty="0" smtClean="0"/>
              <a:t> </a:t>
            </a:r>
          </a:p>
          <a:p>
            <a:r>
              <a:rPr lang="en-US" sz="3600" dirty="0" smtClean="0"/>
              <a:t> </a:t>
            </a:r>
          </a:p>
          <a:p>
            <a:r>
              <a:rPr lang="en-US" sz="3600" dirty="0" smtClean="0"/>
              <a:t> </a:t>
            </a:r>
          </a:p>
          <a:p>
            <a:r>
              <a:rPr lang="en-US" sz="3600" dirty="0" smtClean="0"/>
              <a:t> </a:t>
            </a:r>
          </a:p>
          <a:p>
            <a:r>
              <a:rPr lang="en-US" sz="3600" dirty="0" smtClean="0"/>
              <a:t> </a:t>
            </a:r>
          </a:p>
          <a:p>
            <a:r>
              <a:rPr lang="en-US" sz="3600" dirty="0" smtClean="0"/>
              <a:t> </a:t>
            </a:r>
          </a:p>
          <a:p>
            <a:r>
              <a:rPr lang="en-US" sz="3600" dirty="0" smtClean="0"/>
              <a:t> </a:t>
            </a:r>
          </a:p>
          <a:p>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4800" y="1524000"/>
            <a:ext cx="8839200" cy="236988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effectLst>
                  <a:outerShdw blurRad="76200" dist="50800" dir="5400000" algn="tl" rotWithShape="0">
                    <a:srgbClr val="000000">
                      <a:alpha val="65000"/>
                    </a:srgbClr>
                  </a:outerShdw>
                </a:effectLst>
              </a:rPr>
              <a:t>1. </a:t>
            </a:r>
            <a:r>
              <a:rPr lang="en-US" sz="4000" b="1" spc="50" dirty="0" err="1" smtClean="0">
                <a:ln w="11430"/>
                <a:effectLst>
                  <a:outerShdw blurRad="76200" dist="50800" dir="5400000" algn="tl" rotWithShape="0">
                    <a:srgbClr val="000000">
                      <a:alpha val="65000"/>
                    </a:srgbClr>
                  </a:outerShdw>
                </a:effectLst>
              </a:rPr>
              <a:t>Ổn</a:t>
            </a:r>
            <a:r>
              <a:rPr lang="en-US" sz="4000" b="1" spc="50" dirty="0" smtClean="0">
                <a:ln w="11430"/>
                <a:effectLst>
                  <a:outerShdw blurRad="76200" dist="50800" dir="5400000" algn="tl" rotWithShape="0">
                    <a:srgbClr val="000000">
                      <a:alpha val="65000"/>
                    </a:srgbClr>
                  </a:outerShdw>
                </a:effectLst>
              </a:rPr>
              <a:t> </a:t>
            </a:r>
            <a:r>
              <a:rPr lang="en-US" sz="4000" b="1" spc="50" dirty="0" err="1" smtClean="0">
                <a:ln w="11430"/>
                <a:effectLst>
                  <a:outerShdw blurRad="76200" dist="50800" dir="5400000" algn="tl" rotWithShape="0">
                    <a:srgbClr val="000000">
                      <a:alpha val="65000"/>
                    </a:srgbClr>
                  </a:outerShdw>
                </a:effectLst>
              </a:rPr>
              <a:t>định</a:t>
            </a:r>
            <a:r>
              <a:rPr lang="en-US" sz="4000" b="1" spc="50" dirty="0" smtClean="0">
                <a:ln w="11430"/>
                <a:effectLst>
                  <a:outerShdw blurRad="76200" dist="50800" dir="5400000" algn="tl" rotWithShape="0">
                    <a:srgbClr val="000000">
                      <a:alpha val="65000"/>
                    </a:srgbClr>
                  </a:outerShdw>
                </a:effectLst>
              </a:rPr>
              <a:t> </a:t>
            </a:r>
            <a:r>
              <a:rPr lang="en-US" sz="4000" b="1" spc="50" dirty="0" err="1" smtClean="0">
                <a:ln w="11430"/>
                <a:effectLst>
                  <a:outerShdw blurRad="76200" dist="50800" dir="5400000" algn="tl" rotWithShape="0">
                    <a:srgbClr val="000000">
                      <a:alpha val="65000"/>
                    </a:srgbClr>
                  </a:outerShdw>
                </a:effectLst>
              </a:rPr>
              <a:t>tổ</a:t>
            </a:r>
            <a:r>
              <a:rPr lang="en-US" sz="4000" b="1" spc="50" dirty="0" smtClean="0">
                <a:ln w="11430"/>
                <a:effectLst>
                  <a:outerShdw blurRad="76200" dist="50800" dir="5400000" algn="tl" rotWithShape="0">
                    <a:srgbClr val="000000">
                      <a:alpha val="65000"/>
                    </a:srgbClr>
                  </a:outerShdw>
                </a:effectLst>
              </a:rPr>
              <a:t> </a:t>
            </a:r>
            <a:r>
              <a:rPr lang="en-US" sz="4000" b="1" spc="50" dirty="0" err="1" smtClean="0">
                <a:ln w="11430"/>
                <a:effectLst>
                  <a:outerShdw blurRad="76200" dist="50800" dir="5400000" algn="tl" rotWithShape="0">
                    <a:srgbClr val="000000">
                      <a:alpha val="65000"/>
                    </a:srgbClr>
                  </a:outerShdw>
                </a:effectLst>
              </a:rPr>
              <a:t>chức</a:t>
            </a:r>
            <a:r>
              <a:rPr lang="en-US" sz="4000" b="1" spc="50" dirty="0" smtClean="0">
                <a:ln w="11430"/>
                <a:effectLst>
                  <a:outerShdw blurRad="76200" dist="50800" dir="5400000" algn="tl" rotWithShape="0">
                    <a:srgbClr val="000000">
                      <a:alpha val="65000"/>
                    </a:srgbClr>
                  </a:outerShdw>
                </a:effectLst>
              </a:rPr>
              <a:t>:</a:t>
            </a:r>
          </a:p>
          <a:p>
            <a:pPr algn="ctr"/>
            <a:r>
              <a:rPr lang="en-US" sz="4800" b="1" cap="none" spc="50" dirty="0" err="1" smtClean="0">
                <a:ln w="11430"/>
                <a:solidFill>
                  <a:srgbClr val="7030A0"/>
                </a:solidFill>
                <a:effectLst>
                  <a:outerShdw blurRad="76200" dist="50800" dir="5400000" algn="tl" rotWithShape="0">
                    <a:srgbClr val="000000">
                      <a:alpha val="65000"/>
                    </a:srgbClr>
                  </a:outerShdw>
                </a:effectLst>
              </a:rPr>
              <a:t>Cô</a:t>
            </a:r>
            <a:r>
              <a:rPr lang="en-US" sz="4800" b="1" cap="none" spc="50" dirty="0" smtClean="0">
                <a:ln w="11430"/>
                <a:solidFill>
                  <a:srgbClr val="7030A0"/>
                </a:solidFill>
                <a:effectLst>
                  <a:outerShdw blurRad="76200" dist="50800" dir="5400000" algn="tl" rotWithShape="0">
                    <a:srgbClr val="000000">
                      <a:alpha val="65000"/>
                    </a:srgbClr>
                  </a:outerShdw>
                </a:effectLst>
              </a:rPr>
              <a:t> </a:t>
            </a:r>
            <a:r>
              <a:rPr lang="en-US" sz="4800" b="1" cap="none" spc="50" dirty="0" err="1" smtClean="0">
                <a:ln w="11430"/>
                <a:solidFill>
                  <a:srgbClr val="7030A0"/>
                </a:solidFill>
                <a:effectLst>
                  <a:outerShdw blurRad="76200" dist="50800" dir="5400000" algn="tl" rotWithShape="0">
                    <a:srgbClr val="000000">
                      <a:alpha val="65000"/>
                    </a:srgbClr>
                  </a:outerShdw>
                </a:effectLst>
              </a:rPr>
              <a:t>và</a:t>
            </a:r>
            <a:r>
              <a:rPr lang="en-US" sz="4800" b="1" cap="none" spc="50" dirty="0" smtClean="0">
                <a:ln w="11430"/>
                <a:solidFill>
                  <a:srgbClr val="7030A0"/>
                </a:solidFill>
                <a:effectLst>
                  <a:outerShdw blurRad="76200" dist="50800" dir="5400000" algn="tl" rotWithShape="0">
                    <a:srgbClr val="000000">
                      <a:alpha val="65000"/>
                    </a:srgbClr>
                  </a:outerShdw>
                </a:effectLst>
              </a:rPr>
              <a:t> </a:t>
            </a:r>
            <a:r>
              <a:rPr lang="en-US" sz="4800" b="1" cap="none" spc="50" dirty="0" err="1" smtClean="0">
                <a:ln w="11430"/>
                <a:solidFill>
                  <a:srgbClr val="7030A0"/>
                </a:solidFill>
                <a:effectLst>
                  <a:outerShdw blurRad="76200" dist="50800" dir="5400000" algn="tl" rotWithShape="0">
                    <a:srgbClr val="000000">
                      <a:alpha val="65000"/>
                    </a:srgbClr>
                  </a:outerShdw>
                </a:effectLst>
              </a:rPr>
              <a:t>trẻ</a:t>
            </a:r>
            <a:r>
              <a:rPr lang="en-US" sz="4800" b="1" cap="none" spc="50" dirty="0" smtClean="0">
                <a:ln w="11430"/>
                <a:solidFill>
                  <a:srgbClr val="7030A0"/>
                </a:solidFill>
                <a:effectLst>
                  <a:outerShdw blurRad="76200" dist="50800" dir="5400000" algn="tl" rotWithShape="0">
                    <a:srgbClr val="000000">
                      <a:alpha val="65000"/>
                    </a:srgbClr>
                  </a:outerShdw>
                </a:effectLst>
              </a:rPr>
              <a:t> </a:t>
            </a:r>
            <a:r>
              <a:rPr lang="en-US" sz="4800" b="1" cap="none" spc="50" dirty="0" err="1" smtClean="0">
                <a:ln w="11430"/>
                <a:solidFill>
                  <a:srgbClr val="7030A0"/>
                </a:solidFill>
                <a:effectLst>
                  <a:outerShdw blurRad="76200" dist="50800" dir="5400000" algn="tl" rotWithShape="0">
                    <a:srgbClr val="000000">
                      <a:alpha val="65000"/>
                    </a:srgbClr>
                  </a:outerShdw>
                </a:effectLst>
              </a:rPr>
              <a:t>cùng</a:t>
            </a:r>
            <a:r>
              <a:rPr lang="en-US" sz="4800" b="1" cap="none" spc="50" dirty="0" smtClean="0">
                <a:ln w="11430"/>
                <a:solidFill>
                  <a:srgbClr val="7030A0"/>
                </a:solidFill>
                <a:effectLst>
                  <a:outerShdw blurRad="76200" dist="50800" dir="5400000" algn="tl" rotWithShape="0">
                    <a:srgbClr val="000000">
                      <a:alpha val="65000"/>
                    </a:srgbClr>
                  </a:outerShdw>
                </a:effectLst>
              </a:rPr>
              <a:t> </a:t>
            </a:r>
            <a:r>
              <a:rPr lang="en-US" sz="4800" b="1" spc="50" dirty="0" err="1" smtClean="0">
                <a:ln w="11430"/>
                <a:solidFill>
                  <a:srgbClr val="7030A0"/>
                </a:solidFill>
                <a:effectLst>
                  <a:outerShdw blurRad="76200" dist="50800" dir="5400000" algn="tl" rotWithShape="0">
                    <a:srgbClr val="000000">
                      <a:alpha val="65000"/>
                    </a:srgbClr>
                  </a:outerShdw>
                </a:effectLst>
              </a:rPr>
              <a:t>đọ</a:t>
            </a:r>
            <a:r>
              <a:rPr lang="en-US" sz="4800" b="1" cap="none" spc="50" dirty="0" err="1" smtClean="0">
                <a:ln w="11430"/>
                <a:solidFill>
                  <a:srgbClr val="7030A0"/>
                </a:solidFill>
                <a:effectLst>
                  <a:outerShdw blurRad="76200" dist="50800" dir="5400000" algn="tl" rotWithShape="0">
                    <a:srgbClr val="000000">
                      <a:alpha val="65000"/>
                    </a:srgbClr>
                  </a:outerShdw>
                </a:effectLst>
              </a:rPr>
              <a:t>c</a:t>
            </a:r>
            <a:r>
              <a:rPr lang="en-US" sz="4800" b="1" cap="none" spc="50" dirty="0" smtClean="0">
                <a:ln w="11430"/>
                <a:solidFill>
                  <a:srgbClr val="7030A0"/>
                </a:solidFill>
                <a:effectLst>
                  <a:outerShdw blurRad="76200" dist="50800" dir="5400000" algn="tl" rotWithShape="0">
                    <a:srgbClr val="000000">
                      <a:alpha val="65000"/>
                    </a:srgbClr>
                  </a:outerShdw>
                </a:effectLst>
              </a:rPr>
              <a:t> </a:t>
            </a:r>
            <a:r>
              <a:rPr lang="en-US" sz="4800" b="1" cap="none" spc="50" dirty="0" err="1" smtClean="0">
                <a:ln w="11430"/>
                <a:solidFill>
                  <a:srgbClr val="7030A0"/>
                </a:solidFill>
                <a:effectLst>
                  <a:outerShdw blurRad="76200" dist="50800" dir="5400000" algn="tl" rotWithShape="0">
                    <a:srgbClr val="000000">
                      <a:alpha val="65000"/>
                    </a:srgbClr>
                  </a:outerShdw>
                </a:effectLst>
              </a:rPr>
              <a:t>bài</a:t>
            </a:r>
            <a:r>
              <a:rPr lang="en-US" sz="4800" b="1" cap="none" spc="50" dirty="0" smtClean="0">
                <a:ln w="11430"/>
                <a:solidFill>
                  <a:srgbClr val="7030A0"/>
                </a:solidFill>
                <a:effectLst>
                  <a:outerShdw blurRad="76200" dist="50800" dir="5400000" algn="tl" rotWithShape="0">
                    <a:srgbClr val="000000">
                      <a:alpha val="65000"/>
                    </a:srgbClr>
                  </a:outerShdw>
                </a:effectLst>
              </a:rPr>
              <a:t> </a:t>
            </a:r>
            <a:r>
              <a:rPr lang="en-US" sz="4800" b="1" spc="50" dirty="0" err="1" smtClean="0">
                <a:ln w="11430"/>
                <a:solidFill>
                  <a:srgbClr val="7030A0"/>
                </a:solidFill>
                <a:effectLst>
                  <a:outerShdw blurRad="76200" dist="50800" dir="5400000" algn="tl" rotWithShape="0">
                    <a:srgbClr val="000000">
                      <a:alpha val="65000"/>
                    </a:srgbClr>
                  </a:outerShdw>
                </a:effectLst>
              </a:rPr>
              <a:t>thơ</a:t>
            </a:r>
            <a:r>
              <a:rPr lang="en-US" sz="4800" b="1" cap="none" spc="50" dirty="0" smtClean="0">
                <a:ln w="11430"/>
                <a:solidFill>
                  <a:srgbClr val="7030A0"/>
                </a:solidFill>
                <a:effectLst>
                  <a:outerShdw blurRad="76200" dist="50800" dir="5400000" algn="tl" rotWithShape="0">
                    <a:srgbClr val="000000">
                      <a:alpha val="65000"/>
                    </a:srgbClr>
                  </a:outerShdw>
                </a:effectLst>
              </a:rPr>
              <a:t>: </a:t>
            </a:r>
          </a:p>
          <a:p>
            <a:pPr algn="ctr"/>
            <a:r>
              <a:rPr lang="en-US" sz="6000" b="1" spc="50" dirty="0" smtClean="0">
                <a:ln w="11430"/>
                <a:solidFill>
                  <a:srgbClr val="FF0000"/>
                </a:solidFill>
                <a:effectLst>
                  <a:outerShdw blurRad="76200" dist="50800" dir="5400000" algn="tl" rotWithShape="0">
                    <a:srgbClr val="000000">
                      <a:alpha val="65000"/>
                    </a:srgbClr>
                  </a:outerShdw>
                </a:effectLst>
              </a:rPr>
              <a:t>“</a:t>
            </a:r>
            <a:r>
              <a:rPr lang="en-US" sz="6000" b="1" spc="50" dirty="0" err="1" smtClean="0">
                <a:ln w="11430"/>
                <a:solidFill>
                  <a:srgbClr val="FF0000"/>
                </a:solidFill>
                <a:effectLst>
                  <a:outerShdw blurRad="76200" dist="50800" dir="5400000" algn="tl" rotWithShape="0">
                    <a:srgbClr val="000000">
                      <a:alpha val="65000"/>
                    </a:srgbClr>
                  </a:outerShdw>
                </a:effectLst>
              </a:rPr>
              <a:t>Ông</a:t>
            </a:r>
            <a:r>
              <a:rPr lang="en-US" sz="6000" b="1" spc="50" dirty="0" smtClean="0">
                <a:ln w="11430"/>
                <a:solidFill>
                  <a:srgbClr val="FF0000"/>
                </a:solidFill>
                <a:effectLst>
                  <a:outerShdw blurRad="76200" dist="50800" dir="5400000" algn="tl" rotWithShape="0">
                    <a:srgbClr val="000000">
                      <a:alpha val="65000"/>
                    </a:srgbClr>
                  </a:outerShdw>
                </a:effectLst>
              </a:rPr>
              <a:t> </a:t>
            </a:r>
            <a:r>
              <a:rPr lang="en-US" sz="6000" b="1" spc="50" dirty="0" err="1" smtClean="0">
                <a:ln w="11430"/>
                <a:solidFill>
                  <a:srgbClr val="FF0000"/>
                </a:solidFill>
                <a:effectLst>
                  <a:outerShdw blurRad="76200" dist="50800" dir="5400000" algn="tl" rotWithShape="0">
                    <a:srgbClr val="000000">
                      <a:alpha val="65000"/>
                    </a:srgbClr>
                  </a:outerShdw>
                </a:effectLst>
              </a:rPr>
              <a:t>mặt</a:t>
            </a:r>
            <a:r>
              <a:rPr lang="en-US" sz="6000" b="1" spc="50" dirty="0" smtClean="0">
                <a:ln w="11430"/>
                <a:solidFill>
                  <a:srgbClr val="FF0000"/>
                </a:solidFill>
                <a:effectLst>
                  <a:outerShdw blurRad="76200" dist="50800" dir="5400000" algn="tl" rotWithShape="0">
                    <a:srgbClr val="000000">
                      <a:alpha val="65000"/>
                    </a:srgbClr>
                  </a:outerShdw>
                </a:effectLst>
              </a:rPr>
              <a:t> </a:t>
            </a:r>
            <a:r>
              <a:rPr lang="en-US" sz="6000" b="1" spc="50" dirty="0" err="1" smtClean="0">
                <a:ln w="11430"/>
                <a:solidFill>
                  <a:srgbClr val="FF0000"/>
                </a:solidFill>
                <a:effectLst>
                  <a:outerShdw blurRad="76200" dist="50800" dir="5400000" algn="tl" rotWithShape="0">
                    <a:srgbClr val="000000">
                      <a:alpha val="65000"/>
                    </a:srgbClr>
                  </a:outerShdw>
                </a:effectLst>
              </a:rPr>
              <a:t>trời</a:t>
            </a:r>
            <a:r>
              <a:rPr lang="en-US" sz="6000" b="1" spc="50" dirty="0" smtClean="0">
                <a:ln w="11430"/>
                <a:solidFill>
                  <a:srgbClr val="FF0000"/>
                </a:solidFill>
                <a:effectLst>
                  <a:outerShdw blurRad="76200" dist="50800" dir="5400000" algn="tl" rotWithShape="0">
                    <a:srgbClr val="000000">
                      <a:alpha val="65000"/>
                    </a:srgbClr>
                  </a:outerShdw>
                </a:effectLst>
              </a:rPr>
              <a:t> </a:t>
            </a:r>
            <a:r>
              <a:rPr lang="en-US" sz="6000" b="1" spc="50" dirty="0" err="1" smtClean="0">
                <a:ln w="11430"/>
                <a:solidFill>
                  <a:srgbClr val="FF0000"/>
                </a:solidFill>
                <a:effectLst>
                  <a:outerShdw blurRad="76200" dist="50800" dir="5400000" algn="tl" rotWithShape="0">
                    <a:srgbClr val="000000">
                      <a:alpha val="65000"/>
                    </a:srgbClr>
                  </a:outerShdw>
                </a:effectLst>
              </a:rPr>
              <a:t>óng</a:t>
            </a:r>
            <a:r>
              <a:rPr lang="en-US" sz="6000" b="1" spc="50" dirty="0" smtClean="0">
                <a:ln w="11430"/>
                <a:solidFill>
                  <a:srgbClr val="FF0000"/>
                </a:solidFill>
                <a:effectLst>
                  <a:outerShdw blurRad="76200" dist="50800" dir="5400000" algn="tl" rotWithShape="0">
                    <a:srgbClr val="000000">
                      <a:alpha val="65000"/>
                    </a:srgbClr>
                  </a:outerShdw>
                </a:effectLst>
              </a:rPr>
              <a:t> </a:t>
            </a:r>
            <a:r>
              <a:rPr lang="en-US" sz="6000" b="1" spc="50" dirty="0" err="1" smtClean="0">
                <a:ln w="11430"/>
                <a:solidFill>
                  <a:srgbClr val="FF0000"/>
                </a:solidFill>
                <a:effectLst>
                  <a:outerShdw blurRad="76200" dist="50800" dir="5400000" algn="tl" rotWithShape="0">
                    <a:srgbClr val="000000">
                      <a:alpha val="65000"/>
                    </a:srgbClr>
                  </a:outerShdw>
                </a:effectLst>
              </a:rPr>
              <a:t>ánh</a:t>
            </a:r>
            <a:r>
              <a:rPr lang="en-US" sz="6000" b="1" spc="50" dirty="0" smtClean="0">
                <a:ln w="11430"/>
                <a:solidFill>
                  <a:srgbClr val="FF0000"/>
                </a:solidFill>
                <a:effectLst>
                  <a:outerShdw blurRad="76200" dist="50800" dir="5400000" algn="tl" rotWithShape="0">
                    <a:srgbClr val="000000">
                      <a:alpha val="65000"/>
                    </a:srgbClr>
                  </a:outerShdw>
                </a:effectLst>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981200" y="304800"/>
            <a:ext cx="5214376" cy="1200329"/>
          </a:xfrm>
          <a:prstGeom prst="rect">
            <a:avLst/>
          </a:prstGeom>
          <a:noFill/>
        </p:spPr>
        <p:txBody>
          <a:bodyPr wrap="none" lIns="91440" tIns="45720" rIns="91440" bIns="45720">
            <a:spAutoFit/>
          </a:bodyPr>
          <a:lstStyle/>
          <a:p>
            <a:pPr algn="ctr"/>
            <a:r>
              <a:rPr lang="en-US" sz="36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Bài</a:t>
            </a: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thơ</a:t>
            </a: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pPr algn="ct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ông</a:t>
            </a: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mặt</a:t>
            </a: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trời</a:t>
            </a: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óng</a:t>
            </a: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ánh</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Rectangle 2"/>
          <p:cNvSpPr/>
          <p:nvPr/>
        </p:nvSpPr>
        <p:spPr>
          <a:xfrm>
            <a:off x="2286000" y="1720840"/>
            <a:ext cx="4572000" cy="4832092"/>
          </a:xfrm>
          <a:prstGeom prst="rect">
            <a:avLst/>
          </a:prstGeom>
        </p:spPr>
        <p:txBody>
          <a:bodyPr>
            <a:spAutoFit/>
          </a:bodyPr>
          <a:lstStyle/>
          <a:p>
            <a:pPr fontAlgn="base"/>
            <a:r>
              <a:rPr lang="vi-VN" sz="2800" b="1" dirty="0" smtClean="0">
                <a:solidFill>
                  <a:srgbClr val="FF0000"/>
                </a:solidFill>
              </a:rPr>
              <a:t>Ông mặt trời óng ánh</a:t>
            </a:r>
            <a:br>
              <a:rPr lang="vi-VN" sz="2800" b="1" dirty="0" smtClean="0">
                <a:solidFill>
                  <a:srgbClr val="FF0000"/>
                </a:solidFill>
              </a:rPr>
            </a:br>
            <a:r>
              <a:rPr lang="vi-VN" sz="2800" b="1" dirty="0" smtClean="0">
                <a:solidFill>
                  <a:srgbClr val="FF0000"/>
                </a:solidFill>
              </a:rPr>
              <a:t>Tỏa nắng hai mẹ con</a:t>
            </a:r>
            <a:br>
              <a:rPr lang="vi-VN" sz="2800" b="1" dirty="0" smtClean="0">
                <a:solidFill>
                  <a:srgbClr val="FF0000"/>
                </a:solidFill>
              </a:rPr>
            </a:br>
            <a:r>
              <a:rPr lang="vi-VN" sz="2800" b="1" dirty="0" smtClean="0">
                <a:solidFill>
                  <a:srgbClr val="FF0000"/>
                </a:solidFill>
              </a:rPr>
              <a:t>Bóng mẹ và b</a:t>
            </a:r>
            <a:r>
              <a:rPr lang="en-US" sz="2800" b="1" dirty="0" smtClean="0">
                <a:solidFill>
                  <a:srgbClr val="FF0000"/>
                </a:solidFill>
              </a:rPr>
              <a:t>ó</a:t>
            </a:r>
            <a:r>
              <a:rPr lang="vi-VN" sz="2800" b="1" dirty="0" smtClean="0">
                <a:solidFill>
                  <a:srgbClr val="FF0000"/>
                </a:solidFill>
              </a:rPr>
              <a:t>ng con</a:t>
            </a:r>
            <a:br>
              <a:rPr lang="vi-VN" sz="2800" b="1" dirty="0" smtClean="0">
                <a:solidFill>
                  <a:srgbClr val="FF0000"/>
                </a:solidFill>
              </a:rPr>
            </a:br>
            <a:r>
              <a:rPr lang="vi-VN" sz="2800" b="1" dirty="0" smtClean="0">
                <a:solidFill>
                  <a:srgbClr val="FF0000"/>
                </a:solidFill>
              </a:rPr>
              <a:t>Dắt nhau đi trên đường</a:t>
            </a:r>
            <a:br>
              <a:rPr lang="vi-VN" sz="2800" b="1" dirty="0" smtClean="0">
                <a:solidFill>
                  <a:srgbClr val="FF0000"/>
                </a:solidFill>
              </a:rPr>
            </a:br>
            <a:r>
              <a:rPr lang="vi-VN" sz="2800" b="1" dirty="0" smtClean="0">
                <a:solidFill>
                  <a:srgbClr val="FF0000"/>
                </a:solidFill>
              </a:rPr>
              <a:t>Ông nhíu mắt nhìn em</a:t>
            </a:r>
            <a:br>
              <a:rPr lang="vi-VN" sz="2800" b="1" dirty="0" smtClean="0">
                <a:solidFill>
                  <a:srgbClr val="FF0000"/>
                </a:solidFill>
              </a:rPr>
            </a:br>
            <a:r>
              <a:rPr lang="vi-VN" sz="2800" b="1" dirty="0" smtClean="0">
                <a:solidFill>
                  <a:srgbClr val="FF0000"/>
                </a:solidFill>
              </a:rPr>
              <a:t>Em nhíu mắt nhìn ông</a:t>
            </a:r>
          </a:p>
          <a:p>
            <a:pPr fontAlgn="base"/>
            <a:r>
              <a:rPr lang="vi-VN" sz="2800" b="1" dirty="0" smtClean="0">
                <a:solidFill>
                  <a:srgbClr val="FF0000"/>
                </a:solidFill>
              </a:rPr>
              <a:t>Ông ở trên trời nhé!</a:t>
            </a:r>
            <a:br>
              <a:rPr lang="vi-VN" sz="2800" b="1" dirty="0" smtClean="0">
                <a:solidFill>
                  <a:srgbClr val="FF0000"/>
                </a:solidFill>
              </a:rPr>
            </a:br>
            <a:r>
              <a:rPr lang="vi-VN" sz="2800" b="1" dirty="0" smtClean="0">
                <a:solidFill>
                  <a:srgbClr val="FF0000"/>
                </a:solidFill>
              </a:rPr>
              <a:t>Cháu ở dưới này thôi</a:t>
            </a:r>
            <a:br>
              <a:rPr lang="vi-VN" sz="2800" b="1" dirty="0" smtClean="0">
                <a:solidFill>
                  <a:srgbClr val="FF0000"/>
                </a:solidFill>
              </a:rPr>
            </a:br>
            <a:r>
              <a:rPr lang="vi-VN" sz="2800" b="1" dirty="0" smtClean="0">
                <a:solidFill>
                  <a:srgbClr val="FF0000"/>
                </a:solidFill>
              </a:rPr>
              <a:t>Hai ông cháu cùng cười</a:t>
            </a:r>
            <a:br>
              <a:rPr lang="vi-VN" sz="2800" b="1" dirty="0" smtClean="0">
                <a:solidFill>
                  <a:srgbClr val="FF0000"/>
                </a:solidFill>
              </a:rPr>
            </a:br>
            <a:r>
              <a:rPr lang="vi-VN" sz="2800" b="1" dirty="0" smtClean="0">
                <a:solidFill>
                  <a:srgbClr val="FF0000"/>
                </a:solidFill>
              </a:rPr>
              <a:t>Mẹ cười đi bên cạnh</a:t>
            </a:r>
            <a:br>
              <a:rPr lang="vi-VN" sz="2800" b="1" dirty="0" smtClean="0">
                <a:solidFill>
                  <a:srgbClr val="FF0000"/>
                </a:solidFill>
              </a:rPr>
            </a:br>
            <a:r>
              <a:rPr lang="vi-VN" sz="2800" b="1" dirty="0" smtClean="0">
                <a:solidFill>
                  <a:srgbClr val="FF0000"/>
                </a:solidFill>
              </a:rPr>
              <a:t>Ông mặt trời óng ánh</a:t>
            </a:r>
            <a:r>
              <a:rPr lang="en-US" sz="2800" b="1" dirty="0" smtClean="0">
                <a:solidFill>
                  <a:srgbClr val="FF0000"/>
                </a:solidFill>
              </a:rPr>
              <a:t>.</a:t>
            </a:r>
            <a:endParaRPr lang="vi-VN" sz="2800" b="1" dirty="0" smtClean="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04800" y="228600"/>
            <a:ext cx="825347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solidFill>
                  <a:srgbClr val="002060"/>
                </a:solidFill>
                <a:effectLst>
                  <a:outerShdw blurRad="50800" dist="39000" dir="5460000" algn="tl">
                    <a:srgbClr val="000000">
                      <a:alpha val="38000"/>
                    </a:srgbClr>
                  </a:outerShdw>
                </a:effectLst>
              </a:rPr>
              <a:t>2. </a:t>
            </a:r>
            <a:r>
              <a:rPr lang="en-US" sz="4400" b="1" cap="none" spc="0" dirty="0" err="1" smtClean="0">
                <a:ln w="11430"/>
                <a:solidFill>
                  <a:srgbClr val="002060"/>
                </a:solidFill>
                <a:effectLst>
                  <a:outerShdw blurRad="50800" dist="39000" dir="5460000" algn="tl">
                    <a:srgbClr val="000000">
                      <a:alpha val="38000"/>
                    </a:srgbClr>
                  </a:outerShdw>
                </a:effectLst>
              </a:rPr>
              <a:t>Phương</a:t>
            </a:r>
            <a:r>
              <a:rPr lang="en-US" sz="4400" b="1" cap="none" spc="0" dirty="0" smtClean="0">
                <a:ln w="11430"/>
                <a:solidFill>
                  <a:srgbClr val="002060"/>
                </a:solidFill>
                <a:effectLst>
                  <a:outerShdw blurRad="50800" dist="39000" dir="5460000" algn="tl">
                    <a:srgbClr val="000000">
                      <a:alpha val="38000"/>
                    </a:srgbClr>
                  </a:outerShdw>
                </a:effectLst>
              </a:rPr>
              <a:t> </a:t>
            </a:r>
            <a:r>
              <a:rPr lang="en-US" sz="4400" b="1" cap="none" spc="0" dirty="0" err="1" smtClean="0">
                <a:ln w="11430"/>
                <a:solidFill>
                  <a:srgbClr val="002060"/>
                </a:solidFill>
                <a:effectLst>
                  <a:outerShdw blurRad="50800" dist="39000" dir="5460000" algn="tl">
                    <a:srgbClr val="000000">
                      <a:alpha val="38000"/>
                    </a:srgbClr>
                  </a:outerShdw>
                </a:effectLst>
              </a:rPr>
              <a:t>pháp</a:t>
            </a:r>
            <a:r>
              <a:rPr lang="en-US" sz="4400" b="1" cap="none" spc="0" dirty="0" smtClean="0">
                <a:ln w="11430"/>
                <a:solidFill>
                  <a:srgbClr val="002060"/>
                </a:solidFill>
                <a:effectLst>
                  <a:outerShdw blurRad="50800" dist="39000" dir="5460000" algn="tl">
                    <a:srgbClr val="000000">
                      <a:alpha val="38000"/>
                    </a:srgbClr>
                  </a:outerShdw>
                </a:effectLst>
              </a:rPr>
              <a:t> </a:t>
            </a:r>
            <a:r>
              <a:rPr lang="en-US" sz="4400" b="1" cap="none" spc="0" dirty="0" err="1" smtClean="0">
                <a:ln w="11430"/>
                <a:solidFill>
                  <a:srgbClr val="002060"/>
                </a:solidFill>
                <a:effectLst>
                  <a:outerShdw blurRad="50800" dist="39000" dir="5460000" algn="tl">
                    <a:srgbClr val="000000">
                      <a:alpha val="38000"/>
                    </a:srgbClr>
                  </a:outerShdw>
                </a:effectLst>
              </a:rPr>
              <a:t>hình</a:t>
            </a:r>
            <a:r>
              <a:rPr lang="en-US" sz="4400" b="1" cap="none" spc="0" dirty="0" smtClean="0">
                <a:ln w="11430"/>
                <a:solidFill>
                  <a:srgbClr val="002060"/>
                </a:solidFill>
                <a:effectLst>
                  <a:outerShdw blurRad="50800" dist="39000" dir="5460000" algn="tl">
                    <a:srgbClr val="000000">
                      <a:alpha val="38000"/>
                    </a:srgbClr>
                  </a:outerShdw>
                </a:effectLst>
              </a:rPr>
              <a:t> </a:t>
            </a:r>
            <a:r>
              <a:rPr lang="en-US" sz="4400" b="1" cap="none" spc="0" dirty="0" err="1" smtClean="0">
                <a:ln w="11430"/>
                <a:solidFill>
                  <a:srgbClr val="002060"/>
                </a:solidFill>
                <a:effectLst>
                  <a:outerShdw blurRad="50800" dist="39000" dir="5460000" algn="tl">
                    <a:srgbClr val="000000">
                      <a:alpha val="38000"/>
                    </a:srgbClr>
                  </a:outerShdw>
                </a:effectLst>
              </a:rPr>
              <a:t>thức</a:t>
            </a:r>
            <a:r>
              <a:rPr lang="en-US" sz="4400" b="1" cap="none" spc="0" dirty="0" smtClean="0">
                <a:ln w="11430"/>
                <a:solidFill>
                  <a:srgbClr val="002060"/>
                </a:solidFill>
                <a:effectLst>
                  <a:outerShdw blurRad="50800" dist="39000" dir="5460000" algn="tl">
                    <a:srgbClr val="000000">
                      <a:alpha val="38000"/>
                    </a:srgbClr>
                  </a:outerShdw>
                </a:effectLst>
              </a:rPr>
              <a:t> </a:t>
            </a:r>
            <a:r>
              <a:rPr lang="en-US" sz="4400" b="1" cap="none" spc="0" dirty="0" err="1" smtClean="0">
                <a:ln w="11430"/>
                <a:solidFill>
                  <a:srgbClr val="002060"/>
                </a:solidFill>
                <a:effectLst>
                  <a:outerShdw blurRad="50800" dist="39000" dir="5460000" algn="tl">
                    <a:srgbClr val="000000">
                      <a:alpha val="38000"/>
                    </a:srgbClr>
                  </a:outerShdw>
                </a:effectLst>
              </a:rPr>
              <a:t>tổ</a:t>
            </a:r>
            <a:r>
              <a:rPr lang="en-US" sz="4400" b="1" cap="none" spc="0" dirty="0" smtClean="0">
                <a:ln w="11430"/>
                <a:solidFill>
                  <a:srgbClr val="002060"/>
                </a:solidFill>
                <a:effectLst>
                  <a:outerShdw blurRad="50800" dist="39000" dir="5460000" algn="tl">
                    <a:srgbClr val="000000">
                      <a:alpha val="38000"/>
                    </a:srgbClr>
                  </a:outerShdw>
                </a:effectLst>
              </a:rPr>
              <a:t> </a:t>
            </a:r>
            <a:r>
              <a:rPr lang="en-US" sz="4400" b="1" cap="none" spc="0" dirty="0" err="1" smtClean="0">
                <a:ln w="11430"/>
                <a:solidFill>
                  <a:srgbClr val="002060"/>
                </a:solidFill>
                <a:effectLst>
                  <a:outerShdw blurRad="50800" dist="39000" dir="5460000" algn="tl">
                    <a:srgbClr val="000000">
                      <a:alpha val="38000"/>
                    </a:srgbClr>
                  </a:outerShdw>
                </a:effectLst>
              </a:rPr>
              <a:t>chức</a:t>
            </a:r>
            <a:endParaRPr lang="en-US" sz="4400" b="1" cap="none" spc="0" dirty="0">
              <a:ln w="11430"/>
              <a:solidFill>
                <a:srgbClr val="002060"/>
              </a:solidFill>
              <a:effectLst>
                <a:outerShdw blurRad="50800" dist="39000" dir="5460000" algn="tl">
                  <a:srgbClr val="000000">
                    <a:alpha val="38000"/>
                  </a:srgbClr>
                </a:outerShdw>
              </a:effectLst>
            </a:endParaRPr>
          </a:p>
        </p:txBody>
      </p:sp>
      <p:sp>
        <p:nvSpPr>
          <p:cNvPr id="4" name="TextBox 3"/>
          <p:cNvSpPr txBox="1"/>
          <p:nvPr/>
        </p:nvSpPr>
        <p:spPr>
          <a:xfrm>
            <a:off x="152400" y="1295400"/>
            <a:ext cx="8991600" cy="2800767"/>
          </a:xfrm>
          <a:prstGeom prst="rect">
            <a:avLst/>
          </a:prstGeom>
          <a:noFill/>
        </p:spPr>
        <p:txBody>
          <a:bodyPr wrap="square" rtlCol="0">
            <a:spAutoFit/>
          </a:bodyPr>
          <a:lstStyle/>
          <a:p>
            <a:r>
              <a:rPr lang="en-US" sz="4400" dirty="0" smtClean="0">
                <a:solidFill>
                  <a:srgbClr val="0070C0"/>
                </a:solidFill>
              </a:rPr>
              <a:t>* </a:t>
            </a:r>
            <a:r>
              <a:rPr lang="en-US" sz="4400" dirty="0" err="1" smtClean="0">
                <a:solidFill>
                  <a:srgbClr val="0070C0"/>
                </a:solidFill>
              </a:rPr>
              <a:t>Ôn</a:t>
            </a:r>
            <a:r>
              <a:rPr lang="en-US" sz="4400" dirty="0" smtClean="0">
                <a:solidFill>
                  <a:srgbClr val="0070C0"/>
                </a:solidFill>
              </a:rPr>
              <a:t> </a:t>
            </a:r>
            <a:r>
              <a:rPr lang="en-US" sz="4400" dirty="0" err="1" smtClean="0">
                <a:solidFill>
                  <a:srgbClr val="0070C0"/>
                </a:solidFill>
              </a:rPr>
              <a:t>phía</a:t>
            </a:r>
            <a:r>
              <a:rPr lang="en-US" sz="4400" dirty="0" smtClean="0">
                <a:solidFill>
                  <a:srgbClr val="0070C0"/>
                </a:solidFill>
              </a:rPr>
              <a:t> </a:t>
            </a:r>
            <a:r>
              <a:rPr lang="en-US" sz="4400" dirty="0" err="1" smtClean="0">
                <a:solidFill>
                  <a:srgbClr val="0070C0"/>
                </a:solidFill>
              </a:rPr>
              <a:t>phải</a:t>
            </a:r>
            <a:r>
              <a:rPr lang="en-US" sz="4400" dirty="0" smtClean="0">
                <a:solidFill>
                  <a:srgbClr val="0070C0"/>
                </a:solidFill>
              </a:rPr>
              <a:t>, </a:t>
            </a:r>
            <a:r>
              <a:rPr lang="en-US" sz="4400" dirty="0" err="1" smtClean="0">
                <a:solidFill>
                  <a:srgbClr val="0070C0"/>
                </a:solidFill>
              </a:rPr>
              <a:t>phía</a:t>
            </a:r>
            <a:r>
              <a:rPr lang="en-US" sz="4400" dirty="0" smtClean="0">
                <a:solidFill>
                  <a:srgbClr val="0070C0"/>
                </a:solidFill>
              </a:rPr>
              <a:t> </a:t>
            </a:r>
            <a:r>
              <a:rPr lang="en-US" sz="4400" dirty="0" err="1" smtClean="0">
                <a:solidFill>
                  <a:srgbClr val="0070C0"/>
                </a:solidFill>
              </a:rPr>
              <a:t>trái</a:t>
            </a:r>
            <a:r>
              <a:rPr lang="en-US" sz="4400" dirty="0" smtClean="0">
                <a:solidFill>
                  <a:srgbClr val="0070C0"/>
                </a:solidFill>
              </a:rPr>
              <a:t> </a:t>
            </a:r>
            <a:r>
              <a:rPr lang="en-US" sz="4400" dirty="0" err="1" smtClean="0">
                <a:solidFill>
                  <a:srgbClr val="0070C0"/>
                </a:solidFill>
              </a:rPr>
              <a:t>của</a:t>
            </a:r>
            <a:r>
              <a:rPr lang="en-US" sz="4400" dirty="0" smtClean="0">
                <a:solidFill>
                  <a:srgbClr val="0070C0"/>
                </a:solidFill>
              </a:rPr>
              <a:t> </a:t>
            </a:r>
            <a:r>
              <a:rPr lang="en-US" sz="4400" dirty="0" err="1" smtClean="0">
                <a:solidFill>
                  <a:srgbClr val="0070C0"/>
                </a:solidFill>
              </a:rPr>
              <a:t>bản</a:t>
            </a:r>
            <a:r>
              <a:rPr lang="en-US" sz="4400" dirty="0" smtClean="0">
                <a:solidFill>
                  <a:srgbClr val="0070C0"/>
                </a:solidFill>
              </a:rPr>
              <a:t> </a:t>
            </a:r>
            <a:r>
              <a:rPr lang="en-US" sz="4400" dirty="0" err="1" smtClean="0">
                <a:solidFill>
                  <a:srgbClr val="0070C0"/>
                </a:solidFill>
              </a:rPr>
              <a:t>thân</a:t>
            </a:r>
            <a:r>
              <a:rPr lang="en-US" sz="4400" dirty="0" smtClean="0">
                <a:solidFill>
                  <a:srgbClr val="0070C0"/>
                </a:solidFill>
              </a:rPr>
              <a:t> </a:t>
            </a:r>
            <a:r>
              <a:rPr lang="en-US" sz="4400" dirty="0" err="1" smtClean="0">
                <a:solidFill>
                  <a:srgbClr val="0070C0"/>
                </a:solidFill>
              </a:rPr>
              <a:t>trẻ</a:t>
            </a:r>
            <a:r>
              <a:rPr lang="en-US" sz="4400" dirty="0" smtClean="0">
                <a:solidFill>
                  <a:srgbClr val="0070C0"/>
                </a:solidFill>
              </a:rPr>
              <a:t>:</a:t>
            </a:r>
          </a:p>
          <a:p>
            <a:pPr algn="ctr"/>
            <a:r>
              <a:rPr lang="en-US" sz="4400" dirty="0" smtClean="0">
                <a:solidFill>
                  <a:srgbClr val="F226E8"/>
                </a:solidFill>
              </a:rPr>
              <a:t>(</a:t>
            </a:r>
            <a:r>
              <a:rPr lang="en-US" sz="4400" dirty="0" err="1" smtClean="0">
                <a:solidFill>
                  <a:srgbClr val="F226E8"/>
                </a:solidFill>
              </a:rPr>
              <a:t>Cô</a:t>
            </a:r>
            <a:r>
              <a:rPr lang="en-US" sz="4400" dirty="0" smtClean="0">
                <a:solidFill>
                  <a:srgbClr val="F226E8"/>
                </a:solidFill>
              </a:rPr>
              <a:t> </a:t>
            </a:r>
            <a:r>
              <a:rPr lang="en-US" sz="4400" dirty="0" err="1" smtClean="0">
                <a:solidFill>
                  <a:srgbClr val="F226E8"/>
                </a:solidFill>
              </a:rPr>
              <a:t>yêu</a:t>
            </a:r>
            <a:r>
              <a:rPr lang="en-US" sz="4400" dirty="0" smtClean="0">
                <a:solidFill>
                  <a:srgbClr val="F226E8"/>
                </a:solidFill>
              </a:rPr>
              <a:t> </a:t>
            </a:r>
            <a:r>
              <a:rPr lang="en-US" sz="4400" dirty="0" err="1" smtClean="0">
                <a:solidFill>
                  <a:srgbClr val="F226E8"/>
                </a:solidFill>
              </a:rPr>
              <a:t>cầu</a:t>
            </a:r>
            <a:r>
              <a:rPr lang="en-US" sz="4400" dirty="0" smtClean="0">
                <a:solidFill>
                  <a:srgbClr val="F226E8"/>
                </a:solidFill>
              </a:rPr>
              <a:t> </a:t>
            </a:r>
            <a:r>
              <a:rPr lang="en-US" sz="4400" dirty="0" err="1" smtClean="0">
                <a:solidFill>
                  <a:srgbClr val="F226E8"/>
                </a:solidFill>
              </a:rPr>
              <a:t>trẻ</a:t>
            </a:r>
            <a:r>
              <a:rPr lang="en-US" sz="4400" dirty="0" smtClean="0">
                <a:solidFill>
                  <a:srgbClr val="F226E8"/>
                </a:solidFill>
              </a:rPr>
              <a:t> </a:t>
            </a:r>
            <a:r>
              <a:rPr lang="en-US" sz="4400" dirty="0" err="1" smtClean="0">
                <a:solidFill>
                  <a:srgbClr val="F226E8"/>
                </a:solidFill>
              </a:rPr>
              <a:t>nhìn</a:t>
            </a:r>
            <a:r>
              <a:rPr lang="en-US" sz="4400" dirty="0" smtClean="0">
                <a:solidFill>
                  <a:srgbClr val="F226E8"/>
                </a:solidFill>
              </a:rPr>
              <a:t> </a:t>
            </a:r>
            <a:r>
              <a:rPr lang="en-US" sz="4400" dirty="0" err="1" smtClean="0">
                <a:solidFill>
                  <a:srgbClr val="F226E8"/>
                </a:solidFill>
              </a:rPr>
              <a:t>về</a:t>
            </a:r>
            <a:r>
              <a:rPr lang="en-US" sz="4400" dirty="0" smtClean="0">
                <a:solidFill>
                  <a:srgbClr val="F226E8"/>
                </a:solidFill>
              </a:rPr>
              <a:t> </a:t>
            </a:r>
            <a:r>
              <a:rPr lang="en-US" sz="4400" dirty="0" err="1" smtClean="0">
                <a:solidFill>
                  <a:srgbClr val="F226E8"/>
                </a:solidFill>
              </a:rPr>
              <a:t>phía</a:t>
            </a:r>
            <a:r>
              <a:rPr lang="en-US" sz="4400" dirty="0" smtClean="0">
                <a:solidFill>
                  <a:srgbClr val="F226E8"/>
                </a:solidFill>
              </a:rPr>
              <a:t> </a:t>
            </a:r>
            <a:r>
              <a:rPr lang="en-US" sz="4400" dirty="0" err="1" smtClean="0">
                <a:solidFill>
                  <a:srgbClr val="F226E8"/>
                </a:solidFill>
              </a:rPr>
              <a:t>phải</a:t>
            </a:r>
            <a:r>
              <a:rPr lang="en-US" sz="4400" dirty="0" smtClean="0">
                <a:solidFill>
                  <a:srgbClr val="F226E8"/>
                </a:solidFill>
              </a:rPr>
              <a:t> </a:t>
            </a:r>
            <a:r>
              <a:rPr lang="en-US" sz="4400" dirty="0" err="1" smtClean="0">
                <a:solidFill>
                  <a:srgbClr val="F226E8"/>
                </a:solidFill>
              </a:rPr>
              <a:t>và</a:t>
            </a:r>
            <a:r>
              <a:rPr lang="en-US" sz="4400" dirty="0" smtClean="0">
                <a:solidFill>
                  <a:srgbClr val="F226E8"/>
                </a:solidFill>
              </a:rPr>
              <a:t> </a:t>
            </a:r>
            <a:r>
              <a:rPr lang="en-US" sz="4400" dirty="0" err="1" smtClean="0">
                <a:solidFill>
                  <a:srgbClr val="F226E8"/>
                </a:solidFill>
              </a:rPr>
              <a:t>phía</a:t>
            </a:r>
            <a:r>
              <a:rPr lang="en-US" sz="4400" dirty="0" smtClean="0">
                <a:solidFill>
                  <a:srgbClr val="F226E8"/>
                </a:solidFill>
              </a:rPr>
              <a:t> </a:t>
            </a:r>
            <a:r>
              <a:rPr lang="en-US" sz="4400" dirty="0" err="1" smtClean="0">
                <a:solidFill>
                  <a:srgbClr val="F226E8"/>
                </a:solidFill>
              </a:rPr>
              <a:t>trái</a:t>
            </a:r>
            <a:r>
              <a:rPr lang="en-US" sz="4400" dirty="0" smtClean="0">
                <a:solidFill>
                  <a:srgbClr val="F226E8"/>
                </a:solidFill>
              </a:rPr>
              <a:t> </a:t>
            </a:r>
            <a:r>
              <a:rPr lang="en-US" sz="4400" dirty="0" err="1" smtClean="0">
                <a:solidFill>
                  <a:srgbClr val="F226E8"/>
                </a:solidFill>
              </a:rPr>
              <a:t>của</a:t>
            </a:r>
            <a:r>
              <a:rPr lang="en-US" sz="4400" dirty="0" smtClean="0">
                <a:solidFill>
                  <a:srgbClr val="F226E8"/>
                </a:solidFill>
              </a:rPr>
              <a:t> </a:t>
            </a:r>
            <a:r>
              <a:rPr lang="en-US" sz="4400" dirty="0" err="1" smtClean="0">
                <a:solidFill>
                  <a:srgbClr val="F226E8"/>
                </a:solidFill>
              </a:rPr>
              <a:t>trẻ</a:t>
            </a:r>
            <a:r>
              <a:rPr lang="en-US" sz="4400" dirty="0" smtClean="0">
                <a:solidFill>
                  <a:srgbClr val="F226E8"/>
                </a:solidFill>
              </a:rPr>
              <a:t> </a:t>
            </a:r>
            <a:r>
              <a:rPr lang="en-US" sz="4400" dirty="0" err="1" smtClean="0">
                <a:solidFill>
                  <a:srgbClr val="F226E8"/>
                </a:solidFill>
              </a:rPr>
              <a:t>xem</a:t>
            </a:r>
            <a:r>
              <a:rPr lang="en-US" sz="4400" dirty="0" smtClean="0">
                <a:solidFill>
                  <a:srgbClr val="F226E8"/>
                </a:solidFill>
              </a:rPr>
              <a:t> </a:t>
            </a:r>
            <a:r>
              <a:rPr lang="en-US" sz="4400" dirty="0" err="1" smtClean="0">
                <a:solidFill>
                  <a:srgbClr val="F226E8"/>
                </a:solidFill>
              </a:rPr>
              <a:t>thấy</a:t>
            </a:r>
            <a:r>
              <a:rPr lang="en-US" sz="4400" dirty="0" smtClean="0">
                <a:solidFill>
                  <a:srgbClr val="F226E8"/>
                </a:solidFill>
              </a:rPr>
              <a:t> </a:t>
            </a:r>
            <a:r>
              <a:rPr lang="en-US" sz="4400" dirty="0" err="1" smtClean="0">
                <a:solidFill>
                  <a:srgbClr val="F226E8"/>
                </a:solidFill>
              </a:rPr>
              <a:t>gì</a:t>
            </a:r>
            <a:r>
              <a:rPr lang="en-US" sz="4400" dirty="0" smtClean="0">
                <a:solidFill>
                  <a:srgbClr val="F226E8"/>
                </a:solidFill>
              </a:rPr>
              <a:t>?)</a:t>
            </a:r>
            <a:endParaRPr lang="en-US" sz="4400" dirty="0">
              <a:solidFill>
                <a:srgbClr val="F226E8"/>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04800" y="1600200"/>
            <a:ext cx="8490658"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Dạy</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trẻ</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xác</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định</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phía</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phải</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phía</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trái</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của</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đối</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tượng</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khác</a:t>
            </a:r>
            <a:endPar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685800" y="3657600"/>
            <a:ext cx="7848600" cy="1446550"/>
          </a:xfrm>
          <a:prstGeom prst="rect">
            <a:avLst/>
          </a:prstGeom>
          <a:noFill/>
        </p:spPr>
        <p:txBody>
          <a:bodyPr wrap="square" rtlCol="0">
            <a:spAutoFit/>
          </a:bodyPr>
          <a:lstStyle/>
          <a:p>
            <a:pPr algn="ctr"/>
            <a:r>
              <a:rPr lang="en-US" sz="4400" dirty="0" smtClean="0">
                <a:solidFill>
                  <a:srgbClr val="00B050"/>
                </a:solidFill>
              </a:rPr>
              <a:t>( </a:t>
            </a:r>
            <a:r>
              <a:rPr lang="en-US" sz="4400" dirty="0" err="1" smtClean="0">
                <a:solidFill>
                  <a:srgbClr val="00B050"/>
                </a:solidFill>
              </a:rPr>
              <a:t>Cô</a:t>
            </a:r>
            <a:r>
              <a:rPr lang="en-US" sz="4400" dirty="0" smtClean="0">
                <a:solidFill>
                  <a:srgbClr val="00B050"/>
                </a:solidFill>
              </a:rPr>
              <a:t> </a:t>
            </a:r>
            <a:r>
              <a:rPr lang="en-US" sz="4400" dirty="0" err="1" smtClean="0">
                <a:solidFill>
                  <a:srgbClr val="00B050"/>
                </a:solidFill>
              </a:rPr>
              <a:t>giáo</a:t>
            </a:r>
            <a:r>
              <a:rPr lang="en-US" sz="4400" dirty="0" smtClean="0">
                <a:solidFill>
                  <a:srgbClr val="00B050"/>
                </a:solidFill>
              </a:rPr>
              <a:t> </a:t>
            </a:r>
            <a:r>
              <a:rPr lang="en-US" sz="4400" dirty="0" err="1" smtClean="0">
                <a:solidFill>
                  <a:srgbClr val="00B050"/>
                </a:solidFill>
              </a:rPr>
              <a:t>sẽ</a:t>
            </a:r>
            <a:r>
              <a:rPr lang="en-US" sz="4400" dirty="0" smtClean="0">
                <a:solidFill>
                  <a:srgbClr val="00B050"/>
                </a:solidFill>
              </a:rPr>
              <a:t> </a:t>
            </a:r>
            <a:r>
              <a:rPr lang="en-US" sz="4400" dirty="0" err="1" smtClean="0">
                <a:solidFill>
                  <a:srgbClr val="00B050"/>
                </a:solidFill>
              </a:rPr>
              <a:t>đội</a:t>
            </a:r>
            <a:r>
              <a:rPr lang="en-US" sz="4400" dirty="0" smtClean="0">
                <a:solidFill>
                  <a:srgbClr val="00B050"/>
                </a:solidFill>
              </a:rPr>
              <a:t> </a:t>
            </a:r>
            <a:r>
              <a:rPr lang="en-US" sz="4400" dirty="0" err="1" smtClean="0">
                <a:solidFill>
                  <a:srgbClr val="00B050"/>
                </a:solidFill>
              </a:rPr>
              <a:t>mũ</a:t>
            </a:r>
            <a:r>
              <a:rPr lang="en-US" sz="4400" dirty="0" smtClean="0">
                <a:solidFill>
                  <a:srgbClr val="00B050"/>
                </a:solidFill>
              </a:rPr>
              <a:t> </a:t>
            </a:r>
            <a:r>
              <a:rPr lang="en-US" sz="4400" dirty="0" err="1" smtClean="0">
                <a:solidFill>
                  <a:srgbClr val="00B050"/>
                </a:solidFill>
              </a:rPr>
              <a:t>ông</a:t>
            </a:r>
            <a:r>
              <a:rPr lang="en-US" sz="4400" dirty="0" smtClean="0">
                <a:solidFill>
                  <a:srgbClr val="00B050"/>
                </a:solidFill>
              </a:rPr>
              <a:t> </a:t>
            </a:r>
            <a:r>
              <a:rPr lang="en-US" sz="4400" dirty="0" err="1" smtClean="0">
                <a:solidFill>
                  <a:srgbClr val="00B050"/>
                </a:solidFill>
              </a:rPr>
              <a:t>mặt</a:t>
            </a:r>
            <a:r>
              <a:rPr lang="en-US" sz="4400" dirty="0" smtClean="0">
                <a:solidFill>
                  <a:srgbClr val="00B050"/>
                </a:solidFill>
              </a:rPr>
              <a:t> </a:t>
            </a:r>
            <a:r>
              <a:rPr lang="en-US" sz="4400" dirty="0" err="1" smtClean="0">
                <a:solidFill>
                  <a:srgbClr val="00B050"/>
                </a:solidFill>
              </a:rPr>
              <a:t>trời</a:t>
            </a:r>
            <a:r>
              <a:rPr lang="en-US" sz="4400" dirty="0" smtClean="0">
                <a:solidFill>
                  <a:srgbClr val="00B050"/>
                </a:solidFill>
              </a:rPr>
              <a:t>  </a:t>
            </a:r>
            <a:r>
              <a:rPr lang="en-US" sz="4400" dirty="0" err="1" smtClean="0">
                <a:solidFill>
                  <a:srgbClr val="00B050"/>
                </a:solidFill>
              </a:rPr>
              <a:t>và</a:t>
            </a:r>
            <a:r>
              <a:rPr lang="en-US" sz="4400" dirty="0" smtClean="0">
                <a:solidFill>
                  <a:srgbClr val="00B050"/>
                </a:solidFill>
              </a:rPr>
              <a:t> </a:t>
            </a:r>
            <a:r>
              <a:rPr lang="en-US" sz="4400" dirty="0" err="1" smtClean="0">
                <a:solidFill>
                  <a:srgbClr val="00B050"/>
                </a:solidFill>
              </a:rPr>
              <a:t>trò</a:t>
            </a:r>
            <a:r>
              <a:rPr lang="en-US" sz="4400" dirty="0" smtClean="0">
                <a:solidFill>
                  <a:srgbClr val="00B050"/>
                </a:solidFill>
              </a:rPr>
              <a:t> </a:t>
            </a:r>
            <a:r>
              <a:rPr lang="en-US" sz="4400" dirty="0" err="1" smtClean="0">
                <a:solidFill>
                  <a:srgbClr val="00B050"/>
                </a:solidFill>
              </a:rPr>
              <a:t>chuyện</a:t>
            </a:r>
            <a:r>
              <a:rPr lang="en-US" sz="4400" dirty="0" smtClean="0">
                <a:solidFill>
                  <a:srgbClr val="00B050"/>
                </a:solidFill>
              </a:rPr>
              <a:t> </a:t>
            </a:r>
            <a:r>
              <a:rPr lang="en-US" sz="4400" dirty="0" err="1" smtClean="0">
                <a:solidFill>
                  <a:srgbClr val="00B050"/>
                </a:solidFill>
              </a:rPr>
              <a:t>với</a:t>
            </a:r>
            <a:r>
              <a:rPr lang="en-US" sz="4400" dirty="0" smtClean="0">
                <a:solidFill>
                  <a:srgbClr val="00B050"/>
                </a:solidFill>
              </a:rPr>
              <a:t> </a:t>
            </a:r>
            <a:r>
              <a:rPr lang="en-US" sz="4400" dirty="0" err="1" smtClean="0">
                <a:solidFill>
                  <a:srgbClr val="00B050"/>
                </a:solidFill>
              </a:rPr>
              <a:t>trẻ</a:t>
            </a:r>
            <a:r>
              <a:rPr lang="en-US" sz="4400" dirty="0" smtClean="0">
                <a:solidFill>
                  <a:srgbClr val="00B050"/>
                </a:solidFill>
              </a:rPr>
              <a:t>)</a:t>
            </a:r>
            <a:endParaRPr lang="en-US" sz="4400" dirty="0">
              <a:solidFill>
                <a:srgbClr val="00B05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85800" y="1828800"/>
            <a:ext cx="7885044" cy="193899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Ông</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mặt</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trời</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đứng</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cùng</a:t>
            </a:r>
            <a:endPar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chiều</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với</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trẻ</a:t>
            </a:r>
            <a:endParaRPr lang="en-US"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71600" y="304800"/>
            <a:ext cx="6573787"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solidFill>
                  <a:srgbClr val="0070C0"/>
                </a:solidFill>
                <a:effectLst>
                  <a:outerShdw blurRad="50800" dist="39000" dir="5460000" algn="tl">
                    <a:srgbClr val="000000">
                      <a:alpha val="38000"/>
                    </a:srgbClr>
                  </a:outerShdw>
                </a:effectLst>
              </a:rPr>
              <a:t>Khi</a:t>
            </a:r>
            <a:r>
              <a:rPr lang="en-US" sz="5400" b="1" cap="none" spc="0" dirty="0" smtClean="0">
                <a:ln w="11430"/>
                <a:solidFill>
                  <a:srgbClr val="0070C0"/>
                </a:solidFill>
                <a:effectLst>
                  <a:outerShdw blurRad="50800" dist="39000" dir="5460000" algn="tl">
                    <a:srgbClr val="000000">
                      <a:alpha val="38000"/>
                    </a:srgbClr>
                  </a:outerShdw>
                </a:effectLst>
              </a:rPr>
              <a:t> </a:t>
            </a:r>
            <a:r>
              <a:rPr lang="en-US" sz="5400" b="1" cap="none" spc="0" dirty="0" err="1" smtClean="0">
                <a:ln w="11430"/>
                <a:solidFill>
                  <a:srgbClr val="0070C0"/>
                </a:solidFill>
                <a:effectLst>
                  <a:outerShdw blurRad="50800" dist="39000" dir="5460000" algn="tl">
                    <a:srgbClr val="000000">
                      <a:alpha val="38000"/>
                    </a:srgbClr>
                  </a:outerShdw>
                </a:effectLst>
              </a:rPr>
              <a:t>ông</a:t>
            </a:r>
            <a:r>
              <a:rPr lang="en-US" sz="5400" b="1" cap="none" spc="0" dirty="0" smtClean="0">
                <a:ln w="11430"/>
                <a:solidFill>
                  <a:srgbClr val="0070C0"/>
                </a:solidFill>
                <a:effectLst>
                  <a:outerShdw blurRad="50800" dist="39000" dir="5460000" algn="tl">
                    <a:srgbClr val="000000">
                      <a:alpha val="38000"/>
                    </a:srgbClr>
                  </a:outerShdw>
                </a:effectLst>
              </a:rPr>
              <a:t> </a:t>
            </a:r>
            <a:r>
              <a:rPr lang="en-US" sz="5400" b="1" cap="none" spc="0" dirty="0" err="1" smtClean="0">
                <a:ln w="11430"/>
                <a:solidFill>
                  <a:srgbClr val="0070C0"/>
                </a:solidFill>
                <a:effectLst>
                  <a:outerShdw blurRad="50800" dist="39000" dir="5460000" algn="tl">
                    <a:srgbClr val="000000">
                      <a:alpha val="38000"/>
                    </a:srgbClr>
                  </a:outerShdw>
                </a:effectLst>
              </a:rPr>
              <a:t>mặt</a:t>
            </a:r>
            <a:r>
              <a:rPr lang="en-US" sz="5400" b="1" cap="none" spc="0" dirty="0" smtClean="0">
                <a:ln w="11430"/>
                <a:solidFill>
                  <a:srgbClr val="0070C0"/>
                </a:solidFill>
                <a:effectLst>
                  <a:outerShdw blurRad="50800" dist="39000" dir="5460000" algn="tl">
                    <a:srgbClr val="000000">
                      <a:alpha val="38000"/>
                    </a:srgbClr>
                  </a:outerShdw>
                </a:effectLst>
              </a:rPr>
              <a:t> </a:t>
            </a:r>
            <a:r>
              <a:rPr lang="en-US" sz="5400" b="1" cap="none" spc="0" dirty="0" err="1" smtClean="0">
                <a:ln w="11430"/>
                <a:solidFill>
                  <a:srgbClr val="0070C0"/>
                </a:solidFill>
                <a:effectLst>
                  <a:outerShdw blurRad="50800" dist="39000" dir="5460000" algn="tl">
                    <a:srgbClr val="000000">
                      <a:alpha val="38000"/>
                    </a:srgbClr>
                  </a:outerShdw>
                </a:effectLst>
              </a:rPr>
              <a:t>trời</a:t>
            </a:r>
            <a:r>
              <a:rPr lang="en-US" sz="5400" b="1" cap="none" spc="0" dirty="0" smtClean="0">
                <a:ln w="11430"/>
                <a:solidFill>
                  <a:srgbClr val="0070C0"/>
                </a:solidFill>
                <a:effectLst>
                  <a:outerShdw blurRad="50800" dist="39000" dir="5460000" algn="tl">
                    <a:srgbClr val="000000">
                      <a:alpha val="38000"/>
                    </a:srgbClr>
                  </a:outerShdw>
                </a:effectLst>
              </a:rPr>
              <a:t> </a:t>
            </a:r>
            <a:r>
              <a:rPr lang="en-US" sz="5400" b="1" cap="none" spc="0" dirty="0" err="1" smtClean="0">
                <a:ln w="11430"/>
                <a:solidFill>
                  <a:srgbClr val="0070C0"/>
                </a:solidFill>
                <a:effectLst>
                  <a:outerShdw blurRad="50800" dist="39000" dir="5460000" algn="tl">
                    <a:srgbClr val="000000">
                      <a:alpha val="38000"/>
                    </a:srgbClr>
                  </a:outerShdw>
                </a:effectLst>
              </a:rPr>
              <a:t>đứng</a:t>
            </a:r>
            <a:endParaRPr lang="en-US" sz="5400" b="1" cap="none" spc="0" dirty="0" smtClean="0">
              <a:ln w="11430"/>
              <a:solidFill>
                <a:srgbClr val="0070C0"/>
              </a:solidFill>
              <a:effectLst>
                <a:outerShdw blurRad="50800" dist="39000" dir="5460000" algn="tl">
                  <a:srgbClr val="000000">
                    <a:alpha val="38000"/>
                  </a:srgbClr>
                </a:outerShdw>
              </a:effectLst>
            </a:endParaRPr>
          </a:p>
          <a:p>
            <a:pPr algn="ctr"/>
            <a:r>
              <a:rPr lang="en-US" sz="5400" b="1" cap="none" spc="0" dirty="0" smtClean="0">
                <a:ln w="11430"/>
                <a:solidFill>
                  <a:srgbClr val="0070C0"/>
                </a:solidFill>
                <a:effectLst>
                  <a:outerShdw blurRad="50800" dist="39000" dir="5460000" algn="tl">
                    <a:srgbClr val="000000">
                      <a:alpha val="38000"/>
                    </a:srgbClr>
                  </a:outerShdw>
                </a:effectLst>
              </a:rPr>
              <a:t> </a:t>
            </a:r>
            <a:r>
              <a:rPr lang="en-US" sz="5400" b="1" cap="none" spc="0" dirty="0" err="1" smtClean="0">
                <a:ln w="11430"/>
                <a:solidFill>
                  <a:srgbClr val="0070C0"/>
                </a:solidFill>
                <a:effectLst>
                  <a:outerShdw blurRad="50800" dist="39000" dir="5460000" algn="tl">
                    <a:srgbClr val="000000">
                      <a:alpha val="38000"/>
                    </a:srgbClr>
                  </a:outerShdw>
                </a:effectLst>
              </a:rPr>
              <a:t>ngược</a:t>
            </a:r>
            <a:r>
              <a:rPr lang="en-US" sz="5400" b="1" cap="none" spc="0" dirty="0" smtClean="0">
                <a:ln w="11430"/>
                <a:solidFill>
                  <a:srgbClr val="0070C0"/>
                </a:solidFill>
                <a:effectLst>
                  <a:outerShdw blurRad="50800" dist="39000" dir="5460000" algn="tl">
                    <a:srgbClr val="000000">
                      <a:alpha val="38000"/>
                    </a:srgbClr>
                  </a:outerShdw>
                </a:effectLst>
              </a:rPr>
              <a:t> </a:t>
            </a:r>
            <a:r>
              <a:rPr lang="en-US" sz="5400" b="1" cap="none" spc="0" dirty="0" err="1" smtClean="0">
                <a:ln w="11430"/>
                <a:solidFill>
                  <a:srgbClr val="0070C0"/>
                </a:solidFill>
                <a:effectLst>
                  <a:outerShdw blurRad="50800" dist="39000" dir="5460000" algn="tl">
                    <a:srgbClr val="000000">
                      <a:alpha val="38000"/>
                    </a:srgbClr>
                  </a:outerShdw>
                </a:effectLst>
              </a:rPr>
              <a:t>chiều</a:t>
            </a:r>
            <a:r>
              <a:rPr lang="en-US" sz="5400" b="1" cap="none" spc="0" dirty="0" smtClean="0">
                <a:ln w="11430"/>
                <a:solidFill>
                  <a:srgbClr val="0070C0"/>
                </a:solidFill>
                <a:effectLst>
                  <a:outerShdw blurRad="50800" dist="39000" dir="5460000" algn="tl">
                    <a:srgbClr val="000000">
                      <a:alpha val="38000"/>
                    </a:srgbClr>
                  </a:outerShdw>
                </a:effectLst>
              </a:rPr>
              <a:t> </a:t>
            </a:r>
            <a:r>
              <a:rPr lang="en-US" sz="5400" b="1" cap="none" spc="0" dirty="0" err="1" smtClean="0">
                <a:ln w="11430"/>
                <a:solidFill>
                  <a:srgbClr val="0070C0"/>
                </a:solidFill>
                <a:effectLst>
                  <a:outerShdw blurRad="50800" dist="39000" dir="5460000" algn="tl">
                    <a:srgbClr val="000000">
                      <a:alpha val="38000"/>
                    </a:srgbClr>
                  </a:outerShdw>
                </a:effectLst>
              </a:rPr>
              <a:t>với</a:t>
            </a:r>
            <a:r>
              <a:rPr lang="en-US" sz="5400" b="1" cap="none" spc="0" dirty="0" smtClean="0">
                <a:ln w="11430"/>
                <a:solidFill>
                  <a:srgbClr val="0070C0"/>
                </a:solidFill>
                <a:effectLst>
                  <a:outerShdw blurRad="50800" dist="39000" dir="5460000" algn="tl">
                    <a:srgbClr val="000000">
                      <a:alpha val="38000"/>
                    </a:srgbClr>
                  </a:outerShdw>
                </a:effectLst>
              </a:rPr>
              <a:t> </a:t>
            </a:r>
            <a:r>
              <a:rPr lang="en-US" sz="5400" b="1" cap="none" spc="0" dirty="0" err="1" smtClean="0">
                <a:ln w="11430"/>
                <a:solidFill>
                  <a:srgbClr val="0070C0"/>
                </a:solidFill>
                <a:effectLst>
                  <a:outerShdw blurRad="50800" dist="39000" dir="5460000" algn="tl">
                    <a:srgbClr val="000000">
                      <a:alpha val="38000"/>
                    </a:srgbClr>
                  </a:outerShdw>
                </a:effectLst>
              </a:rPr>
              <a:t>trẻ</a:t>
            </a:r>
            <a:endParaRPr lang="en-US" sz="5400" b="1" cap="none" spc="0" dirty="0">
              <a:ln w="11430"/>
              <a:solidFill>
                <a:srgbClr val="0070C0"/>
              </a:solidFill>
              <a:effectLst>
                <a:outerShdw blurRad="50800" dist="39000" dir="5460000" algn="tl">
                  <a:srgbClr val="000000">
                    <a:alpha val="38000"/>
                  </a:srgbClr>
                </a:outerShdw>
              </a:effectLst>
            </a:endParaRPr>
          </a:p>
        </p:txBody>
      </p:sp>
      <p:sp>
        <p:nvSpPr>
          <p:cNvPr id="3" name="TextBox 2"/>
          <p:cNvSpPr txBox="1"/>
          <p:nvPr/>
        </p:nvSpPr>
        <p:spPr>
          <a:xfrm>
            <a:off x="457200" y="2438400"/>
            <a:ext cx="8153400" cy="1754326"/>
          </a:xfrm>
          <a:prstGeom prst="rect">
            <a:avLst/>
          </a:prstGeom>
          <a:noFill/>
        </p:spPr>
        <p:txBody>
          <a:bodyPr wrap="square" rtlCol="0">
            <a:spAutoFit/>
          </a:bodyPr>
          <a:lstStyle/>
          <a:p>
            <a:pPr algn="ctr"/>
            <a:r>
              <a:rPr lang="en-US" sz="3600" dirty="0" smtClean="0">
                <a:solidFill>
                  <a:srgbClr val="7030A0"/>
                </a:solidFill>
              </a:rPr>
              <a:t>(</a:t>
            </a:r>
            <a:r>
              <a:rPr lang="en-US" sz="3600" dirty="0" err="1" smtClean="0">
                <a:solidFill>
                  <a:srgbClr val="7030A0"/>
                </a:solidFill>
              </a:rPr>
              <a:t>Ông</a:t>
            </a:r>
            <a:r>
              <a:rPr lang="en-US" sz="3600" dirty="0" smtClean="0">
                <a:solidFill>
                  <a:srgbClr val="7030A0"/>
                </a:solidFill>
              </a:rPr>
              <a:t> </a:t>
            </a:r>
            <a:r>
              <a:rPr lang="en-US" sz="3600" dirty="0" err="1" smtClean="0">
                <a:solidFill>
                  <a:srgbClr val="7030A0"/>
                </a:solidFill>
              </a:rPr>
              <a:t>mặt</a:t>
            </a:r>
            <a:r>
              <a:rPr lang="en-US" sz="3600" dirty="0" smtClean="0">
                <a:solidFill>
                  <a:srgbClr val="7030A0"/>
                </a:solidFill>
              </a:rPr>
              <a:t> </a:t>
            </a:r>
            <a:r>
              <a:rPr lang="en-US" sz="3600" dirty="0" err="1" smtClean="0">
                <a:solidFill>
                  <a:srgbClr val="7030A0"/>
                </a:solidFill>
              </a:rPr>
              <a:t>trời</a:t>
            </a:r>
            <a:r>
              <a:rPr lang="en-US" sz="3600" dirty="0" smtClean="0">
                <a:solidFill>
                  <a:srgbClr val="7030A0"/>
                </a:solidFill>
              </a:rPr>
              <a:t> </a:t>
            </a:r>
            <a:r>
              <a:rPr lang="en-US" sz="3600" dirty="0" err="1" smtClean="0">
                <a:solidFill>
                  <a:srgbClr val="7030A0"/>
                </a:solidFill>
              </a:rPr>
              <a:t>giới</a:t>
            </a:r>
            <a:r>
              <a:rPr lang="en-US" sz="3600" dirty="0" smtClean="0">
                <a:solidFill>
                  <a:srgbClr val="7030A0"/>
                </a:solidFill>
              </a:rPr>
              <a:t> </a:t>
            </a:r>
            <a:r>
              <a:rPr lang="en-US" sz="3600" dirty="0" err="1" smtClean="0">
                <a:solidFill>
                  <a:srgbClr val="7030A0"/>
                </a:solidFill>
              </a:rPr>
              <a:t>thiệu</a:t>
            </a:r>
            <a:r>
              <a:rPr lang="en-US" sz="3600" dirty="0" smtClean="0">
                <a:solidFill>
                  <a:srgbClr val="7030A0"/>
                </a:solidFill>
              </a:rPr>
              <a:t> 2 </a:t>
            </a:r>
            <a:r>
              <a:rPr lang="en-US" sz="3600" dirty="0" err="1" smtClean="0">
                <a:solidFill>
                  <a:srgbClr val="7030A0"/>
                </a:solidFill>
              </a:rPr>
              <a:t>bạn</a:t>
            </a:r>
            <a:r>
              <a:rPr lang="en-US" sz="3600" dirty="0" smtClean="0">
                <a:solidFill>
                  <a:srgbClr val="7030A0"/>
                </a:solidFill>
              </a:rPr>
              <a:t> </a:t>
            </a:r>
            <a:r>
              <a:rPr lang="en-US" sz="3600" dirty="0" err="1" smtClean="0">
                <a:solidFill>
                  <a:srgbClr val="7030A0"/>
                </a:solidFill>
              </a:rPr>
              <a:t>nhỏ</a:t>
            </a:r>
            <a:r>
              <a:rPr lang="en-US" sz="3600" dirty="0" smtClean="0">
                <a:solidFill>
                  <a:srgbClr val="7030A0"/>
                </a:solidFill>
              </a:rPr>
              <a:t>: </a:t>
            </a:r>
          </a:p>
          <a:p>
            <a:pPr algn="ctr"/>
            <a:r>
              <a:rPr lang="en-US" sz="3600" dirty="0" err="1" smtClean="0">
                <a:solidFill>
                  <a:srgbClr val="7030A0"/>
                </a:solidFill>
              </a:rPr>
              <a:t>Bạn</a:t>
            </a:r>
            <a:r>
              <a:rPr lang="en-US" sz="3600" dirty="0" smtClean="0">
                <a:solidFill>
                  <a:srgbClr val="7030A0"/>
                </a:solidFill>
              </a:rPr>
              <a:t> </a:t>
            </a:r>
            <a:r>
              <a:rPr lang="en-US" sz="3600" dirty="0" err="1" smtClean="0">
                <a:solidFill>
                  <a:srgbClr val="7030A0"/>
                </a:solidFill>
              </a:rPr>
              <a:t>trai</a:t>
            </a:r>
            <a:r>
              <a:rPr lang="en-US" sz="3600" dirty="0" smtClean="0">
                <a:solidFill>
                  <a:srgbClr val="7030A0"/>
                </a:solidFill>
              </a:rPr>
              <a:t> </a:t>
            </a:r>
            <a:r>
              <a:rPr lang="en-US" sz="3600" dirty="0" err="1" smtClean="0">
                <a:solidFill>
                  <a:srgbClr val="7030A0"/>
                </a:solidFill>
              </a:rPr>
              <a:t>và</a:t>
            </a:r>
            <a:r>
              <a:rPr lang="en-US" sz="3600" dirty="0" smtClean="0">
                <a:solidFill>
                  <a:srgbClr val="7030A0"/>
                </a:solidFill>
              </a:rPr>
              <a:t> </a:t>
            </a:r>
            <a:r>
              <a:rPr lang="en-US" sz="3600" dirty="0" err="1" smtClean="0">
                <a:solidFill>
                  <a:srgbClr val="7030A0"/>
                </a:solidFill>
              </a:rPr>
              <a:t>bạn</a:t>
            </a:r>
            <a:r>
              <a:rPr lang="en-US" sz="3600" dirty="0" smtClean="0">
                <a:solidFill>
                  <a:srgbClr val="7030A0"/>
                </a:solidFill>
              </a:rPr>
              <a:t> </a:t>
            </a:r>
            <a:r>
              <a:rPr lang="en-US" sz="3600" dirty="0" err="1" smtClean="0">
                <a:solidFill>
                  <a:srgbClr val="7030A0"/>
                </a:solidFill>
              </a:rPr>
              <a:t>gái</a:t>
            </a:r>
            <a:r>
              <a:rPr lang="en-US" sz="3600" dirty="0" smtClean="0">
                <a:solidFill>
                  <a:srgbClr val="7030A0"/>
                </a:solidFill>
              </a:rPr>
              <a:t>. </a:t>
            </a:r>
            <a:r>
              <a:rPr lang="en-US" sz="3600" dirty="0" err="1" smtClean="0">
                <a:solidFill>
                  <a:srgbClr val="7030A0"/>
                </a:solidFill>
              </a:rPr>
              <a:t>Mời</a:t>
            </a:r>
            <a:r>
              <a:rPr lang="en-US" sz="3600" dirty="0" smtClean="0">
                <a:solidFill>
                  <a:srgbClr val="7030A0"/>
                </a:solidFill>
              </a:rPr>
              <a:t> </a:t>
            </a:r>
            <a:r>
              <a:rPr lang="en-US" sz="3600" dirty="0" err="1" smtClean="0">
                <a:solidFill>
                  <a:srgbClr val="7030A0"/>
                </a:solidFill>
              </a:rPr>
              <a:t>trẻ</a:t>
            </a:r>
            <a:r>
              <a:rPr lang="en-US" sz="3600" dirty="0" smtClean="0">
                <a:solidFill>
                  <a:srgbClr val="7030A0"/>
                </a:solidFill>
              </a:rPr>
              <a:t> </a:t>
            </a:r>
            <a:r>
              <a:rPr lang="en-US" sz="3600" dirty="0" err="1" smtClean="0">
                <a:solidFill>
                  <a:srgbClr val="7030A0"/>
                </a:solidFill>
              </a:rPr>
              <a:t>lấy</a:t>
            </a:r>
            <a:r>
              <a:rPr lang="en-US" sz="3600" dirty="0" smtClean="0">
                <a:solidFill>
                  <a:srgbClr val="7030A0"/>
                </a:solidFill>
              </a:rPr>
              <a:t> </a:t>
            </a:r>
            <a:r>
              <a:rPr lang="en-US" sz="3600" dirty="0" err="1" smtClean="0">
                <a:solidFill>
                  <a:srgbClr val="7030A0"/>
                </a:solidFill>
              </a:rPr>
              <a:t>lô</a:t>
            </a:r>
            <a:r>
              <a:rPr lang="en-US" sz="3600" dirty="0" smtClean="0">
                <a:solidFill>
                  <a:srgbClr val="7030A0"/>
                </a:solidFill>
              </a:rPr>
              <a:t> </a:t>
            </a:r>
            <a:r>
              <a:rPr lang="en-US" sz="3600" dirty="0" err="1" smtClean="0">
                <a:solidFill>
                  <a:srgbClr val="7030A0"/>
                </a:solidFill>
              </a:rPr>
              <a:t>tô</a:t>
            </a:r>
            <a:r>
              <a:rPr lang="en-US" sz="3600" dirty="0" smtClean="0">
                <a:solidFill>
                  <a:srgbClr val="7030A0"/>
                </a:solidFill>
              </a:rPr>
              <a:t> </a:t>
            </a:r>
            <a:r>
              <a:rPr lang="en-US" sz="3600" dirty="0" err="1" smtClean="0">
                <a:solidFill>
                  <a:srgbClr val="7030A0"/>
                </a:solidFill>
              </a:rPr>
              <a:t>và</a:t>
            </a:r>
            <a:r>
              <a:rPr lang="en-US" sz="3600" dirty="0" smtClean="0">
                <a:solidFill>
                  <a:srgbClr val="7030A0"/>
                </a:solidFill>
              </a:rPr>
              <a:t> </a:t>
            </a:r>
            <a:r>
              <a:rPr lang="en-US" sz="3600" dirty="0" err="1" smtClean="0">
                <a:solidFill>
                  <a:srgbClr val="7030A0"/>
                </a:solidFill>
              </a:rPr>
              <a:t>làm</a:t>
            </a:r>
            <a:r>
              <a:rPr lang="en-US" sz="3600" dirty="0" smtClean="0">
                <a:solidFill>
                  <a:srgbClr val="7030A0"/>
                </a:solidFill>
              </a:rPr>
              <a:t> </a:t>
            </a:r>
            <a:r>
              <a:rPr lang="en-US" sz="3600" dirty="0" err="1" smtClean="0">
                <a:solidFill>
                  <a:srgbClr val="7030A0"/>
                </a:solidFill>
              </a:rPr>
              <a:t>theo</a:t>
            </a:r>
            <a:r>
              <a:rPr lang="en-US" sz="3600" dirty="0" smtClean="0">
                <a:solidFill>
                  <a:srgbClr val="7030A0"/>
                </a:solidFill>
              </a:rPr>
              <a:t> </a:t>
            </a:r>
            <a:r>
              <a:rPr lang="en-US" sz="3600" dirty="0" err="1" smtClean="0">
                <a:solidFill>
                  <a:srgbClr val="7030A0"/>
                </a:solidFill>
              </a:rPr>
              <a:t>yêu</a:t>
            </a:r>
            <a:r>
              <a:rPr lang="en-US" sz="3600" dirty="0" smtClean="0">
                <a:solidFill>
                  <a:srgbClr val="7030A0"/>
                </a:solidFill>
              </a:rPr>
              <a:t> </a:t>
            </a:r>
            <a:r>
              <a:rPr lang="en-US" sz="3600" dirty="0" err="1" smtClean="0">
                <a:solidFill>
                  <a:srgbClr val="7030A0"/>
                </a:solidFill>
              </a:rPr>
              <a:t>cầu</a:t>
            </a:r>
            <a:r>
              <a:rPr lang="en-US" sz="3600" dirty="0" smtClean="0">
                <a:solidFill>
                  <a:srgbClr val="7030A0"/>
                </a:solidFill>
              </a:rPr>
              <a:t> </a:t>
            </a:r>
            <a:r>
              <a:rPr lang="en-US" sz="3600" dirty="0" err="1" smtClean="0">
                <a:solidFill>
                  <a:srgbClr val="7030A0"/>
                </a:solidFill>
              </a:rPr>
              <a:t>của</a:t>
            </a:r>
            <a:r>
              <a:rPr lang="en-US" sz="3600" dirty="0" smtClean="0">
                <a:solidFill>
                  <a:srgbClr val="7030A0"/>
                </a:solidFill>
              </a:rPr>
              <a:t> </a:t>
            </a:r>
            <a:r>
              <a:rPr lang="en-US" sz="3600" dirty="0" err="1" smtClean="0">
                <a:solidFill>
                  <a:srgbClr val="7030A0"/>
                </a:solidFill>
              </a:rPr>
              <a:t>ông</a:t>
            </a:r>
            <a:r>
              <a:rPr lang="en-US" sz="3600" dirty="0" smtClean="0">
                <a:solidFill>
                  <a:srgbClr val="7030A0"/>
                </a:solidFill>
              </a:rPr>
              <a:t> </a:t>
            </a:r>
            <a:r>
              <a:rPr lang="en-US" sz="3600" dirty="0" err="1" smtClean="0">
                <a:solidFill>
                  <a:srgbClr val="7030A0"/>
                </a:solidFill>
              </a:rPr>
              <a:t>mặt</a:t>
            </a:r>
            <a:r>
              <a:rPr lang="en-US" sz="3600" dirty="0" smtClean="0">
                <a:solidFill>
                  <a:srgbClr val="7030A0"/>
                </a:solidFill>
              </a:rPr>
              <a:t> </a:t>
            </a:r>
            <a:r>
              <a:rPr lang="en-US" sz="3600" dirty="0" err="1" smtClean="0">
                <a:solidFill>
                  <a:srgbClr val="7030A0"/>
                </a:solidFill>
              </a:rPr>
              <a:t>trời</a:t>
            </a:r>
            <a:r>
              <a:rPr lang="en-US" sz="3600" dirty="0" smtClean="0">
                <a:solidFill>
                  <a:srgbClr val="7030A0"/>
                </a:solidFill>
              </a:rPr>
              <a:t>)</a:t>
            </a:r>
            <a:endParaRPr lang="en-US" sz="3600" dirty="0">
              <a:solidFill>
                <a:srgbClr val="7030A0"/>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TITLE" val="Kết thúc"/>
  <p:tag name="ISPRING_SLIDE_INDENT_LEVEL" val="0"/>
  <p:tag name="ISPRING_CUSTOM_TIMING_USED" val="1"/>
  <p:tag name="ISPRING_SLIDE_ID_2" val="{AA3DF37E-DFAB-4EEA-AF09-C5C2D8C1BAD7}"/>
  <p:tag name="GENSWF_ADVANCE_TIME" val="60.00"/>
  <p:tag name="ISPRING_PRESENTER_ID" val="{066F62F8-C8F1-492F-BAB7-17AEDC8AFDB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1304</TotalTime>
  <Words>569</Words>
  <Application>Microsoft Office PowerPoint</Application>
  <PresentationFormat>On-screen Show (4:3)</PresentationFormat>
  <Paragraphs>72</Paragraphs>
  <Slides>17</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Welcome</dc:creator>
  <cp:lastModifiedBy>LA080522</cp:lastModifiedBy>
  <cp:revision>103</cp:revision>
  <dcterms:created xsi:type="dcterms:W3CDTF">2018-01-10T11:15:30Z</dcterms:created>
  <dcterms:modified xsi:type="dcterms:W3CDTF">2023-02-04T05:20:22Z</dcterms:modified>
</cp:coreProperties>
</file>