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97" r:id="rId4"/>
    <p:sldId id="298" r:id="rId5"/>
    <p:sldId id="284" r:id="rId6"/>
    <p:sldId id="266" r:id="rId7"/>
    <p:sldId id="316" r:id="rId8"/>
    <p:sldId id="318" r:id="rId9"/>
    <p:sldId id="319" r:id="rId10"/>
    <p:sldId id="320" r:id="rId11"/>
    <p:sldId id="321" r:id="rId12"/>
    <p:sldId id="322" r:id="rId13"/>
    <p:sldId id="326" r:id="rId14"/>
    <p:sldId id="327" r:id="rId15"/>
    <p:sldId id="323" r:id="rId16"/>
    <p:sldId id="325" r:id="rId17"/>
    <p:sldId id="324" r:id="rId18"/>
    <p:sldId id="329" r:id="rId19"/>
    <p:sldId id="328" r:id="rId20"/>
    <p:sldId id="330" r:id="rId21"/>
    <p:sldId id="314" r:id="rId22"/>
    <p:sldId id="315" r:id="rId23"/>
    <p:sldId id="331" r:id="rId24"/>
    <p:sldId id="287" r:id="rId25"/>
    <p:sldId id="33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CBB"/>
    <a:srgbClr val="F226E8"/>
    <a:srgbClr val="4CE329"/>
    <a:srgbClr val="FEF762"/>
    <a:srgbClr val="FEF76E"/>
    <a:srgbClr val="FFF681"/>
    <a:srgbClr val="FFFFA3"/>
    <a:srgbClr val="FFFF8B"/>
    <a:srgbClr val="FFFFC5"/>
    <a:srgbClr val="FFF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2183-3E51-4B75-B0EA-7C7A4988B5FB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0F337-0BCD-4C44-BAEB-8C4F70E53B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C56C0-FDC2-43CA-BCC7-26CF8FE585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15BC-07E8-44A8-BEE0-00BA74FEBF4C}" type="datetimeFigureOut">
              <a:rPr lang="en-US" smtClean="0"/>
              <a:pPr/>
              <a:t>04/02/2023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B16E-88F5-4A0B-B12A-1D7F60FB3C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LA080522\Downloads\Truy&#7879;n%20S&#7921;%20t&#237;ch%20c&#226;y%20v&#250;%20s&#7919;a\video\Mi&#7873;n%20C&#7893;%20T&#237;ch%20-%20S&#7921;%20T&#237;ch%20C&#226;y%20V&#250;%20S&#7919;a.mp4" TargetMode="External"/><Relationship Id="rId1" Type="http://schemas.microsoft.com/office/2007/relationships/media" Target="file:///C:\Users\LA080522\Downloads\Truy&#7879;n%20S&#7921;%20t&#237;ch%20c&#226;y%20v&#250;%20s&#7919;a\video\Mi&#7873;n%20C&#7893;%20T&#237;ch%20-%20S&#7921;%20T&#237;ch%20C&#226;y%20V&#250;%20S&#7919;a.mp4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LA080522\Downloads\Truy&#7879;n%20S&#7921;%20t&#237;ch%20c&#226;y%20v&#250;%20s&#7919;a\nhac\V.A%20&#8211;%20Qu&#7843;.mp3" TargetMode="External"/><Relationship Id="rId1" Type="http://schemas.microsoft.com/office/2007/relationships/media" Target="file:///C:\Users\LA080522\Downloads\Truy&#7879;n%20S&#7921;%20t&#237;ch%20c&#226;y%20v&#250;%20s&#7919;a\nhac\V.A%20&#8211;%20Qu&#7843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4561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PHÒNG GIÁO DỤC VÀ ĐÀO TẠO QUẬN LONG BIÊN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609600"/>
            <a:ext cx="46864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MẦM NON </a:t>
            </a:r>
            <a:r>
              <a:rPr lang="en-US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THẠCH CẦU</a:t>
            </a:r>
            <a:endParaRPr lang="en-US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811959"/>
            <a:ext cx="50983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LÀM QUEN VĂN HỌC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782" y="3505200"/>
            <a:ext cx="8793818" cy="9986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TRUYỆN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SỰ TÍCH CÂY VÚ SỮA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6324600"/>
            <a:ext cx="23871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Năm học: 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2022-20</a:t>
            </a:r>
            <a:r>
              <a:rPr lang="vi-VN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09800" y="4532293"/>
            <a:ext cx="528702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Lứa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Mẫu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giáo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lớn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 – 6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tuổi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</a:p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Giáo viên: Nguyễn </a:t>
            </a:r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Thị Phượng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kiệt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gục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8915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trẻ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nhớ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-“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đứa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nạt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56388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liền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Ở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cảnh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vẫn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xưa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81000" y="5638800"/>
            <a:ext cx="876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đói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!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gục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rồi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trong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vườn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8600" y="4919008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bỗng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rẩy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đài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trổ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nở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căng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mịn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óng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ánh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nghiêng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66800" y="6211669"/>
            <a:ext cx="75071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cắn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miếng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to.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Chát</a:t>
            </a:r>
            <a:r>
              <a:rPr kumimoji="0" lang="en-US" sz="36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6334780"/>
            <a:ext cx="9448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cắn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hạt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7200"/>
            <a:ext cx="9862985" cy="8229600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bóp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mềm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dần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rồi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nứt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kẽ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trắng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sóng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sánh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hứng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dòng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ngọt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rung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Con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mới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hay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lòng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đã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còn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nhìn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tán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xanh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bóng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kia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đỏ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hoe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chờ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con.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24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khóc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xì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ráp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đôi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lụng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mắt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xuống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gốc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xòa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ôm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rung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rinh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cành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lá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vỗ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0"/>
            <a:ext cx="88392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cùng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endParaRPr lang="en-US" sz="48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vận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theo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nhạc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hát</a:t>
            </a:r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</a:p>
          <a:p>
            <a:pPr algn="ctr"/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vi-VN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Quả</a:t>
            </a:r>
            <a:r>
              <a:rPr lang="en-US" sz="8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mọi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nỗi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hận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thơm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vườn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đem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gieo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trồng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khắp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nơi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tên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Cây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Vú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Sữa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143000"/>
            <a:ext cx="762484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 kể lần 3 </a:t>
            </a:r>
          </a:p>
          <a:p>
            <a:pPr algn="ctr"/>
            <a:r>
              <a:rPr lang="vi-V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Sử dụng sa bàn</a:t>
            </a:r>
            <a:endParaRPr lang="en-U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1295400"/>
            <a:ext cx="952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Mời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các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bé</a:t>
            </a:r>
            <a:endParaRPr lang="en-US" sz="4800" b="1" cap="none" spc="0" dirty="0" smtClean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xem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đoạn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phim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hoạt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hình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4800" b="1" cap="none" spc="0" dirty="0" err="1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nào</a:t>
            </a:r>
            <a:r>
              <a:rPr lang="en-US" sz="4800" b="1" cap="none" spc="0" dirty="0" smtClean="0">
                <a:ln>
                  <a:prstDash val="solid"/>
                </a:ln>
                <a:solidFill>
                  <a:srgbClr val="C40CBB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!</a:t>
            </a:r>
            <a:endParaRPr lang="en-US" sz="4800" b="1" cap="none" spc="0" dirty="0">
              <a:ln>
                <a:prstDash val="solid"/>
              </a:ln>
              <a:solidFill>
                <a:srgbClr val="C40CBB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4000" dirty="0" err="1" smtClean="0"/>
              <a:t>Trẻ</a:t>
            </a:r>
            <a:r>
              <a:rPr lang="en-US" sz="4000" dirty="0" smtClean="0"/>
              <a:t> </a:t>
            </a:r>
            <a:r>
              <a:rPr lang="en-US" sz="4000" dirty="0" err="1" smtClean="0"/>
              <a:t>xem</a:t>
            </a:r>
            <a:r>
              <a:rPr lang="en-US" sz="4000" dirty="0" smtClean="0"/>
              <a:t> video)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iền Cổ Tích - Sự Tích Cây Vú Sữa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0"/>
            <a:ext cx="8153400" cy="4114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 khỏe – hạnh phúc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0" y="6172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solidFill>
                  <a:srgbClr val="1601AF"/>
                </a:solidFill>
                <a:latin typeface="Times New Roman" pitchFamily="18" charset="0"/>
                <a:cs typeface="Times New Roman" pitchFamily="18" charset="0"/>
              </a:rPr>
              <a:t>: 2018 - 2019</a:t>
            </a:r>
            <a:endParaRPr lang="en-US" sz="2000" b="1" dirty="0">
              <a:solidFill>
                <a:srgbClr val="1601A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43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.A – Quả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253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Phương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pháp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hình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thức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tổ</a:t>
            </a:r>
            <a:r>
              <a:rPr lang="en-US" sz="4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chức</a:t>
            </a:r>
            <a:endParaRPr lang="en-US" sz="4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tích cây vú sữa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1905000"/>
            <a:ext cx="729270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Mời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lắng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nghe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kể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lần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nhé</a:t>
            </a:r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438400"/>
            <a:ext cx="9144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Cô kể lần 2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kèm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tranh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minh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họa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và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đàm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thoại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28834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cưng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vằng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0292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ngóng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ết thúc"/>
  <p:tag name="ISPRING_SLIDE_INDENT_LEVEL" val="0"/>
  <p:tag name="ISPRING_CUSTOM_TIMING_USED" val="1"/>
  <p:tag name="ISPRING_SLIDE_ID_2" val="{AA3DF37E-DFAB-4EEA-AF09-C5C2D8C1BAD7}"/>
  <p:tag name="GENSWF_ADVANCE_TIME" val="60.00"/>
  <p:tag name="ISPRING_PRESENTER_ID" val="{066F62F8-C8F1-492F-BAB7-17AEDC8AFDB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626</Words>
  <Application>Microsoft Office PowerPoint</Application>
  <PresentationFormat>On-screen Show (4:3)</PresentationFormat>
  <Paragraphs>44</Paragraphs>
  <Slides>25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LA080522</cp:lastModifiedBy>
  <cp:revision>105</cp:revision>
  <dcterms:created xsi:type="dcterms:W3CDTF">2018-01-10T11:15:30Z</dcterms:created>
  <dcterms:modified xsi:type="dcterms:W3CDTF">2023-02-04T05:03:24Z</dcterms:modified>
</cp:coreProperties>
</file>