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2" r:id="rId3"/>
    <p:sldId id="273" r:id="rId4"/>
    <p:sldId id="257" r:id="rId5"/>
    <p:sldId id="258" r:id="rId6"/>
    <p:sldId id="259" r:id="rId7"/>
    <p:sldId id="268" r:id="rId8"/>
    <p:sldId id="269" r:id="rId9"/>
    <p:sldId id="270" r:id="rId10"/>
    <p:sldId id="271" r:id="rId11"/>
    <p:sldId id="266" r:id="rId12"/>
    <p:sldId id="275" r:id="rId13"/>
    <p:sldId id="267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00DA"/>
    <a:srgbClr val="2D2DFF"/>
    <a:srgbClr val="3D7AF5"/>
    <a:srgbClr val="12018D"/>
    <a:srgbClr val="99C9F1"/>
    <a:srgbClr val="6595F5"/>
    <a:srgbClr val="948FFF"/>
    <a:srgbClr val="535BFF"/>
    <a:srgbClr val="FFB3B3"/>
    <a:srgbClr val="FF96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36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CC30D-C4E0-47E2-A4E2-8EDF85E9CF04}" type="datetimeFigureOut">
              <a:rPr lang="en-US" smtClean="0"/>
              <a:pPr/>
              <a:t>04/02/2023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415F23-6D0A-4328-8C5F-D3495DBBE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15F23-6D0A-4328-8C5F-D3495DBBED4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04/02/2023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04/02/2023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04/02/2023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04/02/2023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04/02/2023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04/02/2023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04/02/2023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04/02/2023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04/02/2023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04/02/2023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04/02/2023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415BC-07E8-44A8-BEE0-00BA74FEBF4C}" type="datetimeFigureOut">
              <a:rPr lang="en-US" smtClean="0"/>
              <a:pPr/>
              <a:t>04/02/2023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LA080522\Downloads\PTV&#272;%20%20&#272;i%20buoc%20don%20ngang%20tran%20ghe%20TD\nh&#7841;c\B&#233;%20Long%20Nh&#7853;t%20-%20c&#432;&#7905;i%20ng&#7921;a%20tre.mp3" TargetMode="External"/><Relationship Id="rId1" Type="http://schemas.microsoft.com/office/2007/relationships/media" Target="file:///C:\Users\LA080522\Downloads\PTV&#272;%20%20&#272;i%20buoc%20don%20ngang%20tran%20ghe%20TD\nh&#7841;c\B&#233;%20Long%20Nh&#7853;t%20-%20c&#432;&#7905;i%20ng&#7921;a%20tre.mp3" TargetMode="External"/><Relationship Id="rId5" Type="http://schemas.openxmlformats.org/officeDocument/2006/relationships/image" Target="../media/image16.png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LA080522\Downloads\PTV&#272;%20%20&#272;i%20buoc%20don%20ngang%20tran%20ghe%20TD\nh&#7841;c\Various%20Artists%20-%20&#272;&#224;n%20G&#224;%20Con.mp3" TargetMode="External"/><Relationship Id="rId1" Type="http://schemas.microsoft.com/office/2007/relationships/media" Target="file:///C:\Users\LA080522\Downloads\PTV&#272;%20%20&#272;i%20buoc%20don%20ngang%20tran%20ghe%20TD\nh&#7841;c\Various%20Artists%20-%20&#272;&#224;n%20G&#224;%20Con.mp3" TargetMode="External"/><Relationship Id="rId6" Type="http://schemas.openxmlformats.org/officeDocument/2006/relationships/image" Target="../media/image18.png"/><Relationship Id="rId5" Type="http://schemas.openxmlformats.org/officeDocument/2006/relationships/image" Target="../media/image17.jpe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LA080522\Downloads\PTV&#272;%20%20&#272;i%20buoc%20don%20ngang%20tran%20ghe%20TD\nh&#7841;c\Xu&#226;n%20Trang%20-%20&#272;&#7889;%20B&#7841;n.mp3" TargetMode="External"/><Relationship Id="rId1" Type="http://schemas.microsoft.com/office/2007/relationships/media" Target="file:///C:\Users\LA080522\Downloads\PTV&#272;%20%20&#272;i%20buoc%20don%20ngang%20tran%20ghe%20TD\nh&#7841;c\Xu&#226;n%20Trang%20-%20&#272;&#7889;%20B&#7841;n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LA080522\Downloads\PTV&#272;%20%20&#272;i%20buoc%20don%20ngang%20tran%20ghe%20TD\nh&#7841;c\TD%20Gia%20Thuong%202016.wma" TargetMode="External"/><Relationship Id="rId1" Type="http://schemas.microsoft.com/office/2007/relationships/media" Target="file:///C:\Users\LA080522\Downloads\PTV&#272;%20%20&#272;i%20buoc%20don%20ngang%20tran%20ghe%20TD\nh&#7841;c\TD%20Gia%20Thuong%202016.wma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LA080522\Downloads\PTV&#272;%20%20&#272;i%20buoc%20don%20ngang%20tran%20ghe%20TD\nh&#7841;c\Thanh%20Th&#7843;o%20-%20&#272;&#224;n%20G&#224;%20Trong%20S&#226;n.mp3" TargetMode="External"/><Relationship Id="rId1" Type="http://schemas.microsoft.com/office/2007/relationships/media" Target="file:///C:\Users\LA080522\Downloads\PTV&#272;%20%20&#272;i%20buoc%20don%20ngang%20tran%20ghe%20TD\nh&#7841;c\Thanh%20Th&#7843;o%20-%20&#272;&#224;n%20G&#224;%20Trong%20S&#226;n.mp3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2600" y="228600"/>
            <a:ext cx="545610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PHÒNG GIÁO DỤC VÀ ĐÀO TẠO QUẬN LONG BIÊN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33600" y="609600"/>
            <a:ext cx="468643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TRƯỜNG MẦM NON </a:t>
            </a:r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THẠCH CẦU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02845" y="1905000"/>
            <a:ext cx="568578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PHÁT TRIỂN VẬN ĐỘNG</a:t>
            </a:r>
          </a:p>
        </p:txBody>
      </p:sp>
      <p:sp>
        <p:nvSpPr>
          <p:cNvPr id="7" name="Rectangle 6"/>
          <p:cNvSpPr/>
          <p:nvPr/>
        </p:nvSpPr>
        <p:spPr>
          <a:xfrm>
            <a:off x="-113958" y="2649479"/>
            <a:ext cx="9181552" cy="9202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ĐI BƯỚC DỒN NGANG TRÊN GHẾ THỂ DỤC</a:t>
            </a:r>
          </a:p>
        </p:txBody>
      </p:sp>
      <p:sp>
        <p:nvSpPr>
          <p:cNvPr id="9" name="Rectangle 8"/>
          <p:cNvSpPr/>
          <p:nvPr/>
        </p:nvSpPr>
        <p:spPr>
          <a:xfrm>
            <a:off x="3609661" y="6019800"/>
            <a:ext cx="237436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Năm học: </a:t>
            </a:r>
            <a:r>
              <a:rPr lang="en-US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2022-2023</a:t>
            </a:r>
            <a:endParaRPr lang="en-US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33600" y="4629090"/>
            <a:ext cx="511947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Lứa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tuổi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Mẫu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giáo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lớn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(5-6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tuổi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</a:t>
            </a:r>
          </a:p>
          <a:p>
            <a:pPr algn="ctr"/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Giáo viên: Nguyễn Thị 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Phượng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15545" y="3733800"/>
            <a:ext cx="5562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2D2DFF"/>
                </a:solidFill>
              </a:rPr>
              <a:t>CHẠY NHẤC CAO ĐÙI</a:t>
            </a:r>
            <a:endParaRPr lang="en-US" sz="4400" b="1" dirty="0">
              <a:solidFill>
                <a:srgbClr val="2D2D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828800"/>
            <a:ext cx="72793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TRẺ THI ĐUA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GiỮA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2 ĐỘI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03346" y="2895600"/>
            <a:ext cx="824065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“CHẠY NHẤC CAO ĐÙI”</a:t>
            </a:r>
            <a:endParaRPr lang="en-US" sz="6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2200" y="1828800"/>
            <a:ext cx="5715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0A00DA"/>
                </a:solidFill>
              </a:rPr>
              <a:t>3: </a:t>
            </a:r>
            <a:r>
              <a:rPr lang="en-US" sz="6600" b="1" dirty="0" err="1" smtClean="0">
                <a:solidFill>
                  <a:srgbClr val="0A00DA"/>
                </a:solidFill>
              </a:rPr>
              <a:t>Vận</a:t>
            </a:r>
            <a:r>
              <a:rPr lang="en-US" sz="6600" b="1" dirty="0" smtClean="0">
                <a:solidFill>
                  <a:srgbClr val="0A00DA"/>
                </a:solidFill>
              </a:rPr>
              <a:t> </a:t>
            </a:r>
            <a:r>
              <a:rPr lang="en-US" sz="6600" b="1" dirty="0" err="1" smtClean="0">
                <a:solidFill>
                  <a:srgbClr val="0A00DA"/>
                </a:solidFill>
              </a:rPr>
              <a:t>động</a:t>
            </a:r>
            <a:r>
              <a:rPr lang="en-US" sz="6600" b="1" dirty="0" smtClean="0">
                <a:solidFill>
                  <a:srgbClr val="0A00DA"/>
                </a:solidFill>
              </a:rPr>
              <a:t>:</a:t>
            </a:r>
            <a:endParaRPr lang="en-US" sz="6600" b="1" dirty="0">
              <a:solidFill>
                <a:srgbClr val="0A00DA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4419600"/>
            <a:ext cx="800911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(</a:t>
            </a:r>
            <a:r>
              <a:rPr lang="en-US" sz="4400" dirty="0" err="1" smtClean="0">
                <a:solidFill>
                  <a:srgbClr val="FF0000"/>
                </a:solidFill>
              </a:rPr>
              <a:t>Giáo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viên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tổ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chức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cho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cả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lớp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chạy</a:t>
            </a:r>
            <a:endParaRPr lang="en-US" sz="4400" dirty="0" smtClean="0">
              <a:solidFill>
                <a:srgbClr val="FF0000"/>
              </a:solidFill>
            </a:endParaRPr>
          </a:p>
          <a:p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nhấc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cao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đúi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theo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đội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hình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tự</a:t>
            </a:r>
            <a:r>
              <a:rPr lang="en-US" sz="4400" dirty="0" smtClean="0">
                <a:solidFill>
                  <a:srgbClr val="FF0000"/>
                </a:solidFill>
              </a:rPr>
              <a:t> do)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é Long Nhật - cưỡi ngựa tre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229600" y="5867400"/>
            <a:ext cx="685800" cy="6858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09800" y="1676400"/>
            <a:ext cx="48842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Nhạc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trò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chơi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28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290" y="1219200"/>
            <a:ext cx="8962710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III. HỒI TĨNH</a:t>
            </a:r>
            <a:r>
              <a:rPr lang="en-US" sz="54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Trẻ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đi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lại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nhẹ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nhàng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quanh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sân</a:t>
            </a:r>
            <a:endParaRPr lang="en-US" sz="5400" b="1" cap="none" spc="0" dirty="0" smtClean="0">
              <a:ln w="11430"/>
              <a:solidFill>
                <a:srgbClr val="12018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theo</a:t>
            </a:r>
            <a:r>
              <a:rPr lang="en-US" sz="5400" b="1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nhạc</a:t>
            </a:r>
            <a:endParaRPr lang="en-US" sz="5400" b="1" cap="none" spc="0" dirty="0">
              <a:ln w="11430"/>
              <a:solidFill>
                <a:srgbClr val="12018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Various Artists - Đàn Gà Con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 flipV="1">
            <a:off x="8610600" y="6096000"/>
            <a:ext cx="304800" cy="5486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3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304800"/>
            <a:ext cx="84582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I. MỤC ĐÍCH YÊU CẦU:</a:t>
            </a:r>
            <a:endParaRPr lang="en-US" sz="3600" dirty="0" smtClean="0">
              <a:solidFill>
                <a:srgbClr val="0A00DA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dồn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đùi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sang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dồn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nhâc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đùi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tin,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thuần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khéo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tin,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5000" y="1295400"/>
            <a:ext cx="685800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nl-NL" sz="3600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* Đồ dùng của cô</a:t>
            </a:r>
            <a:r>
              <a:rPr lang="nl-NL" sz="3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nl-NL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Săc xô, ghế thể dục.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Nhạc theo chủ điểm.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nl-NL" sz="3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600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* Đồ dùng của trẻ </a:t>
            </a:r>
            <a:r>
              <a:rPr lang="nl-NL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Quần áo gọn gàng, trẻ khỏe 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2 ghế thể dục</a:t>
            </a:r>
            <a:endParaRPr lang="nl-NL" sz="48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304800"/>
            <a:ext cx="40132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II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CHUẨN BỊ: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2286000"/>
            <a:ext cx="7300973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Ổn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định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tổ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chức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cùng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endParaRPr lang="en-US" sz="40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vận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</a:t>
            </a:r>
            <a:r>
              <a:rPr lang="en-US" sz="6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“ </a:t>
            </a:r>
            <a:r>
              <a:rPr lang="en-US" sz="60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Đố</a:t>
            </a:r>
            <a:r>
              <a:rPr lang="en-US" sz="6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bạn</a:t>
            </a:r>
            <a:r>
              <a:rPr lang="en-US" sz="6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”</a:t>
            </a:r>
            <a:endParaRPr lang="en-US" sz="4000" b="1" spc="50" dirty="0" smtClean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" name="Xuân Trang - Đố Bạn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458200" y="6248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69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48690"/>
            <a:ext cx="9144000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2D2D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I.KHỞI ĐỘNG:</a:t>
            </a:r>
          </a:p>
          <a:p>
            <a:pPr algn="ctr"/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chạy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nhạc</a:t>
            </a:r>
            <a:r>
              <a:rPr lang="en-US" sz="5400" dirty="0" smtClean="0">
                <a:solidFill>
                  <a:srgbClr val="FF0000"/>
                </a:solidFill>
              </a:rPr>
              <a:t>, </a:t>
            </a:r>
            <a:r>
              <a:rPr lang="en-US" sz="5400" dirty="0" err="1" smtClean="0">
                <a:solidFill>
                  <a:srgbClr val="FF0000"/>
                </a:solidFill>
              </a:rPr>
              <a:t>đi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các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kiểu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chân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đội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hình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vòng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tròn</a:t>
            </a:r>
            <a:r>
              <a:rPr lang="en-US" sz="5400" dirty="0" smtClean="0">
                <a:solidFill>
                  <a:srgbClr val="FF0000"/>
                </a:solidFill>
              </a:rPr>
              <a:t>...</a:t>
            </a:r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tập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trung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về</a:t>
            </a:r>
            <a:r>
              <a:rPr lang="en-US" sz="5400" dirty="0" smtClean="0">
                <a:solidFill>
                  <a:srgbClr val="FF0000"/>
                </a:solidFill>
              </a:rPr>
              <a:t> 2 </a:t>
            </a:r>
          </a:p>
          <a:p>
            <a:pPr algn="ctr"/>
            <a:r>
              <a:rPr lang="en-US" sz="5400" dirty="0" err="1" smtClean="0">
                <a:solidFill>
                  <a:srgbClr val="FF0000"/>
                </a:solidFill>
              </a:rPr>
              <a:t>hàng</a:t>
            </a:r>
            <a:r>
              <a:rPr lang="en-US" sz="5400" dirty="0" smtClean="0">
                <a:solidFill>
                  <a:srgbClr val="FF0000"/>
                </a:solidFill>
              </a:rPr>
              <a:t>. </a:t>
            </a:r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điểm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số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tổ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và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chuyển</a:t>
            </a:r>
            <a:r>
              <a:rPr lang="en-US" sz="5400" dirty="0" smtClean="0">
                <a:solidFill>
                  <a:srgbClr val="FF0000"/>
                </a:solidFill>
              </a:rPr>
              <a:t> 4 </a:t>
            </a:r>
            <a:r>
              <a:rPr lang="en-US" sz="5400" dirty="0" err="1" smtClean="0">
                <a:solidFill>
                  <a:srgbClr val="FF0000"/>
                </a:solidFill>
              </a:rPr>
              <a:t>hàng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tập</a:t>
            </a:r>
            <a:r>
              <a:rPr lang="en-US" sz="5400" dirty="0" smtClean="0">
                <a:solidFill>
                  <a:srgbClr val="FF0000"/>
                </a:solidFill>
              </a:rPr>
              <a:t> BTPTC. </a:t>
            </a:r>
            <a:endParaRPr lang="en-US" sz="5400" b="1" cap="none" spc="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" name="TD Gia Thuong 2016.wma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534400" y="6248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986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66800"/>
            <a:ext cx="91440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II. TRỌNG ĐỘNG:</a:t>
            </a:r>
          </a:p>
          <a:p>
            <a:pPr algn="ctr"/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Tập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tập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phát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triển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trung</a:t>
            </a:r>
            <a:endParaRPr lang="en-US" sz="54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theo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nhạc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hát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pPr algn="ctr"/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Đàn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gà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trong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sân</a:t>
            </a:r>
            <a:r>
              <a:rPr lang="en-US" sz="5400" b="1" cap="none" spc="0" dirty="0" smtClean="0">
                <a:ln w="1905"/>
                <a:solidFill>
                  <a:srgbClr val="0A00DA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”</a:t>
            </a:r>
            <a:endParaRPr lang="en-US" sz="5400" b="1" cap="none" spc="0" dirty="0">
              <a:ln w="1905"/>
              <a:solidFill>
                <a:srgbClr val="0A00D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" name="Thanh Thảo - Đàn Gà Trong Sân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686800" y="6248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761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04800" y="914400"/>
            <a:ext cx="10287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7030A0"/>
                </a:solidFill>
              </a:rPr>
              <a:t>        2. </a:t>
            </a:r>
            <a:r>
              <a:rPr lang="en-US" sz="6600" b="1" dirty="0" err="1" smtClean="0">
                <a:solidFill>
                  <a:srgbClr val="7030A0"/>
                </a:solidFill>
              </a:rPr>
              <a:t>Vận</a:t>
            </a:r>
            <a:r>
              <a:rPr lang="en-US" sz="6600" b="1" dirty="0" smtClean="0">
                <a:solidFill>
                  <a:srgbClr val="7030A0"/>
                </a:solidFill>
              </a:rPr>
              <a:t> </a:t>
            </a:r>
            <a:r>
              <a:rPr lang="en-US" sz="6600" b="1" dirty="0" err="1" smtClean="0">
                <a:solidFill>
                  <a:srgbClr val="7030A0"/>
                </a:solidFill>
              </a:rPr>
              <a:t>động</a:t>
            </a:r>
            <a:r>
              <a:rPr lang="en-US" sz="6600" b="1" dirty="0" smtClean="0">
                <a:solidFill>
                  <a:srgbClr val="7030A0"/>
                </a:solidFill>
              </a:rPr>
              <a:t> </a:t>
            </a:r>
            <a:r>
              <a:rPr lang="en-US" sz="6600" b="1" dirty="0" err="1" smtClean="0">
                <a:solidFill>
                  <a:srgbClr val="7030A0"/>
                </a:solidFill>
              </a:rPr>
              <a:t>cơ</a:t>
            </a:r>
            <a:r>
              <a:rPr lang="en-US" sz="6600" b="1" dirty="0" smtClean="0">
                <a:solidFill>
                  <a:srgbClr val="7030A0"/>
                </a:solidFill>
              </a:rPr>
              <a:t> </a:t>
            </a:r>
            <a:r>
              <a:rPr lang="en-US" sz="6600" b="1" dirty="0" err="1" smtClean="0">
                <a:solidFill>
                  <a:srgbClr val="7030A0"/>
                </a:solidFill>
              </a:rPr>
              <a:t>bản</a:t>
            </a:r>
            <a:r>
              <a:rPr lang="en-US" sz="6600" b="1" dirty="0" smtClean="0">
                <a:solidFill>
                  <a:srgbClr val="7030A0"/>
                </a:solidFill>
              </a:rPr>
              <a:t>:</a:t>
            </a:r>
          </a:p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“ </a:t>
            </a:r>
            <a:r>
              <a:rPr lang="en-US" sz="7200" b="1" dirty="0" err="1" smtClean="0">
                <a:solidFill>
                  <a:srgbClr val="FF0000"/>
                </a:solidFill>
              </a:rPr>
              <a:t>Đi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bước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dồn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ngang</a:t>
            </a:r>
            <a:endParaRPr lang="en-US" sz="72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trên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ghế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thể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dục</a:t>
            </a:r>
            <a:r>
              <a:rPr lang="en-US" sz="7200" b="1" dirty="0" smtClean="0">
                <a:solidFill>
                  <a:srgbClr val="FF0000"/>
                </a:solidFill>
              </a:rPr>
              <a:t>”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438400"/>
            <a:ext cx="8229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err="1" smtClean="0">
                <a:solidFill>
                  <a:srgbClr val="3D7AF5"/>
                </a:solidFill>
              </a:rPr>
              <a:t>Mời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trẻ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quan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sát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cô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tập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mẫu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lần</a:t>
            </a:r>
            <a:r>
              <a:rPr lang="en-US" sz="8000" b="1" dirty="0" smtClean="0">
                <a:solidFill>
                  <a:srgbClr val="3D7AF5"/>
                </a:solidFill>
              </a:rPr>
              <a:t> 1</a:t>
            </a:r>
          </a:p>
          <a:p>
            <a:pPr algn="ctr"/>
            <a:r>
              <a:rPr lang="en-US" sz="8000" b="1" dirty="0" err="1" smtClean="0">
                <a:solidFill>
                  <a:srgbClr val="3D7AF5"/>
                </a:solidFill>
              </a:rPr>
              <a:t>không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giải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thích</a:t>
            </a:r>
            <a:endParaRPr lang="en-US" sz="8000" b="1" dirty="0">
              <a:solidFill>
                <a:srgbClr val="3D7AF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447800"/>
            <a:ext cx="8534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b="1" dirty="0" err="1" smtClean="0">
                <a:solidFill>
                  <a:srgbClr val="FF0000"/>
                </a:solidFill>
              </a:rPr>
              <a:t>Mời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trẻ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quan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sát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cô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tập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mẫu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lần</a:t>
            </a:r>
            <a:r>
              <a:rPr lang="en-US" sz="7200" b="1" dirty="0" smtClean="0">
                <a:solidFill>
                  <a:srgbClr val="FF0000"/>
                </a:solidFill>
              </a:rPr>
              <a:t> 2</a:t>
            </a:r>
          </a:p>
          <a:p>
            <a:pPr algn="ctr"/>
            <a:r>
              <a:rPr lang="en-US" sz="7200" b="1" dirty="0" err="1" smtClean="0">
                <a:solidFill>
                  <a:srgbClr val="FF0000"/>
                </a:solidFill>
              </a:rPr>
              <a:t>có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giải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thích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5494D259-3CC2-4A5F-9C01-D9B2CA314A60}"/>
  <p:tag name="ISPRING_RESOURCE_FOLDER" val="D:\A3\su ky dieu cua mau sac\"/>
  <p:tag name="ISPRING_PRESENTATION_PATH" val="D:\A3\su ky dieu cua mau sac.pptx"/>
  <p:tag name="ISPRING_PROJECT_FOLDER_UPDATED" val="1"/>
  <p:tag name="ISPRING_SCREEN_RECS_UPDATED" val="D:\A3\su ky dieu cua mau sa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845</TotalTime>
  <Words>246</Words>
  <Application>Microsoft Office PowerPoint</Application>
  <PresentationFormat>On-screen Show (4:3)</PresentationFormat>
  <Paragraphs>53</Paragraphs>
  <Slides>13</Slides>
  <Notes>1</Notes>
  <HiddenSlides>0</HiddenSlides>
  <MMClips>5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LA080522</cp:lastModifiedBy>
  <cp:revision>35</cp:revision>
  <dcterms:created xsi:type="dcterms:W3CDTF">2018-01-10T11:15:30Z</dcterms:created>
  <dcterms:modified xsi:type="dcterms:W3CDTF">2023-02-04T05:07:22Z</dcterms:modified>
</cp:coreProperties>
</file>