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12192000" cy="6858000"/>
  <p:notesSz cx="6858000" cy="9144000"/>
  <p:embeddedFontLst>
    <p:embeddedFont>
      <p:font typeface=".VnAvant" panose="020B720000000000000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82" d="100"/>
          <a:sy n="82" d="100"/>
        </p:scale>
        <p:origin x="73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17/04/2023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V.A%20&#8211;%20Tr&#7901;i%20N&#7855;ng%20Tr&#7901;i%20M&#432;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__Mot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"/>
            <a:ext cx="15525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90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200400" y="304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3810000" y="1981200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071688" y="3505200"/>
            <a:ext cx="8139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Đề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tài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Trß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chuyện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về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1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số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tự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nhiªn</a:t>
            </a:r>
            <a:endParaRPr lang="en-US" sz="2800" b="1" dirty="0">
              <a:solidFill>
                <a:srgbClr val="0066FF"/>
              </a:solidFill>
              <a:latin typeface=".VnAvant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Lứa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MGN (4-5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)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Thời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gian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25 – 30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phót</a:t>
            </a:r>
            <a:endParaRPr lang="en-US" sz="2800" b="1" dirty="0">
              <a:solidFill>
                <a:srgbClr val="0066FF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3609975" y="48768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viên:Nguyễn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828801" y="1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32657"/>
            <a:ext cx="12176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84224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185247" y="5715001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2801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675846" y="1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3976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3976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71964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1964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943424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524001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262809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512590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72705"/>
              </p:ext>
            </p:extLst>
          </p:nvPr>
        </p:nvGraphicFramePr>
        <p:xfrm>
          <a:off x="0" y="1143000"/>
          <a:ext cx="12192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00472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4" y="1447801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895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90350" y="1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pic>
        <p:nvPicPr>
          <p:cNvPr id="2" name="V.A – 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878271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105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628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781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561190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511658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3747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505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4"/>
            <a:ext cx="12191999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676400" y="2463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3776664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3867797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0426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627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459</TotalTime>
  <Words>249</Words>
  <Application>Microsoft Office PowerPoint</Application>
  <PresentationFormat>Widescreen</PresentationFormat>
  <Paragraphs>47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Calibri</vt:lpstr>
      <vt:lpstr>.VnAvant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Laptop88</cp:lastModifiedBy>
  <cp:revision>49</cp:revision>
  <dcterms:created xsi:type="dcterms:W3CDTF">2017-04-11T12:56:28Z</dcterms:created>
  <dcterms:modified xsi:type="dcterms:W3CDTF">2023-04-17T13:47:59Z</dcterms:modified>
</cp:coreProperties>
</file>