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ppt/media/audio2.wav" ContentType="audio/x-wav"/>
  <Override PartName="/ppt/media/audio3.wav" ContentType="audio/x-wav"/>
  <Override PartName="/ppt/media/audio4.wav" ContentType="audio/x-wav"/>
  <Override PartName="/ppt/media/image11.jpg" ContentType="image/png"/>
  <Override PartName="/ppt/media/image13.jpg" ContentType="image/png"/>
  <Override PartName="/ppt/media/image14.jpg" ContentType="image/png"/>
  <Override PartName="/ppt/media/image16.jpg" ContentType="image/png"/>
  <Override PartName="/ppt/media/image17.jpg" ContentType="image/png"/>
  <Override PartName="/ppt/media/image33.jpg" ContentType="image/png"/>
  <Override PartName="/ppt/media/image38.jpg" ContentType="image/png"/>
  <Override PartName="/ppt/media/image40.jpg" ContentType="image/png"/>
  <Override PartName="/ppt/media/image41.jpg" ContentType="image/png"/>
  <Override PartName="/ppt/media/image43.jpg" ContentType="image/png"/>
  <Override PartName="/ppt/media/image44.jpg" ContentType="image/png"/>
  <Override PartName="/ppt/media/image47.jpg" ContentType="image/png"/>
  <Override PartName="/ppt/media/image48.jpg" ContentType="image/png"/>
  <Override PartName="/ppt/media/image49.jpg" ContentType="image/png"/>
  <Override PartName="/ppt/media/image58.jpg" ContentType="image/png"/>
  <Override PartName="/ppt/media/image59.jpg" ContentType="image/png"/>
  <Override PartName="/ppt/media/image61.jpg" ContentType="image/png"/>
  <Override PartName="/ppt/media/image66.jpg" ContentType="image/png"/>
  <Override PartName="/ppt/media/image76.jpg" ContentType="image/png"/>
  <Override PartName="/ppt/media/image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94" r:id="rId4"/>
    <p:sldId id="297" r:id="rId5"/>
    <p:sldId id="296" r:id="rId6"/>
    <p:sldId id="312" r:id="rId7"/>
    <p:sldId id="295" r:id="rId8"/>
    <p:sldId id="298" r:id="rId9"/>
    <p:sldId id="299" r:id="rId10"/>
    <p:sldId id="274" r:id="rId11"/>
    <p:sldId id="301" r:id="rId12"/>
    <p:sldId id="263" r:id="rId13"/>
    <p:sldId id="302" r:id="rId14"/>
    <p:sldId id="278" r:id="rId15"/>
    <p:sldId id="303" r:id="rId16"/>
    <p:sldId id="280" r:id="rId17"/>
    <p:sldId id="304" r:id="rId18"/>
    <p:sldId id="290" r:id="rId19"/>
    <p:sldId id="305" r:id="rId20"/>
    <p:sldId id="289" r:id="rId21"/>
    <p:sldId id="306" r:id="rId22"/>
    <p:sldId id="309" r:id="rId23"/>
    <p:sldId id="307" r:id="rId24"/>
    <p:sldId id="279" r:id="rId25"/>
    <p:sldId id="308" r:id="rId26"/>
    <p:sldId id="281" r:id="rId27"/>
    <p:sldId id="283" r:id="rId28"/>
    <p:sldId id="258" r:id="rId29"/>
    <p:sldId id="286" r:id="rId30"/>
    <p:sldId id="284" r:id="rId31"/>
    <p:sldId id="285" r:id="rId32"/>
    <p:sldId id="288" r:id="rId33"/>
    <p:sldId id="272" r:id="rId34"/>
    <p:sldId id="310" r:id="rId35"/>
    <p:sldId id="311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D217B5-8A03-41CD-A21F-1198D9C0E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0A24D1-571B-4D0F-BD16-FE4A2BA2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580B61-2D34-4F6B-8E54-193C887B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87ADC3-CDC2-4E8D-8A92-CF49D72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A4F3B2-96EF-4BB8-B58E-6F43D762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65976-1DE8-4B5B-A332-E48AD844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C2B2EF-D172-4471-869C-B4062554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D901C4-0DAE-45C3-B183-4E6F3FD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A33EEB-38EA-42BB-9991-6BE53DE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9B70FF-C257-40E8-B4A3-23A2079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7CF628-EEC8-442C-A8DC-624919E8E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BED4AE-70F9-4ADA-AEBE-E9B1E787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54A07A-0108-4636-9661-362ACF5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1076D4-2209-4A7B-98C7-46C97577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9EE092-9237-4D66-BC52-73634FBC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25744C-0AB0-4FFE-B52B-56A0269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D45A7B-8ED6-466E-B1CB-08CAF466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EB8D67-7CF6-49BA-BBD8-C43663EA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EB98D-D572-4F94-9EB0-2858DF0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57ECA-4302-48C7-A96A-BE7CBBB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D99184-BB3C-4FB7-B0B6-ACF62092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B5662C7-27F9-4C30-881A-0E5DE886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A0A68F-6BFD-4ECB-A1CA-218B88C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985AB5-3A20-4B53-AC40-EEEF090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88A1B8-BD8C-44EB-AF37-ED45484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EC9015-0942-4670-90E1-4F49A8B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3773D7-022A-4DCC-AF2A-88CDEE1C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C9E627-74E0-4D97-AA2D-FE20ED0B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BC2AE8-967E-4DB2-A419-AA382F6C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BAC21F-B935-4EAE-A174-9F6ACABE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F504BE-B16D-472D-AF27-0277273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68B83D-8D27-46E0-A4D4-83AD9CF8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30501C-F4C1-4923-AE62-6450D1C8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CEC247-C1F9-40FD-ADD7-436D88CE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822C45-C0DD-401C-BEB6-5FFCBC8AB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CC1D074-FB08-4BC7-B122-88F574173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EC73CF-9F37-41EF-9760-CBB0FA97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EBFA52-DFAE-4B97-B3DD-E9AA06DD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0575DAE-145F-42C0-BA34-E6DDAB00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4D09E-A5A2-4536-BE88-D410F3C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073C553-E821-4587-A858-1B5903CE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7B38B3-B4F0-4A0E-93C6-D6DAF500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D90179A-0092-4078-9525-A5B2E717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3010DF-2BCC-4717-B6CE-72D5BC31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C54BF80-6C45-43A4-A3CF-70532FEE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35A07A-6381-4D62-9A72-5A05E916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B1CCD-423F-4048-AB42-960C8EFA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51D2B-9616-45AE-AB1B-DBE08AB8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C1395A-347B-4951-B752-E33191586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AD6C3C4-C58C-43AB-8F81-99F3E53B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B3BE85-BC3F-46A3-868A-FC23D495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6DA180-E5AC-4AD9-BE6B-6A4D75D4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63D480-2C28-46C9-878A-86727735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B9EE910-19BE-461A-A154-8A5A42F8A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C443B0-8BD1-4176-9A34-C079563F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F881E0-2093-4607-8431-DE3A4576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5F6CA0-B1A5-46C4-BC19-942E6FD3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527AE1-9B39-46C0-8FC6-4A31F6AB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160E965-F830-4E4B-829A-9184FC80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3F0FAB-C5A6-465F-96AC-5B5A44A3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027062-191B-4D03-9E40-34C7E316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0475-10AF-412C-BA31-6DFF2C11C156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C5A841-1F03-4061-AD88-3D6481AE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19A8F-5B2E-4EA5-AFF3-42FE63D9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1.jpg"/><Relationship Id="rId7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13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11.jpg"/><Relationship Id="rId7" Type="http://schemas.openxmlformats.org/officeDocument/2006/relationships/image" Target="../media/image43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8.jpg"/><Relationship Id="rId5" Type="http://schemas.openxmlformats.org/officeDocument/2006/relationships/image" Target="../media/image41.jpg"/><Relationship Id="rId10" Type="http://schemas.openxmlformats.org/officeDocument/2006/relationships/image" Target="../media/image47.jpg"/><Relationship Id="rId4" Type="http://schemas.openxmlformats.org/officeDocument/2006/relationships/image" Target="../media/image39.png"/><Relationship Id="rId9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0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55.pn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39.png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4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58.jpg"/><Relationship Id="rId5" Type="http://schemas.openxmlformats.org/officeDocument/2006/relationships/image" Target="../media/image43.jpg"/><Relationship Id="rId10" Type="http://schemas.openxmlformats.org/officeDocument/2006/relationships/image" Target="../media/image57.png"/><Relationship Id="rId4" Type="http://schemas.openxmlformats.org/officeDocument/2006/relationships/image" Target="../media/image39.png"/><Relationship Id="rId9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1.jp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59.jpg"/><Relationship Id="rId5" Type="http://schemas.openxmlformats.org/officeDocument/2006/relationships/image" Target="../media/image40.jpg"/><Relationship Id="rId10" Type="http://schemas.openxmlformats.org/officeDocument/2006/relationships/image" Target="../media/image58.jpg"/><Relationship Id="rId4" Type="http://schemas.openxmlformats.org/officeDocument/2006/relationships/image" Target="../media/image39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47.jpg"/><Relationship Id="rId12" Type="http://schemas.openxmlformats.org/officeDocument/2006/relationships/image" Target="../media/image6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13.jpg"/><Relationship Id="rId5" Type="http://schemas.openxmlformats.org/officeDocument/2006/relationships/image" Target="../media/image44.jpg"/><Relationship Id="rId10" Type="http://schemas.openxmlformats.org/officeDocument/2006/relationships/image" Target="../media/image59.jpg"/><Relationship Id="rId4" Type="http://schemas.openxmlformats.org/officeDocument/2006/relationships/image" Target="../media/image39.png"/><Relationship Id="rId9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64.png"/><Relationship Id="rId3" Type="http://schemas.openxmlformats.org/officeDocument/2006/relationships/image" Target="../media/image11.jpg"/><Relationship Id="rId7" Type="http://schemas.openxmlformats.org/officeDocument/2006/relationships/image" Target="../media/image57.png"/><Relationship Id="rId12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63.png"/><Relationship Id="rId5" Type="http://schemas.openxmlformats.org/officeDocument/2006/relationships/image" Target="../media/image41.jpg"/><Relationship Id="rId10" Type="http://schemas.openxmlformats.org/officeDocument/2006/relationships/image" Target="../media/image61.jpg"/><Relationship Id="rId4" Type="http://schemas.openxmlformats.org/officeDocument/2006/relationships/image" Target="../media/image39.png"/><Relationship Id="rId9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9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48.jpg"/><Relationship Id="rId3" Type="http://schemas.openxmlformats.org/officeDocument/2006/relationships/image" Target="../media/image11.jpg"/><Relationship Id="rId7" Type="http://schemas.openxmlformats.org/officeDocument/2006/relationships/image" Target="../media/image58.jpg"/><Relationship Id="rId12" Type="http://schemas.openxmlformats.org/officeDocument/2006/relationships/image" Target="../media/image6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3.jpg"/><Relationship Id="rId5" Type="http://schemas.openxmlformats.org/officeDocument/2006/relationships/image" Target="../media/image47.jpg"/><Relationship Id="rId10" Type="http://schemas.openxmlformats.org/officeDocument/2006/relationships/image" Target="../media/image63.png"/><Relationship Id="rId4" Type="http://schemas.openxmlformats.org/officeDocument/2006/relationships/image" Target="../media/image39.png"/><Relationship Id="rId9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7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71.png"/><Relationship Id="rId2" Type="http://schemas.openxmlformats.org/officeDocument/2006/relationships/audio" Target="../media/audio2.wav"/><Relationship Id="rId16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16.jp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microsoft.com/office/2007/relationships/hdphoto" Target="../media/hdphoto5.wdp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microsoft.com/office/2007/relationships/hdphoto" Target="../media/hdphoto4.wdp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12" Type="http://schemas.openxmlformats.org/officeDocument/2006/relationships/image" Target="../media/image3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14.jpg"/><Relationship Id="rId9" Type="http://schemas.openxmlformats.org/officeDocument/2006/relationships/image" Target="../media/image86.png"/><Relationship Id="rId14" Type="http://schemas.openxmlformats.org/officeDocument/2006/relationships/image" Target="../media/image1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12" Type="http://schemas.openxmlformats.org/officeDocument/2006/relationships/image" Target="../media/image38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g"/><Relationship Id="rId15" Type="http://schemas.openxmlformats.org/officeDocument/2006/relationships/image" Target="../media/image90.png"/><Relationship Id="rId10" Type="http://schemas.openxmlformats.org/officeDocument/2006/relationships/image" Target="../media/image87.png"/><Relationship Id="rId4" Type="http://schemas.openxmlformats.org/officeDocument/2006/relationships/image" Target="../media/image14.jpg"/><Relationship Id="rId9" Type="http://schemas.openxmlformats.org/officeDocument/2006/relationships/image" Target="../media/image86.png"/><Relationship Id="rId1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6.jp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3.wav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8.png"/><Relationship Id="rId5" Type="http://schemas.openxmlformats.org/officeDocument/2006/relationships/image" Target="../media/image7.jp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3.jpg"/><Relationship Id="rId19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17.jp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33.jpg"/><Relationship Id="rId5" Type="http://schemas.openxmlformats.org/officeDocument/2006/relationships/image" Target="../media/image7.jp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11.jp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17" Type="http://schemas.openxmlformats.org/officeDocument/2006/relationships/image" Target="../media/image38.jp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8.png"/><Relationship Id="rId5" Type="http://schemas.openxmlformats.org/officeDocument/2006/relationships/image" Target="../media/image7.jpg"/><Relationship Id="rId15" Type="http://schemas.openxmlformats.org/officeDocument/2006/relationships/image" Target="../media/image22.png"/><Relationship Id="rId10" Type="http://schemas.openxmlformats.org/officeDocument/2006/relationships/image" Target="../media/image13.jpg"/><Relationship Id="rId4" Type="http://schemas.openxmlformats.org/officeDocument/2006/relationships/audio" Target="../media/audio4.wav"/><Relationship Id="rId9" Type="http://schemas.openxmlformats.org/officeDocument/2006/relationships/image" Target="../media/image17.jp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72B5455-5DF4-4F2D-ABDE-403178454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12"/>
            <a:ext cx="12192000" cy="6886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2962" y="3486540"/>
            <a:ext cx="39260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9</a:t>
            </a:r>
          </a:p>
        </p:txBody>
      </p:sp>
      <p:pic>
        <p:nvPicPr>
          <p:cNvPr id="1026" name="Picture 2" descr="Ảnh động đẹp (28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2060" y="-599079"/>
            <a:ext cx="656904" cy="19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động đẹp (288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65646" y="-541114"/>
            <a:ext cx="409575" cy="18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động trang trí (40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89" y="252482"/>
            <a:ext cx="3728375" cy="3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8A9D1CF-1801-474B-8ACF-20C86BB41453}"/>
              </a:ext>
            </a:extLst>
          </p:cNvPr>
          <p:cNvSpPr txBox="1"/>
          <p:nvPr/>
        </p:nvSpPr>
        <p:spPr>
          <a:xfrm>
            <a:off x="3830989" y="572945"/>
            <a:ext cx="4839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353AE56-5613-4B73-9036-68C197F606B3}"/>
              </a:ext>
            </a:extLst>
          </p:cNvPr>
          <p:cNvSpPr/>
          <p:nvPr/>
        </p:nvSpPr>
        <p:spPr>
          <a:xfrm>
            <a:off x="3622406" y="2933169"/>
            <a:ext cx="4947188" cy="1504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398561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A4DE848-0C63-4C52-9B9C-05275C29D798}"/>
              </a:ext>
            </a:extLst>
          </p:cNvPr>
          <p:cNvSpPr txBox="1"/>
          <p:nvPr/>
        </p:nvSpPr>
        <p:spPr>
          <a:xfrm>
            <a:off x="4825594" y="4502203"/>
            <a:ext cx="4507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9DF73-39D2-4A0C-A7C8-0996CFFAA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47" y="1468836"/>
            <a:ext cx="1567904" cy="10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383350" y="819462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990875" y="1364382"/>
            <a:ext cx="10049531" cy="5745624"/>
            <a:chOff x="1186818" y="135673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18" y="135673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1895950" y="3075380"/>
              <a:ext cx="875592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539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40411AA-25CA-478C-97DF-CD2F10BE8081}"/>
              </a:ext>
            </a:extLst>
          </p:cNvPr>
          <p:cNvGrpSpPr/>
          <p:nvPr/>
        </p:nvGrpSpPr>
        <p:grpSpPr>
          <a:xfrm>
            <a:off x="-403452" y="2825267"/>
            <a:ext cx="1990331" cy="1662156"/>
            <a:chOff x="-349847" y="2803511"/>
            <a:chExt cx="1990331" cy="166215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0BD4A-ACD8-4E30-A2DF-351287CF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8" b="33891"/>
            <a:stretch/>
          </p:blipFill>
          <p:spPr>
            <a:xfrm rot="12973103">
              <a:off x="-349847" y="2803511"/>
              <a:ext cx="1990331" cy="166215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040A84E0-C5EE-459B-A662-D494C4A3F857}"/>
                </a:ext>
              </a:extLst>
            </p:cNvPr>
            <p:cNvSpPr txBox="1"/>
            <p:nvPr/>
          </p:nvSpPr>
          <p:spPr>
            <a:xfrm>
              <a:off x="653757" y="32239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2 L 0.03294 0.3324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4" y="4316131"/>
            <a:ext cx="6554860" cy="28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05674" y="299387"/>
            <a:ext cx="1148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" y="163639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5" y="1632809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16946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6" y="1706215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67" y="1694642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8" y="1645733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81" y="1687238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2" y="1694642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91" y="1667701"/>
            <a:ext cx="1922369" cy="192236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8657EBF5-6C77-4796-B720-449CB0ADF2F8}"/>
              </a:ext>
            </a:extLst>
          </p:cNvPr>
          <p:cNvGrpSpPr/>
          <p:nvPr/>
        </p:nvGrpSpPr>
        <p:grpSpPr>
          <a:xfrm>
            <a:off x="1646816" y="3120025"/>
            <a:ext cx="956036" cy="707886"/>
            <a:chOff x="1646816" y="3120025"/>
            <a:chExt cx="956036" cy="707886"/>
          </a:xfrm>
        </p:grpSpPr>
        <p:sp>
          <p:nvSpPr>
            <p:cNvPr id="25" name="Hình thang 24">
              <a:extLst>
                <a:ext uri="{FF2B5EF4-FFF2-40B4-BE49-F238E27FC236}">
                  <a16:creationId xmlns:a16="http://schemas.microsoft.com/office/drawing/2014/main" id="{4D52B28A-7D95-498B-B3F3-252D6D63B655}"/>
                </a:ext>
              </a:extLst>
            </p:cNvPr>
            <p:cNvSpPr/>
            <p:nvPr/>
          </p:nvSpPr>
          <p:spPr>
            <a:xfrm rot="10800000">
              <a:off x="1646816" y="3161695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E924463-090B-483D-8C7B-B65B416F9DBD}"/>
                </a:ext>
              </a:extLst>
            </p:cNvPr>
            <p:cNvSpPr txBox="1"/>
            <p:nvPr/>
          </p:nvSpPr>
          <p:spPr>
            <a:xfrm>
              <a:off x="1966008" y="3120025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CA05126-7DEF-437C-BB9D-BEFC35C8C1B9}"/>
              </a:ext>
            </a:extLst>
          </p:cNvPr>
          <p:cNvGrpSpPr/>
          <p:nvPr/>
        </p:nvGrpSpPr>
        <p:grpSpPr>
          <a:xfrm>
            <a:off x="2699089" y="3120025"/>
            <a:ext cx="956036" cy="707886"/>
            <a:chOff x="2699089" y="3120025"/>
            <a:chExt cx="956036" cy="707886"/>
          </a:xfrm>
        </p:grpSpPr>
        <p:sp>
          <p:nvSpPr>
            <p:cNvPr id="31" name="Hình thang 30">
              <a:extLst>
                <a:ext uri="{FF2B5EF4-FFF2-40B4-BE49-F238E27FC236}">
                  <a16:creationId xmlns:a16="http://schemas.microsoft.com/office/drawing/2014/main" id="{AB5F4CBC-0706-480F-9A57-819C9B13743E}"/>
                </a:ext>
              </a:extLst>
            </p:cNvPr>
            <p:cNvSpPr/>
            <p:nvPr/>
          </p:nvSpPr>
          <p:spPr>
            <a:xfrm rot="10800000">
              <a:off x="2699089" y="3155754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EDB63988-6B9A-4BDE-9D54-7892B5B3D842}"/>
                </a:ext>
              </a:extLst>
            </p:cNvPr>
            <p:cNvSpPr txBox="1"/>
            <p:nvPr/>
          </p:nvSpPr>
          <p:spPr>
            <a:xfrm>
              <a:off x="2965369" y="3120025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187EA5BB-FAB4-4E00-9662-9649FEEA4E77}"/>
              </a:ext>
            </a:extLst>
          </p:cNvPr>
          <p:cNvGrpSpPr/>
          <p:nvPr/>
        </p:nvGrpSpPr>
        <p:grpSpPr>
          <a:xfrm>
            <a:off x="3751062" y="3102509"/>
            <a:ext cx="956036" cy="707886"/>
            <a:chOff x="3751062" y="3102509"/>
            <a:chExt cx="956036" cy="707886"/>
          </a:xfrm>
        </p:grpSpPr>
        <p:sp>
          <p:nvSpPr>
            <p:cNvPr id="32" name="Hình thang 31">
              <a:extLst>
                <a:ext uri="{FF2B5EF4-FFF2-40B4-BE49-F238E27FC236}">
                  <a16:creationId xmlns:a16="http://schemas.microsoft.com/office/drawing/2014/main" id="{AA19E41F-AFD9-42E1-9351-6057E44DC2C3}"/>
                </a:ext>
              </a:extLst>
            </p:cNvPr>
            <p:cNvSpPr/>
            <p:nvPr/>
          </p:nvSpPr>
          <p:spPr>
            <a:xfrm rot="10800000">
              <a:off x="3751062" y="3155753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E980E42-354A-4D82-A2C7-8913F5910BA1}"/>
                </a:ext>
              </a:extLst>
            </p:cNvPr>
            <p:cNvSpPr txBox="1"/>
            <p:nvPr/>
          </p:nvSpPr>
          <p:spPr>
            <a:xfrm>
              <a:off x="4037629" y="310250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5298E4-FC53-4D3D-9648-02D61D02704B}"/>
              </a:ext>
            </a:extLst>
          </p:cNvPr>
          <p:cNvGrpSpPr/>
          <p:nvPr/>
        </p:nvGrpSpPr>
        <p:grpSpPr>
          <a:xfrm>
            <a:off x="4780523" y="3072414"/>
            <a:ext cx="956036" cy="707886"/>
            <a:chOff x="4780523" y="3072414"/>
            <a:chExt cx="956036" cy="707886"/>
          </a:xfrm>
        </p:grpSpPr>
        <p:sp>
          <p:nvSpPr>
            <p:cNvPr id="33" name="Hình thang 32">
              <a:extLst>
                <a:ext uri="{FF2B5EF4-FFF2-40B4-BE49-F238E27FC236}">
                  <a16:creationId xmlns:a16="http://schemas.microsoft.com/office/drawing/2014/main" id="{A326FE71-619E-48A4-A825-DE11D33B3E86}"/>
                </a:ext>
              </a:extLst>
            </p:cNvPr>
            <p:cNvSpPr/>
            <p:nvPr/>
          </p:nvSpPr>
          <p:spPr>
            <a:xfrm rot="10800000">
              <a:off x="4780523" y="314417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A5136173-B816-4705-B32A-74F044F3A2B1}"/>
                </a:ext>
              </a:extLst>
            </p:cNvPr>
            <p:cNvSpPr txBox="1"/>
            <p:nvPr/>
          </p:nvSpPr>
          <p:spPr>
            <a:xfrm>
              <a:off x="5113321" y="3072414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1216334-AA94-4285-836E-A51B1BA45549}"/>
              </a:ext>
            </a:extLst>
          </p:cNvPr>
          <p:cNvGrpSpPr/>
          <p:nvPr/>
        </p:nvGrpSpPr>
        <p:grpSpPr>
          <a:xfrm>
            <a:off x="5812346" y="3102320"/>
            <a:ext cx="956036" cy="707886"/>
            <a:chOff x="5812346" y="3102320"/>
            <a:chExt cx="956036" cy="707886"/>
          </a:xfrm>
        </p:grpSpPr>
        <p:sp>
          <p:nvSpPr>
            <p:cNvPr id="34" name="Hình thang 33">
              <a:extLst>
                <a:ext uri="{FF2B5EF4-FFF2-40B4-BE49-F238E27FC236}">
                  <a16:creationId xmlns:a16="http://schemas.microsoft.com/office/drawing/2014/main" id="{DACCC3CE-C861-40EF-8F01-8415844E4186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EFEE0C97-FE1C-441A-B1E7-FBF65ACE43FF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91213" y="4688538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B66FB19-3778-488C-811F-446F8BCB350C}"/>
              </a:ext>
            </a:extLst>
          </p:cNvPr>
          <p:cNvGrpSpPr/>
          <p:nvPr/>
        </p:nvGrpSpPr>
        <p:grpSpPr>
          <a:xfrm>
            <a:off x="6865643" y="3108450"/>
            <a:ext cx="956036" cy="707886"/>
            <a:chOff x="5812346" y="3102320"/>
            <a:chExt cx="956036" cy="707886"/>
          </a:xfrm>
        </p:grpSpPr>
        <p:sp>
          <p:nvSpPr>
            <p:cNvPr id="47" name="Hình thang 46">
              <a:extLst>
                <a:ext uri="{FF2B5EF4-FFF2-40B4-BE49-F238E27FC236}">
                  <a16:creationId xmlns:a16="http://schemas.microsoft.com/office/drawing/2014/main" id="{617BF9BA-8A73-49FC-B057-07E6409C086E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93C558AF-313D-4458-B948-4D30E38053F6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51" name="Hình thang 50">
            <a:extLst>
              <a:ext uri="{FF2B5EF4-FFF2-40B4-BE49-F238E27FC236}">
                <a16:creationId xmlns:a16="http://schemas.microsoft.com/office/drawing/2014/main" id="{0B3AB2E8-6CA2-4377-9D92-643B9763C252}"/>
              </a:ext>
            </a:extLst>
          </p:cNvPr>
          <p:cNvSpPr/>
          <p:nvPr/>
        </p:nvSpPr>
        <p:spPr>
          <a:xfrm rot="10800000">
            <a:off x="4275913" y="566330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C2147C8-1DE5-4AE4-971E-6CE23E45266F}"/>
              </a:ext>
            </a:extLst>
          </p:cNvPr>
          <p:cNvSpPr txBox="1"/>
          <p:nvPr/>
        </p:nvSpPr>
        <p:spPr>
          <a:xfrm>
            <a:off x="8168054" y="311408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4" name="Hình thang 53">
            <a:extLst>
              <a:ext uri="{FF2B5EF4-FFF2-40B4-BE49-F238E27FC236}">
                <a16:creationId xmlns:a16="http://schemas.microsoft.com/office/drawing/2014/main" id="{B1ACEC92-D405-44C2-8328-7789721979C6}"/>
              </a:ext>
            </a:extLst>
          </p:cNvPr>
          <p:cNvSpPr/>
          <p:nvPr/>
        </p:nvSpPr>
        <p:spPr>
          <a:xfrm rot="10800000">
            <a:off x="5714608" y="564308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94C648E5-9CE8-4FDD-8E00-75661937FD88}"/>
              </a:ext>
            </a:extLst>
          </p:cNvPr>
          <p:cNvSpPr txBox="1"/>
          <p:nvPr/>
        </p:nvSpPr>
        <p:spPr>
          <a:xfrm>
            <a:off x="9233339" y="311491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7" name="Hình thang 56">
            <a:extLst>
              <a:ext uri="{FF2B5EF4-FFF2-40B4-BE49-F238E27FC236}">
                <a16:creationId xmlns:a16="http://schemas.microsoft.com/office/drawing/2014/main" id="{9B439039-68C0-4B19-9E0E-2EDD9F75B63D}"/>
              </a:ext>
            </a:extLst>
          </p:cNvPr>
          <p:cNvSpPr/>
          <p:nvPr/>
        </p:nvSpPr>
        <p:spPr>
          <a:xfrm rot="10800000">
            <a:off x="7128677" y="5628291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E4E83238-1FFC-4E49-863D-07F4FEB11EE8}"/>
              </a:ext>
            </a:extLst>
          </p:cNvPr>
          <p:cNvSpPr txBox="1"/>
          <p:nvPr/>
        </p:nvSpPr>
        <p:spPr>
          <a:xfrm>
            <a:off x="10354805" y="312112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805 -0.37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856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6875 -0.368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1296 L 0.24362 -0.3608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51" grpId="0" animBg="1"/>
      <p:bldP spid="51" grpId="1" animBg="1"/>
      <p:bldP spid="52" grpId="0"/>
      <p:bldP spid="54" grpId="0" animBg="1"/>
      <p:bldP spid="54" grpId="1" animBg="1"/>
      <p:bldP spid="55" grpId="0"/>
      <p:bldP spid="57" grpId="0" animBg="1"/>
      <p:bldP spid="57" grpId="1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067" y="10997"/>
            <a:ext cx="1638800" cy="138422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939600" y="1468610"/>
            <a:ext cx="5072182" cy="3822803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07407E-6 L 0.92343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5742 0.4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 bwMode="auto">
          <a:xfrm>
            <a:off x="-180388" y="-851056"/>
            <a:ext cx="12372387" cy="5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2" y="191665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759821" y="4311363"/>
            <a:ext cx="10672355" cy="280229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47999" y="5119256"/>
              <a:ext cx="4668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33F14FA-0DBD-49D7-A170-B058B7934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7576"/>
          <a:stretch/>
        </p:blipFill>
        <p:spPr>
          <a:xfrm>
            <a:off x="2581358" y="2453881"/>
            <a:ext cx="7029277" cy="13234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1975FC-6572-4BCA-8202-C1A32552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8" y="1960491"/>
            <a:ext cx="1813797" cy="136034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F44EAAC-0D55-4851-9698-E5F30F8A0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5" y="2109580"/>
            <a:ext cx="1813797" cy="136034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0101F0F-301E-4717-91C9-4D419B913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6" y="1315572"/>
            <a:ext cx="1632809" cy="122460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5626AE-69B7-4D56-9A9C-B1D11D760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41" y="2171135"/>
            <a:ext cx="1813797" cy="1360348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5C3022E-E0B0-419F-B84C-8920F5B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71" y="2125448"/>
            <a:ext cx="1813797" cy="136034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EC1EC97-3C25-4B97-BA71-DEEE1E86A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8" y="1960491"/>
            <a:ext cx="1813797" cy="1360348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20DB78D1-DC8E-4934-85F1-7FC4C137BD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84" y="1328013"/>
            <a:ext cx="1640606" cy="1230455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17974DE-4C8F-415F-9D89-01DD2C1F3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1452812"/>
            <a:ext cx="1481819" cy="111136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6C1D4AD4-8086-4B75-8540-7785B34E1F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2" y="1354972"/>
            <a:ext cx="1523933" cy="114295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2E6432-C129-4C33-A844-C4BAE63F5979}"/>
              </a:ext>
            </a:extLst>
          </p:cNvPr>
          <p:cNvSpPr txBox="1"/>
          <p:nvPr/>
        </p:nvSpPr>
        <p:spPr>
          <a:xfrm>
            <a:off x="3368608" y="234136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6ABA296-6012-457C-A361-7B8CC78864EA}"/>
              </a:ext>
            </a:extLst>
          </p:cNvPr>
          <p:cNvSpPr txBox="1"/>
          <p:nvPr/>
        </p:nvSpPr>
        <p:spPr>
          <a:xfrm flipH="1">
            <a:off x="4641071" y="2540180"/>
            <a:ext cx="4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D3DCA5-7ED2-48CA-8CCE-79ADF60FCC61}"/>
              </a:ext>
            </a:extLst>
          </p:cNvPr>
          <p:cNvSpPr txBox="1"/>
          <p:nvPr/>
        </p:nvSpPr>
        <p:spPr>
          <a:xfrm>
            <a:off x="5864296" y="25660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B42D28-AC48-4C0A-8E3E-4E10780E5AC2}"/>
              </a:ext>
            </a:extLst>
          </p:cNvPr>
          <p:cNvSpPr txBox="1"/>
          <p:nvPr/>
        </p:nvSpPr>
        <p:spPr>
          <a:xfrm>
            <a:off x="7124094" y="251426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27863D-1BCA-47BC-A991-11F192ED5BB4}"/>
              </a:ext>
            </a:extLst>
          </p:cNvPr>
          <p:cNvSpPr txBox="1"/>
          <p:nvPr/>
        </p:nvSpPr>
        <p:spPr>
          <a:xfrm>
            <a:off x="8318092" y="2339821"/>
            <a:ext cx="420574" cy="85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23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4516506" y="2738095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225466" y="2982495"/>
            <a:ext cx="3038634" cy="321305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1905072" y="1805801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3.7037E-7 L 0.92344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007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4" y="-961893"/>
            <a:ext cx="12372387" cy="59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8" y="3738202"/>
            <a:ext cx="7557784" cy="3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23802" y="4451625"/>
            <a:ext cx="618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Tæng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lµ 9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chuèi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5CA8170-13B8-4BD3-B4F1-8DD2E463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1334133" y="1805561"/>
            <a:ext cx="1417406" cy="129532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E7436F2-3399-4EA2-A17A-1D1A19D5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2373767" y="1777755"/>
            <a:ext cx="1417406" cy="129532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703CC2E-07BA-4F20-9528-B35A0C709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3488834" y="1797453"/>
            <a:ext cx="1417406" cy="129532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ADB5DA5-B702-4E68-9DA4-D4C74DB76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590997" y="1798784"/>
            <a:ext cx="1417406" cy="129532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C3CAD7D-E8AB-4C35-8C51-30A9A3AE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5685162" y="1798841"/>
            <a:ext cx="1417406" cy="129532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6B378304-3E27-446E-B103-FA257F851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713998" y="1807324"/>
            <a:ext cx="1417406" cy="129532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D3A712B-B2B4-487D-B081-1E263C064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7744797" y="1809911"/>
            <a:ext cx="1417406" cy="129532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C970B1-446D-47D2-A003-B1C99D58DD93}"/>
              </a:ext>
            </a:extLst>
          </p:cNvPr>
          <p:cNvSpPr txBox="1"/>
          <p:nvPr/>
        </p:nvSpPr>
        <p:spPr>
          <a:xfrm>
            <a:off x="1802113" y="31595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1604575-6D76-46DD-A000-E595DC575E10}"/>
              </a:ext>
            </a:extLst>
          </p:cNvPr>
          <p:cNvSpPr txBox="1"/>
          <p:nvPr/>
        </p:nvSpPr>
        <p:spPr>
          <a:xfrm>
            <a:off x="2936757" y="31470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AEB2B01-BCB3-4EAA-8200-220BF70E0929}"/>
              </a:ext>
            </a:extLst>
          </p:cNvPr>
          <p:cNvSpPr txBox="1"/>
          <p:nvPr/>
        </p:nvSpPr>
        <p:spPr>
          <a:xfrm>
            <a:off x="4051824" y="31003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4876C5A-E8F3-4AAE-B971-0E0EF52C0160}"/>
              </a:ext>
            </a:extLst>
          </p:cNvPr>
          <p:cNvSpPr txBox="1"/>
          <p:nvPr/>
        </p:nvSpPr>
        <p:spPr>
          <a:xfrm>
            <a:off x="5138062" y="31227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A1A932-C2F3-4943-B406-922E973A678C}"/>
              </a:ext>
            </a:extLst>
          </p:cNvPr>
          <p:cNvSpPr txBox="1"/>
          <p:nvPr/>
        </p:nvSpPr>
        <p:spPr>
          <a:xfrm>
            <a:off x="6344686" y="3100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E5EAB7-C4F4-4B82-84CB-6D4C54679A0D}"/>
              </a:ext>
            </a:extLst>
          </p:cNvPr>
          <p:cNvSpPr txBox="1"/>
          <p:nvPr/>
        </p:nvSpPr>
        <p:spPr>
          <a:xfrm>
            <a:off x="7304420" y="30918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6BA660-2114-4F4B-9EA0-283456A37BCC}"/>
              </a:ext>
            </a:extLst>
          </p:cNvPr>
          <p:cNvSpPr txBox="1"/>
          <p:nvPr/>
        </p:nvSpPr>
        <p:spPr>
          <a:xfrm>
            <a:off x="8291364" y="30939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28B16FA8-A056-4176-B020-4FB5866C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660952" y="4622173"/>
            <a:ext cx="1417406" cy="129532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C19D166A-4984-4E2E-A7A1-DC6FB9F8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896447" y="4609374"/>
            <a:ext cx="1417406" cy="129532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5021BA-2BBC-475E-8305-965F490CE2BB}"/>
              </a:ext>
            </a:extLst>
          </p:cNvPr>
          <p:cNvSpPr txBox="1"/>
          <p:nvPr/>
        </p:nvSpPr>
        <p:spPr>
          <a:xfrm>
            <a:off x="9278308" y="3091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81206D-70C2-48FA-8CF7-205384CBC319}"/>
              </a:ext>
            </a:extLst>
          </p:cNvPr>
          <p:cNvSpPr txBox="1"/>
          <p:nvPr/>
        </p:nvSpPr>
        <p:spPr>
          <a:xfrm>
            <a:off x="10366174" y="3100357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1753942-E34D-40E8-9337-2A8BF35B7F70}"/>
              </a:ext>
            </a:extLst>
          </p:cNvPr>
          <p:cNvSpPr txBox="1"/>
          <p:nvPr/>
        </p:nvSpPr>
        <p:spPr>
          <a:xfrm>
            <a:off x="4984665" y="5007382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 + 2 = 9</a:t>
            </a:r>
          </a:p>
        </p:txBody>
      </p:sp>
    </p:spTree>
    <p:extLst>
      <p:ext uri="{BB962C8B-B14F-4D97-AF65-F5344CB8AC3E}">
        <p14:creationId xmlns:p14="http://schemas.microsoft.com/office/powerpoint/2010/main" val="38656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125 -0.4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0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595 -0.40903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2856021" y="1887238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4.81481E-6 L 0.74388 -0.25973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5586 0.4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264679" y="357786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3" y="115107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1125655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3" y="11730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4" y="1173040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85" y="1173040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2" y="1201167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8" y="1232264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78" y="1263361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9" y="1273706"/>
            <a:ext cx="1922369" cy="19223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463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36423" y="301611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8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4668488" y="2084680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60494 -0.2645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106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1: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4674569" y="917138"/>
            <a:ext cx="268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368042" y="3075380"/>
              <a:ext cx="78117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endPara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933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65" y="-851057"/>
            <a:ext cx="12372387" cy="5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1791366" y="4453296"/>
            <a:ext cx="9092170" cy="249945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276348" y="5057593"/>
              <a:ext cx="6074178" cy="931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72E4A2-530A-457B-B601-0D3024377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9" y="1335649"/>
            <a:ext cx="1323242" cy="132324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9D41E25-756B-4447-B284-0E80E590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6" y="1335649"/>
            <a:ext cx="1323242" cy="132324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CCE4F81-C42B-49E6-A9A4-F19A60F4B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9" y="1346709"/>
            <a:ext cx="1323242" cy="132324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F9AF3A-BA58-4EF3-9CBF-32204009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5" y="1327872"/>
            <a:ext cx="1323242" cy="132324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C1EE46-93D7-4F75-BA49-E7536019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0" y="1387625"/>
            <a:ext cx="1323242" cy="132324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641ACFA-2F37-417C-AD01-EF193EF9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2" y="1378963"/>
            <a:ext cx="1323242" cy="132324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410B6B3-16AA-4C45-B656-81DF3BBD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0" y="1378963"/>
            <a:ext cx="1323242" cy="132324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B9657B5C-8F9D-43E4-AE85-44397A20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76" y="1409823"/>
            <a:ext cx="1323242" cy="1323242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46573D6-B194-4A74-A0C2-FC3A2955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52" y="1409823"/>
            <a:ext cx="1323242" cy="13232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EA7856-F1A9-443A-BE2E-81905FE0A43E}"/>
              </a:ext>
            </a:extLst>
          </p:cNvPr>
          <p:cNvSpPr txBox="1"/>
          <p:nvPr/>
        </p:nvSpPr>
        <p:spPr>
          <a:xfrm>
            <a:off x="5465999" y="171740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8FD59B-0A86-44A5-A996-C631D6E75676}"/>
              </a:ext>
            </a:extLst>
          </p:cNvPr>
          <p:cNvSpPr txBox="1"/>
          <p:nvPr/>
        </p:nvSpPr>
        <p:spPr>
          <a:xfrm>
            <a:off x="4501651" y="2796959"/>
            <a:ext cx="318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E7DA2E-2C65-486B-A4BF-889F3E294AC1}"/>
              </a:ext>
            </a:extLst>
          </p:cNvPr>
          <p:cNvSpPr txBox="1"/>
          <p:nvPr/>
        </p:nvSpPr>
        <p:spPr>
          <a:xfrm>
            <a:off x="6845188" y="271086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E6EF97-013C-4A96-BE47-C2D2DFACA56F}"/>
              </a:ext>
            </a:extLst>
          </p:cNvPr>
          <p:cNvSpPr txBox="1"/>
          <p:nvPr/>
        </p:nvSpPr>
        <p:spPr>
          <a:xfrm>
            <a:off x="6820588" y="271745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78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6298656" y="1693232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0.00463 L 0.46016 -0.2791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1888 0.4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4" y="232156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338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3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20204" y="30155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8A1B2D9-AACB-4972-88F8-3B1A2119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1397871" y="1376676"/>
            <a:ext cx="981127" cy="195302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A21BCF4-04E9-43E6-8204-3C06BB5FB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2399091" y="1292131"/>
            <a:ext cx="981127" cy="195302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E20CF5-FD64-4093-A89F-3096D346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3345439" y="1330603"/>
            <a:ext cx="981127" cy="195302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EEF595B-BDD4-4C2F-A6E9-D6AF10E0A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4317684" y="1361006"/>
            <a:ext cx="981127" cy="195302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57F7123-9F21-4B94-8236-C623467E6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5345496" y="1345062"/>
            <a:ext cx="981127" cy="195302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7E3C7D5-A99E-4E77-83D2-8E85E04DA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6308287" y="1309355"/>
            <a:ext cx="981127" cy="195302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790984-82A5-425F-A1D5-5FE62604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7339998" y="1376676"/>
            <a:ext cx="981127" cy="195302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DB350E3-891F-46B3-9AC8-31FB327F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8403752" y="1359046"/>
            <a:ext cx="981127" cy="195302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B6CC2E8-BED8-4062-9BB8-7866F92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9417733" y="1359047"/>
            <a:ext cx="981127" cy="19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0595245">
            <a:off x="8134553" y="2349884"/>
            <a:ext cx="4084358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3138 -0.40741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2149 0.383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1108675"/>
            <a:ext cx="12673069" cy="63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545426" y="231165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cam? </a:t>
            </a: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573BD6F6-ABB0-4C15-81C7-F64AE1A06A75}"/>
              </a:ext>
            </a:extLst>
          </p:cNvPr>
          <p:cNvGrpSpPr/>
          <p:nvPr/>
        </p:nvGrpSpPr>
        <p:grpSpPr>
          <a:xfrm>
            <a:off x="2776711" y="4603535"/>
            <a:ext cx="6554860" cy="2057796"/>
            <a:chOff x="2794274" y="5060633"/>
            <a:chExt cx="6554860" cy="205779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74" y="5060633"/>
              <a:ext cx="6554860" cy="20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4723651" y="5479047"/>
              <a:ext cx="28873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46E01BC-B8FD-47EF-9821-90F36FDF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1614806"/>
            <a:ext cx="4108073" cy="16490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C665D72-A5C2-4E72-A10D-1950A108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825956"/>
            <a:ext cx="1461656" cy="104549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1320B4F6-EA61-4227-8B0D-CDB6FC6D5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5" y="1897519"/>
            <a:ext cx="1461656" cy="1045490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A7078E82-609B-4369-9CC4-A8175550F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88" y="1949159"/>
            <a:ext cx="1461656" cy="104549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ABC13D0-0B57-4EAA-AB1A-7BBDD200B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1" y="1898506"/>
            <a:ext cx="1461656" cy="104549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C96F68AE-D168-4538-86A1-F5EE9DB90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74" y="1813506"/>
            <a:ext cx="1461656" cy="1045490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A8A9937-3496-4CC8-BC61-9A9D66C46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1260970"/>
            <a:ext cx="1461656" cy="104549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58507EE4-B344-49E8-AFC0-632E2CEB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4" y="1265968"/>
            <a:ext cx="1461656" cy="1045490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9BDB6B08-8B64-42CE-99F7-24BFD60F5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4" y="1231179"/>
            <a:ext cx="1461656" cy="1045490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086BA38E-815A-4C09-BAFE-18CC290A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5" y="1270966"/>
            <a:ext cx="1461656" cy="1045490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27ECEF0-486D-4815-9246-852D515CAB3C}"/>
              </a:ext>
            </a:extLst>
          </p:cNvPr>
          <p:cNvSpPr txBox="1"/>
          <p:nvPr/>
        </p:nvSpPr>
        <p:spPr>
          <a:xfrm>
            <a:off x="5899396" y="17691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BAF5542B-B9A7-425E-9499-2A027717DD49}"/>
              </a:ext>
            </a:extLst>
          </p:cNvPr>
          <p:cNvSpPr txBox="1"/>
          <p:nvPr/>
        </p:nvSpPr>
        <p:spPr>
          <a:xfrm>
            <a:off x="2194073" y="538906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B1E1AB-C7D7-4E26-8EE0-BCC49CCB0886}"/>
              </a:ext>
            </a:extLst>
          </p:cNvPr>
          <p:cNvSpPr txBox="1"/>
          <p:nvPr/>
        </p:nvSpPr>
        <p:spPr>
          <a:xfrm>
            <a:off x="3373876" y="325905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9 - 1 - 1 = 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4ABCC2-C45B-4C56-B71E-3FEEE6691D31}"/>
              </a:ext>
            </a:extLst>
          </p:cNvPr>
          <p:cNvSpPr txBox="1"/>
          <p:nvPr/>
        </p:nvSpPr>
        <p:spPr>
          <a:xfrm>
            <a:off x="6669133" y="316072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496570-CB9C-4CE0-A1FB-50F78F9E4108}"/>
              </a:ext>
            </a:extLst>
          </p:cNvPr>
          <p:cNvSpPr txBox="1"/>
          <p:nvPr/>
        </p:nvSpPr>
        <p:spPr>
          <a:xfrm>
            <a:off x="6557974" y="301632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2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66" grpId="0"/>
      <p:bldP spid="2" grpId="0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4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5C95B5-97E1-4157-998F-90F61B3DA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22">
            <a:off x="9370609" y="1390305"/>
            <a:ext cx="3271816" cy="51796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1004755" flipH="1">
            <a:off x="7257183" y="1594796"/>
            <a:ext cx="4867321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0.00463 L -0.96276 0.0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443463" y="812681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629921" y="3090834"/>
              <a:ext cx="74542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98506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" y="3549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99" y="3434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97" y="43924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7067" y="270933"/>
            <a:ext cx="11734371" cy="3777821"/>
          </a:xfrm>
          <a:prstGeom prst="snip2DiagRect">
            <a:avLst>
              <a:gd name="adj1" fmla="val 32810"/>
              <a:gd name="adj2" fmla="val 3393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915" y="4344832"/>
            <a:ext cx="42980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8347" y="64258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2608783" y="617959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194046" y="4329737"/>
            <a:ext cx="414886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538707"/>
            <a:ext cx="432075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C.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7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5506666"/>
            <a:ext cx="418699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6570" y="439249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72785" y="56054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6" y="557028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71" y="4374584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041244" y="6294416"/>
            <a:ext cx="1607513" cy="5364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55A5FFC-9760-4355-8001-77D187227DF8}"/>
              </a:ext>
            </a:extLst>
          </p:cNvPr>
          <p:cNvSpPr/>
          <p:nvPr/>
        </p:nvSpPr>
        <p:spPr>
          <a:xfrm>
            <a:off x="448312" y="1779475"/>
            <a:ext cx="11201163" cy="21691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AEC0F80-8765-4C7D-BFCF-2498F0EAB69C}"/>
              </a:ext>
            </a:extLst>
          </p:cNvPr>
          <p:cNvSpPr/>
          <p:nvPr/>
        </p:nvSpPr>
        <p:spPr>
          <a:xfrm>
            <a:off x="878796" y="1948188"/>
            <a:ext cx="3082652" cy="197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2482517-ECB3-4426-9534-3F30F846CD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" y="2410517"/>
            <a:ext cx="1455646" cy="10496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80FA74A-1668-4CC9-A38D-5FF7C2AC3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6" y="2387408"/>
            <a:ext cx="1518074" cy="109470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12F15D7-C7D1-4B0F-952D-3E4EC12A10BA}"/>
              </a:ext>
            </a:extLst>
          </p:cNvPr>
          <p:cNvSpPr/>
          <p:nvPr/>
        </p:nvSpPr>
        <p:spPr>
          <a:xfrm>
            <a:off x="4542448" y="1828800"/>
            <a:ext cx="6770755" cy="2112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5BB4DB4-2941-4DA0-8E34-C14BA67C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7" y="2793520"/>
            <a:ext cx="1455646" cy="104968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9D594C4-4967-468E-85A2-4FA1DD7556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0" y="1895907"/>
            <a:ext cx="1455646" cy="104968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E7D3AC9-553A-4BC8-938A-EEE8EDB2BF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1" y="2130128"/>
            <a:ext cx="1455646" cy="104968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9285275-92B6-4440-81D3-1D7860414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1" y="2764489"/>
            <a:ext cx="1455646" cy="10496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922C6A8-274E-424E-BBDB-21FCBAB33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17" y="2597003"/>
            <a:ext cx="1455646" cy="10496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25DFDFB-65A2-43AF-86A5-67E85EA68A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0" y="1895907"/>
            <a:ext cx="1455646" cy="104968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B9FBA97-2631-4DF2-ABF3-D729B7F07939}"/>
              </a:ext>
            </a:extLst>
          </p:cNvPr>
          <p:cNvSpPr txBox="1"/>
          <p:nvPr/>
        </p:nvSpPr>
        <p:spPr>
          <a:xfrm>
            <a:off x="3990315" y="214436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6" grpId="0" animBg="1"/>
      <p:bldP spid="6" grpId="1" animBg="1"/>
      <p:bldP spid="23" grpId="0" animBg="1"/>
      <p:bldP spid="23" grpId="1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20BA5B-701F-4064-92F0-C8C828F7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4"/>
            <a:ext cx="12192000" cy="68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05768"/>
            <a:ext cx="10526728" cy="2399379"/>
          </a:xfrm>
          <a:prstGeom prst="snip2DiagRect">
            <a:avLst>
              <a:gd name="adj1" fmla="val 20451"/>
              <a:gd name="adj2" fmla="val 23484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2000" y="5901763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981437" y="595254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816462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25180"/>
            <a:ext cx="4491558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359956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9" y="495690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31" y="488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3676951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36165" y="5901763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CD511C-10F4-497D-85CE-64DE35EEEE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2" y="1450317"/>
            <a:ext cx="1335895" cy="100192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E6775-E0C3-41B9-BE8A-FCCEE90059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0" y="1475695"/>
            <a:ext cx="1335895" cy="10019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F460CDC-62CC-40FA-BFAA-BF7042AA76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18" y="1482716"/>
            <a:ext cx="1335895" cy="100192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B695B38-A26A-4391-AAE4-32699A300B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4" y="1478933"/>
            <a:ext cx="1335895" cy="100192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1F8611-E30F-486F-A1F3-BB4894CF7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7" y="1475695"/>
            <a:ext cx="1335895" cy="100192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63A452F-4C03-4772-994D-CBE25B1E4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1" y="1438085"/>
            <a:ext cx="1335895" cy="100192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B4FE6AB6-404D-471A-9B2C-B16CC73B52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16" y="1407054"/>
            <a:ext cx="1335895" cy="100192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DE9430F-B7E6-4398-B03C-902362F9C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99" y="1445644"/>
            <a:ext cx="1335895" cy="100192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FE0B4FE-738C-47AC-96CE-E1F046B2F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47" y="1450316"/>
            <a:ext cx="1335895" cy="1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" y="305469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5" y="306301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46" y="382569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2928"/>
            <a:ext cx="10526728" cy="3682765"/>
          </a:xfrm>
          <a:prstGeom prst="snip2DiagRect">
            <a:avLst>
              <a:gd name="adj1" fmla="val 31912"/>
              <a:gd name="adj2" fmla="val 3262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1858" y="415290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A.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37345" y="6376789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3192335" y="595023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876029" y="414373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1858" y="5130389"/>
            <a:ext cx="375312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76029" y="5117205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82539" y="415290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0147" y="51738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51621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96" y="4183254"/>
            <a:ext cx="812888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89326" y="6037090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CCB360-AB22-4327-8D9E-018D07C1BD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211858" y="1434761"/>
            <a:ext cx="1327210" cy="19932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F9C32B6-998C-44A8-9B0B-9090E71D8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969110" y="1470006"/>
            <a:ext cx="1327210" cy="199324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9B52D3A-61E6-44BA-8123-65C19722F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3785115" y="1450104"/>
            <a:ext cx="1327210" cy="199324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32EF391-55F3-4D83-8BFF-2709F70DB1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4669340" y="1470007"/>
            <a:ext cx="1327210" cy="199324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44D6646-97A0-4C56-A2D4-EE76F3A828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5485345" y="1452716"/>
            <a:ext cx="1327210" cy="199324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A3897381-5AFF-4F84-B2DC-C153DEF13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6330971" y="1450104"/>
            <a:ext cx="1327210" cy="199324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2510B84-79C0-47BB-A35E-9A9D8FE14A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7205237" y="1462983"/>
            <a:ext cx="1327210" cy="1993247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DD93ECD4-A696-4AFF-8217-7DAF6D99B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8112400" y="1450104"/>
            <a:ext cx="1327210" cy="199324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2D07E17-0B66-407E-B8EE-41A633EEB0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9117875" y="1485428"/>
            <a:ext cx="1327210" cy="19932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C3551BE-1BAF-4FB2-9647-E2C142A83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4" y="3054694"/>
            <a:ext cx="10164119" cy="6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847877"/>
            <a:ext cx="7030995" cy="24099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A880A60-359E-46E2-966B-699FB65A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871683" y="4215066"/>
            <a:ext cx="919495" cy="183033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92C24E2-9611-4634-8EA0-40A51C9F5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1795286" y="4164672"/>
            <a:ext cx="919495" cy="183033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51102AB-FAF7-4299-9278-820418EDE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2576140" y="4189869"/>
            <a:ext cx="919495" cy="1830336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E83143A-3DF8-47C2-A857-C12477139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3330139" y="4201219"/>
            <a:ext cx="919495" cy="1830336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34BD6BFE-E238-49E7-B028-18D27364B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128598" y="4251612"/>
            <a:ext cx="919495" cy="183033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3DD4F7C-00DB-4AC3-818A-414B703AB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882597" y="4215066"/>
            <a:ext cx="919495" cy="183033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D7BDBB7-B691-4D7F-B92E-680513636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5651804" y="4201219"/>
            <a:ext cx="919495" cy="183033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271B06DC-57CD-4A50-857C-CB933ED8B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6472153" y="4208143"/>
            <a:ext cx="919495" cy="18303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" y="4210058"/>
            <a:ext cx="7030995" cy="19812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13499" y="248455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80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2" descr="Kết quả hình ảnh cho watermelon png">
            <a:extLst>
              <a:ext uri="{FF2B5EF4-FFF2-40B4-BE49-F238E27FC236}">
                <a16:creationId xmlns:a16="http://schemas.microsoft.com/office/drawing/2014/main" id="{B2276989-EEFE-4535-920A-5B3804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>
            <a:extLst>
              <a:ext uri="{FF2B5EF4-FFF2-40B4-BE49-F238E27FC236}">
                <a16:creationId xmlns:a16="http://schemas.microsoft.com/office/drawing/2014/main" id="{5150C435-ADDA-40C7-A9A2-2F86DB9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7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watermelon png">
            <a:extLst>
              <a:ext uri="{FF2B5EF4-FFF2-40B4-BE49-F238E27FC236}">
                <a16:creationId xmlns:a16="http://schemas.microsoft.com/office/drawing/2014/main" id="{6C80BDCA-15AF-4CB4-B1B4-2A89C049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5" y="210441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watermelon png">
            <a:extLst>
              <a:ext uri="{FF2B5EF4-FFF2-40B4-BE49-F238E27FC236}">
                <a16:creationId xmlns:a16="http://schemas.microsoft.com/office/drawing/2014/main" id="{04BE80C2-E4AF-4E12-B406-B07A1F3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>
            <a:extLst>
              <a:ext uri="{FF2B5EF4-FFF2-40B4-BE49-F238E27FC236}">
                <a16:creationId xmlns:a16="http://schemas.microsoft.com/office/drawing/2014/main" id="{E34BEA4B-E267-485D-AAD9-8ED7AB42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05" y="2129542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>
            <a:extLst>
              <a:ext uri="{FF2B5EF4-FFF2-40B4-BE49-F238E27FC236}">
                <a16:creationId xmlns:a16="http://schemas.microsoft.com/office/drawing/2014/main" id="{D552575E-E1E1-453B-BBAE-E4F130FD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4" y="2125156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>
            <a:extLst>
              <a:ext uri="{FF2B5EF4-FFF2-40B4-BE49-F238E27FC236}">
                <a16:creationId xmlns:a16="http://schemas.microsoft.com/office/drawing/2014/main" id="{03FD37E3-1666-46DB-AB0E-076119BE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44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Kết quả hình ảnh cho watermelon png">
            <a:extLst>
              <a:ext uri="{FF2B5EF4-FFF2-40B4-BE49-F238E27FC236}">
                <a16:creationId xmlns:a16="http://schemas.microsoft.com/office/drawing/2014/main" id="{A0F1F716-E008-4E4F-BF5A-AD69A035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13" y="2134717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ết quả hình ảnh cho watermelon png">
            <a:extLst>
              <a:ext uri="{FF2B5EF4-FFF2-40B4-BE49-F238E27FC236}">
                <a16:creationId xmlns:a16="http://schemas.microsoft.com/office/drawing/2014/main" id="{DEDD1D69-BA80-4CA0-9414-98D4DC6B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22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EC3472-5976-41B3-A622-C97F7FEC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44053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569262"/>
          </a:xfrm>
          <a:prstGeom prst="snip2DiagRect">
            <a:avLst>
              <a:gd name="adj1" fmla="val 2590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1044" y="3956562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74848" y="35577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66841" y="596549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63768"/>
            <a:ext cx="3843112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B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1044" y="502826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501547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D.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7" y="40065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2" y="50949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67" y="51005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4" y="3993989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345264" y="5871286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4" descr="Hình ảnh có liên quan">
            <a:extLst>
              <a:ext uri="{FF2B5EF4-FFF2-40B4-BE49-F238E27FC236}">
                <a16:creationId xmlns:a16="http://schemas.microsoft.com/office/drawing/2014/main" id="{A191B47E-3F89-4415-94DD-9268097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83831" y="148987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>
            <a:extLst>
              <a:ext uri="{FF2B5EF4-FFF2-40B4-BE49-F238E27FC236}">
                <a16:creationId xmlns:a16="http://schemas.microsoft.com/office/drawing/2014/main" id="{3BAD7420-B89D-4AFC-AE6A-F676C7C0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1586769" y="1496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>
            <a:extLst>
              <a:ext uri="{FF2B5EF4-FFF2-40B4-BE49-F238E27FC236}">
                <a16:creationId xmlns:a16="http://schemas.microsoft.com/office/drawing/2014/main" id="{5C6D8813-2027-41F6-8B32-0831904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2596120" y="150244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>
            <a:extLst>
              <a:ext uri="{FF2B5EF4-FFF2-40B4-BE49-F238E27FC236}">
                <a16:creationId xmlns:a16="http://schemas.microsoft.com/office/drawing/2014/main" id="{3F0B8CC3-28EF-4E8B-A93E-3F13A1A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3579882" y="1490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F51B6DF0-A064-4735-AA48-B52AA5DA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4582819" y="1488340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073C1446-150C-43EF-ADAB-B0A3A22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536193" y="15108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3FFB7A4B-978A-44B2-9E94-3C1F57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6519955" y="153228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9C0038F1-AD28-497B-A5C6-1AFE1571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7527946" y="1521575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AEBF9057-09AA-459F-A690-FADB86DA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9326063" y="1494964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69ED1DF-C9EA-40F1-A0AF-ED2F126BA746}"/>
              </a:ext>
            </a:extLst>
          </p:cNvPr>
          <p:cNvSpPr txBox="1"/>
          <p:nvPr/>
        </p:nvSpPr>
        <p:spPr>
          <a:xfrm>
            <a:off x="4520464" y="3018542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FEEC97-6C58-46B1-92B7-A6E41BCB01F2}"/>
              </a:ext>
            </a:extLst>
          </p:cNvPr>
          <p:cNvSpPr txBox="1"/>
          <p:nvPr/>
        </p:nvSpPr>
        <p:spPr>
          <a:xfrm>
            <a:off x="6665490" y="29478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Bodoni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314D60-47B3-4184-A00F-F7E34BECC250}"/>
              </a:ext>
            </a:extLst>
          </p:cNvPr>
          <p:cNvSpPr txBox="1"/>
          <p:nvPr/>
        </p:nvSpPr>
        <p:spPr>
          <a:xfrm>
            <a:off x="9118657" y="172020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B65488-CF38-478D-B881-BE6B6C8F39AF}"/>
              </a:ext>
            </a:extLst>
          </p:cNvPr>
          <p:cNvSpPr txBox="1"/>
          <p:nvPr/>
        </p:nvSpPr>
        <p:spPr>
          <a:xfrm>
            <a:off x="6626320" y="28390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5" grpId="0"/>
      <p:bldP spid="5" grpId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ADCD628-43F7-4421-AE7C-9677A86FC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2213754" y="1787097"/>
            <a:ext cx="1333040" cy="98978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2CF61EE-E9C5-4AB4-9120-C8ADAABA03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004002" y="1776593"/>
            <a:ext cx="1333040" cy="98978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87164723-E22A-406C-8B1D-0298FD3746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817025" y="1776594"/>
            <a:ext cx="1333040" cy="98978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C2082DC-5AB6-4D7E-9CF8-03F15E52A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4727925" y="1850614"/>
            <a:ext cx="1333040" cy="98978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2F47A37-E959-4F6B-86BC-67C7AA6E04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6627855" y="1836752"/>
            <a:ext cx="1333040" cy="98978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9841201-CF74-4F82-BF91-6BEEFB15C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7401282" y="1836753"/>
            <a:ext cx="1333040" cy="98978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D6AC70-B98A-4D88-BD93-57F0488D7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8311627" y="1776595"/>
            <a:ext cx="1333040" cy="989782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A69D62A2-AF5D-4B96-937B-0B1E775DA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9171248" y="1747389"/>
            <a:ext cx="1333040" cy="98978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23804D34-4D5B-419B-B306-6A447E98AE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10005678" y="1678774"/>
            <a:ext cx="1333040" cy="989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094461-1D16-43C5-84A7-0994EE294736}"/>
              </a:ext>
            </a:extLst>
          </p:cNvPr>
          <p:cNvSpPr txBox="1"/>
          <p:nvPr/>
        </p:nvSpPr>
        <p:spPr>
          <a:xfrm>
            <a:off x="5924665" y="1734448"/>
            <a:ext cx="4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15D1EE3-6BE0-4095-88DB-3326B50CFF15}"/>
              </a:ext>
            </a:extLst>
          </p:cNvPr>
          <p:cNvSpPr txBox="1"/>
          <p:nvPr/>
        </p:nvSpPr>
        <p:spPr>
          <a:xfrm>
            <a:off x="4692406" y="289386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EAF799-C783-4A47-B643-762B3B923479}"/>
              </a:ext>
            </a:extLst>
          </p:cNvPr>
          <p:cNvSpPr txBox="1"/>
          <p:nvPr/>
        </p:nvSpPr>
        <p:spPr>
          <a:xfrm>
            <a:off x="6834322" y="2693080"/>
            <a:ext cx="572163" cy="93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F1E0BD-D433-48A6-82A7-41A1A1914053}"/>
              </a:ext>
            </a:extLst>
          </p:cNvPr>
          <p:cNvSpPr txBox="1"/>
          <p:nvPr/>
        </p:nvSpPr>
        <p:spPr>
          <a:xfrm>
            <a:off x="6815057" y="269331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2" grpId="0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44E190-21F2-4691-B65C-BF99FF43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4: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043424" y="820334"/>
            <a:ext cx="608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277687" y="3317025"/>
              <a:ext cx="825097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0056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68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3C5D2785-F9AA-42DC-A190-7B2078F29340}"/>
              </a:ext>
            </a:extLst>
          </p:cNvPr>
          <p:cNvSpPr txBox="1"/>
          <p:nvPr/>
        </p:nvSpPr>
        <p:spPr>
          <a:xfrm>
            <a:off x="1159717" y="10279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51599628-6A80-40F8-A89D-51616F7A0B81}"/>
              </a:ext>
            </a:extLst>
          </p:cNvPr>
          <p:cNvSpPr txBox="1"/>
          <p:nvPr/>
        </p:nvSpPr>
        <p:spPr>
          <a:xfrm>
            <a:off x="3599509" y="123970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id="{E29F6836-66AA-4C50-937D-F25E402B09BD}"/>
              </a:ext>
            </a:extLst>
          </p:cNvPr>
          <p:cNvSpPr txBox="1"/>
          <p:nvPr/>
        </p:nvSpPr>
        <p:spPr>
          <a:xfrm flipH="1">
            <a:off x="2279981" y="2518111"/>
            <a:ext cx="35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6572EB71-AB26-4C03-A8D3-3CC13F1C2169}"/>
              </a:ext>
            </a:extLst>
          </p:cNvPr>
          <p:cNvSpPr txBox="1"/>
          <p:nvPr/>
        </p:nvSpPr>
        <p:spPr>
          <a:xfrm>
            <a:off x="3965481" y="2933691"/>
            <a:ext cx="3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349A0444-99D2-4846-9A3E-94F97B4DC44A}"/>
              </a:ext>
            </a:extLst>
          </p:cNvPr>
          <p:cNvSpPr txBox="1"/>
          <p:nvPr/>
        </p:nvSpPr>
        <p:spPr>
          <a:xfrm>
            <a:off x="1475243" y="35067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8E09E9A7-DB50-4E25-B88E-F52E18567FA8}"/>
              </a:ext>
            </a:extLst>
          </p:cNvPr>
          <p:cNvSpPr txBox="1"/>
          <p:nvPr/>
        </p:nvSpPr>
        <p:spPr>
          <a:xfrm>
            <a:off x="3266641" y="37196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1937CCA6-9D3A-43B7-94E9-CB9657A8BFA1}"/>
              </a:ext>
            </a:extLst>
          </p:cNvPr>
          <p:cNvSpPr txBox="1"/>
          <p:nvPr/>
        </p:nvSpPr>
        <p:spPr>
          <a:xfrm>
            <a:off x="786063" y="55195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00B9B797-C981-4184-A75B-26644442AA3D}"/>
              </a:ext>
            </a:extLst>
          </p:cNvPr>
          <p:cNvSpPr txBox="1"/>
          <p:nvPr/>
        </p:nvSpPr>
        <p:spPr>
          <a:xfrm>
            <a:off x="3043867" y="52531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9E97661D-97D3-4842-813E-9175CD9ACAC8}"/>
              </a:ext>
            </a:extLst>
          </p:cNvPr>
          <p:cNvSpPr txBox="1"/>
          <p:nvPr/>
        </p:nvSpPr>
        <p:spPr>
          <a:xfrm>
            <a:off x="4710181" y="53934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77223E59-35CC-4FF1-B9ED-44339378686A}"/>
              </a:ext>
            </a:extLst>
          </p:cNvPr>
          <p:cNvGrpSpPr/>
          <p:nvPr/>
        </p:nvGrpSpPr>
        <p:grpSpPr>
          <a:xfrm>
            <a:off x="4947920" y="2028436"/>
            <a:ext cx="2013536" cy="2646877"/>
            <a:chOff x="5942500" y="2908603"/>
            <a:chExt cx="1367346" cy="2235008"/>
          </a:xfrm>
        </p:grpSpPr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id="{F3B09E07-2FF0-4FBF-A0B4-CD7E5BCACD4F}"/>
                </a:ext>
              </a:extLst>
            </p:cNvPr>
            <p:cNvSpPr/>
            <p:nvPr/>
          </p:nvSpPr>
          <p:spPr>
            <a:xfrm>
              <a:off x="5942500" y="3046021"/>
              <a:ext cx="1367346" cy="18654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DD134E47-8A21-47EC-8294-E42DF8053C67}"/>
                </a:ext>
              </a:extLst>
            </p:cNvPr>
            <p:cNvSpPr txBox="1"/>
            <p:nvPr/>
          </p:nvSpPr>
          <p:spPr>
            <a:xfrm>
              <a:off x="6229143" y="2908603"/>
              <a:ext cx="858005" cy="2235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rgbClr val="FFC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FFA9F74-C1CB-4D7F-83AC-0AD73055D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"/>
          <a:stretch/>
        </p:blipFill>
        <p:spPr>
          <a:xfrm>
            <a:off x="0" y="0"/>
            <a:ext cx="12190476" cy="68081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0632" y="3429000"/>
            <a:ext cx="88873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rtDeco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0631" y="6389716"/>
            <a:ext cx="304800" cy="304800"/>
          </a:xfrm>
          <a:prstGeom prst="rect">
            <a:avLst/>
          </a:prstGeom>
        </p:spPr>
      </p:pic>
      <p:pic>
        <p:nvPicPr>
          <p:cNvPr id="14338" name="Picture 2" descr="Ảnh động trang trí (20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15" y="5660169"/>
            <a:ext cx="8382000" cy="5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Ảnh động đẹp (209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1077" y="1662806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Ảnh động đẹp (209)">
            <a:extLst>
              <a:ext uri="{FF2B5EF4-FFF2-40B4-BE49-F238E27FC236}">
                <a16:creationId xmlns:a16="http://schemas.microsoft.com/office/drawing/2014/main" id="{063DE3AF-107E-4BE0-88B9-23DF64DE51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6506" y="1570401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Ảnh động đẹp (209)">
            <a:extLst>
              <a:ext uri="{FF2B5EF4-FFF2-40B4-BE49-F238E27FC236}">
                <a16:creationId xmlns:a16="http://schemas.microsoft.com/office/drawing/2014/main" id="{71D048A2-20F9-4D85-84D4-6BB51DE2B3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3494" y="1630404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động đẹp (209)">
            <a:extLst>
              <a:ext uri="{FF2B5EF4-FFF2-40B4-BE49-F238E27FC236}">
                <a16:creationId xmlns:a16="http://schemas.microsoft.com/office/drawing/2014/main" id="{1F584140-0C32-44A4-9476-F5EF31CB5D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5068" y="1741144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Ảnh động đẹp (209)">
            <a:extLst>
              <a:ext uri="{FF2B5EF4-FFF2-40B4-BE49-F238E27FC236}">
                <a16:creationId xmlns:a16="http://schemas.microsoft.com/office/drawing/2014/main" id="{BADE81BA-56A2-4FC9-9FC0-B7693DEDFD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0497" y="1716562"/>
            <a:ext cx="762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24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38551" b="16870"/>
          <a:stretch/>
        </p:blipFill>
        <p:spPr>
          <a:xfrm>
            <a:off x="697310" y="1953650"/>
            <a:ext cx="7279673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6544176" y="349418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FB8D5-C542-4996-B7CD-9D76AB0E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/>
        </p:blipFill>
        <p:spPr>
          <a:xfrm>
            <a:off x="357601" y="1953650"/>
            <a:ext cx="6278329" cy="4212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B9E7493-0183-4EC7-9955-3438A79F5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022032" y="3719552"/>
            <a:ext cx="829763" cy="7737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CDEF924-5493-4B04-8391-9EAB2222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953316" y="2720424"/>
            <a:ext cx="829763" cy="77376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77D151F-D2DA-4227-8753-2B4580F0F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026076" y="4039976"/>
            <a:ext cx="829763" cy="77376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BB55A813-0235-4B74-BC19-020CCA2B1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779181" y="3192514"/>
            <a:ext cx="829763" cy="77376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CADB40AE-C123-43F1-84C7-6D9B77A83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429992" y="2288657"/>
            <a:ext cx="829763" cy="77376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312042C-D550-412E-BC44-58B7C6254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20586" y="2776475"/>
            <a:ext cx="829763" cy="77376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5207FAF6-46EC-46B8-A015-1C7A643F5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775748" y="3640777"/>
            <a:ext cx="829763" cy="773762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70CE685-0749-479C-94DB-4968894E5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5067499" y="3551887"/>
            <a:ext cx="829763" cy="77376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76A089B2-5E92-434F-BD0C-CD888119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88383" y="4414539"/>
            <a:ext cx="829763" cy="77376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5E8EFA-A92C-4D19-98AA-65C6B5C2E6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5" r="24307"/>
          <a:stretch/>
        </p:blipFill>
        <p:spPr>
          <a:xfrm>
            <a:off x="694862" y="5587499"/>
            <a:ext cx="7279673" cy="6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494187"/>
            <a:ext cx="7030995" cy="2763674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2330822" y="160955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3A8375-A5AA-44BF-BDC6-8F1BF3360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96686" y="3425173"/>
            <a:ext cx="1685108" cy="269819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05B7946-00D5-4A46-A6CE-BD3699798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1623078" y="3447809"/>
            <a:ext cx="1685108" cy="269819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7921013-034B-4A63-B961-C5B564210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2501011" y="3494187"/>
            <a:ext cx="1685108" cy="269819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6827D39B-D0AB-4EE7-B32C-6946E0DB0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3424996" y="3501464"/>
            <a:ext cx="1685108" cy="269819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E856D21-5F80-48CB-8013-D6C6DA661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4361557" y="3514807"/>
            <a:ext cx="1685108" cy="269819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72D1DB3-7743-4BA7-8A4A-1E24E5E16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5234490" y="3519708"/>
            <a:ext cx="1685108" cy="269819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3DFD504-DFC6-4AF4-8067-E1F27974E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183026" y="3543790"/>
            <a:ext cx="1685108" cy="269819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" y="4262226"/>
            <a:ext cx="703099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38786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4497" y="448530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3479" y="3247489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94" y="3301922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4881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F9566D4-9D92-432B-A42D-D9319CF33C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599840" y="2775241"/>
            <a:ext cx="881337" cy="956573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82BBB9F2-2B2F-49A1-8119-E43F99BCDF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126784" y="3655465"/>
            <a:ext cx="834903" cy="906175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id="{037D847F-F86B-4561-8E08-01333E5E6F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760678" y="3080405"/>
            <a:ext cx="714492" cy="77548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31CDF82-84AB-4D9A-95F2-0BFD8C20C3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165727" y="3357691"/>
            <a:ext cx="966967" cy="1049513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0DC49AFE-E759-457C-BEC1-56AD04F81F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367891" y="4128607"/>
            <a:ext cx="908671" cy="98624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32A0C62B-A30F-4E2E-BA48-79464DB3ED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863936" y="4487730"/>
            <a:ext cx="802524" cy="871032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id="{4DED6FBA-1286-4914-A581-CD12454632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325782" y="3755979"/>
            <a:ext cx="969500" cy="1052262"/>
          </a:xfrm>
          <a:prstGeom prst="rect">
            <a:avLst/>
          </a:prstGeom>
        </p:spPr>
      </p:pic>
      <p:pic>
        <p:nvPicPr>
          <p:cNvPr id="73" name="Hình ảnh 72">
            <a:extLst>
              <a:ext uri="{FF2B5EF4-FFF2-40B4-BE49-F238E27FC236}">
                <a16:creationId xmlns:a16="http://schemas.microsoft.com/office/drawing/2014/main" id="{972E9E21-BAA7-4741-8DEC-8B3D8D838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572043" y="2685721"/>
            <a:ext cx="789077" cy="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6772" y="4767713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7774" y="3411875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3457424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4818821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144581"/>
            <a:ext cx="7030995" cy="3113279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607739" y="1615378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87308-F9DF-4DB4-A2D0-AF8678F23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641458" y="3709099"/>
            <a:ext cx="1918933" cy="20290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C49304E-94DD-47C0-85AF-0838D8449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4476310" y="3681522"/>
            <a:ext cx="1918933" cy="202908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36C4AD1-332A-4F46-9328-424087485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3457788" y="3653314"/>
            <a:ext cx="1918933" cy="202908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A0ACB7F-AC91-4DA2-87BF-F1D59E12F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2502795" y="3653946"/>
            <a:ext cx="1918933" cy="20290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24DCEE9-67E0-430D-AAA2-70308657E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1497342" y="3653946"/>
            <a:ext cx="1918933" cy="202908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9159B916-0445-4224-87DA-1C20B9B9B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08359" y="3635014"/>
            <a:ext cx="1918933" cy="20290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0" y="3696789"/>
            <a:ext cx="7030995" cy="25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38551" b="16870"/>
          <a:stretch/>
        </p:blipFill>
        <p:spPr>
          <a:xfrm>
            <a:off x="406006" y="1762605"/>
            <a:ext cx="7570978" cy="4873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06563" y="132771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3FF741C-BCE8-4308-8C16-47CC18D5E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4" r="11437"/>
          <a:stretch/>
        </p:blipFill>
        <p:spPr>
          <a:xfrm>
            <a:off x="406006" y="4561759"/>
            <a:ext cx="7568529" cy="2074172"/>
          </a:xfrm>
          <a:prstGeom prst="rect">
            <a:avLst/>
          </a:prstGeom>
        </p:spPr>
      </p:pic>
      <p:sp>
        <p:nvSpPr>
          <p:cNvPr id="45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A89F7F-603D-4DD9-BE59-E210C8ED5530}"/>
              </a:ext>
            </a:extLst>
          </p:cNvPr>
          <p:cNvSpPr/>
          <p:nvPr/>
        </p:nvSpPr>
        <p:spPr>
          <a:xfrm>
            <a:off x="405413" y="1754864"/>
            <a:ext cx="1373167" cy="700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2EC4A1-5B1B-4BCC-8AA3-B80BB7976AB3}"/>
              </a:ext>
            </a:extLst>
          </p:cNvPr>
          <p:cNvSpPr/>
          <p:nvPr/>
        </p:nvSpPr>
        <p:spPr>
          <a:xfrm>
            <a:off x="1603990" y="2268144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D65902-9448-4C0E-8BE0-FFC9F903B819}"/>
              </a:ext>
            </a:extLst>
          </p:cNvPr>
          <p:cNvSpPr/>
          <p:nvPr/>
        </p:nvSpPr>
        <p:spPr>
          <a:xfrm>
            <a:off x="2250918" y="2411880"/>
            <a:ext cx="586473" cy="3971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8BD5B1-B2E9-4E08-A2AB-45864FB5C4E3}"/>
              </a:ext>
            </a:extLst>
          </p:cNvPr>
          <p:cNvSpPr/>
          <p:nvPr/>
        </p:nvSpPr>
        <p:spPr>
          <a:xfrm>
            <a:off x="2962491" y="2417060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9" name="Hình ảnh 48">
            <a:extLst>
              <a:ext uri="{FF2B5EF4-FFF2-40B4-BE49-F238E27FC236}">
                <a16:creationId xmlns:a16="http://schemas.microsoft.com/office/drawing/2014/main" id="{920C90CF-6263-49E3-8520-457A34C6E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" y="3077864"/>
            <a:ext cx="1673437" cy="2008124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F5F71C4B-F03A-45FB-B9AF-784C07D7E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65" y="2828180"/>
            <a:ext cx="1871526" cy="2348582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6C8B786D-5FF7-49FC-B309-7922A96F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97" y="2932285"/>
            <a:ext cx="1673437" cy="200812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8716B274-FBDE-481B-BBAE-7BD566522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7" y="2729370"/>
            <a:ext cx="2326813" cy="234232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9E9CECD-2FB0-43FE-B6D2-018D768CB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" y="4016352"/>
            <a:ext cx="2653001" cy="26706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6E76366C-AC32-4EF1-980E-E84F80E34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71" y="4114528"/>
            <a:ext cx="2080201" cy="261044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C91C599-C229-4DD2-B76A-D284A84FCB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8" y="4325206"/>
            <a:ext cx="1785383" cy="21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6D1E150-01BB-4B80-8392-90769BCBA3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95" y="3134275"/>
            <a:ext cx="563327" cy="566372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648CD547-36F9-4897-BBC4-EE09EA493A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91" y="4150158"/>
            <a:ext cx="563327" cy="566372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BFF0B04A-105B-46D6-B7E7-C981620F06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3" y="4589178"/>
            <a:ext cx="712912" cy="71676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CD81D02E-2C6C-4C91-8B2C-30628B4960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3" y="3882614"/>
            <a:ext cx="714147" cy="718007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77E8CC5-4343-46E1-9290-AA16E3873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18" y="4020465"/>
            <a:ext cx="683406" cy="68710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973B7EC8-3D0C-44A6-A006-61EE0637E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8" y="3892763"/>
            <a:ext cx="675751" cy="679404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E255393D-B0E8-40D3-BBB0-C9CA3C8BFC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4" y="2885657"/>
            <a:ext cx="563327" cy="566372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4BF56F71-775E-46EB-8625-473CC29BA6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0" y="3586768"/>
            <a:ext cx="563327" cy="566372"/>
          </a:xfrm>
          <a:prstGeom prst="rect">
            <a:avLst/>
          </a:prstGeom>
        </p:spPr>
      </p:pic>
      <p:pic>
        <p:nvPicPr>
          <p:cNvPr id="63" name="Hình ảnh 62">
            <a:extLst>
              <a:ext uri="{FF2B5EF4-FFF2-40B4-BE49-F238E27FC236}">
                <a16:creationId xmlns:a16="http://schemas.microsoft.com/office/drawing/2014/main" id="{F622C1C8-A771-4BCA-B983-D9D07E4A4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6" y="3110356"/>
            <a:ext cx="849534" cy="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935</Words>
  <Application>Microsoft Office PowerPoint</Application>
  <PresentationFormat>Widescreen</PresentationFormat>
  <Paragraphs>224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.VnAristote</vt:lpstr>
      <vt:lpstr>.VnAvant</vt:lpstr>
      <vt:lpstr>.VnBodoni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Administrator</cp:lastModifiedBy>
  <cp:revision>28</cp:revision>
  <dcterms:created xsi:type="dcterms:W3CDTF">2021-12-16T13:58:33Z</dcterms:created>
  <dcterms:modified xsi:type="dcterms:W3CDTF">2024-01-02T13:57:51Z</dcterms:modified>
</cp:coreProperties>
</file>