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2"/>
    <p:sldId id="271" r:id="rId3"/>
    <p:sldId id="257" r:id="rId4"/>
    <p:sldId id="293" r:id="rId5"/>
    <p:sldId id="308" r:id="rId6"/>
    <p:sldId id="260" r:id="rId7"/>
    <p:sldId id="301" r:id="rId8"/>
    <p:sldId id="262" r:id="rId9"/>
    <p:sldId id="304" r:id="rId10"/>
    <p:sldId id="295" r:id="rId11"/>
    <p:sldId id="305" r:id="rId12"/>
    <p:sldId id="302" r:id="rId13"/>
    <p:sldId id="303" r:id="rId14"/>
    <p:sldId id="268" r:id="rId15"/>
    <p:sldId id="299" r:id="rId16"/>
    <p:sldId id="307" r:id="rId17"/>
    <p:sldId id="267" r:id="rId18"/>
    <p:sldId id="297" r:id="rId19"/>
    <p:sldId id="298" r:id="rId20"/>
    <p:sldId id="289" r:id="rId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d\Downloads\Hi&#7879;n%20t&#432;&#7907;ng%20t&#7921;%20nhi&#234;n%20M&#432;a%20r&#224;o%20Gi&#243;%20S&#7845;m%20Ch&#7899;p%20(online-video-cutter.com).mp4" TargetMode="External"/><Relationship Id="rId1" Type="http://schemas.microsoft.com/office/2007/relationships/media" Target="file:///C:\Users\admind\Downloads\Hi&#7879;n%20t&#432;&#7907;ng%20t&#7921;%20nhi&#234;n%20M&#432;a%20r&#224;o%20Gi&#243;%20S&#7845;m%20Ch&#7899;p%20(online-video-cutter.com).mp4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933" y="481806"/>
            <a:ext cx="10311619" cy="1866919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pPr algn="ctr"/>
            <a:r>
              <a:rPr lang="en-US" sz="105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105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50" dirty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THẠCH CẦU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0271" y="2457312"/>
            <a:ext cx="6989542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7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TÌNH CẢM VÀ KỸ NĂNG XÃ HỘI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626" y="4247535"/>
            <a:ext cx="75094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GẶP MƯA, DÔNG, SẤM SÉT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KIM CHI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– 6 TUỔI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63" y="-159394"/>
            <a:ext cx="2335237" cy="226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52388"/>
            <a:ext cx="23844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" y="4703959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8" y="5058713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31" y="6248058"/>
            <a:ext cx="5102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62" y="4529797"/>
            <a:ext cx="1986305" cy="228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4529797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4090060"/>
            <a:ext cx="3841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73" y="378526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17" y="5058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552223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40656A-C465-4822-BE0B-997E71E9FA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93" y="2327021"/>
            <a:ext cx="1304097" cy="1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00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4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3" y="3175"/>
            <a:ext cx="6252258" cy="68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5920693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42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0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75" y="-115717"/>
            <a:ext cx="12489209" cy="53629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4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26" y="0"/>
            <a:ext cx="1312515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907" l="38639" r="7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43" t="13118" r="22378" b="16586"/>
          <a:stretch/>
        </p:blipFill>
        <p:spPr>
          <a:xfrm>
            <a:off x="858129" y="4783015"/>
            <a:ext cx="829994" cy="18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187E-7 -4.97687E-6 L 0.51673 -0.09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6" y="-45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1" b="9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035"/>
          <a:stretch/>
        </p:blipFill>
        <p:spPr>
          <a:xfrm>
            <a:off x="1420837" y="-168811"/>
            <a:ext cx="9242474" cy="7026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4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t="8728" r="19357"/>
          <a:stretch/>
        </p:blipFill>
        <p:spPr>
          <a:xfrm>
            <a:off x="1505244" y="351692"/>
            <a:ext cx="9003322" cy="650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41" b="80192" l="826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13" t="57112" b="21006"/>
          <a:stretch/>
        </p:blipFill>
        <p:spPr>
          <a:xfrm>
            <a:off x="6738423" y="5120640"/>
            <a:ext cx="1546747" cy="1406770"/>
          </a:xfrm>
          <a:prstGeom prst="rect">
            <a:avLst/>
          </a:prstGeom>
        </p:spPr>
      </p:pic>
      <p:sp>
        <p:nvSpPr>
          <p:cNvPr id="7" name="Lightning Bolt 6"/>
          <p:cNvSpPr/>
          <p:nvPr/>
        </p:nvSpPr>
        <p:spPr>
          <a:xfrm>
            <a:off x="5268349" y="-393895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ghtning Bolt 7"/>
          <p:cNvSpPr/>
          <p:nvPr/>
        </p:nvSpPr>
        <p:spPr>
          <a:xfrm>
            <a:off x="2118946" y="0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69850"/>
            <a:ext cx="12073890" cy="6665595"/>
          </a:xfrm>
          <a:prstGeom prst="rect">
            <a:avLst/>
          </a:prstGeom>
        </p:spPr>
      </p:pic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54615" y="69850"/>
            <a:ext cx="1620520" cy="1620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218440" y="6027420"/>
            <a:ext cx="11924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500" i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80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18" b="42190"/>
          <a:stretch/>
        </p:blipFill>
        <p:spPr>
          <a:xfrm>
            <a:off x="-98474" y="-1"/>
            <a:ext cx="12290474" cy="6342891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431"/>
            <a:ext cx="12192000" cy="5521569"/>
          </a:xfrm>
        </p:spPr>
      </p:pic>
      <p:sp>
        <p:nvSpPr>
          <p:cNvPr id="14" name="Lightning Bolt 13"/>
          <p:cNvSpPr/>
          <p:nvPr/>
        </p:nvSpPr>
        <p:spPr>
          <a:xfrm>
            <a:off x="782515" y="-77959"/>
            <a:ext cx="608427" cy="1930790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/>
          <p:cNvSpPr/>
          <p:nvPr/>
        </p:nvSpPr>
        <p:spPr>
          <a:xfrm>
            <a:off x="3120682" y="-77961"/>
            <a:ext cx="424375" cy="2722685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Sửdụng điện thoại</a:t>
            </a:r>
          </a:p>
        </p:txBody>
      </p:sp>
      <p:pic>
        <p:nvPicPr>
          <p:cNvPr id="5" name="Content Placeholder 4" descr="xh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76865" y="213360"/>
            <a:ext cx="1477645" cy="14776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9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xh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19685"/>
            <a:ext cx="121583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x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" y="47625"/>
            <a:ext cx="12130405" cy="6764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192000" cy="70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iện tượng tự nhiên Mưa rào Gió Sấm Chớp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5" y="-17145"/>
            <a:ext cx="12205970" cy="69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04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7.jpgxh1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810" y="5080"/>
            <a:ext cx="12191365" cy="68357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0000" l="187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64" y="0"/>
            <a:ext cx="14953957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9" b="100000" l="1299" r="961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28" y="98475"/>
            <a:ext cx="1340651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8" b="84938" l="41047" r="7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12737" r="21295" b="17217"/>
          <a:stretch/>
        </p:blipFill>
        <p:spPr>
          <a:xfrm>
            <a:off x="970669" y="5451231"/>
            <a:ext cx="119811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5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932E-6 -3.49676E-6 L 0.57659 -0.112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0" y="-5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:\Nguyễn Hoa\xh15.jpgxh15"/>
          <p:cNvPicPr>
            <a:picLocks noGrp="1" noChangeAspect="1"/>
          </p:cNvPicPr>
          <p:nvPr>
            <p:ph idx="1"/>
          </p:nvPr>
        </p:nvPicPr>
        <p:blipFill>
          <a:blip r:embed="rId2"/>
          <a:srcRect l="1354" t="17235" r="49177" b="15169"/>
          <a:stretch>
            <a:fillRect/>
          </a:stretch>
        </p:blipFill>
        <p:spPr>
          <a:xfrm>
            <a:off x="38735" y="23495"/>
            <a:ext cx="1224026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938"/>
            <a:ext cx="12157075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22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51</Words>
  <Application>Microsoft Office PowerPoint</Application>
  <PresentationFormat>Widescreen</PresentationFormat>
  <Paragraphs>10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UBND QUẬN LONG BIÊN TRƯỜNG MN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Sửdụng điện thoại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admind</dc:creator>
  <cp:lastModifiedBy>Administrator</cp:lastModifiedBy>
  <cp:revision>34</cp:revision>
  <dcterms:created xsi:type="dcterms:W3CDTF">2018-03-28T13:34:00Z</dcterms:created>
  <dcterms:modified xsi:type="dcterms:W3CDTF">2024-01-14T13:20:04Z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